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84" r:id="rId2"/>
    <p:sldMasterId id="2147483695" r:id="rId3"/>
    <p:sldMasterId id="2147483697" r:id="rId4"/>
  </p:sldMasterIdLst>
  <p:notesMasterIdLst>
    <p:notesMasterId r:id="rId26"/>
  </p:notesMasterIdLst>
  <p:sldIdLst>
    <p:sldId id="284" r:id="rId5"/>
    <p:sldId id="257"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65" r:id="rId19"/>
    <p:sldId id="266" r:id="rId20"/>
    <p:sldId id="267" r:id="rId21"/>
    <p:sldId id="268" r:id="rId22"/>
    <p:sldId id="270" r:id="rId23"/>
    <p:sldId id="269" r:id="rId24"/>
    <p:sldId id="263" r:id="rId25"/>
  </p:sldIdLst>
  <p:sldSz cx="10369550" cy="72517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4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26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HBEU.ADROOT.HSBC\DFSROOT\GB002\DCM\CTS\Derivatives\Murari\TL&amp;C\Transactions\20180406%20Compass\Optimisation%20-%20Net%20Debt%20to%20EBITDA%20Ratio%20Tool_with%20Histogram%20(AJ)%20v2.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HBEU.ADROOT.HSBC\DFSROOT\GB002\DCM\CTS\Derivatives\Murari\TL&amp;C\Transactions\20180406%20Compass\Scaling%20(risk%20tenor%20for%20earnings%20vs.%20deb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INGRB2FS01.HDPI.IN.HSBC\Deptdata2\IB\CRS%20-Thought%20Leadership\Risk%20Analysis\Hedging\Murari_Aliaxis\20180415%20Aliaxis%20template_total%20debt%20v2.xlsm"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INGRB2FS01.HDPI.IN.HSBC\Deptdata2\IB\CRS%20-Thought%20Leadership\Risk%20Analysis\Hedging\Murari_Aliaxis\20180415%20Aliaxis%20template_total%20debt%20v2.xlsm"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1.xml"/><Relationship Id="rId4" Type="http://schemas.openxmlformats.org/officeDocument/2006/relationships/oleObject" Target="file:///\\INGRB2FS01.HDPI.IN.HSBC\DEPTDATA2\IB\CRS%20-Thought%20Leadership\Risk%20Analysis\Hedging\20180901%20Hibiki\20180711%20Debt%20currency%20mix%20optimisation%20(Levg%20Ratio)%20v8.xlsm"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INGRB2FS01.HDPI.IN.HSBC\DEPTDATA2\IB\CRS%20-Thought%20Leadership\Risk%20Analysis\Hedging\20180901%20Hibiki\20180711%20Debt%20currency%20mix%20optimisation%20(Levg%20Ratio)%20v8%20(Optimal).xlsm"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HBEU.ADROOT.HSBC\DFSROOT\GB002\DCM\CTS\Derivatives\Murari\TL&amp;C\Transactions\20171205%20AB%20Inbev\07062018%20Capital%20structure%20optimisation\Optimisation%20-%20Net%20Debt%20to%20EBITDA%20Ratio%20Tool.xlsm"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oleObject" Target="file:///\\INGRB2FS01.HDPI.IN.HSBC\Deptdata2\IB\CRS%20-Thought%20Leadership\Peer%20Analysis\AB%20InBev\20180607%20Correlation.xlsm"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18390804597701149"/>
          <c:w val="1"/>
          <c:h val="0.61133523381385346"/>
        </c:manualLayout>
      </c:layout>
      <c:barChart>
        <c:barDir val="col"/>
        <c:grouping val="clustered"/>
        <c:varyColors val="0"/>
        <c:ser>
          <c:idx val="0"/>
          <c:order val="0"/>
          <c:tx>
            <c:strRef>
              <c:f>'Summary Page'!$E$65</c:f>
              <c:strCache>
                <c:ptCount val="1"/>
                <c:pt idx="0">
                  <c:v>EBITDA</c:v>
                </c:pt>
              </c:strCache>
            </c:strRef>
          </c:tx>
          <c:spPr>
            <a:solidFill>
              <a:schemeClr val="tx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'Summary Page'!$D$66:$D$68</c:f>
              <c:strCache>
                <c:ptCount val="3"/>
                <c:pt idx="0">
                  <c:v>GBP</c:v>
                </c:pt>
                <c:pt idx="1">
                  <c:v>USD</c:v>
                </c:pt>
                <c:pt idx="2">
                  <c:v>EUR</c:v>
                </c:pt>
              </c:strCache>
            </c:strRef>
          </c:cat>
          <c:val>
            <c:numRef>
              <c:f>'Summary Page'!$E$66:$E$68</c:f>
              <c:numCache>
                <c:formatCode>0%</c:formatCode>
                <c:ptCount val="3"/>
                <c:pt idx="0">
                  <c:v>0.08</c:v>
                </c:pt>
                <c:pt idx="1">
                  <c:v>0.59</c:v>
                </c:pt>
                <c:pt idx="2">
                  <c:v>0.15</c:v>
                </c:pt>
              </c:numCache>
            </c:numRef>
          </c:val>
        </c:ser>
        <c:ser>
          <c:idx val="1"/>
          <c:order val="1"/>
          <c:tx>
            <c:strRef>
              <c:f>'Summary Page'!$F$65</c:f>
              <c:strCache>
                <c:ptCount val="1"/>
                <c:pt idx="0">
                  <c:v>Current</c:v>
                </c:pt>
              </c:strCache>
            </c:strRef>
          </c:tx>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'Summary Page'!$D$66:$D$68</c:f>
              <c:strCache>
                <c:ptCount val="3"/>
                <c:pt idx="0">
                  <c:v>GBP</c:v>
                </c:pt>
                <c:pt idx="1">
                  <c:v>USD</c:v>
                </c:pt>
                <c:pt idx="2">
                  <c:v>EUR</c:v>
                </c:pt>
              </c:strCache>
            </c:strRef>
          </c:cat>
          <c:val>
            <c:numRef>
              <c:f>'Summary Page'!$F$66:$F$68</c:f>
              <c:numCache>
                <c:formatCode>0%</c:formatCode>
                <c:ptCount val="3"/>
                <c:pt idx="0">
                  <c:v>0.04</c:v>
                </c:pt>
                <c:pt idx="1">
                  <c:v>0.65</c:v>
                </c:pt>
                <c:pt idx="2">
                  <c:v>0.17</c:v>
                </c:pt>
              </c:numCache>
            </c:numRef>
          </c:val>
        </c:ser>
        <c:ser>
          <c:idx val="4"/>
          <c:order val="2"/>
          <c:tx>
            <c:strRef>
              <c:f>'Summary Page'!$I$65</c:f>
              <c:strCache>
                <c:ptCount val="1"/>
                <c:pt idx="0">
                  <c:v>Optimal</c:v>
                </c:pt>
              </c:strCache>
            </c:strRef>
          </c:tx>
          <c:spPr>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'Summary Page'!$D$66:$D$68</c:f>
              <c:strCache>
                <c:ptCount val="3"/>
                <c:pt idx="0">
                  <c:v>GBP</c:v>
                </c:pt>
                <c:pt idx="1">
                  <c:v>USD</c:v>
                </c:pt>
                <c:pt idx="2">
                  <c:v>EUR</c:v>
                </c:pt>
              </c:strCache>
            </c:strRef>
          </c:cat>
          <c:val>
            <c:numRef>
              <c:f>'Summary Page'!$I$66:$I$68</c:f>
              <c:numCache>
                <c:formatCode>0%</c:formatCode>
                <c:ptCount val="3"/>
                <c:pt idx="0">
                  <c:v>0.49</c:v>
                </c:pt>
                <c:pt idx="1">
                  <c:v>0.34</c:v>
                </c:pt>
                <c:pt idx="2">
                  <c:v>0.1</c:v>
                </c:pt>
              </c:numCache>
            </c:numRef>
          </c:val>
        </c:ser>
        <c:dLbls>
          <c:showLegendKey val="0"/>
          <c:showVal val="0"/>
          <c:showCatName val="0"/>
          <c:showSerName val="0"/>
          <c:showPercent val="0"/>
          <c:showBubbleSize val="0"/>
        </c:dLbls>
        <c:gapWidth val="100"/>
        <c:overlap val="-24"/>
        <c:axId val="1316037888"/>
        <c:axId val="1316027696"/>
      </c:barChart>
      <c:catAx>
        <c:axId val="13160378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316027696"/>
        <c:crosses val="autoZero"/>
        <c:auto val="1"/>
        <c:lblAlgn val="ctr"/>
        <c:lblOffset val="100"/>
        <c:noMultiLvlLbl val="0"/>
      </c:catAx>
      <c:valAx>
        <c:axId val="1316027696"/>
        <c:scaling>
          <c:orientation val="minMax"/>
        </c:scaling>
        <c:delete val="1"/>
        <c:axPos val="l"/>
        <c:numFmt formatCode="0%" sourceLinked="1"/>
        <c:majorTickMark val="none"/>
        <c:minorTickMark val="none"/>
        <c:tickLblPos val="nextTo"/>
        <c:crossAx val="1316037888"/>
        <c:crosses val="autoZero"/>
        <c:crossBetween val="between"/>
      </c:valAx>
      <c:spPr>
        <a:noFill/>
        <a:ln>
          <a:noFill/>
        </a:ln>
        <a:effectLst/>
      </c:spPr>
    </c:plotArea>
    <c:legend>
      <c:legendPos val="b"/>
      <c:layout>
        <c:manualLayout>
          <c:xMode val="edge"/>
          <c:yMode val="edge"/>
          <c:x val="0.61503805635102005"/>
          <c:y val="3.6859122193997514E-2"/>
          <c:w val="0.35455768557628253"/>
          <c:h val="0.29163526073857743"/>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1">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420580202652822E-2"/>
          <c:y val="7.407407407407407E-2"/>
          <c:w val="0.91867477248263041"/>
          <c:h val="0.71490240354689805"/>
        </c:manualLayout>
      </c:layout>
      <c:lineChart>
        <c:grouping val="standard"/>
        <c:varyColors val="0"/>
        <c:ser>
          <c:idx val="0"/>
          <c:order val="0"/>
          <c:spPr>
            <a:ln w="28575" cap="rnd">
              <a:solidFill>
                <a:schemeClr val="tx1"/>
              </a:solidFill>
              <a:round/>
            </a:ln>
            <a:effectLst/>
          </c:spPr>
          <c:marker>
            <c:symbol val="none"/>
          </c:marker>
          <c:cat>
            <c:numRef>
              <c:f>Sheet1!$B$3:$B$14</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Sheet1!$C$3:$C$14</c:f>
              <c:numCache>
                <c:formatCode>0.0000</c:formatCode>
                <c:ptCount val="12"/>
                <c:pt idx="0">
                  <c:v>1</c:v>
                </c:pt>
                <c:pt idx="1">
                  <c:v>1.4142135623730951</c:v>
                </c:pt>
                <c:pt idx="2">
                  <c:v>1.7320508075688772</c:v>
                </c:pt>
                <c:pt idx="3">
                  <c:v>2</c:v>
                </c:pt>
                <c:pt idx="4">
                  <c:v>2.2360679774997898</c:v>
                </c:pt>
                <c:pt idx="5">
                  <c:v>2.4494897427831779</c:v>
                </c:pt>
                <c:pt idx="6">
                  <c:v>2.6457513110645907</c:v>
                </c:pt>
                <c:pt idx="7">
                  <c:v>2.8284271247461903</c:v>
                </c:pt>
                <c:pt idx="8">
                  <c:v>3</c:v>
                </c:pt>
                <c:pt idx="9">
                  <c:v>3.1622776601683795</c:v>
                </c:pt>
                <c:pt idx="10">
                  <c:v>3.3166247903553998</c:v>
                </c:pt>
                <c:pt idx="11">
                  <c:v>3.4641016151377544</c:v>
                </c:pt>
              </c:numCache>
            </c:numRef>
          </c:val>
          <c:smooth val="1"/>
        </c:ser>
        <c:dLbls>
          <c:showLegendKey val="0"/>
          <c:showVal val="0"/>
          <c:showCatName val="0"/>
          <c:showSerName val="0"/>
          <c:showPercent val="0"/>
          <c:showBubbleSize val="0"/>
        </c:dLbls>
        <c:smooth val="0"/>
        <c:axId val="1316030832"/>
        <c:axId val="1316030440"/>
      </c:lineChart>
      <c:catAx>
        <c:axId val="1316030832"/>
        <c:scaling>
          <c:orientation val="minMax"/>
        </c:scaling>
        <c:delete val="0"/>
        <c:axPos val="b"/>
        <c:title>
          <c:tx>
            <c:rich>
              <a:bodyPr rot="0" spcFirstLastPara="1" vertOverflow="ellipsis" vert="horz" wrap="square" anchor="ctr" anchorCtr="1"/>
              <a:lstStyle/>
              <a:p>
                <a:pPr>
                  <a:defRPr sz="1400" b="1" i="1" u="none" strike="noStrike" kern="1200" baseline="0">
                    <a:solidFill>
                      <a:schemeClr val="tx1"/>
                    </a:solidFill>
                    <a:latin typeface="+mn-lt"/>
                    <a:ea typeface="+mn-ea"/>
                    <a:cs typeface="+mn-cs"/>
                  </a:defRPr>
                </a:pPr>
                <a:r>
                  <a:rPr lang="en-GB" sz="1400" b="1" i="1" dirty="0" smtClean="0"/>
                  <a:t>Time period (months)</a:t>
                </a:r>
                <a:endParaRPr lang="en-GB" sz="1400" b="1" i="1" dirty="0"/>
              </a:p>
            </c:rich>
          </c:tx>
          <c:layout>
            <c:manualLayout>
              <c:xMode val="edge"/>
              <c:yMode val="edge"/>
              <c:x val="0.2988959207413267"/>
              <c:y val="0.68017065325080417"/>
            </c:manualLayout>
          </c:layout>
          <c:overlay val="0"/>
          <c:spPr>
            <a:noFill/>
            <a:ln>
              <a:noFill/>
            </a:ln>
            <a:effectLst/>
          </c:spPr>
          <c:txPr>
            <a:bodyPr rot="0" spcFirstLastPara="1" vertOverflow="ellipsis" vert="horz" wrap="square" anchor="ctr" anchorCtr="1"/>
            <a:lstStyle/>
            <a:p>
              <a:pPr>
                <a:defRPr sz="1400" b="1" i="1"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316030440"/>
        <c:crosses val="autoZero"/>
        <c:auto val="1"/>
        <c:lblAlgn val="ctr"/>
        <c:lblOffset val="100"/>
        <c:noMultiLvlLbl val="0"/>
      </c:catAx>
      <c:valAx>
        <c:axId val="1316030440"/>
        <c:scaling>
          <c:orientation val="minMax"/>
          <c:min val="0.60000000000000009"/>
        </c:scaling>
        <c:delete val="0"/>
        <c:axPos val="l"/>
        <c:numFmt formatCode="0%" sourceLinked="0"/>
        <c:majorTickMark val="none"/>
        <c:minorTickMark val="none"/>
        <c:tickLblPos val="none"/>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31603083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049730742944663"/>
          <c:y val="5.853554704129417E-2"/>
          <c:w val="0.7940959908637375"/>
          <c:h val="0.6656631402875407"/>
        </c:manualLayout>
      </c:layout>
      <c:scatterChart>
        <c:scatterStyle val="lineMarker"/>
        <c:varyColors val="0"/>
        <c:ser>
          <c:idx val="1"/>
          <c:order val="0"/>
          <c:tx>
            <c:strRef>
              <c:f>explanation!$A$42</c:f>
              <c:strCache>
                <c:ptCount val="1"/>
                <c:pt idx="0">
                  <c:v>Portfolio scenarios</c:v>
                </c:pt>
              </c:strCache>
            </c:strRef>
          </c:tx>
          <c:spPr>
            <a:ln w="25400" cap="rnd">
              <a:noFill/>
              <a:round/>
            </a:ln>
            <a:effectLst/>
          </c:spPr>
          <c:marker>
            <c:symbol val="circle"/>
            <c:size val="5"/>
            <c:spPr>
              <a:solidFill>
                <a:schemeClr val="accent2"/>
              </a:solidFill>
              <a:ln w="9525">
                <a:solidFill>
                  <a:schemeClr val="accent2"/>
                </a:solidFill>
              </a:ln>
              <a:effectLst/>
            </c:spPr>
          </c:marker>
          <c:xVal>
            <c:numRef>
              <c:f>Optimization!$M$11:$M$14233</c:f>
              <c:numCache>
                <c:formatCode>0</c:formatCode>
                <c:ptCount val="14223"/>
                <c:pt idx="0">
                  <c:v>334.14082433974852</c:v>
                </c:pt>
                <c:pt idx="1">
                  <c:v>320.51332913085832</c:v>
                </c:pt>
                <c:pt idx="2">
                  <c:v>306.89626703550016</c:v>
                </c:pt>
                <c:pt idx="3">
                  <c:v>292.08006893285005</c:v>
                </c:pt>
                <c:pt idx="4">
                  <c:v>278.62137041528888</c:v>
                </c:pt>
                <c:pt idx="5">
                  <c:v>261.85242202974132</c:v>
                </c:pt>
                <c:pt idx="6">
                  <c:v>252.97474871794248</c:v>
                </c:pt>
                <c:pt idx="7">
                  <c:v>245.41139112876351</c:v>
                </c:pt>
                <c:pt idx="8">
                  <c:v>236.88031183881719</c:v>
                </c:pt>
                <c:pt idx="9">
                  <c:v>222.00482050651567</c:v>
                </c:pt>
                <c:pt idx="10">
                  <c:v>213.50340801719722</c:v>
                </c:pt>
                <c:pt idx="11">
                  <c:v>207.84599242723289</c:v>
                </c:pt>
                <c:pt idx="12">
                  <c:v>200.99831989594736</c:v>
                </c:pt>
                <c:pt idx="13">
                  <c:v>197.93851779042598</c:v>
                </c:pt>
                <c:pt idx="14">
                  <c:v>194.3637019942455</c:v>
                </c:pt>
                <c:pt idx="15">
                  <c:v>193.74187954302943</c:v>
                </c:pt>
                <c:pt idx="16">
                  <c:v>197.4219471019826</c:v>
                </c:pt>
                <c:pt idx="17">
                  <c:v>318.51014187924056</c:v>
                </c:pt>
                <c:pt idx="18">
                  <c:v>302.79202435731577</c:v>
                </c:pt>
                <c:pt idx="19">
                  <c:v>286.97763540621213</c:v>
                </c:pt>
                <c:pt idx="20">
                  <c:v>275.3062016865897</c:v>
                </c:pt>
                <c:pt idx="21">
                  <c:v>263.98537281372569</c:v>
                </c:pt>
                <c:pt idx="22">
                  <c:v>247.53911518369819</c:v>
                </c:pt>
                <c:pt idx="23">
                  <c:v>237.26208304455918</c:v>
                </c:pt>
                <c:pt idx="24">
                  <c:v>225.33250213481608</c:v>
                </c:pt>
                <c:pt idx="25">
                  <c:v>221.92429017978907</c:v>
                </c:pt>
                <c:pt idx="26">
                  <c:v>205.85797667016232</c:v>
                </c:pt>
                <c:pt idx="27">
                  <c:v>199.38800169590218</c:v>
                </c:pt>
                <c:pt idx="28">
                  <c:v>191.79157577309729</c:v>
                </c:pt>
                <c:pt idx="29">
                  <c:v>184.70136215479033</c:v>
                </c:pt>
                <c:pt idx="30">
                  <c:v>182.96744686706847</c:v>
                </c:pt>
                <c:pt idx="31">
                  <c:v>180.49614522376805</c:v>
                </c:pt>
                <c:pt idx="32">
                  <c:v>182.99423505839331</c:v>
                </c:pt>
                <c:pt idx="33">
                  <c:v>296.67595027120251</c:v>
                </c:pt>
                <c:pt idx="34">
                  <c:v>284.31081428654227</c:v>
                </c:pt>
                <c:pt idx="35">
                  <c:v>273.63859380438953</c:v>
                </c:pt>
                <c:pt idx="36">
                  <c:v>262.42564715368053</c:v>
                </c:pt>
                <c:pt idx="37">
                  <c:v>249.84163879741152</c:v>
                </c:pt>
                <c:pt idx="38">
                  <c:v>235.0277126325368</c:v>
                </c:pt>
                <c:pt idx="39">
                  <c:v>221.60172248289018</c:v>
                </c:pt>
                <c:pt idx="40">
                  <c:v>211.84699460516561</c:v>
                </c:pt>
                <c:pt idx="41">
                  <c:v>200.77730180222761</c:v>
                </c:pt>
                <c:pt idx="42">
                  <c:v>192.86683810336626</c:v>
                </c:pt>
                <c:pt idx="43">
                  <c:v>186.24720351347037</c:v>
                </c:pt>
                <c:pt idx="44">
                  <c:v>177.54923849398278</c:v>
                </c:pt>
                <c:pt idx="45">
                  <c:v>172.0213392335238</c:v>
                </c:pt>
                <c:pt idx="46">
                  <c:v>168.26742258051104</c:v>
                </c:pt>
                <c:pt idx="47">
                  <c:v>167.21427194889202</c:v>
                </c:pt>
                <c:pt idx="48">
                  <c:v>281.946008470528</c:v>
                </c:pt>
                <c:pt idx="49">
                  <c:v>270.00183267493242</c:v>
                </c:pt>
                <c:pt idx="50">
                  <c:v>254.1935703664019</c:v>
                </c:pt>
                <c:pt idx="51">
                  <c:v>246.14554337130824</c:v>
                </c:pt>
                <c:pt idx="52">
                  <c:v>232.15698422616572</c:v>
                </c:pt>
                <c:pt idx="53">
                  <c:v>219.31216367052457</c:v>
                </c:pt>
                <c:pt idx="54">
                  <c:v>206.79465200180107</c:v>
                </c:pt>
                <c:pt idx="55">
                  <c:v>197.82672244139599</c:v>
                </c:pt>
                <c:pt idx="56">
                  <c:v>185.17020851176198</c:v>
                </c:pt>
                <c:pt idx="57">
                  <c:v>177.7381087535648</c:v>
                </c:pt>
                <c:pt idx="58">
                  <c:v>169.94033314224816</c:v>
                </c:pt>
                <c:pt idx="59">
                  <c:v>162.70411576379252</c:v>
                </c:pt>
                <c:pt idx="60">
                  <c:v>159.13967233651488</c:v>
                </c:pt>
                <c:pt idx="61">
                  <c:v>156.27119642834373</c:v>
                </c:pt>
                <c:pt idx="62">
                  <c:v>268.27792807213405</c:v>
                </c:pt>
                <c:pt idx="63">
                  <c:v>255.10492666511777</c:v>
                </c:pt>
                <c:pt idx="64">
                  <c:v>243.96366820919638</c:v>
                </c:pt>
                <c:pt idx="65">
                  <c:v>232.46327614685424</c:v>
                </c:pt>
                <c:pt idx="66">
                  <c:v>221.35157239499699</c:v>
                </c:pt>
                <c:pt idx="67">
                  <c:v>205.80329803122606</c:v>
                </c:pt>
                <c:pt idx="68">
                  <c:v>190.92480175939795</c:v>
                </c:pt>
                <c:pt idx="69">
                  <c:v>183.92332438646304</c:v>
                </c:pt>
                <c:pt idx="70">
                  <c:v>169.34407713126393</c:v>
                </c:pt>
                <c:pt idx="71">
                  <c:v>164.46058397921001</c:v>
                </c:pt>
                <c:pt idx="72">
                  <c:v>158.69701198018902</c:v>
                </c:pt>
                <c:pt idx="73">
                  <c:v>153.0976760550891</c:v>
                </c:pt>
                <c:pt idx="74">
                  <c:v>149.53878763453281</c:v>
                </c:pt>
                <c:pt idx="75">
                  <c:v>256.09417677076556</c:v>
                </c:pt>
                <c:pt idx="76">
                  <c:v>239.02207174717387</c:v>
                </c:pt>
                <c:pt idx="77">
                  <c:v>227.53545683991672</c:v>
                </c:pt>
                <c:pt idx="78">
                  <c:v>215.65095022436856</c:v>
                </c:pt>
                <c:pt idx="79">
                  <c:v>205.66568597379</c:v>
                </c:pt>
                <c:pt idx="80">
                  <c:v>190.97422720838699</c:v>
                </c:pt>
                <c:pt idx="81">
                  <c:v>175.38139070073248</c:v>
                </c:pt>
                <c:pt idx="82">
                  <c:v>166.35727411198309</c:v>
                </c:pt>
                <c:pt idx="83">
                  <c:v>157.91077076890747</c:v>
                </c:pt>
                <c:pt idx="84">
                  <c:v>154.12199260270631</c:v>
                </c:pt>
                <c:pt idx="85">
                  <c:v>147.05400747197382</c:v>
                </c:pt>
                <c:pt idx="86">
                  <c:v>141.31714378171955</c:v>
                </c:pt>
                <c:pt idx="87">
                  <c:v>240.59924518649723</c:v>
                </c:pt>
                <c:pt idx="88">
                  <c:v>228.80819375210149</c:v>
                </c:pt>
                <c:pt idx="89">
                  <c:v>217.82132321065126</c:v>
                </c:pt>
                <c:pt idx="90">
                  <c:v>199.4357733242224</c:v>
                </c:pt>
                <c:pt idx="91">
                  <c:v>190.01937107471804</c:v>
                </c:pt>
                <c:pt idx="92">
                  <c:v>176.82338164535872</c:v>
                </c:pt>
                <c:pt idx="93">
                  <c:v>164.01067632802938</c:v>
                </c:pt>
                <c:pt idx="94">
                  <c:v>152.59109143924957</c:v>
                </c:pt>
                <c:pt idx="95">
                  <c:v>146.44396809328009</c:v>
                </c:pt>
                <c:pt idx="96">
                  <c:v>140.70842207142687</c:v>
                </c:pt>
                <c:pt idx="97">
                  <c:v>134.9477549495507</c:v>
                </c:pt>
                <c:pt idx="98">
                  <c:v>230.41719083874568</c:v>
                </c:pt>
                <c:pt idx="99">
                  <c:v>217.22915611663268</c:v>
                </c:pt>
                <c:pt idx="100">
                  <c:v>202.61265427212209</c:v>
                </c:pt>
                <c:pt idx="101">
                  <c:v>188.43615698867757</c:v>
                </c:pt>
                <c:pt idx="102">
                  <c:v>174.46958780552541</c:v>
                </c:pt>
                <c:pt idx="103">
                  <c:v>162.70639218560541</c:v>
                </c:pt>
                <c:pt idx="104">
                  <c:v>154.4163118402837</c:v>
                </c:pt>
                <c:pt idx="105">
                  <c:v>145.44327351030279</c:v>
                </c:pt>
                <c:pt idx="106">
                  <c:v>134.97723257933444</c:v>
                </c:pt>
                <c:pt idx="107">
                  <c:v>130.9285369154718</c:v>
                </c:pt>
                <c:pt idx="108">
                  <c:v>222.08035487574421</c:v>
                </c:pt>
                <c:pt idx="109">
                  <c:v>205.47594911543467</c:v>
                </c:pt>
                <c:pt idx="110">
                  <c:v>189.88566091166206</c:v>
                </c:pt>
                <c:pt idx="111">
                  <c:v>176.55223981362224</c:v>
                </c:pt>
                <c:pt idx="112">
                  <c:v>166.7907326452837</c:v>
                </c:pt>
                <c:pt idx="113">
                  <c:v>153.78742702054888</c:v>
                </c:pt>
                <c:pt idx="114">
                  <c:v>144.19913208326693</c:v>
                </c:pt>
                <c:pt idx="115">
                  <c:v>133.44220616063694</c:v>
                </c:pt>
                <c:pt idx="116">
                  <c:v>126.26599096682457</c:v>
                </c:pt>
                <c:pt idx="117">
                  <c:v>211.25990816688761</c:v>
                </c:pt>
                <c:pt idx="118">
                  <c:v>196.68963077907779</c:v>
                </c:pt>
                <c:pt idx="119">
                  <c:v>182.92759330016565</c:v>
                </c:pt>
                <c:pt idx="120">
                  <c:v>169.1818769171764</c:v>
                </c:pt>
                <c:pt idx="121">
                  <c:v>157.46143715521566</c:v>
                </c:pt>
                <c:pt idx="122">
                  <c:v>148.94097475683179</c:v>
                </c:pt>
                <c:pt idx="123">
                  <c:v>135.96680408193447</c:v>
                </c:pt>
                <c:pt idx="124">
                  <c:v>126.00356804780108</c:v>
                </c:pt>
                <c:pt idx="125">
                  <c:v>202.27311234342005</c:v>
                </c:pt>
                <c:pt idx="126">
                  <c:v>188.88784283147788</c:v>
                </c:pt>
                <c:pt idx="127">
                  <c:v>175.07845459870123</c:v>
                </c:pt>
                <c:pt idx="128">
                  <c:v>163.41444857131728</c:v>
                </c:pt>
                <c:pt idx="129">
                  <c:v>151.97548828397066</c:v>
                </c:pt>
                <c:pt idx="130">
                  <c:v>139.91923306008084</c:v>
                </c:pt>
                <c:pt idx="131">
                  <c:v>126.95728567121273</c:v>
                </c:pt>
                <c:pt idx="132">
                  <c:v>196.14359033154085</c:v>
                </c:pt>
                <c:pt idx="133">
                  <c:v>182.61467196644298</c:v>
                </c:pt>
                <c:pt idx="134">
                  <c:v>167.43349034638072</c:v>
                </c:pt>
                <c:pt idx="135">
                  <c:v>154.20350841258437</c:v>
                </c:pt>
                <c:pt idx="136">
                  <c:v>143.88141060770795</c:v>
                </c:pt>
                <c:pt idx="137">
                  <c:v>133.56420095092676</c:v>
                </c:pt>
                <c:pt idx="138">
                  <c:v>190.19595473318896</c:v>
                </c:pt>
                <c:pt idx="139">
                  <c:v>172.76763292878718</c:v>
                </c:pt>
                <c:pt idx="140">
                  <c:v>160.86068984006897</c:v>
                </c:pt>
                <c:pt idx="141">
                  <c:v>152.17551419615711</c:v>
                </c:pt>
                <c:pt idx="142">
                  <c:v>140.86593755539275</c:v>
                </c:pt>
                <c:pt idx="143">
                  <c:v>183.51489462834979</c:v>
                </c:pt>
                <c:pt idx="144">
                  <c:v>171.02809942270983</c:v>
                </c:pt>
                <c:pt idx="145">
                  <c:v>161.49748095605196</c:v>
                </c:pt>
                <c:pt idx="146">
                  <c:v>152.27432594646643</c:v>
                </c:pt>
                <c:pt idx="147">
                  <c:v>179.32336265974936</c:v>
                </c:pt>
                <c:pt idx="148">
                  <c:v>169.07878942476873</c:v>
                </c:pt>
                <c:pt idx="149">
                  <c:v>158.83812880081041</c:v>
                </c:pt>
                <c:pt idx="150">
                  <c:v>178.86338860418095</c:v>
                </c:pt>
                <c:pt idx="151">
                  <c:v>169.84281598898451</c:v>
                </c:pt>
                <c:pt idx="152">
                  <c:v>178.31802381018883</c:v>
                </c:pt>
                <c:pt idx="153">
                  <c:v>308.41839467582747</c:v>
                </c:pt>
                <c:pt idx="154">
                  <c:v>294.64392522774551</c:v>
                </c:pt>
                <c:pt idx="155">
                  <c:v>282.9464252639707</c:v>
                </c:pt>
                <c:pt idx="156">
                  <c:v>268.40359365493157</c:v>
                </c:pt>
                <c:pt idx="157">
                  <c:v>251.34087078459845</c:v>
                </c:pt>
                <c:pt idx="158">
                  <c:v>234.03770801997518</c:v>
                </c:pt>
                <c:pt idx="159">
                  <c:v>221.57830252672852</c:v>
                </c:pt>
                <c:pt idx="160">
                  <c:v>210.54919904608914</c:v>
                </c:pt>
                <c:pt idx="161">
                  <c:v>206.11460414489738</c:v>
                </c:pt>
                <c:pt idx="162">
                  <c:v>193.72551070989675</c:v>
                </c:pt>
                <c:pt idx="163">
                  <c:v>185.62575771779893</c:v>
                </c:pt>
                <c:pt idx="164">
                  <c:v>183.29134161086267</c:v>
                </c:pt>
                <c:pt idx="165">
                  <c:v>181.9337606065742</c:v>
                </c:pt>
                <c:pt idx="166">
                  <c:v>178.61388191471724</c:v>
                </c:pt>
                <c:pt idx="167">
                  <c:v>172.13477120053017</c:v>
                </c:pt>
                <c:pt idx="168">
                  <c:v>291.47475158547456</c:v>
                </c:pt>
                <c:pt idx="169">
                  <c:v>278.20279822427062</c:v>
                </c:pt>
                <c:pt idx="170">
                  <c:v>264.8267039610455</c:v>
                </c:pt>
                <c:pt idx="171">
                  <c:v>251.60901650778885</c:v>
                </c:pt>
                <c:pt idx="172">
                  <c:v>235.03265398383428</c:v>
                </c:pt>
                <c:pt idx="173">
                  <c:v>218.12118765715115</c:v>
                </c:pt>
                <c:pt idx="174">
                  <c:v>203.79246697316057</c:v>
                </c:pt>
                <c:pt idx="175">
                  <c:v>196.47115220216006</c:v>
                </c:pt>
                <c:pt idx="176">
                  <c:v>188.57109400748118</c:v>
                </c:pt>
                <c:pt idx="177">
                  <c:v>180.14057493194309</c:v>
                </c:pt>
                <c:pt idx="178">
                  <c:v>170.57875704727121</c:v>
                </c:pt>
                <c:pt idx="179">
                  <c:v>168.02638632586854</c:v>
                </c:pt>
                <c:pt idx="180">
                  <c:v>167.50565451799662</c:v>
                </c:pt>
                <c:pt idx="181">
                  <c:v>165.70350172488907</c:v>
                </c:pt>
                <c:pt idx="182">
                  <c:v>275.24660776278608</c:v>
                </c:pt>
                <c:pt idx="183">
                  <c:v>262.42266038522007</c:v>
                </c:pt>
                <c:pt idx="184">
                  <c:v>248.28314022301709</c:v>
                </c:pt>
                <c:pt idx="185">
                  <c:v>233.92474944988862</c:v>
                </c:pt>
                <c:pt idx="186">
                  <c:v>218.463550959146</c:v>
                </c:pt>
                <c:pt idx="187">
                  <c:v>206.29142346198182</c:v>
                </c:pt>
                <c:pt idx="188">
                  <c:v>195.30616682016739</c:v>
                </c:pt>
                <c:pt idx="189">
                  <c:v>185.21777571280836</c:v>
                </c:pt>
                <c:pt idx="190">
                  <c:v>175.0381993835133</c:v>
                </c:pt>
                <c:pt idx="191">
                  <c:v>166.42663912729063</c:v>
                </c:pt>
                <c:pt idx="192">
                  <c:v>156.86005072284183</c:v>
                </c:pt>
                <c:pt idx="193">
                  <c:v>154.07771101245612</c:v>
                </c:pt>
                <c:pt idx="194">
                  <c:v>155.42434838035479</c:v>
                </c:pt>
                <c:pt idx="195">
                  <c:v>255.91314069967711</c:v>
                </c:pt>
                <c:pt idx="196">
                  <c:v>244.83868157315021</c:v>
                </c:pt>
                <c:pt idx="197">
                  <c:v>232.74101270504696</c:v>
                </c:pt>
                <c:pt idx="198">
                  <c:v>218.82993904768114</c:v>
                </c:pt>
                <c:pt idx="199">
                  <c:v>205.97131352901329</c:v>
                </c:pt>
                <c:pt idx="200">
                  <c:v>192.71190511713212</c:v>
                </c:pt>
                <c:pt idx="201">
                  <c:v>178.07296748926387</c:v>
                </c:pt>
                <c:pt idx="202">
                  <c:v>167.17470316843264</c:v>
                </c:pt>
                <c:pt idx="203">
                  <c:v>161.94465528476348</c:v>
                </c:pt>
                <c:pt idx="204">
                  <c:v>152.28693716868725</c:v>
                </c:pt>
                <c:pt idx="205">
                  <c:v>145.47663359505555</c:v>
                </c:pt>
                <c:pt idx="206">
                  <c:v>143.44692197448512</c:v>
                </c:pt>
                <c:pt idx="207">
                  <c:v>242.88215777137725</c:v>
                </c:pt>
                <c:pt idx="208">
                  <c:v>226.96781821109334</c:v>
                </c:pt>
                <c:pt idx="209">
                  <c:v>215.08230838734517</c:v>
                </c:pt>
                <c:pt idx="210">
                  <c:v>202.1709057974075</c:v>
                </c:pt>
                <c:pt idx="211">
                  <c:v>189.53930014932826</c:v>
                </c:pt>
                <c:pt idx="212">
                  <c:v>179.11598297800515</c:v>
                </c:pt>
                <c:pt idx="213">
                  <c:v>165.74022699363377</c:v>
                </c:pt>
                <c:pt idx="214">
                  <c:v>153.54558088955514</c:v>
                </c:pt>
                <c:pt idx="215">
                  <c:v>150.08392494306236</c:v>
                </c:pt>
                <c:pt idx="216">
                  <c:v>141.60221387565798</c:v>
                </c:pt>
                <c:pt idx="217">
                  <c:v>136.00751809961594</c:v>
                </c:pt>
                <c:pt idx="218">
                  <c:v>230.06075206610421</c:v>
                </c:pt>
                <c:pt idx="219">
                  <c:v>215.36244977304875</c:v>
                </c:pt>
                <c:pt idx="220">
                  <c:v>202.98048088594965</c:v>
                </c:pt>
                <c:pt idx="221">
                  <c:v>187.99223268648143</c:v>
                </c:pt>
                <c:pt idx="222">
                  <c:v>178.79403184700868</c:v>
                </c:pt>
                <c:pt idx="223">
                  <c:v>168.86422198751711</c:v>
                </c:pt>
                <c:pt idx="224">
                  <c:v>154.80374541122774</c:v>
                </c:pt>
                <c:pt idx="225">
                  <c:v>142.71497604475917</c:v>
                </c:pt>
                <c:pt idx="226">
                  <c:v>136.1807385313366</c:v>
                </c:pt>
                <c:pt idx="227">
                  <c:v>130.12378925905273</c:v>
                </c:pt>
                <c:pt idx="228">
                  <c:v>217.687493651978</c:v>
                </c:pt>
                <c:pt idx="229">
                  <c:v>202.56021044538977</c:v>
                </c:pt>
                <c:pt idx="230">
                  <c:v>189.12757390893125</c:v>
                </c:pt>
                <c:pt idx="231">
                  <c:v>177.31017726726441</c:v>
                </c:pt>
                <c:pt idx="232">
                  <c:v>167.28785059801089</c:v>
                </c:pt>
                <c:pt idx="233">
                  <c:v>156.54198381806691</c:v>
                </c:pt>
                <c:pt idx="234">
                  <c:v>143.75931569357886</c:v>
                </c:pt>
                <c:pt idx="235">
                  <c:v>131.61385497022297</c:v>
                </c:pt>
                <c:pt idx="236">
                  <c:v>126.35685255460521</c:v>
                </c:pt>
                <c:pt idx="237">
                  <c:v>207.92743790679208</c:v>
                </c:pt>
                <c:pt idx="238">
                  <c:v>192.1122219892992</c:v>
                </c:pt>
                <c:pt idx="239">
                  <c:v>179.57937461130996</c:v>
                </c:pt>
                <c:pt idx="240">
                  <c:v>166.84041562127163</c:v>
                </c:pt>
                <c:pt idx="241">
                  <c:v>156.45372285463236</c:v>
                </c:pt>
                <c:pt idx="242">
                  <c:v>143.45964318584993</c:v>
                </c:pt>
                <c:pt idx="243">
                  <c:v>133.6770726459672</c:v>
                </c:pt>
                <c:pt idx="244">
                  <c:v>125.31783415930727</c:v>
                </c:pt>
                <c:pt idx="245">
                  <c:v>199.52334076376974</c:v>
                </c:pt>
                <c:pt idx="246">
                  <c:v>184.55091118692565</c:v>
                </c:pt>
                <c:pt idx="247">
                  <c:v>170.0797418924185</c:v>
                </c:pt>
                <c:pt idx="248">
                  <c:v>156.76155906241706</c:v>
                </c:pt>
                <c:pt idx="249">
                  <c:v>146.36972826069109</c:v>
                </c:pt>
                <c:pt idx="250">
                  <c:v>137.14075171157606</c:v>
                </c:pt>
                <c:pt idx="251">
                  <c:v>127.92072047292891</c:v>
                </c:pt>
                <c:pt idx="252">
                  <c:v>194.09962861720885</c:v>
                </c:pt>
                <c:pt idx="253">
                  <c:v>177.19738853123704</c:v>
                </c:pt>
                <c:pt idx="254">
                  <c:v>164.44986669782634</c:v>
                </c:pt>
                <c:pt idx="255">
                  <c:v>151.64656559443711</c:v>
                </c:pt>
                <c:pt idx="256">
                  <c:v>140.75390721160147</c:v>
                </c:pt>
                <c:pt idx="257">
                  <c:v>132.48475701611915</c:v>
                </c:pt>
                <c:pt idx="258">
                  <c:v>180.68343288971425</c:v>
                </c:pt>
                <c:pt idx="259">
                  <c:v>169.28865742873177</c:v>
                </c:pt>
                <c:pt idx="260">
                  <c:v>157.47939928974392</c:v>
                </c:pt>
                <c:pt idx="261">
                  <c:v>146.36667446935189</c:v>
                </c:pt>
                <c:pt idx="262">
                  <c:v>138.65737975124807</c:v>
                </c:pt>
                <c:pt idx="263">
                  <c:v>176.15502389309745</c:v>
                </c:pt>
                <c:pt idx="264">
                  <c:v>165.23351314059664</c:v>
                </c:pt>
                <c:pt idx="265">
                  <c:v>155.53881137814187</c:v>
                </c:pt>
                <c:pt idx="266">
                  <c:v>146.31148192319051</c:v>
                </c:pt>
                <c:pt idx="267">
                  <c:v>174.84689246069888</c:v>
                </c:pt>
                <c:pt idx="268">
                  <c:v>165.55634072002749</c:v>
                </c:pt>
                <c:pt idx="269">
                  <c:v>154.19168646200615</c:v>
                </c:pt>
                <c:pt idx="270">
                  <c:v>174.32872752382491</c:v>
                </c:pt>
                <c:pt idx="271">
                  <c:v>161.87161299506192</c:v>
                </c:pt>
                <c:pt idx="272">
                  <c:v>168.70128768837799</c:v>
                </c:pt>
                <c:pt idx="273">
                  <c:v>277.0931173572427</c:v>
                </c:pt>
                <c:pt idx="274">
                  <c:v>266.31448398103669</c:v>
                </c:pt>
                <c:pt idx="275">
                  <c:v>252.21348503020999</c:v>
                </c:pt>
                <c:pt idx="276">
                  <c:v>239.96006742217196</c:v>
                </c:pt>
                <c:pt idx="277">
                  <c:v>225.8144081592485</c:v>
                </c:pt>
                <c:pt idx="278">
                  <c:v>213.06330447445396</c:v>
                </c:pt>
                <c:pt idx="279">
                  <c:v>202.14227044702238</c:v>
                </c:pt>
                <c:pt idx="280">
                  <c:v>191.64584187453988</c:v>
                </c:pt>
                <c:pt idx="281">
                  <c:v>184.3236242913199</c:v>
                </c:pt>
                <c:pt idx="282">
                  <c:v>176.85568993530228</c:v>
                </c:pt>
                <c:pt idx="283">
                  <c:v>169.67106154368093</c:v>
                </c:pt>
                <c:pt idx="284">
                  <c:v>163.29497633929145</c:v>
                </c:pt>
                <c:pt idx="285">
                  <c:v>158.91156211625275</c:v>
                </c:pt>
                <c:pt idx="286">
                  <c:v>259.79520128553588</c:v>
                </c:pt>
                <c:pt idx="287">
                  <c:v>247.73294287457895</c:v>
                </c:pt>
                <c:pt idx="288">
                  <c:v>237.95702463210728</c:v>
                </c:pt>
                <c:pt idx="289">
                  <c:v>224.13029678207647</c:v>
                </c:pt>
                <c:pt idx="290">
                  <c:v>212.24689233892332</c:v>
                </c:pt>
                <c:pt idx="291">
                  <c:v>198.71254681295272</c:v>
                </c:pt>
                <c:pt idx="292">
                  <c:v>186.77223322785085</c:v>
                </c:pt>
                <c:pt idx="293">
                  <c:v>177.07269990741634</c:v>
                </c:pt>
                <c:pt idx="294">
                  <c:v>169.98110816107078</c:v>
                </c:pt>
                <c:pt idx="295">
                  <c:v>163.18901288411416</c:v>
                </c:pt>
                <c:pt idx="296">
                  <c:v>156.11373976408527</c:v>
                </c:pt>
                <c:pt idx="297">
                  <c:v>151.2932410335427</c:v>
                </c:pt>
                <c:pt idx="298">
                  <c:v>245.80993785518649</c:v>
                </c:pt>
                <c:pt idx="299">
                  <c:v>234.37359025733281</c:v>
                </c:pt>
                <c:pt idx="300">
                  <c:v>222.68447575036714</c:v>
                </c:pt>
                <c:pt idx="301">
                  <c:v>208.88500809865286</c:v>
                </c:pt>
                <c:pt idx="302">
                  <c:v>197.24118813048915</c:v>
                </c:pt>
                <c:pt idx="303">
                  <c:v>183.6968237692306</c:v>
                </c:pt>
                <c:pt idx="304">
                  <c:v>173.67271230364508</c:v>
                </c:pt>
                <c:pt idx="305">
                  <c:v>163.49244551293555</c:v>
                </c:pt>
                <c:pt idx="306">
                  <c:v>155.56887801955531</c:v>
                </c:pt>
                <c:pt idx="307">
                  <c:v>149.49253184177633</c:v>
                </c:pt>
                <c:pt idx="308">
                  <c:v>141.78505205842976</c:v>
                </c:pt>
                <c:pt idx="309">
                  <c:v>232.98651137504169</c:v>
                </c:pt>
                <c:pt idx="310">
                  <c:v>218.96721855726992</c:v>
                </c:pt>
                <c:pt idx="311">
                  <c:v>205.73977407025723</c:v>
                </c:pt>
                <c:pt idx="312">
                  <c:v>193.52614838094507</c:v>
                </c:pt>
                <c:pt idx="313">
                  <c:v>181.02343744121026</c:v>
                </c:pt>
                <c:pt idx="314">
                  <c:v>170.09494499148491</c:v>
                </c:pt>
                <c:pt idx="315">
                  <c:v>159.37341714205945</c:v>
                </c:pt>
                <c:pt idx="316">
                  <c:v>149.95452842955024</c:v>
                </c:pt>
                <c:pt idx="317">
                  <c:v>141.16488532079666</c:v>
                </c:pt>
                <c:pt idx="318">
                  <c:v>139.80085683368588</c:v>
                </c:pt>
                <c:pt idx="319">
                  <c:v>219.76003502045899</c:v>
                </c:pt>
                <c:pt idx="320">
                  <c:v>205.53180845682334</c:v>
                </c:pt>
                <c:pt idx="321">
                  <c:v>195.02669048009056</c:v>
                </c:pt>
                <c:pt idx="322">
                  <c:v>180.87724428992351</c:v>
                </c:pt>
                <c:pt idx="323">
                  <c:v>170.83982253076169</c:v>
                </c:pt>
                <c:pt idx="324">
                  <c:v>159.27032353529717</c:v>
                </c:pt>
                <c:pt idx="325">
                  <c:v>149.33525829196606</c:v>
                </c:pt>
                <c:pt idx="326">
                  <c:v>140.85581479676398</c:v>
                </c:pt>
                <c:pt idx="327">
                  <c:v>132.26162840334518</c:v>
                </c:pt>
                <c:pt idx="328">
                  <c:v>211.35237707195597</c:v>
                </c:pt>
                <c:pt idx="329">
                  <c:v>196.26898304373105</c:v>
                </c:pt>
                <c:pt idx="330">
                  <c:v>182.65977323594234</c:v>
                </c:pt>
                <c:pt idx="331">
                  <c:v>170.06015395167333</c:v>
                </c:pt>
                <c:pt idx="332">
                  <c:v>159.31237996633672</c:v>
                </c:pt>
                <c:pt idx="333">
                  <c:v>147.81986354731544</c:v>
                </c:pt>
                <c:pt idx="334">
                  <c:v>140.48261360921788</c:v>
                </c:pt>
                <c:pt idx="335">
                  <c:v>130.9774451038852</c:v>
                </c:pt>
                <c:pt idx="336">
                  <c:v>205.37961483932236</c:v>
                </c:pt>
                <c:pt idx="337">
                  <c:v>190.44138802416103</c:v>
                </c:pt>
                <c:pt idx="338">
                  <c:v>174.55530811389326</c:v>
                </c:pt>
                <c:pt idx="339">
                  <c:v>159.74548761983101</c:v>
                </c:pt>
                <c:pt idx="340">
                  <c:v>148.1443224201962</c:v>
                </c:pt>
                <c:pt idx="341">
                  <c:v>138.41270230407417</c:v>
                </c:pt>
                <c:pt idx="342">
                  <c:v>129.68300865135279</c:v>
                </c:pt>
                <c:pt idx="343">
                  <c:v>199.18078651761732</c:v>
                </c:pt>
                <c:pt idx="344">
                  <c:v>181.36275671764565</c:v>
                </c:pt>
                <c:pt idx="345">
                  <c:v>168.24148888830155</c:v>
                </c:pt>
                <c:pt idx="346">
                  <c:v>153.44656326195877</c:v>
                </c:pt>
                <c:pt idx="347">
                  <c:v>142.23091733709975</c:v>
                </c:pt>
                <c:pt idx="348">
                  <c:v>133.78486789004387</c:v>
                </c:pt>
                <c:pt idx="349">
                  <c:v>185.80325754978878</c:v>
                </c:pt>
                <c:pt idx="350">
                  <c:v>172.94126644739413</c:v>
                </c:pt>
                <c:pt idx="351">
                  <c:v>159.31607259468478</c:v>
                </c:pt>
                <c:pt idx="352">
                  <c:v>147.92550881115653</c:v>
                </c:pt>
                <c:pt idx="353">
                  <c:v>137.85503903946665</c:v>
                </c:pt>
                <c:pt idx="354">
                  <c:v>177.24050713343513</c:v>
                </c:pt>
                <c:pt idx="355">
                  <c:v>165.93445212018878</c:v>
                </c:pt>
                <c:pt idx="356">
                  <c:v>155.33640274252548</c:v>
                </c:pt>
                <c:pt idx="357">
                  <c:v>142.76468232480624</c:v>
                </c:pt>
                <c:pt idx="358">
                  <c:v>173.72390571523761</c:v>
                </c:pt>
                <c:pt idx="359">
                  <c:v>163.24412474367364</c:v>
                </c:pt>
                <c:pt idx="360">
                  <c:v>151.86127169086512</c:v>
                </c:pt>
                <c:pt idx="361">
                  <c:v>169.735498794769</c:v>
                </c:pt>
                <c:pt idx="362">
                  <c:v>158.65082811354182</c:v>
                </c:pt>
                <c:pt idx="363">
                  <c:v>170.69087811391137</c:v>
                </c:pt>
                <c:pt idx="364">
                  <c:v>252.73651914600555</c:v>
                </c:pt>
                <c:pt idx="365">
                  <c:v>242.67754828645923</c:v>
                </c:pt>
                <c:pt idx="366">
                  <c:v>232.82738855919797</c:v>
                </c:pt>
                <c:pt idx="367">
                  <c:v>217.04626877060207</c:v>
                </c:pt>
                <c:pt idx="368">
                  <c:v>208.17489512576071</c:v>
                </c:pt>
                <c:pt idx="369">
                  <c:v>195.37199729547933</c:v>
                </c:pt>
                <c:pt idx="370">
                  <c:v>184.11858632105123</c:v>
                </c:pt>
                <c:pt idx="371">
                  <c:v>174.48226598146721</c:v>
                </c:pt>
                <c:pt idx="372">
                  <c:v>168.13051991265252</c:v>
                </c:pt>
                <c:pt idx="373">
                  <c:v>161.59707165582086</c:v>
                </c:pt>
                <c:pt idx="374">
                  <c:v>158.67952701380932</c:v>
                </c:pt>
                <c:pt idx="375">
                  <c:v>240.78236888247852</c:v>
                </c:pt>
                <c:pt idx="376">
                  <c:v>225.19046171497916</c:v>
                </c:pt>
                <c:pt idx="377">
                  <c:v>216.27305438741064</c:v>
                </c:pt>
                <c:pt idx="378">
                  <c:v>200.6585613822898</c:v>
                </c:pt>
                <c:pt idx="379">
                  <c:v>195.53904634686955</c:v>
                </c:pt>
                <c:pt idx="380">
                  <c:v>182.17293785673269</c:v>
                </c:pt>
                <c:pt idx="381">
                  <c:v>171.72530728110382</c:v>
                </c:pt>
                <c:pt idx="382">
                  <c:v>161.11677069766847</c:v>
                </c:pt>
                <c:pt idx="383">
                  <c:v>156.65300264759912</c:v>
                </c:pt>
                <c:pt idx="384">
                  <c:v>150.88836858926402</c:v>
                </c:pt>
                <c:pt idx="385">
                  <c:v>229.48879977143599</c:v>
                </c:pt>
                <c:pt idx="386">
                  <c:v>218.17691390525874</c:v>
                </c:pt>
                <c:pt idx="387">
                  <c:v>203.75758460216673</c:v>
                </c:pt>
                <c:pt idx="388">
                  <c:v>189.36562280479166</c:v>
                </c:pt>
                <c:pt idx="389">
                  <c:v>180.93221947604252</c:v>
                </c:pt>
                <c:pt idx="390">
                  <c:v>168.82152899720722</c:v>
                </c:pt>
                <c:pt idx="391">
                  <c:v>157.28862750870144</c:v>
                </c:pt>
                <c:pt idx="392">
                  <c:v>151.81980687156056</c:v>
                </c:pt>
                <c:pt idx="393">
                  <c:v>145.77623810765044</c:v>
                </c:pt>
                <c:pt idx="394">
                  <c:v>222.08061321966522</c:v>
                </c:pt>
                <c:pt idx="395">
                  <c:v>209.278498885418</c:v>
                </c:pt>
                <c:pt idx="396">
                  <c:v>193.67346928923666</c:v>
                </c:pt>
                <c:pt idx="397">
                  <c:v>179.52639861752641</c:v>
                </c:pt>
                <c:pt idx="398">
                  <c:v>166.77000071522866</c:v>
                </c:pt>
                <c:pt idx="399">
                  <c:v>159.33629193320098</c:v>
                </c:pt>
                <c:pt idx="400">
                  <c:v>151.4359735808298</c:v>
                </c:pt>
                <c:pt idx="401">
                  <c:v>145.17140853866067</c:v>
                </c:pt>
                <c:pt idx="402">
                  <c:v>212.26780787832683</c:v>
                </c:pt>
                <c:pt idx="403">
                  <c:v>199.36785656382142</c:v>
                </c:pt>
                <c:pt idx="404">
                  <c:v>184.18426522459322</c:v>
                </c:pt>
                <c:pt idx="405">
                  <c:v>171.13898380224259</c:v>
                </c:pt>
                <c:pt idx="406">
                  <c:v>160.89725504632361</c:v>
                </c:pt>
                <c:pt idx="407">
                  <c:v>150.3468374754234</c:v>
                </c:pt>
                <c:pt idx="408">
                  <c:v>143.9791219105316</c:v>
                </c:pt>
                <c:pt idx="409">
                  <c:v>201.10951112178884</c:v>
                </c:pt>
                <c:pt idx="410">
                  <c:v>187.77204784001924</c:v>
                </c:pt>
                <c:pt idx="411">
                  <c:v>174.48953501405322</c:v>
                </c:pt>
                <c:pt idx="412">
                  <c:v>162.38906607103377</c:v>
                </c:pt>
                <c:pt idx="413">
                  <c:v>151.60758885624841</c:v>
                </c:pt>
                <c:pt idx="414">
                  <c:v>142.49439661032125</c:v>
                </c:pt>
                <c:pt idx="415">
                  <c:v>190.69325857045305</c:v>
                </c:pt>
                <c:pt idx="416">
                  <c:v>178.52364448395906</c:v>
                </c:pt>
                <c:pt idx="417">
                  <c:v>164.6824517768041</c:v>
                </c:pt>
                <c:pt idx="418">
                  <c:v>151.80742338564437</c:v>
                </c:pt>
                <c:pt idx="419">
                  <c:v>146.50204202927443</c:v>
                </c:pt>
                <c:pt idx="420">
                  <c:v>182.37619940562547</c:v>
                </c:pt>
                <c:pt idx="421">
                  <c:v>169.22970963589114</c:v>
                </c:pt>
                <c:pt idx="422">
                  <c:v>158.37830415925714</c:v>
                </c:pt>
                <c:pt idx="423">
                  <c:v>145.99076959622948</c:v>
                </c:pt>
                <c:pt idx="424">
                  <c:v>178.53631993269187</c:v>
                </c:pt>
                <c:pt idx="425">
                  <c:v>165.72017566739532</c:v>
                </c:pt>
                <c:pt idx="426">
                  <c:v>154.40737699080364</c:v>
                </c:pt>
                <c:pt idx="427">
                  <c:v>171.75949643829335</c:v>
                </c:pt>
                <c:pt idx="428">
                  <c:v>162.35453717727728</c:v>
                </c:pt>
                <c:pt idx="429">
                  <c:v>170.17402791915197</c:v>
                </c:pt>
                <c:pt idx="430">
                  <c:v>238.94214928675081</c:v>
                </c:pt>
                <c:pt idx="431">
                  <c:v>227.71474839657776</c:v>
                </c:pt>
                <c:pt idx="432">
                  <c:v>213.93726600760056</c:v>
                </c:pt>
                <c:pt idx="433">
                  <c:v>202.57993268644816</c:v>
                </c:pt>
                <c:pt idx="434">
                  <c:v>192.43945380486093</c:v>
                </c:pt>
                <c:pt idx="435">
                  <c:v>184.97305886133222</c:v>
                </c:pt>
                <c:pt idx="436">
                  <c:v>176.46601937449736</c:v>
                </c:pt>
                <c:pt idx="437">
                  <c:v>168.26254592145256</c:v>
                </c:pt>
                <c:pt idx="438">
                  <c:v>161.93211718630232</c:v>
                </c:pt>
                <c:pt idx="439">
                  <c:v>227.73953315009862</c:v>
                </c:pt>
                <c:pt idx="440">
                  <c:v>214.374232243645</c:v>
                </c:pt>
                <c:pt idx="441">
                  <c:v>201.57749457416287</c:v>
                </c:pt>
                <c:pt idx="442">
                  <c:v>193.83233813353138</c:v>
                </c:pt>
                <c:pt idx="443">
                  <c:v>183.72650454155587</c:v>
                </c:pt>
                <c:pt idx="444">
                  <c:v>173.53962194852147</c:v>
                </c:pt>
                <c:pt idx="445">
                  <c:v>167.11338636984806</c:v>
                </c:pt>
                <c:pt idx="446">
                  <c:v>158.46153891825747</c:v>
                </c:pt>
                <c:pt idx="447">
                  <c:v>219.17031933480041</c:v>
                </c:pt>
                <c:pt idx="448">
                  <c:v>207.04627712818933</c:v>
                </c:pt>
                <c:pt idx="449">
                  <c:v>197.66646633737821</c:v>
                </c:pt>
                <c:pt idx="450">
                  <c:v>184.21947285359465</c:v>
                </c:pt>
                <c:pt idx="451">
                  <c:v>172.63965556522407</c:v>
                </c:pt>
                <c:pt idx="452">
                  <c:v>164.81614074192703</c:v>
                </c:pt>
                <c:pt idx="453">
                  <c:v>155.48360685090893</c:v>
                </c:pt>
                <c:pt idx="454">
                  <c:v>211.20004523188538</c:v>
                </c:pt>
                <c:pt idx="455">
                  <c:v>197.89459506330184</c:v>
                </c:pt>
                <c:pt idx="456">
                  <c:v>184.63830242941731</c:v>
                </c:pt>
                <c:pt idx="457">
                  <c:v>173.92892496656327</c:v>
                </c:pt>
                <c:pt idx="458">
                  <c:v>165.83104256924139</c:v>
                </c:pt>
                <c:pt idx="459">
                  <c:v>157.07663078420501</c:v>
                </c:pt>
                <c:pt idx="460">
                  <c:v>198.24686652897628</c:v>
                </c:pt>
                <c:pt idx="461">
                  <c:v>189.18349248230072</c:v>
                </c:pt>
                <c:pt idx="462">
                  <c:v>177.06829327515652</c:v>
                </c:pt>
                <c:pt idx="463">
                  <c:v>168.93384997310864</c:v>
                </c:pt>
                <c:pt idx="464">
                  <c:v>155.54416682887131</c:v>
                </c:pt>
                <c:pt idx="465">
                  <c:v>192.67480951627454</c:v>
                </c:pt>
                <c:pt idx="466">
                  <c:v>179.57168463886524</c:v>
                </c:pt>
                <c:pt idx="467">
                  <c:v>169.54812804060225</c:v>
                </c:pt>
                <c:pt idx="468">
                  <c:v>158.73969509072526</c:v>
                </c:pt>
                <c:pt idx="469">
                  <c:v>182.85511259240548</c:v>
                </c:pt>
                <c:pt idx="470">
                  <c:v>173.04272851012388</c:v>
                </c:pt>
                <c:pt idx="471">
                  <c:v>159.31704546693959</c:v>
                </c:pt>
                <c:pt idx="472">
                  <c:v>179.52595176291334</c:v>
                </c:pt>
                <c:pt idx="473">
                  <c:v>168.39529844664457</c:v>
                </c:pt>
                <c:pt idx="474">
                  <c:v>175.38560700456628</c:v>
                </c:pt>
                <c:pt idx="475">
                  <c:v>235.5723541507034</c:v>
                </c:pt>
                <c:pt idx="476">
                  <c:v>222.92462395571943</c:v>
                </c:pt>
                <c:pt idx="477">
                  <c:v>209.64594972072814</c:v>
                </c:pt>
                <c:pt idx="478">
                  <c:v>202.51841707821461</c:v>
                </c:pt>
                <c:pt idx="479">
                  <c:v>192.06254422025654</c:v>
                </c:pt>
                <c:pt idx="480">
                  <c:v>184.8451368227777</c:v>
                </c:pt>
                <c:pt idx="481">
                  <c:v>177.55741952573726</c:v>
                </c:pt>
                <c:pt idx="482">
                  <c:v>221.58200889839406</c:v>
                </c:pt>
                <c:pt idx="483">
                  <c:v>208.79629505685193</c:v>
                </c:pt>
                <c:pt idx="484">
                  <c:v>195.91762655536377</c:v>
                </c:pt>
                <c:pt idx="485">
                  <c:v>192.24414281821237</c:v>
                </c:pt>
                <c:pt idx="486">
                  <c:v>182.96129670883079</c:v>
                </c:pt>
                <c:pt idx="487">
                  <c:v>176.48824656255783</c:v>
                </c:pt>
                <c:pt idx="488">
                  <c:v>214.68790815609475</c:v>
                </c:pt>
                <c:pt idx="489">
                  <c:v>201.63666503869911</c:v>
                </c:pt>
                <c:pt idx="490">
                  <c:v>196.75461206870318</c:v>
                </c:pt>
                <c:pt idx="491">
                  <c:v>188.13727726851766</c:v>
                </c:pt>
                <c:pt idx="492">
                  <c:v>178.03416976747144</c:v>
                </c:pt>
                <c:pt idx="493">
                  <c:v>208.18702111942571</c:v>
                </c:pt>
                <c:pt idx="494">
                  <c:v>199.14133318753034</c:v>
                </c:pt>
                <c:pt idx="495">
                  <c:v>187.35412190645138</c:v>
                </c:pt>
                <c:pt idx="496">
                  <c:v>178.35960267627161</c:v>
                </c:pt>
                <c:pt idx="497">
                  <c:v>202.37934994773752</c:v>
                </c:pt>
                <c:pt idx="498">
                  <c:v>193.32449178794445</c:v>
                </c:pt>
                <c:pt idx="499">
                  <c:v>182.14933713359437</c:v>
                </c:pt>
                <c:pt idx="500">
                  <c:v>195.6344313544173</c:v>
                </c:pt>
                <c:pt idx="501">
                  <c:v>185.70538125978942</c:v>
                </c:pt>
                <c:pt idx="502">
                  <c:v>190.92413692948094</c:v>
                </c:pt>
                <c:pt idx="503">
                  <c:v>240.36471035851287</c:v>
                </c:pt>
                <c:pt idx="504">
                  <c:v>228.14346071861326</c:v>
                </c:pt>
                <c:pt idx="505">
                  <c:v>219.16916142892342</c:v>
                </c:pt>
                <c:pt idx="506">
                  <c:v>208.00557830228445</c:v>
                </c:pt>
                <c:pt idx="507">
                  <c:v>199.72045978960978</c:v>
                </c:pt>
                <c:pt idx="508">
                  <c:v>227.82973142205833</c:v>
                </c:pt>
                <c:pt idx="509">
                  <c:v>218.28925662951838</c:v>
                </c:pt>
                <c:pt idx="510">
                  <c:v>209.66347178385502</c:v>
                </c:pt>
                <c:pt idx="511">
                  <c:v>200.28912879794188</c:v>
                </c:pt>
                <c:pt idx="512">
                  <c:v>220.31356782027819</c:v>
                </c:pt>
                <c:pt idx="513">
                  <c:v>210.53605063294697</c:v>
                </c:pt>
                <c:pt idx="514">
                  <c:v>200.17022075385012</c:v>
                </c:pt>
                <c:pt idx="515">
                  <c:v>212.36074690635428</c:v>
                </c:pt>
                <c:pt idx="516">
                  <c:v>204.58442773166371</c:v>
                </c:pt>
                <c:pt idx="517">
                  <c:v>204.79086773646782</c:v>
                </c:pt>
                <c:pt idx="518">
                  <c:v>246.37674353440764</c:v>
                </c:pt>
                <c:pt idx="519">
                  <c:v>236.02634728860039</c:v>
                </c:pt>
                <c:pt idx="520">
                  <c:v>222.94148841748734</c:v>
                </c:pt>
                <c:pt idx="521">
                  <c:v>235.53544449756464</c:v>
                </c:pt>
                <c:pt idx="522">
                  <c:v>227.9075782242129</c:v>
                </c:pt>
                <c:pt idx="523">
                  <c:v>230.59130972438754</c:v>
                </c:pt>
                <c:pt idx="524">
                  <c:v>256.71984580975163</c:v>
                </c:pt>
                <c:pt idx="525">
                  <c:v>310.87778557494528</c:v>
                </c:pt>
                <c:pt idx="526">
                  <c:v>299.14971428024774</c:v>
                </c:pt>
                <c:pt idx="527">
                  <c:v>288.241765746439</c:v>
                </c:pt>
                <c:pt idx="528">
                  <c:v>279.13615256157902</c:v>
                </c:pt>
                <c:pt idx="529">
                  <c:v>264.14586779845513</c:v>
                </c:pt>
                <c:pt idx="530">
                  <c:v>248.84176235630264</c:v>
                </c:pt>
                <c:pt idx="531">
                  <c:v>240.00096541876258</c:v>
                </c:pt>
                <c:pt idx="532">
                  <c:v>227.78859339977544</c:v>
                </c:pt>
                <c:pt idx="533">
                  <c:v>217.26945300885495</c:v>
                </c:pt>
                <c:pt idx="534">
                  <c:v>210.83920488583431</c:v>
                </c:pt>
                <c:pt idx="535">
                  <c:v>206.95399167400365</c:v>
                </c:pt>
                <c:pt idx="536">
                  <c:v>200.51285190905583</c:v>
                </c:pt>
                <c:pt idx="537">
                  <c:v>194.28552112412945</c:v>
                </c:pt>
                <c:pt idx="538">
                  <c:v>190.4499210011154</c:v>
                </c:pt>
                <c:pt idx="539">
                  <c:v>186.92564175604139</c:v>
                </c:pt>
                <c:pt idx="540">
                  <c:v>292.32478219313748</c:v>
                </c:pt>
                <c:pt idx="541">
                  <c:v>279.43810562637918</c:v>
                </c:pt>
                <c:pt idx="542">
                  <c:v>273.70881084655741</c:v>
                </c:pt>
                <c:pt idx="543">
                  <c:v>265.02234892708998</c:v>
                </c:pt>
                <c:pt idx="544">
                  <c:v>250.7334039031324</c:v>
                </c:pt>
                <c:pt idx="545">
                  <c:v>236.01153434777495</c:v>
                </c:pt>
                <c:pt idx="546">
                  <c:v>227.15789236277635</c:v>
                </c:pt>
                <c:pt idx="547">
                  <c:v>216.90203748814793</c:v>
                </c:pt>
                <c:pt idx="548">
                  <c:v>204.23901847374646</c:v>
                </c:pt>
                <c:pt idx="549">
                  <c:v>196.01257265670688</c:v>
                </c:pt>
                <c:pt idx="550">
                  <c:v>192.96544394457919</c:v>
                </c:pt>
                <c:pt idx="551">
                  <c:v>185.03570162282654</c:v>
                </c:pt>
                <c:pt idx="552">
                  <c:v>182.2738087279904</c:v>
                </c:pt>
                <c:pt idx="553">
                  <c:v>177.05632767590009</c:v>
                </c:pt>
                <c:pt idx="554">
                  <c:v>277.31392248028101</c:v>
                </c:pt>
                <c:pt idx="555">
                  <c:v>264.26674476013761</c:v>
                </c:pt>
                <c:pt idx="556">
                  <c:v>256.42216684557843</c:v>
                </c:pt>
                <c:pt idx="557">
                  <c:v>250.77920019739759</c:v>
                </c:pt>
                <c:pt idx="558">
                  <c:v>236.23569414368444</c:v>
                </c:pt>
                <c:pt idx="559">
                  <c:v>224.09721542516013</c:v>
                </c:pt>
                <c:pt idx="560">
                  <c:v>211.67670995067579</c:v>
                </c:pt>
                <c:pt idx="561">
                  <c:v>202.00121706397499</c:v>
                </c:pt>
                <c:pt idx="562">
                  <c:v>189.87600941450364</c:v>
                </c:pt>
                <c:pt idx="563">
                  <c:v>180.61574271074346</c:v>
                </c:pt>
                <c:pt idx="564">
                  <c:v>178.86355740364775</c:v>
                </c:pt>
                <c:pt idx="565">
                  <c:v>170.50373181548139</c:v>
                </c:pt>
                <c:pt idx="566">
                  <c:v>167.69549035372211</c:v>
                </c:pt>
                <c:pt idx="567">
                  <c:v>263.68060327791397</c:v>
                </c:pt>
                <c:pt idx="568">
                  <c:v>250.86520906187764</c:v>
                </c:pt>
                <c:pt idx="569">
                  <c:v>244.36659384397865</c:v>
                </c:pt>
                <c:pt idx="570">
                  <c:v>234.60456574247576</c:v>
                </c:pt>
                <c:pt idx="571">
                  <c:v>222.1981151515871</c:v>
                </c:pt>
                <c:pt idx="572">
                  <c:v>209.76032369344057</c:v>
                </c:pt>
                <c:pt idx="573">
                  <c:v>196.99847588115858</c:v>
                </c:pt>
                <c:pt idx="574">
                  <c:v>185.17033314379046</c:v>
                </c:pt>
                <c:pt idx="575">
                  <c:v>175.57744596428552</c:v>
                </c:pt>
                <c:pt idx="576">
                  <c:v>166.31370148653377</c:v>
                </c:pt>
                <c:pt idx="577">
                  <c:v>163.84546336712219</c:v>
                </c:pt>
                <c:pt idx="578">
                  <c:v>156.07006408742041</c:v>
                </c:pt>
                <c:pt idx="579">
                  <c:v>251.1336862150921</c:v>
                </c:pt>
                <c:pt idx="580">
                  <c:v>239.32102877604189</c:v>
                </c:pt>
                <c:pt idx="581">
                  <c:v>226.13168506607781</c:v>
                </c:pt>
                <c:pt idx="582">
                  <c:v>216.83998225825565</c:v>
                </c:pt>
                <c:pt idx="583">
                  <c:v>207.36882428980596</c:v>
                </c:pt>
                <c:pt idx="584">
                  <c:v>195.29949848669639</c:v>
                </c:pt>
                <c:pt idx="585">
                  <c:v>182.27959107339689</c:v>
                </c:pt>
                <c:pt idx="586">
                  <c:v>171.98693008127134</c:v>
                </c:pt>
                <c:pt idx="587">
                  <c:v>163.04320977857128</c:v>
                </c:pt>
                <c:pt idx="588">
                  <c:v>154.5377214243008</c:v>
                </c:pt>
                <c:pt idx="589">
                  <c:v>147.18662435982355</c:v>
                </c:pt>
                <c:pt idx="590">
                  <c:v>239.59683304079499</c:v>
                </c:pt>
                <c:pt idx="591">
                  <c:v>227.04004084859366</c:v>
                </c:pt>
                <c:pt idx="592">
                  <c:v>214.82695600633349</c:v>
                </c:pt>
                <c:pt idx="593">
                  <c:v>203.07396068620631</c:v>
                </c:pt>
                <c:pt idx="594">
                  <c:v>191.88045894367337</c:v>
                </c:pt>
                <c:pt idx="595">
                  <c:v>180.40629560837078</c:v>
                </c:pt>
                <c:pt idx="596">
                  <c:v>166.61595920785976</c:v>
                </c:pt>
                <c:pt idx="597">
                  <c:v>155.97069093294363</c:v>
                </c:pt>
                <c:pt idx="598">
                  <c:v>146.89909897015764</c:v>
                </c:pt>
                <c:pt idx="599">
                  <c:v>140.46532851149209</c:v>
                </c:pt>
                <c:pt idx="600">
                  <c:v>229.4730577298194</c:v>
                </c:pt>
                <c:pt idx="601">
                  <c:v>213.9492112201774</c:v>
                </c:pt>
                <c:pt idx="602">
                  <c:v>200.29413849014941</c:v>
                </c:pt>
                <c:pt idx="603">
                  <c:v>186.08491827473199</c:v>
                </c:pt>
                <c:pt idx="604">
                  <c:v>173.07725939253146</c:v>
                </c:pt>
                <c:pt idx="605">
                  <c:v>164.69074772649515</c:v>
                </c:pt>
                <c:pt idx="606">
                  <c:v>150.43635683036337</c:v>
                </c:pt>
                <c:pt idx="607">
                  <c:v>141.03217516009659</c:v>
                </c:pt>
                <c:pt idx="608">
                  <c:v>135.19858671902239</c:v>
                </c:pt>
                <c:pt idx="609">
                  <c:v>219.41904284684858</c:v>
                </c:pt>
                <c:pt idx="610">
                  <c:v>206.4207213588752</c:v>
                </c:pt>
                <c:pt idx="611">
                  <c:v>191.54994981962204</c:v>
                </c:pt>
                <c:pt idx="612">
                  <c:v>177.13890672573916</c:v>
                </c:pt>
                <c:pt idx="613">
                  <c:v>163.63605097874301</c:v>
                </c:pt>
                <c:pt idx="614">
                  <c:v>149.72249266143967</c:v>
                </c:pt>
                <c:pt idx="615">
                  <c:v>137.98261990829019</c:v>
                </c:pt>
                <c:pt idx="616">
                  <c:v>130.96915974567719</c:v>
                </c:pt>
                <c:pt idx="617">
                  <c:v>211.79177876972972</c:v>
                </c:pt>
                <c:pt idx="618">
                  <c:v>197.94090651343549</c:v>
                </c:pt>
                <c:pt idx="619">
                  <c:v>182.72081120009659</c:v>
                </c:pt>
                <c:pt idx="620">
                  <c:v>168.44923289603594</c:v>
                </c:pt>
                <c:pt idx="621">
                  <c:v>154.56575271053725</c:v>
                </c:pt>
                <c:pt idx="622">
                  <c:v>141.20113008743328</c:v>
                </c:pt>
                <c:pt idx="623">
                  <c:v>128.22755535627039</c:v>
                </c:pt>
                <c:pt idx="624">
                  <c:v>203.00571181401074</c:v>
                </c:pt>
                <c:pt idx="625">
                  <c:v>188.92934745007972</c:v>
                </c:pt>
                <c:pt idx="626">
                  <c:v>174.08683671282415</c:v>
                </c:pt>
                <c:pt idx="627">
                  <c:v>159.39741772538036</c:v>
                </c:pt>
                <c:pt idx="628">
                  <c:v>143.85202769642274</c:v>
                </c:pt>
                <c:pt idx="629">
                  <c:v>132.10861551138873</c:v>
                </c:pt>
                <c:pt idx="630">
                  <c:v>187.92025178852327</c:v>
                </c:pt>
                <c:pt idx="631">
                  <c:v>175.04936671179962</c:v>
                </c:pt>
                <c:pt idx="632">
                  <c:v>160.33883269073681</c:v>
                </c:pt>
                <c:pt idx="633">
                  <c:v>147.4575991373456</c:v>
                </c:pt>
                <c:pt idx="634">
                  <c:v>135.20839324068606</c:v>
                </c:pt>
                <c:pt idx="635">
                  <c:v>178.23481979510586</c:v>
                </c:pt>
                <c:pt idx="636">
                  <c:v>165.17019603419658</c:v>
                </c:pt>
                <c:pt idx="637">
                  <c:v>154.45320759196329</c:v>
                </c:pt>
                <c:pt idx="638">
                  <c:v>143.46806435254348</c:v>
                </c:pt>
                <c:pt idx="639">
                  <c:v>176.02417038174553</c:v>
                </c:pt>
                <c:pt idx="640">
                  <c:v>163.96600463893469</c:v>
                </c:pt>
                <c:pt idx="641">
                  <c:v>151.78752169112954</c:v>
                </c:pt>
                <c:pt idx="642">
                  <c:v>171.16853312351191</c:v>
                </c:pt>
                <c:pt idx="643">
                  <c:v>162.08692710960486</c:v>
                </c:pt>
                <c:pt idx="644">
                  <c:v>170.73439146067403</c:v>
                </c:pt>
                <c:pt idx="645">
                  <c:v>285.53887050381411</c:v>
                </c:pt>
                <c:pt idx="646">
                  <c:v>274.776901005122</c:v>
                </c:pt>
                <c:pt idx="647">
                  <c:v>263.41013963729665</c:v>
                </c:pt>
                <c:pt idx="648">
                  <c:v>245.36973682351697</c:v>
                </c:pt>
                <c:pt idx="649">
                  <c:v>235.06045777132931</c:v>
                </c:pt>
                <c:pt idx="650">
                  <c:v>220.93052173728938</c:v>
                </c:pt>
                <c:pt idx="651">
                  <c:v>208.95506127817998</c:v>
                </c:pt>
                <c:pt idx="652">
                  <c:v>203.42933645392691</c:v>
                </c:pt>
                <c:pt idx="653">
                  <c:v>194.06022318990767</c:v>
                </c:pt>
                <c:pt idx="654">
                  <c:v>183.38407535282454</c:v>
                </c:pt>
                <c:pt idx="655">
                  <c:v>177.38916600549578</c:v>
                </c:pt>
                <c:pt idx="656">
                  <c:v>175.09037307574908</c:v>
                </c:pt>
                <c:pt idx="657">
                  <c:v>171.51181836509431</c:v>
                </c:pt>
                <c:pt idx="658">
                  <c:v>270.44665423242623</c:v>
                </c:pt>
                <c:pt idx="659">
                  <c:v>260.41172040833317</c:v>
                </c:pt>
                <c:pt idx="660">
                  <c:v>248.98629696562875</c:v>
                </c:pt>
                <c:pt idx="661">
                  <c:v>233.86012920811572</c:v>
                </c:pt>
                <c:pt idx="662">
                  <c:v>219.61353690993883</c:v>
                </c:pt>
                <c:pt idx="663">
                  <c:v>204.39763069549406</c:v>
                </c:pt>
                <c:pt idx="664">
                  <c:v>194.33124318127443</c:v>
                </c:pt>
                <c:pt idx="665">
                  <c:v>187.18363486010639</c:v>
                </c:pt>
                <c:pt idx="666">
                  <c:v>176.23006939373886</c:v>
                </c:pt>
                <c:pt idx="667">
                  <c:v>170.7502224785253</c:v>
                </c:pt>
                <c:pt idx="668">
                  <c:v>164.38462416605194</c:v>
                </c:pt>
                <c:pt idx="669">
                  <c:v>158.84732988917722</c:v>
                </c:pt>
                <c:pt idx="670">
                  <c:v>258.70693388171742</c:v>
                </c:pt>
                <c:pt idx="671">
                  <c:v>243.78538571816262</c:v>
                </c:pt>
                <c:pt idx="672">
                  <c:v>231.8631862238185</c:v>
                </c:pt>
                <c:pt idx="673">
                  <c:v>220.08990283681158</c:v>
                </c:pt>
                <c:pt idx="674">
                  <c:v>204.27497496269586</c:v>
                </c:pt>
                <c:pt idx="675">
                  <c:v>192.62595475566991</c:v>
                </c:pt>
                <c:pt idx="676">
                  <c:v>182.7928668318516</c:v>
                </c:pt>
                <c:pt idx="677">
                  <c:v>172.58259821336878</c:v>
                </c:pt>
                <c:pt idx="678">
                  <c:v>161.49056788014241</c:v>
                </c:pt>
                <c:pt idx="679">
                  <c:v>158.22299201268333</c:v>
                </c:pt>
                <c:pt idx="680">
                  <c:v>151.94069395421798</c:v>
                </c:pt>
                <c:pt idx="681">
                  <c:v>241.86593042319271</c:v>
                </c:pt>
                <c:pt idx="682">
                  <c:v>228.75859013015827</c:v>
                </c:pt>
                <c:pt idx="683">
                  <c:v>216.23697262957899</c:v>
                </c:pt>
                <c:pt idx="684">
                  <c:v>204.52016772376351</c:v>
                </c:pt>
                <c:pt idx="685">
                  <c:v>194.73550722810091</c:v>
                </c:pt>
                <c:pt idx="686">
                  <c:v>180.42290607543578</c:v>
                </c:pt>
                <c:pt idx="687">
                  <c:v>172.09563849051938</c:v>
                </c:pt>
                <c:pt idx="688">
                  <c:v>157.62891818284083</c:v>
                </c:pt>
                <c:pt idx="689">
                  <c:v>150.68964703924598</c:v>
                </c:pt>
                <c:pt idx="690">
                  <c:v>143.4780671039025</c:v>
                </c:pt>
                <c:pt idx="691">
                  <c:v>227.61612233197513</c:v>
                </c:pt>
                <c:pt idx="692">
                  <c:v>213.97037918487774</c:v>
                </c:pt>
                <c:pt idx="693">
                  <c:v>203.62148088426511</c:v>
                </c:pt>
                <c:pt idx="694">
                  <c:v>189.21702847392964</c:v>
                </c:pt>
                <c:pt idx="695">
                  <c:v>178.30356583884873</c:v>
                </c:pt>
                <c:pt idx="696">
                  <c:v>166.2833068884795</c:v>
                </c:pt>
                <c:pt idx="697">
                  <c:v>155.51623617173391</c:v>
                </c:pt>
                <c:pt idx="698">
                  <c:v>143.83993616494649</c:v>
                </c:pt>
                <c:pt idx="699">
                  <c:v>134.33686757949977</c:v>
                </c:pt>
                <c:pt idx="700">
                  <c:v>215.01476583976</c:v>
                </c:pt>
                <c:pt idx="701">
                  <c:v>200.7336476286514</c:v>
                </c:pt>
                <c:pt idx="702">
                  <c:v>189.31300181170081</c:v>
                </c:pt>
                <c:pt idx="703">
                  <c:v>176.07850586600716</c:v>
                </c:pt>
                <c:pt idx="704">
                  <c:v>161.32801365514638</c:v>
                </c:pt>
                <c:pt idx="705">
                  <c:v>155.60110318576903</c:v>
                </c:pt>
                <c:pt idx="706">
                  <c:v>143.08346356898892</c:v>
                </c:pt>
                <c:pt idx="707">
                  <c:v>130.31553636452441</c:v>
                </c:pt>
                <c:pt idx="708">
                  <c:v>205.53376297451405</c:v>
                </c:pt>
                <c:pt idx="709">
                  <c:v>189.90034548576648</c:v>
                </c:pt>
                <c:pt idx="710">
                  <c:v>178.37991435930871</c:v>
                </c:pt>
                <c:pt idx="711">
                  <c:v>168.10318507049101</c:v>
                </c:pt>
                <c:pt idx="712">
                  <c:v>156.61961251007392</c:v>
                </c:pt>
                <c:pt idx="713">
                  <c:v>142.83742911872673</c:v>
                </c:pt>
                <c:pt idx="714">
                  <c:v>130.56414675005817</c:v>
                </c:pt>
                <c:pt idx="715">
                  <c:v>200.72690313903058</c:v>
                </c:pt>
                <c:pt idx="716">
                  <c:v>182.40925843228331</c:v>
                </c:pt>
                <c:pt idx="717">
                  <c:v>170.03700733198843</c:v>
                </c:pt>
                <c:pt idx="718">
                  <c:v>159.52565308549811</c:v>
                </c:pt>
                <c:pt idx="719">
                  <c:v>147.30047141852788</c:v>
                </c:pt>
                <c:pt idx="720">
                  <c:v>132.41492622289388</c:v>
                </c:pt>
                <c:pt idx="721">
                  <c:v>188.25036397220163</c:v>
                </c:pt>
                <c:pt idx="722">
                  <c:v>174.71446624753048</c:v>
                </c:pt>
                <c:pt idx="723">
                  <c:v>162.6593869841281</c:v>
                </c:pt>
                <c:pt idx="724">
                  <c:v>148.8006475028958</c:v>
                </c:pt>
                <c:pt idx="725">
                  <c:v>134.6644826554168</c:v>
                </c:pt>
                <c:pt idx="726">
                  <c:v>176.44460852245118</c:v>
                </c:pt>
                <c:pt idx="727">
                  <c:v>163.79582364278212</c:v>
                </c:pt>
                <c:pt idx="728">
                  <c:v>151.36675645448531</c:v>
                </c:pt>
                <c:pt idx="729">
                  <c:v>137.76513834413299</c:v>
                </c:pt>
                <c:pt idx="730">
                  <c:v>166.00098181505723</c:v>
                </c:pt>
                <c:pt idx="731">
                  <c:v>156.22427915729054</c:v>
                </c:pt>
                <c:pt idx="732">
                  <c:v>145.62372420761153</c:v>
                </c:pt>
                <c:pt idx="733">
                  <c:v>168.9643567852886</c:v>
                </c:pt>
                <c:pt idx="734">
                  <c:v>154.57988550984555</c:v>
                </c:pt>
                <c:pt idx="735">
                  <c:v>163.87730825868948</c:v>
                </c:pt>
                <c:pt idx="736">
                  <c:v>261.9941440125757</c:v>
                </c:pt>
                <c:pt idx="737">
                  <c:v>251.58992544872444</c:v>
                </c:pt>
                <c:pt idx="738">
                  <c:v>237.46729025948889</c:v>
                </c:pt>
                <c:pt idx="739">
                  <c:v>221.33106526878521</c:v>
                </c:pt>
                <c:pt idx="740">
                  <c:v>209.4609195416939</c:v>
                </c:pt>
                <c:pt idx="741">
                  <c:v>199.85409094865213</c:v>
                </c:pt>
                <c:pt idx="742">
                  <c:v>188.69485938344678</c:v>
                </c:pt>
                <c:pt idx="743">
                  <c:v>178.50031458352578</c:v>
                </c:pt>
                <c:pt idx="744">
                  <c:v>171.24038710825903</c:v>
                </c:pt>
                <c:pt idx="745">
                  <c:v>165.20760783568426</c:v>
                </c:pt>
                <c:pt idx="746">
                  <c:v>158.48109358069473</c:v>
                </c:pt>
                <c:pt idx="747">
                  <c:v>248.56668713564056</c:v>
                </c:pt>
                <c:pt idx="748">
                  <c:v>232.41908178753772</c:v>
                </c:pt>
                <c:pt idx="749">
                  <c:v>220.46075264133651</c:v>
                </c:pt>
                <c:pt idx="750">
                  <c:v>213.04299719307585</c:v>
                </c:pt>
                <c:pt idx="751">
                  <c:v>198.13862586772746</c:v>
                </c:pt>
                <c:pt idx="752">
                  <c:v>187.21326967311984</c:v>
                </c:pt>
                <c:pt idx="753">
                  <c:v>175.834927698927</c:v>
                </c:pt>
                <c:pt idx="754">
                  <c:v>165.20981123636489</c:v>
                </c:pt>
                <c:pt idx="755">
                  <c:v>158.85912838168929</c:v>
                </c:pt>
                <c:pt idx="756">
                  <c:v>150.46980745760197</c:v>
                </c:pt>
                <c:pt idx="757">
                  <c:v>231.17917893966739</c:v>
                </c:pt>
                <c:pt idx="758">
                  <c:v>220.16667147618227</c:v>
                </c:pt>
                <c:pt idx="759">
                  <c:v>204.5732783584059</c:v>
                </c:pt>
                <c:pt idx="760">
                  <c:v>194.32497470697706</c:v>
                </c:pt>
                <c:pt idx="761">
                  <c:v>186.42444271964359</c:v>
                </c:pt>
                <c:pt idx="762">
                  <c:v>175.80827465009543</c:v>
                </c:pt>
                <c:pt idx="763">
                  <c:v>161.03968376391913</c:v>
                </c:pt>
                <c:pt idx="764">
                  <c:v>148.66996280865897</c:v>
                </c:pt>
                <c:pt idx="765">
                  <c:v>143.79684269942322</c:v>
                </c:pt>
                <c:pt idx="766">
                  <c:v>215.46826742927158</c:v>
                </c:pt>
                <c:pt idx="767">
                  <c:v>203.54468764896649</c:v>
                </c:pt>
                <c:pt idx="768">
                  <c:v>192.97676488788761</c:v>
                </c:pt>
                <c:pt idx="769">
                  <c:v>184.17615285707052</c:v>
                </c:pt>
                <c:pt idx="770">
                  <c:v>175.10268953311038</c:v>
                </c:pt>
                <c:pt idx="771">
                  <c:v>161.72363724061393</c:v>
                </c:pt>
                <c:pt idx="772">
                  <c:v>146.36509150278584</c:v>
                </c:pt>
                <c:pt idx="773">
                  <c:v>137.25867128563527</c:v>
                </c:pt>
                <c:pt idx="774">
                  <c:v>207.03459539646076</c:v>
                </c:pt>
                <c:pt idx="775">
                  <c:v>193.50810345384036</c:v>
                </c:pt>
                <c:pt idx="776">
                  <c:v>182.85529607983551</c:v>
                </c:pt>
                <c:pt idx="777">
                  <c:v>172.18970586641694</c:v>
                </c:pt>
                <c:pt idx="778">
                  <c:v>159.39764386357115</c:v>
                </c:pt>
                <c:pt idx="779">
                  <c:v>146.34225964120333</c:v>
                </c:pt>
                <c:pt idx="780">
                  <c:v>135.40733682619657</c:v>
                </c:pt>
                <c:pt idx="781">
                  <c:v>196.87221501942054</c:v>
                </c:pt>
                <c:pt idx="782">
                  <c:v>186.7737358080667</c:v>
                </c:pt>
                <c:pt idx="783">
                  <c:v>176.24456676055911</c:v>
                </c:pt>
                <c:pt idx="784">
                  <c:v>163.07655800631733</c:v>
                </c:pt>
                <c:pt idx="785">
                  <c:v>148.11414235912434</c:v>
                </c:pt>
                <c:pt idx="786">
                  <c:v>136.17380568560452</c:v>
                </c:pt>
                <c:pt idx="787">
                  <c:v>190.92587216570234</c:v>
                </c:pt>
                <c:pt idx="788">
                  <c:v>177.02770791547118</c:v>
                </c:pt>
                <c:pt idx="789">
                  <c:v>164.37657870408088</c:v>
                </c:pt>
                <c:pt idx="790">
                  <c:v>149.9986273284303</c:v>
                </c:pt>
                <c:pt idx="791">
                  <c:v>139.63020541691708</c:v>
                </c:pt>
                <c:pt idx="792">
                  <c:v>181.80971222838627</c:v>
                </c:pt>
                <c:pt idx="793">
                  <c:v>166.42232220278652</c:v>
                </c:pt>
                <c:pt idx="794">
                  <c:v>151.93213776386938</c:v>
                </c:pt>
                <c:pt idx="795">
                  <c:v>141.58373959276082</c:v>
                </c:pt>
                <c:pt idx="796">
                  <c:v>169.434055727231</c:v>
                </c:pt>
                <c:pt idx="797">
                  <c:v>159.21298914825888</c:v>
                </c:pt>
                <c:pt idx="798">
                  <c:v>147.08559570056605</c:v>
                </c:pt>
                <c:pt idx="799">
                  <c:v>166.61437192212929</c:v>
                </c:pt>
                <c:pt idx="800">
                  <c:v>154.62679335969801</c:v>
                </c:pt>
                <c:pt idx="801">
                  <c:v>163.54958569783253</c:v>
                </c:pt>
                <c:pt idx="802">
                  <c:v>237.87867585024981</c:v>
                </c:pt>
                <c:pt idx="803">
                  <c:v>224.53062216893886</c:v>
                </c:pt>
                <c:pt idx="804">
                  <c:v>217.33912450860896</c:v>
                </c:pt>
                <c:pt idx="805">
                  <c:v>208.00550794859362</c:v>
                </c:pt>
                <c:pt idx="806">
                  <c:v>197.0189973036662</c:v>
                </c:pt>
                <c:pt idx="807">
                  <c:v>184.09707148209031</c:v>
                </c:pt>
                <c:pt idx="808">
                  <c:v>172.45638341942845</c:v>
                </c:pt>
                <c:pt idx="809">
                  <c:v>165.28978830696451</c:v>
                </c:pt>
                <c:pt idx="810">
                  <c:v>154.81619641494058</c:v>
                </c:pt>
                <c:pt idx="811">
                  <c:v>222.18328409143157</c:v>
                </c:pt>
                <c:pt idx="812">
                  <c:v>210.87034109945728</c:v>
                </c:pt>
                <c:pt idx="813">
                  <c:v>202.60823749866154</c:v>
                </c:pt>
                <c:pt idx="814">
                  <c:v>193.5557480242569</c:v>
                </c:pt>
                <c:pt idx="815">
                  <c:v>182.11106111167396</c:v>
                </c:pt>
                <c:pt idx="816">
                  <c:v>170.92456664370729</c:v>
                </c:pt>
                <c:pt idx="817">
                  <c:v>159.14178243633364</c:v>
                </c:pt>
                <c:pt idx="818">
                  <c:v>152.07227877005926</c:v>
                </c:pt>
                <c:pt idx="819">
                  <c:v>215.8960888725918</c:v>
                </c:pt>
                <c:pt idx="820">
                  <c:v>201.7212593796304</c:v>
                </c:pt>
                <c:pt idx="821">
                  <c:v>190.7896051830304</c:v>
                </c:pt>
                <c:pt idx="822">
                  <c:v>177.77953008191344</c:v>
                </c:pt>
                <c:pt idx="823">
                  <c:v>168.96372896565663</c:v>
                </c:pt>
                <c:pt idx="824">
                  <c:v>157.67642841426732</c:v>
                </c:pt>
                <c:pt idx="825">
                  <c:v>146.30860442551648</c:v>
                </c:pt>
                <c:pt idx="826">
                  <c:v>212.17169973136197</c:v>
                </c:pt>
                <c:pt idx="827">
                  <c:v>197.37848948346186</c:v>
                </c:pt>
                <c:pt idx="828">
                  <c:v>181.83735074673223</c:v>
                </c:pt>
                <c:pt idx="829">
                  <c:v>167.50580170894909</c:v>
                </c:pt>
                <c:pt idx="830">
                  <c:v>155.45177067760619</c:v>
                </c:pt>
                <c:pt idx="831">
                  <c:v>144.56731267264058</c:v>
                </c:pt>
                <c:pt idx="832">
                  <c:v>200.88333224930227</c:v>
                </c:pt>
                <c:pt idx="833">
                  <c:v>184.97035861326833</c:v>
                </c:pt>
                <c:pt idx="834">
                  <c:v>171.44620141813948</c:v>
                </c:pt>
                <c:pt idx="835">
                  <c:v>157.83814025893207</c:v>
                </c:pt>
                <c:pt idx="836">
                  <c:v>146.68246384392387</c:v>
                </c:pt>
                <c:pt idx="837">
                  <c:v>185.35487051191512</c:v>
                </c:pt>
                <c:pt idx="838">
                  <c:v>174.50610294675971</c:v>
                </c:pt>
                <c:pt idx="839">
                  <c:v>161.01726850142859</c:v>
                </c:pt>
                <c:pt idx="840">
                  <c:v>149.46658916730416</c:v>
                </c:pt>
                <c:pt idx="841">
                  <c:v>177.87134062066787</c:v>
                </c:pt>
                <c:pt idx="842">
                  <c:v>165.30733793303398</c:v>
                </c:pt>
                <c:pt idx="843">
                  <c:v>152.60742471290655</c:v>
                </c:pt>
                <c:pt idx="844">
                  <c:v>171.28545350719696</c:v>
                </c:pt>
                <c:pt idx="845">
                  <c:v>157.33250041249926</c:v>
                </c:pt>
                <c:pt idx="846">
                  <c:v>165.24628235647742</c:v>
                </c:pt>
                <c:pt idx="847">
                  <c:v>228.09913465120758</c:v>
                </c:pt>
                <c:pt idx="848">
                  <c:v>216.17549719392866</c:v>
                </c:pt>
                <c:pt idx="849">
                  <c:v>204.15476823136646</c:v>
                </c:pt>
                <c:pt idx="850">
                  <c:v>190.51847381929531</c:v>
                </c:pt>
                <c:pt idx="851">
                  <c:v>180.02047743874732</c:v>
                </c:pt>
                <c:pt idx="852">
                  <c:v>172.95057753055494</c:v>
                </c:pt>
                <c:pt idx="853">
                  <c:v>164.99541114753833</c:v>
                </c:pt>
                <c:pt idx="854">
                  <c:v>216.25283157909325</c:v>
                </c:pt>
                <c:pt idx="855">
                  <c:v>203.31716361817041</c:v>
                </c:pt>
                <c:pt idx="856">
                  <c:v>192.90300319153448</c:v>
                </c:pt>
                <c:pt idx="857">
                  <c:v>178.48654733733315</c:v>
                </c:pt>
                <c:pt idx="858">
                  <c:v>168.31180240628441</c:v>
                </c:pt>
                <c:pt idx="859">
                  <c:v>161.30042433214635</c:v>
                </c:pt>
                <c:pt idx="860">
                  <c:v>203.07741969281665</c:v>
                </c:pt>
                <c:pt idx="861">
                  <c:v>192.99370989788201</c:v>
                </c:pt>
                <c:pt idx="862">
                  <c:v>182.97846564937686</c:v>
                </c:pt>
                <c:pt idx="863">
                  <c:v>171.13047854711454</c:v>
                </c:pt>
                <c:pt idx="864">
                  <c:v>161.13101883352965</c:v>
                </c:pt>
                <c:pt idx="865">
                  <c:v>194.96254479761456</c:v>
                </c:pt>
                <c:pt idx="866">
                  <c:v>183.70437183807576</c:v>
                </c:pt>
                <c:pt idx="867">
                  <c:v>172.81162148055478</c:v>
                </c:pt>
                <c:pt idx="868">
                  <c:v>161.85960768481141</c:v>
                </c:pt>
                <c:pt idx="869">
                  <c:v>184.91155619701794</c:v>
                </c:pt>
                <c:pt idx="870">
                  <c:v>174.32384964842822</c:v>
                </c:pt>
                <c:pt idx="871">
                  <c:v>163.47740851947401</c:v>
                </c:pt>
                <c:pt idx="872">
                  <c:v>176.55452758517526</c:v>
                </c:pt>
                <c:pt idx="873">
                  <c:v>163.91854357163834</c:v>
                </c:pt>
                <c:pt idx="874">
                  <c:v>168.63242021260498</c:v>
                </c:pt>
                <c:pt idx="875">
                  <c:v>218.78333591195178</c:v>
                </c:pt>
                <c:pt idx="876">
                  <c:v>207.05804953680661</c:v>
                </c:pt>
                <c:pt idx="877">
                  <c:v>198.21837025955733</c:v>
                </c:pt>
                <c:pt idx="878">
                  <c:v>192.14978227728488</c:v>
                </c:pt>
                <c:pt idx="879">
                  <c:v>181.11172952468655</c:v>
                </c:pt>
                <c:pt idx="880">
                  <c:v>212.06407751973973</c:v>
                </c:pt>
                <c:pt idx="881">
                  <c:v>199.36411452980542</c:v>
                </c:pt>
                <c:pt idx="882">
                  <c:v>189.46844596871483</c:v>
                </c:pt>
                <c:pt idx="883">
                  <c:v>179.77549415682302</c:v>
                </c:pt>
                <c:pt idx="884">
                  <c:v>203.53598907598678</c:v>
                </c:pt>
                <c:pt idx="885">
                  <c:v>189.93091838793896</c:v>
                </c:pt>
                <c:pt idx="886">
                  <c:v>181.03982671860786</c:v>
                </c:pt>
                <c:pt idx="887">
                  <c:v>195.0908532440485</c:v>
                </c:pt>
                <c:pt idx="888">
                  <c:v>183.64458892571906</c:v>
                </c:pt>
                <c:pt idx="889">
                  <c:v>188.15549386292446</c:v>
                </c:pt>
                <c:pt idx="890">
                  <c:v>222.21606123285062</c:v>
                </c:pt>
                <c:pt idx="891">
                  <c:v>215.89809350126927</c:v>
                </c:pt>
                <c:pt idx="892">
                  <c:v>205.22844522803382</c:v>
                </c:pt>
                <c:pt idx="893">
                  <c:v>215.93047858737202</c:v>
                </c:pt>
                <c:pt idx="894">
                  <c:v>207.38946066818517</c:v>
                </c:pt>
                <c:pt idx="895">
                  <c:v>212.11763365248532</c:v>
                </c:pt>
                <c:pt idx="896">
                  <c:v>233.45322089600563</c:v>
                </c:pt>
                <c:pt idx="897">
                  <c:v>297.39614824019532</c:v>
                </c:pt>
                <c:pt idx="898">
                  <c:v>284.85063803292701</c:v>
                </c:pt>
                <c:pt idx="899">
                  <c:v>277.48869868953966</c:v>
                </c:pt>
                <c:pt idx="900">
                  <c:v>263.54056294045802</c:v>
                </c:pt>
                <c:pt idx="901">
                  <c:v>251.49247945989919</c:v>
                </c:pt>
                <c:pt idx="902">
                  <c:v>242.48970719608792</c:v>
                </c:pt>
                <c:pt idx="903">
                  <c:v>233.83112630091478</c:v>
                </c:pt>
                <c:pt idx="904">
                  <c:v>223.49979401159248</c:v>
                </c:pt>
                <c:pt idx="905">
                  <c:v>214.05126480378658</c:v>
                </c:pt>
                <c:pt idx="906">
                  <c:v>207.435650893093</c:v>
                </c:pt>
                <c:pt idx="907">
                  <c:v>201.61023979723063</c:v>
                </c:pt>
                <c:pt idx="908">
                  <c:v>193.34264428309052</c:v>
                </c:pt>
                <c:pt idx="909">
                  <c:v>186.84028019232301</c:v>
                </c:pt>
                <c:pt idx="910">
                  <c:v>283.26183736070573</c:v>
                </c:pt>
                <c:pt idx="911">
                  <c:v>272.3943607238914</c:v>
                </c:pt>
                <c:pt idx="912">
                  <c:v>262.9974895171348</c:v>
                </c:pt>
                <c:pt idx="913">
                  <c:v>249.52851411094059</c:v>
                </c:pt>
                <c:pt idx="914">
                  <c:v>239.42826059557024</c:v>
                </c:pt>
                <c:pt idx="915">
                  <c:v>227.63596513304458</c:v>
                </c:pt>
                <c:pt idx="916">
                  <c:v>217.99104122028348</c:v>
                </c:pt>
                <c:pt idx="917">
                  <c:v>209.6080207861263</c:v>
                </c:pt>
                <c:pt idx="918">
                  <c:v>200.7894026152037</c:v>
                </c:pt>
                <c:pt idx="919">
                  <c:v>193.32279708640544</c:v>
                </c:pt>
                <c:pt idx="920">
                  <c:v>185.82228068766722</c:v>
                </c:pt>
                <c:pt idx="921">
                  <c:v>178.61127917910403</c:v>
                </c:pt>
                <c:pt idx="922">
                  <c:v>270.10192563924625</c:v>
                </c:pt>
                <c:pt idx="923">
                  <c:v>258.45117776886048</c:v>
                </c:pt>
                <c:pt idx="924">
                  <c:v>246.83807114482852</c:v>
                </c:pt>
                <c:pt idx="925">
                  <c:v>236.56882869413653</c:v>
                </c:pt>
                <c:pt idx="926">
                  <c:v>223.70004865572503</c:v>
                </c:pt>
                <c:pt idx="927">
                  <c:v>212.05597771692794</c:v>
                </c:pt>
                <c:pt idx="928">
                  <c:v>203.34488670797953</c:v>
                </c:pt>
                <c:pt idx="929">
                  <c:v>195.16790282507827</c:v>
                </c:pt>
                <c:pt idx="930">
                  <c:v>184.80404019856633</c:v>
                </c:pt>
                <c:pt idx="931">
                  <c:v>176.43410954961382</c:v>
                </c:pt>
                <c:pt idx="932">
                  <c:v>173.64139485947885</c:v>
                </c:pt>
                <c:pt idx="933">
                  <c:v>254.35651339937885</c:v>
                </c:pt>
                <c:pt idx="934">
                  <c:v>244.79128637792621</c:v>
                </c:pt>
                <c:pt idx="935">
                  <c:v>235.29591659918231</c:v>
                </c:pt>
                <c:pt idx="936">
                  <c:v>221.14637335281896</c:v>
                </c:pt>
                <c:pt idx="937">
                  <c:v>208.598107824816</c:v>
                </c:pt>
                <c:pt idx="938">
                  <c:v>197.18110374426806</c:v>
                </c:pt>
                <c:pt idx="939">
                  <c:v>190.81881673561202</c:v>
                </c:pt>
                <c:pt idx="940">
                  <c:v>181.79040768914228</c:v>
                </c:pt>
                <c:pt idx="941">
                  <c:v>170.09495364424811</c:v>
                </c:pt>
                <c:pt idx="942">
                  <c:v>160.05905493292539</c:v>
                </c:pt>
                <c:pt idx="943">
                  <c:v>244.42714686947943</c:v>
                </c:pt>
                <c:pt idx="944">
                  <c:v>232.07707234186296</c:v>
                </c:pt>
                <c:pt idx="945">
                  <c:v>220.79578762467918</c:v>
                </c:pt>
                <c:pt idx="946">
                  <c:v>208.3616434405493</c:v>
                </c:pt>
                <c:pt idx="947">
                  <c:v>195.0023664694728</c:v>
                </c:pt>
                <c:pt idx="948">
                  <c:v>185.75680965345282</c:v>
                </c:pt>
                <c:pt idx="949">
                  <c:v>175.37786600110303</c:v>
                </c:pt>
                <c:pt idx="950">
                  <c:v>166.31562869265395</c:v>
                </c:pt>
                <c:pt idx="951">
                  <c:v>155.15712104114164</c:v>
                </c:pt>
                <c:pt idx="952">
                  <c:v>231.15097224162082</c:v>
                </c:pt>
                <c:pt idx="953">
                  <c:v>218.97460332895605</c:v>
                </c:pt>
                <c:pt idx="954">
                  <c:v>207.92222510218119</c:v>
                </c:pt>
                <c:pt idx="955">
                  <c:v>194.77789026274809</c:v>
                </c:pt>
                <c:pt idx="956">
                  <c:v>183.54858265533244</c:v>
                </c:pt>
                <c:pt idx="957">
                  <c:v>172.29412315942454</c:v>
                </c:pt>
                <c:pt idx="958">
                  <c:v>161.06698591452482</c:v>
                </c:pt>
                <c:pt idx="959">
                  <c:v>151.0925562475195</c:v>
                </c:pt>
                <c:pt idx="960">
                  <c:v>223.01780309801359</c:v>
                </c:pt>
                <c:pt idx="961">
                  <c:v>209.29457659540037</c:v>
                </c:pt>
                <c:pt idx="962">
                  <c:v>195.88176912840436</c:v>
                </c:pt>
                <c:pt idx="963">
                  <c:v>184.31478697490559</c:v>
                </c:pt>
                <c:pt idx="964">
                  <c:v>169.87762215097723</c:v>
                </c:pt>
                <c:pt idx="965">
                  <c:v>157.34333107573843</c:v>
                </c:pt>
                <c:pt idx="966">
                  <c:v>147.17454894667981</c:v>
                </c:pt>
                <c:pt idx="967">
                  <c:v>210.00121843464115</c:v>
                </c:pt>
                <c:pt idx="968">
                  <c:v>197.35504409685871</c:v>
                </c:pt>
                <c:pt idx="969">
                  <c:v>183.76280163558113</c:v>
                </c:pt>
                <c:pt idx="970">
                  <c:v>171.34701887011147</c:v>
                </c:pt>
                <c:pt idx="971">
                  <c:v>156.6999007444756</c:v>
                </c:pt>
                <c:pt idx="972">
                  <c:v>145.74958671775676</c:v>
                </c:pt>
                <c:pt idx="973">
                  <c:v>197.17896988106656</c:v>
                </c:pt>
                <c:pt idx="974">
                  <c:v>184.80829028462279</c:v>
                </c:pt>
                <c:pt idx="975">
                  <c:v>173.01028857178517</c:v>
                </c:pt>
                <c:pt idx="976">
                  <c:v>159.36436841197269</c:v>
                </c:pt>
                <c:pt idx="977">
                  <c:v>146.01908877757205</c:v>
                </c:pt>
                <c:pt idx="978">
                  <c:v>186.06525783562961</c:v>
                </c:pt>
                <c:pt idx="979">
                  <c:v>174.79730443433164</c:v>
                </c:pt>
                <c:pt idx="980">
                  <c:v>162.86825300784426</c:v>
                </c:pt>
                <c:pt idx="981">
                  <c:v>147.44468058775328</c:v>
                </c:pt>
                <c:pt idx="982">
                  <c:v>178.04594759858605</c:v>
                </c:pt>
                <c:pt idx="983">
                  <c:v>165.15950377867603</c:v>
                </c:pt>
                <c:pt idx="984">
                  <c:v>153.55844522971552</c:v>
                </c:pt>
                <c:pt idx="985">
                  <c:v>175.2558357666212</c:v>
                </c:pt>
                <c:pt idx="986">
                  <c:v>161.10351650381313</c:v>
                </c:pt>
                <c:pt idx="987">
                  <c:v>168.03603703948943</c:v>
                </c:pt>
                <c:pt idx="988">
                  <c:v>271.78824314284759</c:v>
                </c:pt>
                <c:pt idx="989">
                  <c:v>260.21075515050779</c:v>
                </c:pt>
                <c:pt idx="990">
                  <c:v>247.10110464534262</c:v>
                </c:pt>
                <c:pt idx="991">
                  <c:v>235.37961802908455</c:v>
                </c:pt>
                <c:pt idx="992">
                  <c:v>223.87966523469754</c:v>
                </c:pt>
                <c:pt idx="993">
                  <c:v>216.45350529071686</c:v>
                </c:pt>
                <c:pt idx="994">
                  <c:v>205.93459117909595</c:v>
                </c:pt>
                <c:pt idx="995">
                  <c:v>195.92532467907949</c:v>
                </c:pt>
                <c:pt idx="996">
                  <c:v>190.06237030272268</c:v>
                </c:pt>
                <c:pt idx="997">
                  <c:v>179.60785207503091</c:v>
                </c:pt>
                <c:pt idx="998">
                  <c:v>173.31973786685558</c:v>
                </c:pt>
                <c:pt idx="999">
                  <c:v>256.20675873064715</c:v>
                </c:pt>
                <c:pt idx="1000">
                  <c:v>247.05453056243334</c:v>
                </c:pt>
                <c:pt idx="1001">
                  <c:v>233.76286989251776</c:v>
                </c:pt>
                <c:pt idx="1002">
                  <c:v>221.9588845594119</c:v>
                </c:pt>
                <c:pt idx="1003">
                  <c:v>210.20678336219919</c:v>
                </c:pt>
                <c:pt idx="1004">
                  <c:v>201.52906742094899</c:v>
                </c:pt>
                <c:pt idx="1005">
                  <c:v>193.60502215080328</c:v>
                </c:pt>
                <c:pt idx="1006">
                  <c:v>181.26540847693809</c:v>
                </c:pt>
                <c:pt idx="1007">
                  <c:v>173.18987158928462</c:v>
                </c:pt>
                <c:pt idx="1008">
                  <c:v>164.12322250319835</c:v>
                </c:pt>
                <c:pt idx="1009">
                  <c:v>243.29448075478001</c:v>
                </c:pt>
                <c:pt idx="1010">
                  <c:v>233.89830597435798</c:v>
                </c:pt>
                <c:pt idx="1011">
                  <c:v>220.71482268719296</c:v>
                </c:pt>
                <c:pt idx="1012">
                  <c:v>206.6998824003781</c:v>
                </c:pt>
                <c:pt idx="1013">
                  <c:v>196.30317458368756</c:v>
                </c:pt>
                <c:pt idx="1014">
                  <c:v>191.78690089533757</c:v>
                </c:pt>
                <c:pt idx="1015">
                  <c:v>178.78689614868313</c:v>
                </c:pt>
                <c:pt idx="1016">
                  <c:v>166.50905266168297</c:v>
                </c:pt>
                <c:pt idx="1017">
                  <c:v>155.88971212142906</c:v>
                </c:pt>
                <c:pt idx="1018">
                  <c:v>233.1469294376825</c:v>
                </c:pt>
                <c:pt idx="1019">
                  <c:v>220.70918937298211</c:v>
                </c:pt>
                <c:pt idx="1020">
                  <c:v>206.70338190403947</c:v>
                </c:pt>
                <c:pt idx="1021">
                  <c:v>195.04161257002181</c:v>
                </c:pt>
                <c:pt idx="1022">
                  <c:v>182.83590563733401</c:v>
                </c:pt>
                <c:pt idx="1023">
                  <c:v>177.95399291386684</c:v>
                </c:pt>
                <c:pt idx="1024">
                  <c:v>164.31068221055693</c:v>
                </c:pt>
                <c:pt idx="1025">
                  <c:v>152.62783481590623</c:v>
                </c:pt>
                <c:pt idx="1026">
                  <c:v>221.31868723941272</c:v>
                </c:pt>
                <c:pt idx="1027">
                  <c:v>208.92357836467841</c:v>
                </c:pt>
                <c:pt idx="1028">
                  <c:v>195.02421501364415</c:v>
                </c:pt>
                <c:pt idx="1029">
                  <c:v>182.96237443110772</c:v>
                </c:pt>
                <c:pt idx="1030">
                  <c:v>170.97070370475785</c:v>
                </c:pt>
                <c:pt idx="1031">
                  <c:v>161.37870949710464</c:v>
                </c:pt>
                <c:pt idx="1032">
                  <c:v>150.85735442916075</c:v>
                </c:pt>
                <c:pt idx="1033">
                  <c:v>210.7573892379429</c:v>
                </c:pt>
                <c:pt idx="1034">
                  <c:v>197.08399419229147</c:v>
                </c:pt>
                <c:pt idx="1035">
                  <c:v>185.13926917321555</c:v>
                </c:pt>
                <c:pt idx="1036">
                  <c:v>170.19946673076538</c:v>
                </c:pt>
                <c:pt idx="1037">
                  <c:v>159.98694589053684</c:v>
                </c:pt>
                <c:pt idx="1038">
                  <c:v>144.07617645772734</c:v>
                </c:pt>
                <c:pt idx="1039">
                  <c:v>201.22661840871058</c:v>
                </c:pt>
                <c:pt idx="1040">
                  <c:v>186.71347518829157</c:v>
                </c:pt>
                <c:pt idx="1041">
                  <c:v>173.27664924163059</c:v>
                </c:pt>
                <c:pt idx="1042">
                  <c:v>159.62207849381002</c:v>
                </c:pt>
                <c:pt idx="1043">
                  <c:v>147.86421567285788</c:v>
                </c:pt>
                <c:pt idx="1044">
                  <c:v>190.3952643512614</c:v>
                </c:pt>
                <c:pt idx="1045">
                  <c:v>175.35414079711586</c:v>
                </c:pt>
                <c:pt idx="1046">
                  <c:v>164.30956621685164</c:v>
                </c:pt>
                <c:pt idx="1047">
                  <c:v>149.58404538844229</c:v>
                </c:pt>
                <c:pt idx="1048">
                  <c:v>178.15045748019293</c:v>
                </c:pt>
                <c:pt idx="1049">
                  <c:v>167.15617684791914</c:v>
                </c:pt>
                <c:pt idx="1050">
                  <c:v>151.22003193343016</c:v>
                </c:pt>
                <c:pt idx="1051">
                  <c:v>171.14293572325255</c:v>
                </c:pt>
                <c:pt idx="1052">
                  <c:v>158.2412458877759</c:v>
                </c:pt>
                <c:pt idx="1053">
                  <c:v>163.77588693331495</c:v>
                </c:pt>
                <c:pt idx="1054">
                  <c:v>243.9504977486074</c:v>
                </c:pt>
                <c:pt idx="1055">
                  <c:v>230.48824453566613</c:v>
                </c:pt>
                <c:pt idx="1056">
                  <c:v>223.12346304124162</c:v>
                </c:pt>
                <c:pt idx="1057">
                  <c:v>210.73730210862959</c:v>
                </c:pt>
                <c:pt idx="1058">
                  <c:v>201.54709831301807</c:v>
                </c:pt>
                <c:pt idx="1059">
                  <c:v>192.12891708297434</c:v>
                </c:pt>
                <c:pt idx="1060">
                  <c:v>181.54515817268839</c:v>
                </c:pt>
                <c:pt idx="1061">
                  <c:v>170.57871823751429</c:v>
                </c:pt>
                <c:pt idx="1062">
                  <c:v>163.67409213216615</c:v>
                </c:pt>
                <c:pt idx="1063">
                  <c:v>230.64099822220783</c:v>
                </c:pt>
                <c:pt idx="1064">
                  <c:v>220.93983221442966</c:v>
                </c:pt>
                <c:pt idx="1065">
                  <c:v>209.45971765398735</c:v>
                </c:pt>
                <c:pt idx="1066">
                  <c:v>197.37862983149739</c:v>
                </c:pt>
                <c:pt idx="1067">
                  <c:v>190.13701527115256</c:v>
                </c:pt>
                <c:pt idx="1068">
                  <c:v>176.75523516619683</c:v>
                </c:pt>
                <c:pt idx="1069">
                  <c:v>165.64649724641731</c:v>
                </c:pt>
                <c:pt idx="1070">
                  <c:v>156.63084960048195</c:v>
                </c:pt>
                <c:pt idx="1071">
                  <c:v>218.59255231039879</c:v>
                </c:pt>
                <c:pt idx="1072">
                  <c:v>211.52638658193791</c:v>
                </c:pt>
                <c:pt idx="1073">
                  <c:v>198.15634659787838</c:v>
                </c:pt>
                <c:pt idx="1074">
                  <c:v>187.53394464918836</c:v>
                </c:pt>
                <c:pt idx="1075">
                  <c:v>175.10192078528416</c:v>
                </c:pt>
                <c:pt idx="1076">
                  <c:v>164.82694908052235</c:v>
                </c:pt>
                <c:pt idx="1077">
                  <c:v>155.12754075046655</c:v>
                </c:pt>
                <c:pt idx="1078">
                  <c:v>209.90151132640824</c:v>
                </c:pt>
                <c:pt idx="1079">
                  <c:v>197.44196296255893</c:v>
                </c:pt>
                <c:pt idx="1080">
                  <c:v>186.37144088805769</c:v>
                </c:pt>
                <c:pt idx="1081">
                  <c:v>174.83106303442923</c:v>
                </c:pt>
                <c:pt idx="1082">
                  <c:v>161.89324287586851</c:v>
                </c:pt>
                <c:pt idx="1083">
                  <c:v>151.25219484197328</c:v>
                </c:pt>
                <c:pt idx="1084">
                  <c:v>199.35052920350256</c:v>
                </c:pt>
                <c:pt idx="1085">
                  <c:v>186.53176704936186</c:v>
                </c:pt>
                <c:pt idx="1086">
                  <c:v>177.72938164147149</c:v>
                </c:pt>
                <c:pt idx="1087">
                  <c:v>166.5101089961488</c:v>
                </c:pt>
                <c:pt idx="1088">
                  <c:v>153.21651863568809</c:v>
                </c:pt>
                <c:pt idx="1089">
                  <c:v>189.0256234118923</c:v>
                </c:pt>
                <c:pt idx="1090">
                  <c:v>177.8099234264248</c:v>
                </c:pt>
                <c:pt idx="1091">
                  <c:v>166.15799284942068</c:v>
                </c:pt>
                <c:pt idx="1092">
                  <c:v>156.51526016909543</c:v>
                </c:pt>
                <c:pt idx="1093">
                  <c:v>178.43215853559605</c:v>
                </c:pt>
                <c:pt idx="1094">
                  <c:v>166.73013566689247</c:v>
                </c:pt>
                <c:pt idx="1095">
                  <c:v>157.39426460895652</c:v>
                </c:pt>
                <c:pt idx="1096">
                  <c:v>169.35731328105703</c:v>
                </c:pt>
                <c:pt idx="1097">
                  <c:v>157.26012177361781</c:v>
                </c:pt>
                <c:pt idx="1098">
                  <c:v>161.81184036196146</c:v>
                </c:pt>
                <c:pt idx="1099">
                  <c:v>228.10595428338434</c:v>
                </c:pt>
                <c:pt idx="1100">
                  <c:v>218.91682418795983</c:v>
                </c:pt>
                <c:pt idx="1101">
                  <c:v>207.66564085176947</c:v>
                </c:pt>
                <c:pt idx="1102">
                  <c:v>196.29148008579773</c:v>
                </c:pt>
                <c:pt idx="1103">
                  <c:v>187.46016658243366</c:v>
                </c:pt>
                <c:pt idx="1104">
                  <c:v>176.78614339208866</c:v>
                </c:pt>
                <c:pt idx="1105">
                  <c:v>164.46545675832135</c:v>
                </c:pt>
                <c:pt idx="1106">
                  <c:v>217.45469956825218</c:v>
                </c:pt>
                <c:pt idx="1107">
                  <c:v>205.0075482848373</c:v>
                </c:pt>
                <c:pt idx="1108">
                  <c:v>195.78897239044386</c:v>
                </c:pt>
                <c:pt idx="1109">
                  <c:v>182.93841756198981</c:v>
                </c:pt>
                <c:pt idx="1110">
                  <c:v>172.8325809311275</c:v>
                </c:pt>
                <c:pt idx="1111">
                  <c:v>162.18497507327834</c:v>
                </c:pt>
                <c:pt idx="1112">
                  <c:v>208.95171843892115</c:v>
                </c:pt>
                <c:pt idx="1113">
                  <c:v>195.13527638240555</c:v>
                </c:pt>
                <c:pt idx="1114">
                  <c:v>183.3858280417852</c:v>
                </c:pt>
                <c:pt idx="1115">
                  <c:v>172.95533203963964</c:v>
                </c:pt>
                <c:pt idx="1116">
                  <c:v>159.08204461440346</c:v>
                </c:pt>
                <c:pt idx="1117">
                  <c:v>195.56892089772919</c:v>
                </c:pt>
                <c:pt idx="1118">
                  <c:v>185.06924785025592</c:v>
                </c:pt>
                <c:pt idx="1119">
                  <c:v>174.95632989295927</c:v>
                </c:pt>
                <c:pt idx="1120">
                  <c:v>161.74268098619359</c:v>
                </c:pt>
                <c:pt idx="1121">
                  <c:v>185.44822719729473</c:v>
                </c:pt>
                <c:pt idx="1122">
                  <c:v>174.88693597011024</c:v>
                </c:pt>
                <c:pt idx="1123">
                  <c:v>164.25095622019126</c:v>
                </c:pt>
                <c:pt idx="1124">
                  <c:v>173.58443793030119</c:v>
                </c:pt>
                <c:pt idx="1125">
                  <c:v>162.73175967716224</c:v>
                </c:pt>
                <c:pt idx="1126">
                  <c:v>165.65568074232124</c:v>
                </c:pt>
                <c:pt idx="1127">
                  <c:v>222.65800957074384</c:v>
                </c:pt>
                <c:pt idx="1128">
                  <c:v>208.72778846039182</c:v>
                </c:pt>
                <c:pt idx="1129">
                  <c:v>198.33947824936354</c:v>
                </c:pt>
                <c:pt idx="1130">
                  <c:v>185.3140240331461</c:v>
                </c:pt>
                <c:pt idx="1131">
                  <c:v>172.93365565680324</c:v>
                </c:pt>
                <c:pt idx="1132">
                  <c:v>209.22556749496255</c:v>
                </c:pt>
                <c:pt idx="1133">
                  <c:v>197.91345733632954</c:v>
                </c:pt>
                <c:pt idx="1134">
                  <c:v>185.76707750612582</c:v>
                </c:pt>
                <c:pt idx="1135">
                  <c:v>174.27190356503934</c:v>
                </c:pt>
                <c:pt idx="1136">
                  <c:v>199.81750996290555</c:v>
                </c:pt>
                <c:pt idx="1137">
                  <c:v>186.30766917426695</c:v>
                </c:pt>
                <c:pt idx="1138">
                  <c:v>173.64114085929759</c:v>
                </c:pt>
                <c:pt idx="1139">
                  <c:v>186.94711469063861</c:v>
                </c:pt>
                <c:pt idx="1140">
                  <c:v>174.59779347072299</c:v>
                </c:pt>
                <c:pt idx="1141">
                  <c:v>175.1385219856229</c:v>
                </c:pt>
                <c:pt idx="1142">
                  <c:v>218.85409118021971</c:v>
                </c:pt>
                <c:pt idx="1143">
                  <c:v>202.91315414909775</c:v>
                </c:pt>
                <c:pt idx="1144">
                  <c:v>192.27704435218197</c:v>
                </c:pt>
                <c:pt idx="1145">
                  <c:v>203.70136264686118</c:v>
                </c:pt>
                <c:pt idx="1146">
                  <c:v>196.08976637841567</c:v>
                </c:pt>
                <c:pt idx="1147">
                  <c:v>195.50614864858517</c:v>
                </c:pt>
                <c:pt idx="1148">
                  <c:v>217.65631400653683</c:v>
                </c:pt>
                <c:pt idx="1149">
                  <c:v>297.29561995810434</c:v>
                </c:pt>
                <c:pt idx="1150">
                  <c:v>284.81406316809159</c:v>
                </c:pt>
                <c:pt idx="1151">
                  <c:v>268.49484238657976</c:v>
                </c:pt>
                <c:pt idx="1152">
                  <c:v>261.54191233147299</c:v>
                </c:pt>
                <c:pt idx="1153">
                  <c:v>252.28978103485235</c:v>
                </c:pt>
                <c:pt idx="1154">
                  <c:v>240.71514275169056</c:v>
                </c:pt>
                <c:pt idx="1155">
                  <c:v>231.28770272194117</c:v>
                </c:pt>
                <c:pt idx="1156">
                  <c:v>219.03462529834428</c:v>
                </c:pt>
                <c:pt idx="1157">
                  <c:v>207.60076754584929</c:v>
                </c:pt>
                <c:pt idx="1158">
                  <c:v>201.45200878937817</c:v>
                </c:pt>
                <c:pt idx="1159">
                  <c:v>195.30525195200471</c:v>
                </c:pt>
                <c:pt idx="1160">
                  <c:v>285.74348910629055</c:v>
                </c:pt>
                <c:pt idx="1161">
                  <c:v>271.90643302964406</c:v>
                </c:pt>
                <c:pt idx="1162">
                  <c:v>256.47556494882861</c:v>
                </c:pt>
                <c:pt idx="1163">
                  <c:v>246.54496611270804</c:v>
                </c:pt>
                <c:pt idx="1164">
                  <c:v>237.50913117722655</c:v>
                </c:pt>
                <c:pt idx="1165">
                  <c:v>225.70772096210953</c:v>
                </c:pt>
                <c:pt idx="1166">
                  <c:v>215.26460830845406</c:v>
                </c:pt>
                <c:pt idx="1167">
                  <c:v>200.95486686284835</c:v>
                </c:pt>
                <c:pt idx="1168">
                  <c:v>192.52875549266605</c:v>
                </c:pt>
                <c:pt idx="1169">
                  <c:v>188.19448315748923</c:v>
                </c:pt>
                <c:pt idx="1170">
                  <c:v>271.63746573374681</c:v>
                </c:pt>
                <c:pt idx="1171">
                  <c:v>255.22026582667354</c:v>
                </c:pt>
                <c:pt idx="1172">
                  <c:v>242.92462903643934</c:v>
                </c:pt>
                <c:pt idx="1173">
                  <c:v>231.66348653346483</c:v>
                </c:pt>
                <c:pt idx="1174">
                  <c:v>220.07995540692275</c:v>
                </c:pt>
                <c:pt idx="1175">
                  <c:v>210.076008881029</c:v>
                </c:pt>
                <c:pt idx="1176">
                  <c:v>196.97621601461265</c:v>
                </c:pt>
                <c:pt idx="1177">
                  <c:v>189.31473954766216</c:v>
                </c:pt>
                <c:pt idx="1178">
                  <c:v>180.76212993299464</c:v>
                </c:pt>
                <c:pt idx="1179">
                  <c:v>255.02773490919651</c:v>
                </c:pt>
                <c:pt idx="1180">
                  <c:v>244.29539710860831</c:v>
                </c:pt>
                <c:pt idx="1181">
                  <c:v>228.11140264952894</c:v>
                </c:pt>
                <c:pt idx="1182">
                  <c:v>216.91643703342197</c:v>
                </c:pt>
                <c:pt idx="1183">
                  <c:v>204.48595877810874</c:v>
                </c:pt>
                <c:pt idx="1184">
                  <c:v>194.94799505181254</c:v>
                </c:pt>
                <c:pt idx="1185">
                  <c:v>184.82834096805641</c:v>
                </c:pt>
                <c:pt idx="1186">
                  <c:v>177.62324788784053</c:v>
                </c:pt>
                <c:pt idx="1187">
                  <c:v>243.59077934021934</c:v>
                </c:pt>
                <c:pt idx="1188">
                  <c:v>230.21855258417213</c:v>
                </c:pt>
                <c:pt idx="1189">
                  <c:v>213.22464770416593</c:v>
                </c:pt>
                <c:pt idx="1190">
                  <c:v>201.64619192798591</c:v>
                </c:pt>
                <c:pt idx="1191">
                  <c:v>191.50587501251982</c:v>
                </c:pt>
                <c:pt idx="1192">
                  <c:v>178.40772550816291</c:v>
                </c:pt>
                <c:pt idx="1193">
                  <c:v>170.78731261003236</c:v>
                </c:pt>
                <c:pt idx="1194">
                  <c:v>227.69592173467208</c:v>
                </c:pt>
                <c:pt idx="1195">
                  <c:v>216.4232191664255</c:v>
                </c:pt>
                <c:pt idx="1196">
                  <c:v>201.98531147742449</c:v>
                </c:pt>
                <c:pt idx="1197">
                  <c:v>185.20883954360363</c:v>
                </c:pt>
                <c:pt idx="1198">
                  <c:v>178.46519246169282</c:v>
                </c:pt>
                <c:pt idx="1199">
                  <c:v>167.85845332186682</c:v>
                </c:pt>
                <c:pt idx="1200">
                  <c:v>214.91116135420555</c:v>
                </c:pt>
                <c:pt idx="1201">
                  <c:v>201.0059189860051</c:v>
                </c:pt>
                <c:pt idx="1202">
                  <c:v>187.97330612751671</c:v>
                </c:pt>
                <c:pt idx="1203">
                  <c:v>174.44105853243445</c:v>
                </c:pt>
                <c:pt idx="1204">
                  <c:v>165.08147674802717</c:v>
                </c:pt>
                <c:pt idx="1205">
                  <c:v>199.83935261039028</c:v>
                </c:pt>
                <c:pt idx="1206">
                  <c:v>190.01683116901643</c:v>
                </c:pt>
                <c:pt idx="1207">
                  <c:v>177.07370064768838</c:v>
                </c:pt>
                <c:pt idx="1208">
                  <c:v>164.46271726621853</c:v>
                </c:pt>
                <c:pt idx="1209">
                  <c:v>192.47847152828115</c:v>
                </c:pt>
                <c:pt idx="1210">
                  <c:v>182.14889855159959</c:v>
                </c:pt>
                <c:pt idx="1211">
                  <c:v>171.3962957774786</c:v>
                </c:pt>
                <c:pt idx="1212">
                  <c:v>186.43727737588608</c:v>
                </c:pt>
                <c:pt idx="1213">
                  <c:v>172.10606836557031</c:v>
                </c:pt>
                <c:pt idx="1214">
                  <c:v>175.05609027393382</c:v>
                </c:pt>
                <c:pt idx="1215">
                  <c:v>267.39847241138932</c:v>
                </c:pt>
                <c:pt idx="1216">
                  <c:v>258.06139927795789</c:v>
                </c:pt>
                <c:pt idx="1217">
                  <c:v>243.41249927937781</c:v>
                </c:pt>
                <c:pt idx="1218">
                  <c:v>232.13041079118022</c:v>
                </c:pt>
                <c:pt idx="1219">
                  <c:v>224.02384606327496</c:v>
                </c:pt>
                <c:pt idx="1220">
                  <c:v>214.31557790765544</c:v>
                </c:pt>
                <c:pt idx="1221">
                  <c:v>201.76184567743439</c:v>
                </c:pt>
                <c:pt idx="1222">
                  <c:v>190.99494816496122</c:v>
                </c:pt>
                <c:pt idx="1223">
                  <c:v>182.91420028689686</c:v>
                </c:pt>
                <c:pt idx="1224">
                  <c:v>256.07169331007537</c:v>
                </c:pt>
                <c:pt idx="1225">
                  <c:v>244.74464481937275</c:v>
                </c:pt>
                <c:pt idx="1226">
                  <c:v>227.52371474114784</c:v>
                </c:pt>
                <c:pt idx="1227">
                  <c:v>219.61969090012224</c:v>
                </c:pt>
                <c:pt idx="1228">
                  <c:v>209.43991582664967</c:v>
                </c:pt>
                <c:pt idx="1229">
                  <c:v>199.62214689513314</c:v>
                </c:pt>
                <c:pt idx="1230">
                  <c:v>186.95506948090292</c:v>
                </c:pt>
                <c:pt idx="1231">
                  <c:v>177.28606395485303</c:v>
                </c:pt>
                <c:pt idx="1232">
                  <c:v>244.83502712440645</c:v>
                </c:pt>
                <c:pt idx="1233">
                  <c:v>231.08759368393748</c:v>
                </c:pt>
                <c:pt idx="1234">
                  <c:v>214.69393959500667</c:v>
                </c:pt>
                <c:pt idx="1235">
                  <c:v>205.11768969551179</c:v>
                </c:pt>
                <c:pt idx="1236">
                  <c:v>192.68677564548</c:v>
                </c:pt>
                <c:pt idx="1237">
                  <c:v>185.43041334797249</c:v>
                </c:pt>
                <c:pt idx="1238">
                  <c:v>173.25345884118519</c:v>
                </c:pt>
                <c:pt idx="1239">
                  <c:v>227.79486628250982</c:v>
                </c:pt>
                <c:pt idx="1240">
                  <c:v>216.59642816959661</c:v>
                </c:pt>
                <c:pt idx="1241">
                  <c:v>202.77675574361865</c:v>
                </c:pt>
                <c:pt idx="1242">
                  <c:v>191.70706191227032</c:v>
                </c:pt>
                <c:pt idx="1243">
                  <c:v>181.18444990702255</c:v>
                </c:pt>
                <c:pt idx="1244">
                  <c:v>170.4581693329535</c:v>
                </c:pt>
                <c:pt idx="1245">
                  <c:v>213.70761769163312</c:v>
                </c:pt>
                <c:pt idx="1246">
                  <c:v>201.88639681187647</c:v>
                </c:pt>
                <c:pt idx="1247">
                  <c:v>189.29176255973573</c:v>
                </c:pt>
                <c:pt idx="1248">
                  <c:v>177.7241511976581</c:v>
                </c:pt>
                <c:pt idx="1249">
                  <c:v>166.8593813120151</c:v>
                </c:pt>
                <c:pt idx="1250">
                  <c:v>204.28878981025366</c:v>
                </c:pt>
                <c:pt idx="1251">
                  <c:v>191.77808882698866</c:v>
                </c:pt>
                <c:pt idx="1252">
                  <c:v>176.95160698734389</c:v>
                </c:pt>
                <c:pt idx="1253">
                  <c:v>165.5922937650389</c:v>
                </c:pt>
                <c:pt idx="1254">
                  <c:v>192.38515631073039</c:v>
                </c:pt>
                <c:pt idx="1255">
                  <c:v>179.04891983737821</c:v>
                </c:pt>
                <c:pt idx="1256">
                  <c:v>168.33090763768018</c:v>
                </c:pt>
                <c:pt idx="1257">
                  <c:v>180.82523354242755</c:v>
                </c:pt>
                <c:pt idx="1258">
                  <c:v>167.8819497760303</c:v>
                </c:pt>
                <c:pt idx="1259">
                  <c:v>174.39534041786817</c:v>
                </c:pt>
                <c:pt idx="1260">
                  <c:v>246.62307789995771</c:v>
                </c:pt>
                <c:pt idx="1261">
                  <c:v>233.87124192019428</c:v>
                </c:pt>
                <c:pt idx="1262">
                  <c:v>224.53179462180367</c:v>
                </c:pt>
                <c:pt idx="1263">
                  <c:v>211.90641277762268</c:v>
                </c:pt>
                <c:pt idx="1264">
                  <c:v>200.83067959627317</c:v>
                </c:pt>
                <c:pt idx="1265">
                  <c:v>190.90155511208513</c:v>
                </c:pt>
                <c:pt idx="1266">
                  <c:v>176.71949415700465</c:v>
                </c:pt>
                <c:pt idx="1267">
                  <c:v>231.83378864021233</c:v>
                </c:pt>
                <c:pt idx="1268">
                  <c:v>219.13046078544312</c:v>
                </c:pt>
                <c:pt idx="1269">
                  <c:v>209.32086950827284</c:v>
                </c:pt>
                <c:pt idx="1270">
                  <c:v>198.40725116407225</c:v>
                </c:pt>
                <c:pt idx="1271">
                  <c:v>188.15802363753551</c:v>
                </c:pt>
                <c:pt idx="1272">
                  <c:v>176.51101013150151</c:v>
                </c:pt>
                <c:pt idx="1273">
                  <c:v>216.42701102836543</c:v>
                </c:pt>
                <c:pt idx="1274">
                  <c:v>204.33375431627985</c:v>
                </c:pt>
                <c:pt idx="1275">
                  <c:v>193.64829949131661</c:v>
                </c:pt>
                <c:pt idx="1276">
                  <c:v>183.99991243736417</c:v>
                </c:pt>
                <c:pt idx="1277">
                  <c:v>175.4105062014246</c:v>
                </c:pt>
                <c:pt idx="1278">
                  <c:v>205.05708722031613</c:v>
                </c:pt>
                <c:pt idx="1279">
                  <c:v>194.73383962656601</c:v>
                </c:pt>
                <c:pt idx="1280">
                  <c:v>182.54763054159787</c:v>
                </c:pt>
                <c:pt idx="1281">
                  <c:v>175.0213335975277</c:v>
                </c:pt>
                <c:pt idx="1282">
                  <c:v>194.85617149771883</c:v>
                </c:pt>
                <c:pt idx="1283">
                  <c:v>182.84243594576674</c:v>
                </c:pt>
                <c:pt idx="1284">
                  <c:v>171.30192862420267</c:v>
                </c:pt>
                <c:pt idx="1285">
                  <c:v>181.98865451064728</c:v>
                </c:pt>
                <c:pt idx="1286">
                  <c:v>171.12772473626205</c:v>
                </c:pt>
                <c:pt idx="1287">
                  <c:v>171.92450475076566</c:v>
                </c:pt>
                <c:pt idx="1288">
                  <c:v>223.95372689846488</c:v>
                </c:pt>
                <c:pt idx="1289">
                  <c:v>215.49882394149324</c:v>
                </c:pt>
                <c:pt idx="1290">
                  <c:v>203.62990275299535</c:v>
                </c:pt>
                <c:pt idx="1291">
                  <c:v>190.15022479712559</c:v>
                </c:pt>
                <c:pt idx="1292">
                  <c:v>180.50784801149371</c:v>
                </c:pt>
                <c:pt idx="1293">
                  <c:v>212.66726150390105</c:v>
                </c:pt>
                <c:pt idx="1294">
                  <c:v>205.34524989826934</c:v>
                </c:pt>
                <c:pt idx="1295">
                  <c:v>191.48741616491861</c:v>
                </c:pt>
                <c:pt idx="1296">
                  <c:v>178.04620627953523</c:v>
                </c:pt>
                <c:pt idx="1297">
                  <c:v>201.04808677747701</c:v>
                </c:pt>
                <c:pt idx="1298">
                  <c:v>190.59341402270763</c:v>
                </c:pt>
                <c:pt idx="1299">
                  <c:v>179.68752660502605</c:v>
                </c:pt>
                <c:pt idx="1300">
                  <c:v>192.65017669541464</c:v>
                </c:pt>
                <c:pt idx="1301">
                  <c:v>176.27502073485368</c:v>
                </c:pt>
                <c:pt idx="1302">
                  <c:v>179.42969080218336</c:v>
                </c:pt>
                <c:pt idx="1303">
                  <c:v>213.5386254162496</c:v>
                </c:pt>
                <c:pt idx="1304">
                  <c:v>201.75320049585741</c:v>
                </c:pt>
                <c:pt idx="1305">
                  <c:v>191.81008167515097</c:v>
                </c:pt>
                <c:pt idx="1306">
                  <c:v>201.9859722118947</c:v>
                </c:pt>
                <c:pt idx="1307">
                  <c:v>191.45838975476056</c:v>
                </c:pt>
                <c:pt idx="1308">
                  <c:v>191.61148957636055</c:v>
                </c:pt>
                <c:pt idx="1309">
                  <c:v>209.62629364621057</c:v>
                </c:pt>
                <c:pt idx="1310">
                  <c:v>291.121720703954</c:v>
                </c:pt>
                <c:pt idx="1311">
                  <c:v>278.7793609775473</c:v>
                </c:pt>
                <c:pt idx="1312">
                  <c:v>267.82761017640178</c:v>
                </c:pt>
                <c:pt idx="1313">
                  <c:v>256.80342720304077</c:v>
                </c:pt>
                <c:pt idx="1314">
                  <c:v>246.35933647447473</c:v>
                </c:pt>
                <c:pt idx="1315">
                  <c:v>234.80205986803196</c:v>
                </c:pt>
                <c:pt idx="1316">
                  <c:v>227.43242760659302</c:v>
                </c:pt>
                <c:pt idx="1317">
                  <c:v>218.73234694755615</c:v>
                </c:pt>
                <c:pt idx="1318">
                  <c:v>209.87257219437788</c:v>
                </c:pt>
                <c:pt idx="1319">
                  <c:v>279.21198291680207</c:v>
                </c:pt>
                <c:pt idx="1320">
                  <c:v>262.27951931981579</c:v>
                </c:pt>
                <c:pt idx="1321">
                  <c:v>252.84739308664177</c:v>
                </c:pt>
                <c:pt idx="1322">
                  <c:v>243.4223503903811</c:v>
                </c:pt>
                <c:pt idx="1323">
                  <c:v>230.39135636746585</c:v>
                </c:pt>
                <c:pt idx="1324">
                  <c:v>220.0141970166336</c:v>
                </c:pt>
                <c:pt idx="1325">
                  <c:v>211.39948672019705</c:v>
                </c:pt>
                <c:pt idx="1326">
                  <c:v>204.67485754179393</c:v>
                </c:pt>
                <c:pt idx="1327">
                  <c:v>262.10287440573507</c:v>
                </c:pt>
                <c:pt idx="1328">
                  <c:v>249.48335326587846</c:v>
                </c:pt>
                <c:pt idx="1329">
                  <c:v>238.08838334969994</c:v>
                </c:pt>
                <c:pt idx="1330">
                  <c:v>228.59665588030066</c:v>
                </c:pt>
                <c:pt idx="1331">
                  <c:v>215.15434825323302</c:v>
                </c:pt>
                <c:pt idx="1332">
                  <c:v>202.53730938512751</c:v>
                </c:pt>
                <c:pt idx="1333">
                  <c:v>199.04508782444282</c:v>
                </c:pt>
                <c:pt idx="1334">
                  <c:v>248.50949241305557</c:v>
                </c:pt>
                <c:pt idx="1335">
                  <c:v>237.85307384564021</c:v>
                </c:pt>
                <c:pt idx="1336">
                  <c:v>225.48453992928637</c:v>
                </c:pt>
                <c:pt idx="1337">
                  <c:v>214.03999876842522</c:v>
                </c:pt>
                <c:pt idx="1338">
                  <c:v>204.22278947362111</c:v>
                </c:pt>
                <c:pt idx="1339">
                  <c:v>190.21854611764115</c:v>
                </c:pt>
                <c:pt idx="1340">
                  <c:v>235.11751530135109</c:v>
                </c:pt>
                <c:pt idx="1341">
                  <c:v>223.18832226896905</c:v>
                </c:pt>
                <c:pt idx="1342">
                  <c:v>210.6106723929438</c:v>
                </c:pt>
                <c:pt idx="1343">
                  <c:v>199.03717370562276</c:v>
                </c:pt>
                <c:pt idx="1344">
                  <c:v>190.70519929563397</c:v>
                </c:pt>
                <c:pt idx="1345">
                  <c:v>221.28787078614903</c:v>
                </c:pt>
                <c:pt idx="1346">
                  <c:v>208.65993779962253</c:v>
                </c:pt>
                <c:pt idx="1347">
                  <c:v>196.06798452563976</c:v>
                </c:pt>
                <c:pt idx="1348">
                  <c:v>187.97746623811406</c:v>
                </c:pt>
                <c:pt idx="1349">
                  <c:v>208.77182444091568</c:v>
                </c:pt>
                <c:pt idx="1350">
                  <c:v>196.81563870652951</c:v>
                </c:pt>
                <c:pt idx="1351">
                  <c:v>186.43256955626714</c:v>
                </c:pt>
                <c:pt idx="1352">
                  <c:v>198.91536507678461</c:v>
                </c:pt>
                <c:pt idx="1353">
                  <c:v>188.53287874780494</c:v>
                </c:pt>
                <c:pt idx="1354">
                  <c:v>189.93599813384037</c:v>
                </c:pt>
                <c:pt idx="1355">
                  <c:v>266.73540484976832</c:v>
                </c:pt>
                <c:pt idx="1356">
                  <c:v>254.93959863853729</c:v>
                </c:pt>
                <c:pt idx="1357">
                  <c:v>240.62372687799279</c:v>
                </c:pt>
                <c:pt idx="1358">
                  <c:v>231.2014871635472</c:v>
                </c:pt>
                <c:pt idx="1359">
                  <c:v>217.39843111761832</c:v>
                </c:pt>
                <c:pt idx="1360">
                  <c:v>207.2686344888474</c:v>
                </c:pt>
                <c:pt idx="1361">
                  <c:v>199.68877152688333</c:v>
                </c:pt>
                <c:pt idx="1362">
                  <c:v>252.8966482907972</c:v>
                </c:pt>
                <c:pt idx="1363">
                  <c:v>241.36894095319678</c:v>
                </c:pt>
                <c:pt idx="1364">
                  <c:v>226.10991167929592</c:v>
                </c:pt>
                <c:pt idx="1365">
                  <c:v>216.16402929922162</c:v>
                </c:pt>
                <c:pt idx="1366">
                  <c:v>205.59282422876754</c:v>
                </c:pt>
                <c:pt idx="1367">
                  <c:v>194.56195873444676</c:v>
                </c:pt>
                <c:pt idx="1368">
                  <c:v>235.5520390668247</c:v>
                </c:pt>
                <c:pt idx="1369">
                  <c:v>225.38073973791029</c:v>
                </c:pt>
                <c:pt idx="1370">
                  <c:v>214.27947806494876</c:v>
                </c:pt>
                <c:pt idx="1371">
                  <c:v>201.5359301139174</c:v>
                </c:pt>
                <c:pt idx="1372">
                  <c:v>191.64695347241172</c:v>
                </c:pt>
                <c:pt idx="1373">
                  <c:v>222.31071221978311</c:v>
                </c:pt>
                <c:pt idx="1374">
                  <c:v>210.37353172915391</c:v>
                </c:pt>
                <c:pt idx="1375">
                  <c:v>197.50712031501132</c:v>
                </c:pt>
                <c:pt idx="1376">
                  <c:v>184.66287329470356</c:v>
                </c:pt>
                <c:pt idx="1377">
                  <c:v>211.32561679982496</c:v>
                </c:pt>
                <c:pt idx="1378">
                  <c:v>196.35305157952666</c:v>
                </c:pt>
                <c:pt idx="1379">
                  <c:v>187.02029944937567</c:v>
                </c:pt>
                <c:pt idx="1380">
                  <c:v>199.70858162746094</c:v>
                </c:pt>
                <c:pt idx="1381">
                  <c:v>187.98989665063436</c:v>
                </c:pt>
                <c:pt idx="1382">
                  <c:v>188.80241990075717</c:v>
                </c:pt>
                <c:pt idx="1383">
                  <c:v>242.37639162988637</c:v>
                </c:pt>
                <c:pt idx="1384">
                  <c:v>232.88830391275962</c:v>
                </c:pt>
                <c:pt idx="1385">
                  <c:v>221.0053914401899</c:v>
                </c:pt>
                <c:pt idx="1386">
                  <c:v>207.55412767109954</c:v>
                </c:pt>
                <c:pt idx="1387">
                  <c:v>198.41614725636248</c:v>
                </c:pt>
                <c:pt idx="1388">
                  <c:v>227.06605393235861</c:v>
                </c:pt>
                <c:pt idx="1389">
                  <c:v>218.35446348789947</c:v>
                </c:pt>
                <c:pt idx="1390">
                  <c:v>205.97279278639428</c:v>
                </c:pt>
                <c:pt idx="1391">
                  <c:v>196.11490358483195</c:v>
                </c:pt>
                <c:pt idx="1392">
                  <c:v>216.02035425250222</c:v>
                </c:pt>
                <c:pt idx="1393">
                  <c:v>205.35471826022433</c:v>
                </c:pt>
                <c:pt idx="1394">
                  <c:v>197.06744986900333</c:v>
                </c:pt>
                <c:pt idx="1395">
                  <c:v>205.46083621049411</c:v>
                </c:pt>
                <c:pt idx="1396">
                  <c:v>196.79209837517521</c:v>
                </c:pt>
                <c:pt idx="1397">
                  <c:v>195.14484970204114</c:v>
                </c:pt>
                <c:pt idx="1398">
                  <c:v>228.23420688320732</c:v>
                </c:pt>
                <c:pt idx="1399">
                  <c:v>213.79156787527324</c:v>
                </c:pt>
                <c:pt idx="1400">
                  <c:v>203.3900733523858</c:v>
                </c:pt>
                <c:pt idx="1401">
                  <c:v>213.65581219145099</c:v>
                </c:pt>
                <c:pt idx="1402">
                  <c:v>202.9878047041534</c:v>
                </c:pt>
                <c:pt idx="1403">
                  <c:v>199.80950530744155</c:v>
                </c:pt>
                <c:pt idx="1404">
                  <c:v>211.16506098995887</c:v>
                </c:pt>
                <c:pt idx="1405">
                  <c:v>289.87568074640592</c:v>
                </c:pt>
                <c:pt idx="1406">
                  <c:v>277.50560322350339</c:v>
                </c:pt>
                <c:pt idx="1407">
                  <c:v>266.89592398341028</c:v>
                </c:pt>
                <c:pt idx="1408">
                  <c:v>256.4696039900366</c:v>
                </c:pt>
                <c:pt idx="1409">
                  <c:v>242.56876972358521</c:v>
                </c:pt>
                <c:pt idx="1410">
                  <c:v>231.93272969666214</c:v>
                </c:pt>
                <c:pt idx="1411">
                  <c:v>223.8062428268056</c:v>
                </c:pt>
                <c:pt idx="1412">
                  <c:v>275.65868705039804</c:v>
                </c:pt>
                <c:pt idx="1413">
                  <c:v>263.79187980829658</c:v>
                </c:pt>
                <c:pt idx="1414">
                  <c:v>252.17113908838235</c:v>
                </c:pt>
                <c:pt idx="1415">
                  <c:v>240.63550731193277</c:v>
                </c:pt>
                <c:pt idx="1416">
                  <c:v>229.03597718151559</c:v>
                </c:pt>
                <c:pt idx="1417">
                  <c:v>217.51754996296427</c:v>
                </c:pt>
                <c:pt idx="1418">
                  <c:v>260.93323165568484</c:v>
                </c:pt>
                <c:pt idx="1419">
                  <c:v>248.38363321311613</c:v>
                </c:pt>
                <c:pt idx="1420">
                  <c:v>237.46130015557435</c:v>
                </c:pt>
                <c:pt idx="1421">
                  <c:v>227.07567821439852</c:v>
                </c:pt>
                <c:pt idx="1422">
                  <c:v>217.86395180740635</c:v>
                </c:pt>
                <c:pt idx="1423">
                  <c:v>246.1487721558193</c:v>
                </c:pt>
                <c:pt idx="1424">
                  <c:v>233.66975818332003</c:v>
                </c:pt>
                <c:pt idx="1425">
                  <c:v>224.25263297739502</c:v>
                </c:pt>
                <c:pt idx="1426">
                  <c:v>215.56852708185806</c:v>
                </c:pt>
                <c:pt idx="1427">
                  <c:v>235.20299862017714</c:v>
                </c:pt>
                <c:pt idx="1428">
                  <c:v>223.42650453266526</c:v>
                </c:pt>
                <c:pt idx="1429">
                  <c:v>214.0252363614984</c:v>
                </c:pt>
                <c:pt idx="1430">
                  <c:v>223.78866905446307</c:v>
                </c:pt>
                <c:pt idx="1431">
                  <c:v>216.18768513615839</c:v>
                </c:pt>
                <c:pt idx="1432">
                  <c:v>211.34978190598758</c:v>
                </c:pt>
                <c:pt idx="1433">
                  <c:v>263.33503214605366</c:v>
                </c:pt>
                <c:pt idx="1434">
                  <c:v>251.17097338517749</c:v>
                </c:pt>
                <c:pt idx="1435">
                  <c:v>238.83386365352646</c:v>
                </c:pt>
                <c:pt idx="1436">
                  <c:v>228.71113153943952</c:v>
                </c:pt>
                <c:pt idx="1437">
                  <c:v>219.7623398837269</c:v>
                </c:pt>
                <c:pt idx="1438">
                  <c:v>248.38442309505569</c:v>
                </c:pt>
                <c:pt idx="1439">
                  <c:v>237.10523193055496</c:v>
                </c:pt>
                <c:pt idx="1440">
                  <c:v>224.98197411798049</c:v>
                </c:pt>
                <c:pt idx="1441">
                  <c:v>217.63054180133008</c:v>
                </c:pt>
                <c:pt idx="1442">
                  <c:v>236.3285196795</c:v>
                </c:pt>
                <c:pt idx="1443">
                  <c:v>224.71058873947095</c:v>
                </c:pt>
                <c:pt idx="1444">
                  <c:v>214.24070242534458</c:v>
                </c:pt>
                <c:pt idx="1445">
                  <c:v>227.19063995309534</c:v>
                </c:pt>
                <c:pt idx="1446">
                  <c:v>214.46785944183569</c:v>
                </c:pt>
                <c:pt idx="1447">
                  <c:v>218.65055581659226</c:v>
                </c:pt>
                <c:pt idx="1448">
                  <c:v>242.31159189662071</c:v>
                </c:pt>
                <c:pt idx="1449">
                  <c:v>229.95675602973279</c:v>
                </c:pt>
                <c:pt idx="1450">
                  <c:v>220.1173178663521</c:v>
                </c:pt>
                <c:pt idx="1451">
                  <c:v>231.80620133145965</c:v>
                </c:pt>
                <c:pt idx="1452">
                  <c:v>222.28946597483014</c:v>
                </c:pt>
                <c:pt idx="1453">
                  <c:v>225.75270361789876</c:v>
                </c:pt>
                <c:pt idx="1454">
                  <c:v>231.77134398925762</c:v>
                </c:pt>
                <c:pt idx="1455">
                  <c:v>288.58751714897312</c:v>
                </c:pt>
                <c:pt idx="1456">
                  <c:v>277.8516235107578</c:v>
                </c:pt>
                <c:pt idx="1457">
                  <c:v>266.71720255410958</c:v>
                </c:pt>
                <c:pt idx="1458">
                  <c:v>257.64607643093109</c:v>
                </c:pt>
                <c:pt idx="1459">
                  <c:v>245.77050825433639</c:v>
                </c:pt>
                <c:pt idx="1460">
                  <c:v>273.05011093956398</c:v>
                </c:pt>
                <c:pt idx="1461">
                  <c:v>264.13784923278081</c:v>
                </c:pt>
                <c:pt idx="1462">
                  <c:v>255.0345775679225</c:v>
                </c:pt>
                <c:pt idx="1463">
                  <c:v>243.55965382764089</c:v>
                </c:pt>
                <c:pt idx="1464">
                  <c:v>264.73763573316864</c:v>
                </c:pt>
                <c:pt idx="1465">
                  <c:v>252.17488234880375</c:v>
                </c:pt>
                <c:pt idx="1466">
                  <c:v>245.71588561136321</c:v>
                </c:pt>
                <c:pt idx="1467">
                  <c:v>253.57404551954789</c:v>
                </c:pt>
                <c:pt idx="1468">
                  <c:v>246.18479239768476</c:v>
                </c:pt>
                <c:pt idx="1469">
                  <c:v>241.14580502216654</c:v>
                </c:pt>
                <c:pt idx="1470">
                  <c:v>266.34796262185966</c:v>
                </c:pt>
                <c:pt idx="1471">
                  <c:v>255.47201783804996</c:v>
                </c:pt>
                <c:pt idx="1472">
                  <c:v>248.05268716949251</c:v>
                </c:pt>
                <c:pt idx="1473">
                  <c:v>253.54893487219613</c:v>
                </c:pt>
                <c:pt idx="1474">
                  <c:v>245.11225384983823</c:v>
                </c:pt>
                <c:pt idx="1475">
                  <c:v>244.79997196624583</c:v>
                </c:pt>
                <c:pt idx="1476">
                  <c:v>246.1353707925399</c:v>
                </c:pt>
                <c:pt idx="1477">
                  <c:v>294.31025382109704</c:v>
                </c:pt>
                <c:pt idx="1478">
                  <c:v>283.59702834643122</c:v>
                </c:pt>
                <c:pt idx="1479">
                  <c:v>275.20706071929806</c:v>
                </c:pt>
                <c:pt idx="1480">
                  <c:v>284.58969029913226</c:v>
                </c:pt>
                <c:pt idx="1481">
                  <c:v>273.60709799364497</c:v>
                </c:pt>
                <c:pt idx="1482">
                  <c:v>273.49835169439905</c:v>
                </c:pt>
                <c:pt idx="1483">
                  <c:v>275.79479268259672</c:v>
                </c:pt>
                <c:pt idx="1484">
                  <c:v>305.35205765105559</c:v>
                </c:pt>
                <c:pt idx="1485">
                  <c:v>323.36639004893925</c:v>
                </c:pt>
                <c:pt idx="1486">
                  <c:v>311.03413467474252</c:v>
                </c:pt>
                <c:pt idx="1487">
                  <c:v>295.32764300449901</c:v>
                </c:pt>
                <c:pt idx="1488">
                  <c:v>278.37433438207051</c:v>
                </c:pt>
                <c:pt idx="1489">
                  <c:v>264.11174887884135</c:v>
                </c:pt>
                <c:pt idx="1490">
                  <c:v>247.75921054321145</c:v>
                </c:pt>
                <c:pt idx="1491">
                  <c:v>238.78920010023762</c:v>
                </c:pt>
                <c:pt idx="1492">
                  <c:v>230.49686864747014</c:v>
                </c:pt>
                <c:pt idx="1493">
                  <c:v>221.2122648315783</c:v>
                </c:pt>
                <c:pt idx="1494">
                  <c:v>210.78115134047221</c:v>
                </c:pt>
                <c:pt idx="1495">
                  <c:v>198.28554655505991</c:v>
                </c:pt>
                <c:pt idx="1496">
                  <c:v>193.01717275113651</c:v>
                </c:pt>
                <c:pt idx="1497">
                  <c:v>188.07303196551811</c:v>
                </c:pt>
                <c:pt idx="1498">
                  <c:v>187.40939929779347</c:v>
                </c:pt>
                <c:pt idx="1499">
                  <c:v>182.01355601045429</c:v>
                </c:pt>
                <c:pt idx="1500">
                  <c:v>186.37165415488471</c:v>
                </c:pt>
                <c:pt idx="1501">
                  <c:v>303.62705767454315</c:v>
                </c:pt>
                <c:pt idx="1502">
                  <c:v>290.47136447622859</c:v>
                </c:pt>
                <c:pt idx="1503">
                  <c:v>278.32283582022797</c:v>
                </c:pt>
                <c:pt idx="1504">
                  <c:v>261.45053073069346</c:v>
                </c:pt>
                <c:pt idx="1505">
                  <c:v>249.24678924090654</c:v>
                </c:pt>
                <c:pt idx="1506">
                  <c:v>235.32972386811866</c:v>
                </c:pt>
                <c:pt idx="1507">
                  <c:v>223.73094100343678</c:v>
                </c:pt>
                <c:pt idx="1508">
                  <c:v>214.15692406410801</c:v>
                </c:pt>
                <c:pt idx="1509">
                  <c:v>206.66555398599212</c:v>
                </c:pt>
                <c:pt idx="1510">
                  <c:v>194.50153085885586</c:v>
                </c:pt>
                <c:pt idx="1511">
                  <c:v>185.70294400667399</c:v>
                </c:pt>
                <c:pt idx="1512">
                  <c:v>179.06910740311014</c:v>
                </c:pt>
                <c:pt idx="1513">
                  <c:v>172.47817159139436</c:v>
                </c:pt>
                <c:pt idx="1514">
                  <c:v>168.90912821297047</c:v>
                </c:pt>
                <c:pt idx="1515">
                  <c:v>169.07333717049187</c:v>
                </c:pt>
                <c:pt idx="1516">
                  <c:v>284.11183898177831</c:v>
                </c:pt>
                <c:pt idx="1517">
                  <c:v>271.45010385795047</c:v>
                </c:pt>
                <c:pt idx="1518">
                  <c:v>258.95236794466075</c:v>
                </c:pt>
                <c:pt idx="1519">
                  <c:v>248.58261055723062</c:v>
                </c:pt>
                <c:pt idx="1520">
                  <c:v>235.88717962281294</c:v>
                </c:pt>
                <c:pt idx="1521">
                  <c:v>220.82190243837488</c:v>
                </c:pt>
                <c:pt idx="1522">
                  <c:v>209.55883925138642</c:v>
                </c:pt>
                <c:pt idx="1523">
                  <c:v>199.36573704342732</c:v>
                </c:pt>
                <c:pt idx="1524">
                  <c:v>189.57751779607815</c:v>
                </c:pt>
                <c:pt idx="1525">
                  <c:v>176.31253006989891</c:v>
                </c:pt>
                <c:pt idx="1526">
                  <c:v>171.9909051020602</c:v>
                </c:pt>
                <c:pt idx="1527">
                  <c:v>162.20926385544908</c:v>
                </c:pt>
                <c:pt idx="1528">
                  <c:v>161.5772085313256</c:v>
                </c:pt>
                <c:pt idx="1529">
                  <c:v>156.29250751210952</c:v>
                </c:pt>
                <c:pt idx="1530">
                  <c:v>269.86150511272513</c:v>
                </c:pt>
                <c:pt idx="1531">
                  <c:v>257.32335518659102</c:v>
                </c:pt>
                <c:pt idx="1532">
                  <c:v>245.6386488338137</c:v>
                </c:pt>
                <c:pt idx="1533">
                  <c:v>231.94381816203133</c:v>
                </c:pt>
                <c:pt idx="1534">
                  <c:v>218.9883739325511</c:v>
                </c:pt>
                <c:pt idx="1535">
                  <c:v>205.37155541787877</c:v>
                </c:pt>
                <c:pt idx="1536">
                  <c:v>192.58676864992822</c:v>
                </c:pt>
                <c:pt idx="1537">
                  <c:v>183.29249006540022</c:v>
                </c:pt>
                <c:pt idx="1538">
                  <c:v>171.66020032386382</c:v>
                </c:pt>
                <c:pt idx="1539">
                  <c:v>164.48354277961289</c:v>
                </c:pt>
                <c:pt idx="1540">
                  <c:v>153.89615118846109</c:v>
                </c:pt>
                <c:pt idx="1541">
                  <c:v>150.7946174831095</c:v>
                </c:pt>
                <c:pt idx="1542">
                  <c:v>144.99054110612065</c:v>
                </c:pt>
                <c:pt idx="1543">
                  <c:v>256.93328552915159</c:v>
                </c:pt>
                <c:pt idx="1544">
                  <c:v>245.71051233981188</c:v>
                </c:pt>
                <c:pt idx="1545">
                  <c:v>229.32020789063483</c:v>
                </c:pt>
                <c:pt idx="1546">
                  <c:v>216.65429476354552</c:v>
                </c:pt>
                <c:pt idx="1547">
                  <c:v>205.69055089847075</c:v>
                </c:pt>
                <c:pt idx="1548">
                  <c:v>191.54991502221333</c:v>
                </c:pt>
                <c:pt idx="1549">
                  <c:v>178.15728883306292</c:v>
                </c:pt>
                <c:pt idx="1550">
                  <c:v>169.97539623473153</c:v>
                </c:pt>
                <c:pt idx="1551">
                  <c:v>156.10181182787755</c:v>
                </c:pt>
                <c:pt idx="1552">
                  <c:v>151.3745680804243</c:v>
                </c:pt>
                <c:pt idx="1553">
                  <c:v>144.51062549951257</c:v>
                </c:pt>
                <c:pt idx="1554">
                  <c:v>137.9290277519442</c:v>
                </c:pt>
                <c:pt idx="1555">
                  <c:v>243.66804324318809</c:v>
                </c:pt>
                <c:pt idx="1556">
                  <c:v>230.33451651182304</c:v>
                </c:pt>
                <c:pt idx="1557">
                  <c:v>214.44016877471836</c:v>
                </c:pt>
                <c:pt idx="1558">
                  <c:v>201.75528983676588</c:v>
                </c:pt>
                <c:pt idx="1559">
                  <c:v>190.97872546153667</c:v>
                </c:pt>
                <c:pt idx="1560">
                  <c:v>178.02180931571502</c:v>
                </c:pt>
                <c:pt idx="1561">
                  <c:v>162.531028630729</c:v>
                </c:pt>
                <c:pt idx="1562">
                  <c:v>153.65215460869513</c:v>
                </c:pt>
                <c:pt idx="1563">
                  <c:v>142.33409350856141</c:v>
                </c:pt>
                <c:pt idx="1564">
                  <c:v>140.09221013605952</c:v>
                </c:pt>
                <c:pt idx="1565">
                  <c:v>133.72097493006163</c:v>
                </c:pt>
                <c:pt idx="1566">
                  <c:v>231.37533158588394</c:v>
                </c:pt>
                <c:pt idx="1567">
                  <c:v>214.40380460778863</c:v>
                </c:pt>
                <c:pt idx="1568">
                  <c:v>202.16016573023444</c:v>
                </c:pt>
                <c:pt idx="1569">
                  <c:v>185.59064476874073</c:v>
                </c:pt>
                <c:pt idx="1570">
                  <c:v>177.1853773470375</c:v>
                </c:pt>
                <c:pt idx="1571">
                  <c:v>162.90555315085271</c:v>
                </c:pt>
                <c:pt idx="1572">
                  <c:v>150.0412513295189</c:v>
                </c:pt>
                <c:pt idx="1573">
                  <c:v>139.79859359504667</c:v>
                </c:pt>
                <c:pt idx="1574">
                  <c:v>132.21152977592101</c:v>
                </c:pt>
                <c:pt idx="1575">
                  <c:v>126.51084413578974</c:v>
                </c:pt>
                <c:pt idx="1576">
                  <c:v>219.10115176586953</c:v>
                </c:pt>
                <c:pt idx="1577">
                  <c:v>203.70739731408253</c:v>
                </c:pt>
                <c:pt idx="1578">
                  <c:v>189.24557006843168</c:v>
                </c:pt>
                <c:pt idx="1579">
                  <c:v>175.68321207578765</c:v>
                </c:pt>
                <c:pt idx="1580">
                  <c:v>162.23732449181966</c:v>
                </c:pt>
                <c:pt idx="1581">
                  <c:v>148.59647483545132</c:v>
                </c:pt>
                <c:pt idx="1582">
                  <c:v>139.48782949845463</c:v>
                </c:pt>
                <c:pt idx="1583">
                  <c:v>130.41522971914401</c:v>
                </c:pt>
                <c:pt idx="1584">
                  <c:v>121.5174148648041</c:v>
                </c:pt>
                <c:pt idx="1585">
                  <c:v>210.3119871114518</c:v>
                </c:pt>
                <c:pt idx="1586">
                  <c:v>194.6044087657757</c:v>
                </c:pt>
                <c:pt idx="1587">
                  <c:v>177.79432076898638</c:v>
                </c:pt>
                <c:pt idx="1588">
                  <c:v>162.96451355700287</c:v>
                </c:pt>
                <c:pt idx="1589">
                  <c:v>152.55308917234083</c:v>
                </c:pt>
                <c:pt idx="1590">
                  <c:v>141.12856255340898</c:v>
                </c:pt>
                <c:pt idx="1591">
                  <c:v>131.0302081911932</c:v>
                </c:pt>
                <c:pt idx="1592">
                  <c:v>120.5536294836968</c:v>
                </c:pt>
                <c:pt idx="1593">
                  <c:v>200.5688585626649</c:v>
                </c:pt>
                <c:pt idx="1594">
                  <c:v>186.02842964233912</c:v>
                </c:pt>
                <c:pt idx="1595">
                  <c:v>171.59592382573987</c:v>
                </c:pt>
                <c:pt idx="1596">
                  <c:v>156.31651468037353</c:v>
                </c:pt>
                <c:pt idx="1597">
                  <c:v>145.06985828133475</c:v>
                </c:pt>
                <c:pt idx="1598">
                  <c:v>134.78701396952829</c:v>
                </c:pt>
                <c:pt idx="1599">
                  <c:v>124.48372171359802</c:v>
                </c:pt>
                <c:pt idx="1600">
                  <c:v>192.56163500475952</c:v>
                </c:pt>
                <c:pt idx="1601">
                  <c:v>177.41915968529088</c:v>
                </c:pt>
                <c:pt idx="1602">
                  <c:v>163.44362304558877</c:v>
                </c:pt>
                <c:pt idx="1603">
                  <c:v>150.43365978616566</c:v>
                </c:pt>
                <c:pt idx="1604">
                  <c:v>138.85055336413893</c:v>
                </c:pt>
                <c:pt idx="1605">
                  <c:v>126.59282473920211</c:v>
                </c:pt>
                <c:pt idx="1606">
                  <c:v>182.78180253629398</c:v>
                </c:pt>
                <c:pt idx="1607">
                  <c:v>170.39062969554197</c:v>
                </c:pt>
                <c:pt idx="1608">
                  <c:v>154.78566557279487</c:v>
                </c:pt>
                <c:pt idx="1609">
                  <c:v>142.0570042839413</c:v>
                </c:pt>
                <c:pt idx="1610">
                  <c:v>131.20763885846964</c:v>
                </c:pt>
                <c:pt idx="1611">
                  <c:v>174.4303705189393</c:v>
                </c:pt>
                <c:pt idx="1612">
                  <c:v>162.9708043800249</c:v>
                </c:pt>
                <c:pt idx="1613">
                  <c:v>151.5105540933971</c:v>
                </c:pt>
                <c:pt idx="1614">
                  <c:v>142.66384013367428</c:v>
                </c:pt>
                <c:pt idx="1615">
                  <c:v>171.34883546015317</c:v>
                </c:pt>
                <c:pt idx="1616">
                  <c:v>159.4552794821725</c:v>
                </c:pt>
                <c:pt idx="1617">
                  <c:v>149.82610963951265</c:v>
                </c:pt>
                <c:pt idx="1618">
                  <c:v>169.92743192927037</c:v>
                </c:pt>
                <c:pt idx="1619">
                  <c:v>158.93643221098182</c:v>
                </c:pt>
                <c:pt idx="1620">
                  <c:v>168.1730435793495</c:v>
                </c:pt>
                <c:pt idx="1621">
                  <c:v>295.28934680012105</c:v>
                </c:pt>
                <c:pt idx="1622">
                  <c:v>281.43045683108721</c:v>
                </c:pt>
                <c:pt idx="1623">
                  <c:v>269.62815493586436</c:v>
                </c:pt>
                <c:pt idx="1624">
                  <c:v>256.23808650244439</c:v>
                </c:pt>
                <c:pt idx="1625">
                  <c:v>237.6756774653669</c:v>
                </c:pt>
                <c:pt idx="1626">
                  <c:v>223.95711914185244</c:v>
                </c:pt>
                <c:pt idx="1627">
                  <c:v>209.1276090812313</c:v>
                </c:pt>
                <c:pt idx="1628">
                  <c:v>198.18795080544101</c:v>
                </c:pt>
                <c:pt idx="1629">
                  <c:v>193.8421347004446</c:v>
                </c:pt>
                <c:pt idx="1630">
                  <c:v>180.14894640119155</c:v>
                </c:pt>
                <c:pt idx="1631">
                  <c:v>173.06866861963886</c:v>
                </c:pt>
                <c:pt idx="1632">
                  <c:v>172.63767214272139</c:v>
                </c:pt>
                <c:pt idx="1633">
                  <c:v>168.33084329339204</c:v>
                </c:pt>
                <c:pt idx="1634">
                  <c:v>165.04318487136288</c:v>
                </c:pt>
                <c:pt idx="1635">
                  <c:v>278.95551523394431</c:v>
                </c:pt>
                <c:pt idx="1636">
                  <c:v>263.79961278018709</c:v>
                </c:pt>
                <c:pt idx="1637">
                  <c:v>251.08076568113529</c:v>
                </c:pt>
                <c:pt idx="1638">
                  <c:v>238.68956459934304</c:v>
                </c:pt>
                <c:pt idx="1639">
                  <c:v>223.31796741519815</c:v>
                </c:pt>
                <c:pt idx="1640">
                  <c:v>206.70516820571027</c:v>
                </c:pt>
                <c:pt idx="1641">
                  <c:v>193.72684377398832</c:v>
                </c:pt>
                <c:pt idx="1642">
                  <c:v>183.88080020803773</c:v>
                </c:pt>
                <c:pt idx="1643">
                  <c:v>174.09840114506505</c:v>
                </c:pt>
                <c:pt idx="1644">
                  <c:v>166.23131261462049</c:v>
                </c:pt>
                <c:pt idx="1645">
                  <c:v>160.21713142798808</c:v>
                </c:pt>
                <c:pt idx="1646">
                  <c:v>157.73324114363777</c:v>
                </c:pt>
                <c:pt idx="1647">
                  <c:v>154.63423049965809</c:v>
                </c:pt>
                <c:pt idx="1648">
                  <c:v>263.54653443091161</c:v>
                </c:pt>
                <c:pt idx="1649">
                  <c:v>247.69350149291802</c:v>
                </c:pt>
                <c:pt idx="1650">
                  <c:v>236.28324599039195</c:v>
                </c:pt>
                <c:pt idx="1651">
                  <c:v>220.74496052769473</c:v>
                </c:pt>
                <c:pt idx="1652">
                  <c:v>204.95722710699795</c:v>
                </c:pt>
                <c:pt idx="1653">
                  <c:v>191.27064276454416</c:v>
                </c:pt>
                <c:pt idx="1654">
                  <c:v>179.94199838919803</c:v>
                </c:pt>
                <c:pt idx="1655">
                  <c:v>170.45111598922108</c:v>
                </c:pt>
                <c:pt idx="1656">
                  <c:v>160.3454515507733</c:v>
                </c:pt>
                <c:pt idx="1657">
                  <c:v>151.8910664791556</c:v>
                </c:pt>
                <c:pt idx="1658">
                  <c:v>145.08135023742784</c:v>
                </c:pt>
                <c:pt idx="1659">
                  <c:v>144.41632368789942</c:v>
                </c:pt>
                <c:pt idx="1660">
                  <c:v>247.40644216737292</c:v>
                </c:pt>
                <c:pt idx="1661">
                  <c:v>232.02988100902792</c:v>
                </c:pt>
                <c:pt idx="1662">
                  <c:v>217.68210883088636</c:v>
                </c:pt>
                <c:pt idx="1663">
                  <c:v>205.07217922817813</c:v>
                </c:pt>
                <c:pt idx="1664">
                  <c:v>190.65833486922861</c:v>
                </c:pt>
                <c:pt idx="1665">
                  <c:v>179.49468981323434</c:v>
                </c:pt>
                <c:pt idx="1666">
                  <c:v>166.48222519780461</c:v>
                </c:pt>
                <c:pt idx="1667">
                  <c:v>155.41199699037475</c:v>
                </c:pt>
                <c:pt idx="1668">
                  <c:v>148.03354002733931</c:v>
                </c:pt>
                <c:pt idx="1669">
                  <c:v>138.35488729471103</c:v>
                </c:pt>
                <c:pt idx="1670">
                  <c:v>131.43264480754033</c:v>
                </c:pt>
                <c:pt idx="1671">
                  <c:v>231.21486436715611</c:v>
                </c:pt>
                <c:pt idx="1672">
                  <c:v>215.09614300116323</c:v>
                </c:pt>
                <c:pt idx="1673">
                  <c:v>202.1933668610518</c:v>
                </c:pt>
                <c:pt idx="1674">
                  <c:v>189.86348716264638</c:v>
                </c:pt>
                <c:pt idx="1675">
                  <c:v>178.3321088756818</c:v>
                </c:pt>
                <c:pt idx="1676">
                  <c:v>166.48400616620233</c:v>
                </c:pt>
                <c:pt idx="1677">
                  <c:v>151.6868765428726</c:v>
                </c:pt>
                <c:pt idx="1678">
                  <c:v>141.48876595678644</c:v>
                </c:pt>
                <c:pt idx="1679">
                  <c:v>135.55803939208681</c:v>
                </c:pt>
                <c:pt idx="1680">
                  <c:v>126.63869401011516</c:v>
                </c:pt>
                <c:pt idx="1681">
                  <c:v>216.80132500038633</c:v>
                </c:pt>
                <c:pt idx="1682">
                  <c:v>202.17673429883075</c:v>
                </c:pt>
                <c:pt idx="1683">
                  <c:v>189.12201696347267</c:v>
                </c:pt>
                <c:pt idx="1684">
                  <c:v>174.18030282839231</c:v>
                </c:pt>
                <c:pt idx="1685">
                  <c:v>166.33395839351942</c:v>
                </c:pt>
                <c:pt idx="1686">
                  <c:v>154.77213358063636</c:v>
                </c:pt>
                <c:pt idx="1687">
                  <c:v>141.82284446698873</c:v>
                </c:pt>
                <c:pt idx="1688">
                  <c:v>130.81928923426449</c:v>
                </c:pt>
                <c:pt idx="1689">
                  <c:v>122.92284801816095</c:v>
                </c:pt>
                <c:pt idx="1690">
                  <c:v>205.50196153099853</c:v>
                </c:pt>
                <c:pt idx="1691">
                  <c:v>190.32641928372846</c:v>
                </c:pt>
                <c:pt idx="1692">
                  <c:v>177.69200299348699</c:v>
                </c:pt>
                <c:pt idx="1693">
                  <c:v>162.82181880473559</c:v>
                </c:pt>
                <c:pt idx="1694">
                  <c:v>153.01885040736647</c:v>
                </c:pt>
                <c:pt idx="1695">
                  <c:v>141.72077118423385</c:v>
                </c:pt>
                <c:pt idx="1696">
                  <c:v>130.3804104366543</c:v>
                </c:pt>
                <c:pt idx="1697">
                  <c:v>119.38422771483874</c:v>
                </c:pt>
                <c:pt idx="1698">
                  <c:v>194.62287469226123</c:v>
                </c:pt>
                <c:pt idx="1699">
                  <c:v>179.81275613465846</c:v>
                </c:pt>
                <c:pt idx="1700">
                  <c:v>165.92902596112799</c:v>
                </c:pt>
                <c:pt idx="1701">
                  <c:v>152.95979786471753</c:v>
                </c:pt>
                <c:pt idx="1702">
                  <c:v>142.54625316808551</c:v>
                </c:pt>
                <c:pt idx="1703">
                  <c:v>130.29561851506196</c:v>
                </c:pt>
                <c:pt idx="1704">
                  <c:v>121.65913649369531</c:v>
                </c:pt>
                <c:pt idx="1705">
                  <c:v>192.30877542017993</c:v>
                </c:pt>
                <c:pt idx="1706">
                  <c:v>172.09522403154597</c:v>
                </c:pt>
                <c:pt idx="1707">
                  <c:v>159.4048759914765</c:v>
                </c:pt>
                <c:pt idx="1708">
                  <c:v>145.84818958998426</c:v>
                </c:pt>
                <c:pt idx="1709">
                  <c:v>134.51826412370178</c:v>
                </c:pt>
                <c:pt idx="1710">
                  <c:v>124.91193244543024</c:v>
                </c:pt>
                <c:pt idx="1711">
                  <c:v>179.69147791606235</c:v>
                </c:pt>
                <c:pt idx="1712">
                  <c:v>165.7922586782463</c:v>
                </c:pt>
                <c:pt idx="1713">
                  <c:v>149.70115633975865</c:v>
                </c:pt>
                <c:pt idx="1714">
                  <c:v>138.63152561351535</c:v>
                </c:pt>
                <c:pt idx="1715">
                  <c:v>127.72017741503782</c:v>
                </c:pt>
                <c:pt idx="1716">
                  <c:v>166.2813057625724</c:v>
                </c:pt>
                <c:pt idx="1717">
                  <c:v>157.19346972363383</c:v>
                </c:pt>
                <c:pt idx="1718">
                  <c:v>144.92403801535306</c:v>
                </c:pt>
                <c:pt idx="1719">
                  <c:v>134.20724971907589</c:v>
                </c:pt>
                <c:pt idx="1720">
                  <c:v>164.72021001488361</c:v>
                </c:pt>
                <c:pt idx="1721">
                  <c:v>154.62718150433602</c:v>
                </c:pt>
                <c:pt idx="1722">
                  <c:v>144.88614520436613</c:v>
                </c:pt>
                <c:pt idx="1723">
                  <c:v>161.93504202512372</c:v>
                </c:pt>
                <c:pt idx="1724">
                  <c:v>155.02832025448129</c:v>
                </c:pt>
                <c:pt idx="1725">
                  <c:v>159.6195803674018</c:v>
                </c:pt>
                <c:pt idx="1726">
                  <c:v>265.29211633260741</c:v>
                </c:pt>
                <c:pt idx="1727">
                  <c:v>253.0809675950884</c:v>
                </c:pt>
                <c:pt idx="1728">
                  <c:v>239.8609428933197</c:v>
                </c:pt>
                <c:pt idx="1729">
                  <c:v>226.73774726696888</c:v>
                </c:pt>
                <c:pt idx="1730">
                  <c:v>215.3894989737754</c:v>
                </c:pt>
                <c:pt idx="1731">
                  <c:v>201.34020312556061</c:v>
                </c:pt>
                <c:pt idx="1732">
                  <c:v>190.61089338911097</c:v>
                </c:pt>
                <c:pt idx="1733">
                  <c:v>178.39408553700491</c:v>
                </c:pt>
                <c:pt idx="1734">
                  <c:v>171.11220798399904</c:v>
                </c:pt>
                <c:pt idx="1735">
                  <c:v>164.55455656603931</c:v>
                </c:pt>
                <c:pt idx="1736">
                  <c:v>158.16848712207366</c:v>
                </c:pt>
                <c:pt idx="1737">
                  <c:v>151.78661892639025</c:v>
                </c:pt>
                <c:pt idx="1738">
                  <c:v>249.20169002852663</c:v>
                </c:pt>
                <c:pt idx="1739">
                  <c:v>235.63484945159496</c:v>
                </c:pt>
                <c:pt idx="1740">
                  <c:v>225.07761854551211</c:v>
                </c:pt>
                <c:pt idx="1741">
                  <c:v>211.70962935122577</c:v>
                </c:pt>
                <c:pt idx="1742">
                  <c:v>198.32376265130438</c:v>
                </c:pt>
                <c:pt idx="1743">
                  <c:v>186.24953306003113</c:v>
                </c:pt>
                <c:pt idx="1744">
                  <c:v>173.9238051581583</c:v>
                </c:pt>
                <c:pt idx="1745">
                  <c:v>162.40125181440294</c:v>
                </c:pt>
                <c:pt idx="1746">
                  <c:v>156.28592020316296</c:v>
                </c:pt>
                <c:pt idx="1747">
                  <c:v>150.31983794971939</c:v>
                </c:pt>
                <c:pt idx="1748">
                  <c:v>142.83223694844492</c:v>
                </c:pt>
                <c:pt idx="1749">
                  <c:v>233.43032852005513</c:v>
                </c:pt>
                <c:pt idx="1750">
                  <c:v>220.22787086739777</c:v>
                </c:pt>
                <c:pt idx="1751">
                  <c:v>210.04681140807145</c:v>
                </c:pt>
                <c:pt idx="1752">
                  <c:v>196.50338946604973</c:v>
                </c:pt>
                <c:pt idx="1753">
                  <c:v>185.74535234663517</c:v>
                </c:pt>
                <c:pt idx="1754">
                  <c:v>171.07235074132359</c:v>
                </c:pt>
                <c:pt idx="1755">
                  <c:v>160.32044400868676</c:v>
                </c:pt>
                <c:pt idx="1756">
                  <c:v>149.72851571364777</c:v>
                </c:pt>
                <c:pt idx="1757">
                  <c:v>142.14738975954037</c:v>
                </c:pt>
                <c:pt idx="1758">
                  <c:v>136.79918675512431</c:v>
                </c:pt>
                <c:pt idx="1759">
                  <c:v>220.95035954182481</c:v>
                </c:pt>
                <c:pt idx="1760">
                  <c:v>207.90725485738608</c:v>
                </c:pt>
                <c:pt idx="1761">
                  <c:v>193.86089849442772</c:v>
                </c:pt>
                <c:pt idx="1762">
                  <c:v>182.67202553062589</c:v>
                </c:pt>
                <c:pt idx="1763">
                  <c:v>168.26180026213319</c:v>
                </c:pt>
                <c:pt idx="1764">
                  <c:v>157.38854563838095</c:v>
                </c:pt>
                <c:pt idx="1765">
                  <c:v>145.30231491390828</c:v>
                </c:pt>
                <c:pt idx="1766">
                  <c:v>136.85751272654534</c:v>
                </c:pt>
                <c:pt idx="1767">
                  <c:v>129.8378397123995</c:v>
                </c:pt>
                <c:pt idx="1768">
                  <c:v>207.74585232762388</c:v>
                </c:pt>
                <c:pt idx="1769">
                  <c:v>194.41343795380055</c:v>
                </c:pt>
                <c:pt idx="1770">
                  <c:v>181.42515474570507</c:v>
                </c:pt>
                <c:pt idx="1771">
                  <c:v>168.35803941975178</c:v>
                </c:pt>
                <c:pt idx="1772">
                  <c:v>157.99877657705656</c:v>
                </c:pt>
                <c:pt idx="1773">
                  <c:v>143.01396262664366</c:v>
                </c:pt>
                <c:pt idx="1774">
                  <c:v>134.74984230428959</c:v>
                </c:pt>
                <c:pt idx="1775">
                  <c:v>127.7293591349212</c:v>
                </c:pt>
                <c:pt idx="1776">
                  <c:v>197.83258103460503</c:v>
                </c:pt>
                <c:pt idx="1777">
                  <c:v>183.99526643551837</c:v>
                </c:pt>
                <c:pt idx="1778">
                  <c:v>170.68701067220536</c:v>
                </c:pt>
                <c:pt idx="1779">
                  <c:v>157.94647353969231</c:v>
                </c:pt>
                <c:pt idx="1780">
                  <c:v>144.47729206060853</c:v>
                </c:pt>
                <c:pt idx="1781">
                  <c:v>132.75402895927846</c:v>
                </c:pt>
                <c:pt idx="1782">
                  <c:v>124.77013752921039</c:v>
                </c:pt>
                <c:pt idx="1783">
                  <c:v>192.47641985655991</c:v>
                </c:pt>
                <c:pt idx="1784">
                  <c:v>177.5814584085158</c:v>
                </c:pt>
                <c:pt idx="1785">
                  <c:v>164.18358287962974</c:v>
                </c:pt>
                <c:pt idx="1786">
                  <c:v>148.93277736990058</c:v>
                </c:pt>
                <c:pt idx="1787">
                  <c:v>135.57150099691626</c:v>
                </c:pt>
                <c:pt idx="1788">
                  <c:v>126.99059194444612</c:v>
                </c:pt>
                <c:pt idx="1789">
                  <c:v>184.73906679900529</c:v>
                </c:pt>
                <c:pt idx="1790">
                  <c:v>167.17115157584999</c:v>
                </c:pt>
                <c:pt idx="1791">
                  <c:v>154.21462406775254</c:v>
                </c:pt>
                <c:pt idx="1792">
                  <c:v>140.97862505920534</c:v>
                </c:pt>
                <c:pt idx="1793">
                  <c:v>131.01951762283329</c:v>
                </c:pt>
                <c:pt idx="1794">
                  <c:v>175.17123386714229</c:v>
                </c:pt>
                <c:pt idx="1795">
                  <c:v>158.80321288612276</c:v>
                </c:pt>
                <c:pt idx="1796">
                  <c:v>146.44736975249612</c:v>
                </c:pt>
                <c:pt idx="1797">
                  <c:v>135.11266541618375</c:v>
                </c:pt>
                <c:pt idx="1798">
                  <c:v>166.48160023488981</c:v>
                </c:pt>
                <c:pt idx="1799">
                  <c:v>155.39270884053735</c:v>
                </c:pt>
                <c:pt idx="1800">
                  <c:v>145.27868142402372</c:v>
                </c:pt>
                <c:pt idx="1801">
                  <c:v>163.18717390526149</c:v>
                </c:pt>
                <c:pt idx="1802">
                  <c:v>151.27382625720088</c:v>
                </c:pt>
                <c:pt idx="1803">
                  <c:v>159.57084623125206</c:v>
                </c:pt>
                <c:pt idx="1804">
                  <c:v>238.44945221903833</c:v>
                </c:pt>
                <c:pt idx="1805">
                  <c:v>228.28028468802404</c:v>
                </c:pt>
                <c:pt idx="1806">
                  <c:v>218.62244559989961</c:v>
                </c:pt>
                <c:pt idx="1807">
                  <c:v>205.03457739326723</c:v>
                </c:pt>
                <c:pt idx="1808">
                  <c:v>194.86703050532003</c:v>
                </c:pt>
                <c:pt idx="1809">
                  <c:v>184.85381976994654</c:v>
                </c:pt>
                <c:pt idx="1810">
                  <c:v>171.57002379097548</c:v>
                </c:pt>
                <c:pt idx="1811">
                  <c:v>162.39083639258843</c:v>
                </c:pt>
                <c:pt idx="1812">
                  <c:v>156.87230139525377</c:v>
                </c:pt>
                <c:pt idx="1813">
                  <c:v>149.46011752405389</c:v>
                </c:pt>
                <c:pt idx="1814">
                  <c:v>227.1086895682987</c:v>
                </c:pt>
                <c:pt idx="1815">
                  <c:v>213.57436336196656</c:v>
                </c:pt>
                <c:pt idx="1816">
                  <c:v>200.67497387524406</c:v>
                </c:pt>
                <c:pt idx="1817">
                  <c:v>187.8143267178084</c:v>
                </c:pt>
                <c:pt idx="1818">
                  <c:v>180.46290596230847</c:v>
                </c:pt>
                <c:pt idx="1819">
                  <c:v>169.82135149979786</c:v>
                </c:pt>
                <c:pt idx="1820">
                  <c:v>159.94140302101459</c:v>
                </c:pt>
                <c:pt idx="1821">
                  <c:v>150.05204158484776</c:v>
                </c:pt>
                <c:pt idx="1822">
                  <c:v>144.13938090206329</c:v>
                </c:pt>
                <c:pt idx="1823">
                  <c:v>217.01015659161374</c:v>
                </c:pt>
                <c:pt idx="1824">
                  <c:v>204.04620230381875</c:v>
                </c:pt>
                <c:pt idx="1825">
                  <c:v>189.45734015750554</c:v>
                </c:pt>
                <c:pt idx="1826">
                  <c:v>177.23978177137383</c:v>
                </c:pt>
                <c:pt idx="1827">
                  <c:v>167.9908788056573</c:v>
                </c:pt>
                <c:pt idx="1828">
                  <c:v>157.00383600100849</c:v>
                </c:pt>
                <c:pt idx="1829">
                  <c:v>146.57177987390196</c:v>
                </c:pt>
                <c:pt idx="1830">
                  <c:v>141.0705176397837</c:v>
                </c:pt>
                <c:pt idx="1831">
                  <c:v>208.74630502718981</c:v>
                </c:pt>
                <c:pt idx="1832">
                  <c:v>194.94756766055593</c:v>
                </c:pt>
                <c:pt idx="1833">
                  <c:v>181.03086309041578</c:v>
                </c:pt>
                <c:pt idx="1834">
                  <c:v>167.84188658632866</c:v>
                </c:pt>
                <c:pt idx="1835">
                  <c:v>156.42030282856922</c:v>
                </c:pt>
                <c:pt idx="1836">
                  <c:v>147.9283145989989</c:v>
                </c:pt>
                <c:pt idx="1837">
                  <c:v>141.39429765648606</c:v>
                </c:pt>
                <c:pt idx="1838">
                  <c:v>200.07293100244817</c:v>
                </c:pt>
                <c:pt idx="1839">
                  <c:v>184.09515922054413</c:v>
                </c:pt>
                <c:pt idx="1840">
                  <c:v>171.35128692379021</c:v>
                </c:pt>
                <c:pt idx="1841">
                  <c:v>160.45117780798023</c:v>
                </c:pt>
                <c:pt idx="1842">
                  <c:v>148.29081348267846</c:v>
                </c:pt>
                <c:pt idx="1843">
                  <c:v>139.43301679357751</c:v>
                </c:pt>
                <c:pt idx="1844">
                  <c:v>190.14700102255813</c:v>
                </c:pt>
                <c:pt idx="1845">
                  <c:v>175.3161967884696</c:v>
                </c:pt>
                <c:pt idx="1846">
                  <c:v>162.51957330462074</c:v>
                </c:pt>
                <c:pt idx="1847">
                  <c:v>148.64464045010732</c:v>
                </c:pt>
                <c:pt idx="1848">
                  <c:v>140.60903853190598</c:v>
                </c:pt>
                <c:pt idx="1849">
                  <c:v>179.66192951379151</c:v>
                </c:pt>
                <c:pt idx="1850">
                  <c:v>165.28311240762514</c:v>
                </c:pt>
                <c:pt idx="1851">
                  <c:v>152.17635396652486</c:v>
                </c:pt>
                <c:pt idx="1852">
                  <c:v>143.1262261051213</c:v>
                </c:pt>
                <c:pt idx="1853">
                  <c:v>172.18627443645642</c:v>
                </c:pt>
                <c:pt idx="1854">
                  <c:v>157.98322568946764</c:v>
                </c:pt>
                <c:pt idx="1855">
                  <c:v>145.85185428066779</c:v>
                </c:pt>
                <c:pt idx="1856">
                  <c:v>165.13148915941019</c:v>
                </c:pt>
                <c:pt idx="1857">
                  <c:v>155.26825446560406</c:v>
                </c:pt>
                <c:pt idx="1858">
                  <c:v>161.27162656584392</c:v>
                </c:pt>
                <c:pt idx="1859">
                  <c:v>231.05629331532748</c:v>
                </c:pt>
                <c:pt idx="1860">
                  <c:v>217.23457664570469</c:v>
                </c:pt>
                <c:pt idx="1861">
                  <c:v>201.24634474966172</c:v>
                </c:pt>
                <c:pt idx="1862">
                  <c:v>192.06457871408861</c:v>
                </c:pt>
                <c:pt idx="1863">
                  <c:v>181.41295757457146</c:v>
                </c:pt>
                <c:pt idx="1864">
                  <c:v>174.34736836008483</c:v>
                </c:pt>
                <c:pt idx="1865">
                  <c:v>165.73573201326099</c:v>
                </c:pt>
                <c:pt idx="1866">
                  <c:v>159.03582611502884</c:v>
                </c:pt>
                <c:pt idx="1867">
                  <c:v>216.71615718784585</c:v>
                </c:pt>
                <c:pt idx="1868">
                  <c:v>203.69776320819813</c:v>
                </c:pt>
                <c:pt idx="1869">
                  <c:v>196.41879531149482</c:v>
                </c:pt>
                <c:pt idx="1870">
                  <c:v>183.46533088924707</c:v>
                </c:pt>
                <c:pt idx="1871">
                  <c:v>173.83009556610455</c:v>
                </c:pt>
                <c:pt idx="1872">
                  <c:v>162.30261994162902</c:v>
                </c:pt>
                <c:pt idx="1873">
                  <c:v>154.09325982060659</c:v>
                </c:pt>
                <c:pt idx="1874">
                  <c:v>204.86817706146587</c:v>
                </c:pt>
                <c:pt idx="1875">
                  <c:v>197.97520634765817</c:v>
                </c:pt>
                <c:pt idx="1876">
                  <c:v>186.57481881866261</c:v>
                </c:pt>
                <c:pt idx="1877">
                  <c:v>172.02085963289983</c:v>
                </c:pt>
                <c:pt idx="1878">
                  <c:v>163.55429651262216</c:v>
                </c:pt>
                <c:pt idx="1879">
                  <c:v>152.05002322124733</c:v>
                </c:pt>
                <c:pt idx="1880">
                  <c:v>200.37133327286153</c:v>
                </c:pt>
                <c:pt idx="1881">
                  <c:v>184.98517885873196</c:v>
                </c:pt>
                <c:pt idx="1882">
                  <c:v>172.55476688685826</c:v>
                </c:pt>
                <c:pt idx="1883">
                  <c:v>164.8505307559542</c:v>
                </c:pt>
                <c:pt idx="1884">
                  <c:v>153.35101967023979</c:v>
                </c:pt>
                <c:pt idx="1885">
                  <c:v>191.98991978524884</c:v>
                </c:pt>
                <c:pt idx="1886">
                  <c:v>176.75900970807925</c:v>
                </c:pt>
                <c:pt idx="1887">
                  <c:v>167.07757589512744</c:v>
                </c:pt>
                <c:pt idx="1888">
                  <c:v>156.6879868396627</c:v>
                </c:pt>
                <c:pt idx="1889">
                  <c:v>179.90854425337056</c:v>
                </c:pt>
                <c:pt idx="1890">
                  <c:v>168.09328573397261</c:v>
                </c:pt>
                <c:pt idx="1891">
                  <c:v>160.54751094912376</c:v>
                </c:pt>
                <c:pt idx="1892">
                  <c:v>171.7339567807951</c:v>
                </c:pt>
                <c:pt idx="1893">
                  <c:v>164.34839103501736</c:v>
                </c:pt>
                <c:pt idx="1894">
                  <c:v>170.55251272262558</c:v>
                </c:pt>
                <c:pt idx="1895">
                  <c:v>224.63681474804253</c:v>
                </c:pt>
                <c:pt idx="1896">
                  <c:v>209.77277964427401</c:v>
                </c:pt>
                <c:pt idx="1897">
                  <c:v>200.15251702014996</c:v>
                </c:pt>
                <c:pt idx="1898">
                  <c:v>193.52284851221179</c:v>
                </c:pt>
                <c:pt idx="1899">
                  <c:v>184.48674050050545</c:v>
                </c:pt>
                <c:pt idx="1900">
                  <c:v>176.3104212325261</c:v>
                </c:pt>
                <c:pt idx="1901">
                  <c:v>211.03491009138145</c:v>
                </c:pt>
                <c:pt idx="1902">
                  <c:v>200.18442226880438</c:v>
                </c:pt>
                <c:pt idx="1903">
                  <c:v>192.2886206272442</c:v>
                </c:pt>
                <c:pt idx="1904">
                  <c:v>185.22638428851678</c:v>
                </c:pt>
                <c:pt idx="1905">
                  <c:v>174.10499759576919</c:v>
                </c:pt>
                <c:pt idx="1906">
                  <c:v>204.33218972961504</c:v>
                </c:pt>
                <c:pt idx="1907">
                  <c:v>194.54633104888478</c:v>
                </c:pt>
                <c:pt idx="1908">
                  <c:v>185.24863371957281</c:v>
                </c:pt>
                <c:pt idx="1909">
                  <c:v>176.16011576409392</c:v>
                </c:pt>
                <c:pt idx="1910">
                  <c:v>199.3106503180129</c:v>
                </c:pt>
                <c:pt idx="1911">
                  <c:v>189.29063144106044</c:v>
                </c:pt>
                <c:pt idx="1912">
                  <c:v>178.3108561024651</c:v>
                </c:pt>
                <c:pt idx="1913">
                  <c:v>193.41645663998645</c:v>
                </c:pt>
                <c:pt idx="1914">
                  <c:v>181.44890155635767</c:v>
                </c:pt>
                <c:pt idx="1915">
                  <c:v>186.0448829451841</c:v>
                </c:pt>
                <c:pt idx="1916">
                  <c:v>231.13973697252777</c:v>
                </c:pt>
                <c:pt idx="1917">
                  <c:v>219.47461234812351</c:v>
                </c:pt>
                <c:pt idx="1918">
                  <c:v>207.75219932425307</c:v>
                </c:pt>
                <c:pt idx="1919">
                  <c:v>198.89466830155084</c:v>
                </c:pt>
                <c:pt idx="1920">
                  <c:v>218.00804021006286</c:v>
                </c:pt>
                <c:pt idx="1921">
                  <c:v>213.80761470875098</c:v>
                </c:pt>
                <c:pt idx="1922">
                  <c:v>201.7525388684378</c:v>
                </c:pt>
                <c:pt idx="1923">
                  <c:v>212.49783209518284</c:v>
                </c:pt>
                <c:pt idx="1924">
                  <c:v>200.72956096330654</c:v>
                </c:pt>
                <c:pt idx="1925">
                  <c:v>203.14389866784734</c:v>
                </c:pt>
                <c:pt idx="1926">
                  <c:v>232.28686671255673</c:v>
                </c:pt>
                <c:pt idx="1927">
                  <c:v>223.84259421309014</c:v>
                </c:pt>
                <c:pt idx="1928">
                  <c:v>232.77636317793736</c:v>
                </c:pt>
                <c:pt idx="1929">
                  <c:v>297.33003359448674</c:v>
                </c:pt>
                <c:pt idx="1930">
                  <c:v>285.86082182875316</c:v>
                </c:pt>
                <c:pt idx="1931">
                  <c:v>279.06624324861082</c:v>
                </c:pt>
                <c:pt idx="1932">
                  <c:v>266.51467121542555</c:v>
                </c:pt>
                <c:pt idx="1933">
                  <c:v>249.31787118823058</c:v>
                </c:pt>
                <c:pt idx="1934">
                  <c:v>234.36164386642326</c:v>
                </c:pt>
                <c:pt idx="1935">
                  <c:v>225.24864814549017</c:v>
                </c:pt>
                <c:pt idx="1936">
                  <c:v>216.12650679206126</c:v>
                </c:pt>
                <c:pt idx="1937">
                  <c:v>204.77020831854907</c:v>
                </c:pt>
                <c:pt idx="1938">
                  <c:v>197.44191997319558</c:v>
                </c:pt>
                <c:pt idx="1939">
                  <c:v>191.47794428186603</c:v>
                </c:pt>
                <c:pt idx="1940">
                  <c:v>185.48327020717807</c:v>
                </c:pt>
                <c:pt idx="1941">
                  <c:v>181.71832561147107</c:v>
                </c:pt>
                <c:pt idx="1942">
                  <c:v>180.02411689770656</c:v>
                </c:pt>
                <c:pt idx="1943">
                  <c:v>278.97838285606019</c:v>
                </c:pt>
                <c:pt idx="1944">
                  <c:v>265.90435051135489</c:v>
                </c:pt>
                <c:pt idx="1945">
                  <c:v>256.17199955409956</c:v>
                </c:pt>
                <c:pt idx="1946">
                  <c:v>251.01836470018793</c:v>
                </c:pt>
                <c:pt idx="1947">
                  <c:v>236.02491495100412</c:v>
                </c:pt>
                <c:pt idx="1948">
                  <c:v>220.92483268895739</c:v>
                </c:pt>
                <c:pt idx="1949">
                  <c:v>210.49618210903748</c:v>
                </c:pt>
                <c:pt idx="1950">
                  <c:v>200.03265170628174</c:v>
                </c:pt>
                <c:pt idx="1951">
                  <c:v>190.61086497494534</c:v>
                </c:pt>
                <c:pt idx="1952">
                  <c:v>182.60195906838749</c:v>
                </c:pt>
                <c:pt idx="1953">
                  <c:v>179.53601405013933</c:v>
                </c:pt>
                <c:pt idx="1954">
                  <c:v>170.03710066880353</c:v>
                </c:pt>
                <c:pt idx="1955">
                  <c:v>167.97463680387773</c:v>
                </c:pt>
                <c:pt idx="1956">
                  <c:v>264.56860215690983</c:v>
                </c:pt>
                <c:pt idx="1957">
                  <c:v>250.52556245763355</c:v>
                </c:pt>
                <c:pt idx="1958">
                  <c:v>239.95767037195424</c:v>
                </c:pt>
                <c:pt idx="1959">
                  <c:v>236.86586430623538</c:v>
                </c:pt>
                <c:pt idx="1960">
                  <c:v>220.40221851270041</c:v>
                </c:pt>
                <c:pt idx="1961">
                  <c:v>209.06544884436983</c:v>
                </c:pt>
                <c:pt idx="1962">
                  <c:v>198.0578254164227</c:v>
                </c:pt>
                <c:pt idx="1963">
                  <c:v>186.67598193055187</c:v>
                </c:pt>
                <c:pt idx="1964">
                  <c:v>174.92039428159546</c:v>
                </c:pt>
                <c:pt idx="1965">
                  <c:v>169.69148274296549</c:v>
                </c:pt>
                <c:pt idx="1966">
                  <c:v>165.79654205512225</c:v>
                </c:pt>
                <c:pt idx="1967">
                  <c:v>157.42150195292788</c:v>
                </c:pt>
                <c:pt idx="1968">
                  <c:v>250.44033144377556</c:v>
                </c:pt>
                <c:pt idx="1969">
                  <c:v>236.82275747592814</c:v>
                </c:pt>
                <c:pt idx="1970">
                  <c:v>227.34300467763842</c:v>
                </c:pt>
                <c:pt idx="1971">
                  <c:v>219.86641113979658</c:v>
                </c:pt>
                <c:pt idx="1972">
                  <c:v>207.61106730490633</c:v>
                </c:pt>
                <c:pt idx="1973">
                  <c:v>197.1934361861023</c:v>
                </c:pt>
                <c:pt idx="1974">
                  <c:v>184.21558153924639</c:v>
                </c:pt>
                <c:pt idx="1975">
                  <c:v>170.94097685166889</c:v>
                </c:pt>
                <c:pt idx="1976">
                  <c:v>161.5437896485098</c:v>
                </c:pt>
                <c:pt idx="1977">
                  <c:v>154.08380384375232</c:v>
                </c:pt>
                <c:pt idx="1978">
                  <c:v>148.90045614067549</c:v>
                </c:pt>
                <c:pt idx="1979">
                  <c:v>235.80127636839018</c:v>
                </c:pt>
                <c:pt idx="1980">
                  <c:v>224.19592978473065</c:v>
                </c:pt>
                <c:pt idx="1981">
                  <c:v>212.81532180221723</c:v>
                </c:pt>
                <c:pt idx="1982">
                  <c:v>201.90899457575756</c:v>
                </c:pt>
                <c:pt idx="1983">
                  <c:v>192.04459157099302</c:v>
                </c:pt>
                <c:pt idx="1984">
                  <c:v>181.78003404709602</c:v>
                </c:pt>
                <c:pt idx="1985">
                  <c:v>168.45266682801571</c:v>
                </c:pt>
                <c:pt idx="1986">
                  <c:v>158.07325364868871</c:v>
                </c:pt>
                <c:pt idx="1987">
                  <c:v>148.67425659801893</c:v>
                </c:pt>
                <c:pt idx="1988">
                  <c:v>139.69198438777698</c:v>
                </c:pt>
                <c:pt idx="1989">
                  <c:v>226.91760266457959</c:v>
                </c:pt>
                <c:pt idx="1990">
                  <c:v>215.33749620892968</c:v>
                </c:pt>
                <c:pt idx="1991">
                  <c:v>201.44479491586196</c:v>
                </c:pt>
                <c:pt idx="1992">
                  <c:v>189.60788037803047</c:v>
                </c:pt>
                <c:pt idx="1993">
                  <c:v>177.82437689773906</c:v>
                </c:pt>
                <c:pt idx="1994">
                  <c:v>166.97931590382268</c:v>
                </c:pt>
                <c:pt idx="1995">
                  <c:v>151.9047216869435</c:v>
                </c:pt>
                <c:pt idx="1996">
                  <c:v>142.50920363664204</c:v>
                </c:pt>
                <c:pt idx="1997">
                  <c:v>134.29430162039966</c:v>
                </c:pt>
                <c:pt idx="1998">
                  <c:v>216.46074613744554</c:v>
                </c:pt>
                <c:pt idx="1999">
                  <c:v>202.92001149600412</c:v>
                </c:pt>
                <c:pt idx="2000">
                  <c:v>188.04300130247861</c:v>
                </c:pt>
                <c:pt idx="2001">
                  <c:v>174.30637663872631</c:v>
                </c:pt>
                <c:pt idx="2002">
                  <c:v>161.60694635441791</c:v>
                </c:pt>
                <c:pt idx="2003">
                  <c:v>149.88492580659999</c:v>
                </c:pt>
                <c:pt idx="2004">
                  <c:v>136.64289219586203</c:v>
                </c:pt>
                <c:pt idx="2005">
                  <c:v>127.89012562230528</c:v>
                </c:pt>
                <c:pt idx="2006">
                  <c:v>207.16284062939599</c:v>
                </c:pt>
                <c:pt idx="2007">
                  <c:v>192.57292922818363</c:v>
                </c:pt>
                <c:pt idx="2008">
                  <c:v>179.23789963216836</c:v>
                </c:pt>
                <c:pt idx="2009">
                  <c:v>163.43586707246845</c:v>
                </c:pt>
                <c:pt idx="2010">
                  <c:v>149.84308425677455</c:v>
                </c:pt>
                <c:pt idx="2011">
                  <c:v>136.94423881948182</c:v>
                </c:pt>
                <c:pt idx="2012">
                  <c:v>125.10893666656943</c:v>
                </c:pt>
                <c:pt idx="2013">
                  <c:v>198.29282478386153</c:v>
                </c:pt>
                <c:pt idx="2014">
                  <c:v>183.70930461418072</c:v>
                </c:pt>
                <c:pt idx="2015">
                  <c:v>168.38825717342161</c:v>
                </c:pt>
                <c:pt idx="2016">
                  <c:v>153.94730970430669</c:v>
                </c:pt>
                <c:pt idx="2017">
                  <c:v>142.20301416460097</c:v>
                </c:pt>
                <c:pt idx="2018">
                  <c:v>128.80291911748986</c:v>
                </c:pt>
                <c:pt idx="2019">
                  <c:v>188.26133470905279</c:v>
                </c:pt>
                <c:pt idx="2020">
                  <c:v>175.06608839319711</c:v>
                </c:pt>
                <c:pt idx="2021">
                  <c:v>158.27262046575379</c:v>
                </c:pt>
                <c:pt idx="2022">
                  <c:v>141.98535612751675</c:v>
                </c:pt>
                <c:pt idx="2023">
                  <c:v>130.49633458888388</c:v>
                </c:pt>
                <c:pt idx="2024">
                  <c:v>175.74855005778772</c:v>
                </c:pt>
                <c:pt idx="2025">
                  <c:v>160.6610288943225</c:v>
                </c:pt>
                <c:pt idx="2026">
                  <c:v>145.66293385310496</c:v>
                </c:pt>
                <c:pt idx="2027">
                  <c:v>134.52437896285323</c:v>
                </c:pt>
                <c:pt idx="2028">
                  <c:v>165.55882386122425</c:v>
                </c:pt>
                <c:pt idx="2029">
                  <c:v>154.03248832364648</c:v>
                </c:pt>
                <c:pt idx="2030">
                  <c:v>143.98072014884406</c:v>
                </c:pt>
                <c:pt idx="2031">
                  <c:v>164.39601647140171</c:v>
                </c:pt>
                <c:pt idx="2032">
                  <c:v>151.17348260866561</c:v>
                </c:pt>
                <c:pt idx="2033">
                  <c:v>159.62600211177664</c:v>
                </c:pt>
                <c:pt idx="2034">
                  <c:v>273.15307439511753</c:v>
                </c:pt>
                <c:pt idx="2035">
                  <c:v>261.37565081539276</c:v>
                </c:pt>
                <c:pt idx="2036">
                  <c:v>249.38288705723983</c:v>
                </c:pt>
                <c:pt idx="2037">
                  <c:v>237.0155311598362</c:v>
                </c:pt>
                <c:pt idx="2038">
                  <c:v>220.45518075695804</c:v>
                </c:pt>
                <c:pt idx="2039">
                  <c:v>209.73467788740584</c:v>
                </c:pt>
                <c:pt idx="2040">
                  <c:v>196.61710782522232</c:v>
                </c:pt>
                <c:pt idx="2041">
                  <c:v>189.92038793610209</c:v>
                </c:pt>
                <c:pt idx="2042">
                  <c:v>178.82150431790819</c:v>
                </c:pt>
                <c:pt idx="2043">
                  <c:v>171.70113003496522</c:v>
                </c:pt>
                <c:pt idx="2044">
                  <c:v>164.64655837833402</c:v>
                </c:pt>
                <c:pt idx="2045">
                  <c:v>161.93903594279254</c:v>
                </c:pt>
                <c:pt idx="2046">
                  <c:v>258.61352169932229</c:v>
                </c:pt>
                <c:pt idx="2047">
                  <c:v>245.72832433274357</c:v>
                </c:pt>
                <c:pt idx="2048">
                  <c:v>231.55948186897831</c:v>
                </c:pt>
                <c:pt idx="2049">
                  <c:v>218.93803339337649</c:v>
                </c:pt>
                <c:pt idx="2050">
                  <c:v>205.89923622503079</c:v>
                </c:pt>
                <c:pt idx="2051">
                  <c:v>191.7785733907383</c:v>
                </c:pt>
                <c:pt idx="2052">
                  <c:v>181.77192550927612</c:v>
                </c:pt>
                <c:pt idx="2053">
                  <c:v>172.68411846950949</c:v>
                </c:pt>
                <c:pt idx="2054">
                  <c:v>163.09631431135995</c:v>
                </c:pt>
                <c:pt idx="2055">
                  <c:v>157.44355476776241</c:v>
                </c:pt>
                <c:pt idx="2056">
                  <c:v>149.84320286739398</c:v>
                </c:pt>
                <c:pt idx="2057">
                  <c:v>246.86069555903202</c:v>
                </c:pt>
                <c:pt idx="2058">
                  <c:v>230.41979346307642</c:v>
                </c:pt>
                <c:pt idx="2059">
                  <c:v>216.9958882432561</c:v>
                </c:pt>
                <c:pt idx="2060">
                  <c:v>206.21310602974211</c:v>
                </c:pt>
                <c:pt idx="2061">
                  <c:v>190.45086126663284</c:v>
                </c:pt>
                <c:pt idx="2062">
                  <c:v>176.57630549441797</c:v>
                </c:pt>
                <c:pt idx="2063">
                  <c:v>167.36914550746792</c:v>
                </c:pt>
                <c:pt idx="2064">
                  <c:v>158.21902448764035</c:v>
                </c:pt>
                <c:pt idx="2065">
                  <c:v>149.23745919329667</c:v>
                </c:pt>
                <c:pt idx="2066">
                  <c:v>144.82426431258432</c:v>
                </c:pt>
                <c:pt idx="2067">
                  <c:v>230.1276230770012</c:v>
                </c:pt>
                <c:pt idx="2068">
                  <c:v>215.53660663184394</c:v>
                </c:pt>
                <c:pt idx="2069">
                  <c:v>202.39932555314817</c:v>
                </c:pt>
                <c:pt idx="2070">
                  <c:v>190.74138463425254</c:v>
                </c:pt>
                <c:pt idx="2071">
                  <c:v>180.46573608848234</c:v>
                </c:pt>
                <c:pt idx="2072">
                  <c:v>165.43945500368727</c:v>
                </c:pt>
                <c:pt idx="2073">
                  <c:v>157.15522032352101</c:v>
                </c:pt>
                <c:pt idx="2074">
                  <c:v>141.869114211132</c:v>
                </c:pt>
                <c:pt idx="2075">
                  <c:v>136.57983714665261</c:v>
                </c:pt>
                <c:pt idx="2076">
                  <c:v>214.40005770120695</c:v>
                </c:pt>
                <c:pt idx="2077">
                  <c:v>201.55248647736448</c:v>
                </c:pt>
                <c:pt idx="2078">
                  <c:v>187.96264329044027</c:v>
                </c:pt>
                <c:pt idx="2079">
                  <c:v>175.91592198578996</c:v>
                </c:pt>
                <c:pt idx="2080">
                  <c:v>164.83377579764078</c:v>
                </c:pt>
                <c:pt idx="2081">
                  <c:v>150.37183405881547</c:v>
                </c:pt>
                <c:pt idx="2082">
                  <c:v>141.0091968464028</c:v>
                </c:pt>
                <c:pt idx="2083">
                  <c:v>130.36591713729467</c:v>
                </c:pt>
                <c:pt idx="2084">
                  <c:v>202.38382408302755</c:v>
                </c:pt>
                <c:pt idx="2085">
                  <c:v>187.65728348892799</c:v>
                </c:pt>
                <c:pt idx="2086">
                  <c:v>174.50856911473511</c:v>
                </c:pt>
                <c:pt idx="2087">
                  <c:v>162.25029491841883</c:v>
                </c:pt>
                <c:pt idx="2088">
                  <c:v>148.95345894656157</c:v>
                </c:pt>
                <c:pt idx="2089">
                  <c:v>139.7146951246591</c:v>
                </c:pt>
                <c:pt idx="2090">
                  <c:v>129.67392721003671</c:v>
                </c:pt>
                <c:pt idx="2091">
                  <c:v>192.3226460558227</c:v>
                </c:pt>
                <c:pt idx="2092">
                  <c:v>177.36709279925401</c:v>
                </c:pt>
                <c:pt idx="2093">
                  <c:v>164.58471970513892</c:v>
                </c:pt>
                <c:pt idx="2094">
                  <c:v>154.57748944025366</c:v>
                </c:pt>
                <c:pt idx="2095">
                  <c:v>143.44015756028466</c:v>
                </c:pt>
                <c:pt idx="2096">
                  <c:v>129.55902025089563</c:v>
                </c:pt>
                <c:pt idx="2097">
                  <c:v>183.34239834550704</c:v>
                </c:pt>
                <c:pt idx="2098">
                  <c:v>168.5858164222002</c:v>
                </c:pt>
                <c:pt idx="2099">
                  <c:v>156.71712867540236</c:v>
                </c:pt>
                <c:pt idx="2100">
                  <c:v>144.92170962696423</c:v>
                </c:pt>
                <c:pt idx="2101">
                  <c:v>133.04524695014766</c:v>
                </c:pt>
                <c:pt idx="2102">
                  <c:v>175.31119026131489</c:v>
                </c:pt>
                <c:pt idx="2103">
                  <c:v>160.4863194808097</c:v>
                </c:pt>
                <c:pt idx="2104">
                  <c:v>147.92433254992125</c:v>
                </c:pt>
                <c:pt idx="2105">
                  <c:v>135.97973821472829</c:v>
                </c:pt>
                <c:pt idx="2106">
                  <c:v>161.92291638904953</c:v>
                </c:pt>
                <c:pt idx="2107">
                  <c:v>149.53639915418489</c:v>
                </c:pt>
                <c:pt idx="2108">
                  <c:v>136.37751262079223</c:v>
                </c:pt>
                <c:pt idx="2109">
                  <c:v>157.23255785255969</c:v>
                </c:pt>
                <c:pt idx="2110">
                  <c:v>147.48269655524609</c:v>
                </c:pt>
                <c:pt idx="2111">
                  <c:v>157.97257983031955</c:v>
                </c:pt>
                <c:pt idx="2112">
                  <c:v>247.57017561656528</c:v>
                </c:pt>
                <c:pt idx="2113">
                  <c:v>232.12440392271571</c:v>
                </c:pt>
                <c:pt idx="2114">
                  <c:v>222.53287817280534</c:v>
                </c:pt>
                <c:pt idx="2115">
                  <c:v>210.15521132258527</c:v>
                </c:pt>
                <c:pt idx="2116">
                  <c:v>198.78938828207788</c:v>
                </c:pt>
                <c:pt idx="2117">
                  <c:v>187.37055495927689</c:v>
                </c:pt>
                <c:pt idx="2118">
                  <c:v>175.20280371572699</c:v>
                </c:pt>
                <c:pt idx="2119">
                  <c:v>164.44050811207808</c:v>
                </c:pt>
                <c:pt idx="2120">
                  <c:v>158.93925101208993</c:v>
                </c:pt>
                <c:pt idx="2121">
                  <c:v>154.51724779854499</c:v>
                </c:pt>
                <c:pt idx="2122">
                  <c:v>237.45579576990883</c:v>
                </c:pt>
                <c:pt idx="2123">
                  <c:v>219.52484822769861</c:v>
                </c:pt>
                <c:pt idx="2124">
                  <c:v>206.80965002890946</c:v>
                </c:pt>
                <c:pt idx="2125">
                  <c:v>198.05878505782596</c:v>
                </c:pt>
                <c:pt idx="2126">
                  <c:v>185.91490762067815</c:v>
                </c:pt>
                <c:pt idx="2127">
                  <c:v>176.45281828487532</c:v>
                </c:pt>
                <c:pt idx="2128">
                  <c:v>162.6715420917169</c:v>
                </c:pt>
                <c:pt idx="2129">
                  <c:v>150.60651101436406</c:v>
                </c:pt>
                <c:pt idx="2130">
                  <c:v>146.31196603870535</c:v>
                </c:pt>
                <c:pt idx="2131">
                  <c:v>215.82202961576161</c:v>
                </c:pt>
                <c:pt idx="2132">
                  <c:v>203.8656942185977</c:v>
                </c:pt>
                <c:pt idx="2133">
                  <c:v>192.29651429364787</c:v>
                </c:pt>
                <c:pt idx="2134">
                  <c:v>181.53711980694925</c:v>
                </c:pt>
                <c:pt idx="2135">
                  <c:v>173.05512184831082</c:v>
                </c:pt>
                <c:pt idx="2136">
                  <c:v>161.83886485400944</c:v>
                </c:pt>
                <c:pt idx="2137">
                  <c:v>146.13463978477034</c:v>
                </c:pt>
                <c:pt idx="2138">
                  <c:v>137.07384409055931</c:v>
                </c:pt>
                <c:pt idx="2139">
                  <c:v>201.90788465787443</c:v>
                </c:pt>
                <c:pt idx="2140">
                  <c:v>190.41281868622787</c:v>
                </c:pt>
                <c:pt idx="2141">
                  <c:v>178.52976388649211</c:v>
                </c:pt>
                <c:pt idx="2142">
                  <c:v>170.85672122663163</c:v>
                </c:pt>
                <c:pt idx="2143">
                  <c:v>161.3192676832316</c:v>
                </c:pt>
                <c:pt idx="2144">
                  <c:v>147.71026534795556</c:v>
                </c:pt>
                <c:pt idx="2145">
                  <c:v>131.81754911400935</c:v>
                </c:pt>
                <c:pt idx="2146">
                  <c:v>194.63439335869668</c:v>
                </c:pt>
                <c:pt idx="2147">
                  <c:v>182.39268264998282</c:v>
                </c:pt>
                <c:pt idx="2148">
                  <c:v>169.42417529193995</c:v>
                </c:pt>
                <c:pt idx="2149">
                  <c:v>157.56784376970586</c:v>
                </c:pt>
                <c:pt idx="2150">
                  <c:v>146.75772665505906</c:v>
                </c:pt>
                <c:pt idx="2151">
                  <c:v>133.53350190558922</c:v>
                </c:pt>
                <c:pt idx="2152">
                  <c:v>185.96830557140095</c:v>
                </c:pt>
                <c:pt idx="2153">
                  <c:v>172.89117934215301</c:v>
                </c:pt>
                <c:pt idx="2154">
                  <c:v>160.63988313578966</c:v>
                </c:pt>
                <c:pt idx="2155">
                  <c:v>148.95903118998717</c:v>
                </c:pt>
                <c:pt idx="2156">
                  <c:v>135.6088796003321</c:v>
                </c:pt>
                <c:pt idx="2157">
                  <c:v>179.05485129032877</c:v>
                </c:pt>
                <c:pt idx="2158">
                  <c:v>164.52119107280623</c:v>
                </c:pt>
                <c:pt idx="2159">
                  <c:v>151.53155418982715</c:v>
                </c:pt>
                <c:pt idx="2160">
                  <c:v>137.52956968100034</c:v>
                </c:pt>
                <c:pt idx="2161">
                  <c:v>167.20740989557726</c:v>
                </c:pt>
                <c:pt idx="2162">
                  <c:v>154.19376159565172</c:v>
                </c:pt>
                <c:pt idx="2163">
                  <c:v>139.87370677328545</c:v>
                </c:pt>
                <c:pt idx="2164">
                  <c:v>156.06342247475163</c:v>
                </c:pt>
                <c:pt idx="2165">
                  <c:v>147.04075986708108</c:v>
                </c:pt>
                <c:pt idx="2166">
                  <c:v>157.51570522310567</c:v>
                </c:pt>
                <c:pt idx="2167">
                  <c:v>226.22140097746035</c:v>
                </c:pt>
                <c:pt idx="2168">
                  <c:v>214.86568518235185</c:v>
                </c:pt>
                <c:pt idx="2169">
                  <c:v>204.6585442076082</c:v>
                </c:pt>
                <c:pt idx="2170">
                  <c:v>194.84575299456606</c:v>
                </c:pt>
                <c:pt idx="2171">
                  <c:v>183.83854099832024</c:v>
                </c:pt>
                <c:pt idx="2172">
                  <c:v>172.31652216273119</c:v>
                </c:pt>
                <c:pt idx="2173">
                  <c:v>161.23590140971123</c:v>
                </c:pt>
                <c:pt idx="2174">
                  <c:v>150.5308387874918</c:v>
                </c:pt>
                <c:pt idx="2175">
                  <c:v>213.73538453046081</c:v>
                </c:pt>
                <c:pt idx="2176">
                  <c:v>200.84060149954678</c:v>
                </c:pt>
                <c:pt idx="2177">
                  <c:v>189.61796203664005</c:v>
                </c:pt>
                <c:pt idx="2178">
                  <c:v>181.36041300760667</c:v>
                </c:pt>
                <c:pt idx="2179">
                  <c:v>169.3149193327165</c:v>
                </c:pt>
                <c:pt idx="2180">
                  <c:v>160.08053327415087</c:v>
                </c:pt>
                <c:pt idx="2181">
                  <c:v>147.14038656793991</c:v>
                </c:pt>
                <c:pt idx="2182">
                  <c:v>204.34149240198929</c:v>
                </c:pt>
                <c:pt idx="2183">
                  <c:v>192.51035593966128</c:v>
                </c:pt>
                <c:pt idx="2184">
                  <c:v>178.41587292362328</c:v>
                </c:pt>
                <c:pt idx="2185">
                  <c:v>166.66723215994011</c:v>
                </c:pt>
                <c:pt idx="2186">
                  <c:v>155.24015314338953</c:v>
                </c:pt>
                <c:pt idx="2187">
                  <c:v>143.72853675146234</c:v>
                </c:pt>
                <c:pt idx="2188">
                  <c:v>197.75213996088075</c:v>
                </c:pt>
                <c:pt idx="2189">
                  <c:v>183.97232959710175</c:v>
                </c:pt>
                <c:pt idx="2190">
                  <c:v>167.71269422855471</c:v>
                </c:pt>
                <c:pt idx="2191">
                  <c:v>155.75105266403943</c:v>
                </c:pt>
                <c:pt idx="2192">
                  <c:v>143.45862271833425</c:v>
                </c:pt>
                <c:pt idx="2193">
                  <c:v>184.84596279354855</c:v>
                </c:pt>
                <c:pt idx="2194">
                  <c:v>169.56363395295079</c:v>
                </c:pt>
                <c:pt idx="2195">
                  <c:v>157.48088379388969</c:v>
                </c:pt>
                <c:pt idx="2196">
                  <c:v>144.83699461953233</c:v>
                </c:pt>
                <c:pt idx="2197">
                  <c:v>172.5299593811776</c:v>
                </c:pt>
                <c:pt idx="2198">
                  <c:v>159.25291136506962</c:v>
                </c:pt>
                <c:pt idx="2199">
                  <c:v>147.40888824232775</c:v>
                </c:pt>
                <c:pt idx="2200">
                  <c:v>168.52848385378866</c:v>
                </c:pt>
                <c:pt idx="2201">
                  <c:v>152.47542501056023</c:v>
                </c:pt>
                <c:pt idx="2202">
                  <c:v>160.86920103324587</c:v>
                </c:pt>
                <c:pt idx="2203">
                  <c:v>215.27801574687919</c:v>
                </c:pt>
                <c:pt idx="2204">
                  <c:v>203.14131138089624</c:v>
                </c:pt>
                <c:pt idx="2205">
                  <c:v>190.72607701048946</c:v>
                </c:pt>
                <c:pt idx="2206">
                  <c:v>181.20492466140354</c:v>
                </c:pt>
                <c:pt idx="2207">
                  <c:v>168.34261532049277</c:v>
                </c:pt>
                <c:pt idx="2208">
                  <c:v>161.29691388896958</c:v>
                </c:pt>
                <c:pt idx="2209">
                  <c:v>203.20996606429492</c:v>
                </c:pt>
                <c:pt idx="2210">
                  <c:v>191.45958203650582</c:v>
                </c:pt>
                <c:pt idx="2211">
                  <c:v>176.72433834989488</c:v>
                </c:pt>
                <c:pt idx="2212">
                  <c:v>166.76996769815855</c:v>
                </c:pt>
                <c:pt idx="2213">
                  <c:v>158.20376464088281</c:v>
                </c:pt>
                <c:pt idx="2214">
                  <c:v>193.47072310626288</c:v>
                </c:pt>
                <c:pt idx="2215">
                  <c:v>182.1362654737618</c:v>
                </c:pt>
                <c:pt idx="2216">
                  <c:v>169.28291475820083</c:v>
                </c:pt>
                <c:pt idx="2217">
                  <c:v>158.31985881312721</c:v>
                </c:pt>
                <c:pt idx="2218">
                  <c:v>183.78860202374699</c:v>
                </c:pt>
                <c:pt idx="2219">
                  <c:v>172.0546365581838</c:v>
                </c:pt>
                <c:pt idx="2220">
                  <c:v>161.38434829648895</c:v>
                </c:pt>
                <c:pt idx="2221">
                  <c:v>175.02648205055561</c:v>
                </c:pt>
                <c:pt idx="2222">
                  <c:v>165.02336199071624</c:v>
                </c:pt>
                <c:pt idx="2223">
                  <c:v>167.5198883748692</c:v>
                </c:pt>
                <c:pt idx="2224">
                  <c:v>212.38350292365249</c:v>
                </c:pt>
                <c:pt idx="2225">
                  <c:v>200.59694492361223</c:v>
                </c:pt>
                <c:pt idx="2226">
                  <c:v>189.67683328385237</c:v>
                </c:pt>
                <c:pt idx="2227">
                  <c:v>179.53539758334023</c:v>
                </c:pt>
                <c:pt idx="2228">
                  <c:v>203.99059504154866</c:v>
                </c:pt>
                <c:pt idx="2229">
                  <c:v>190.80287780717094</c:v>
                </c:pt>
                <c:pt idx="2230">
                  <c:v>179.85373738384578</c:v>
                </c:pt>
                <c:pt idx="2231">
                  <c:v>193.40123853923524</c:v>
                </c:pt>
                <c:pt idx="2232">
                  <c:v>181.38487324687208</c:v>
                </c:pt>
                <c:pt idx="2233">
                  <c:v>187.80318023808684</c:v>
                </c:pt>
                <c:pt idx="2234">
                  <c:v>214.76051916460551</c:v>
                </c:pt>
                <c:pt idx="2235">
                  <c:v>207.61402612697771</c:v>
                </c:pt>
                <c:pt idx="2236">
                  <c:v>206.75811348238904</c:v>
                </c:pt>
                <c:pt idx="2237">
                  <c:v>282.80121157565941</c:v>
                </c:pt>
                <c:pt idx="2238">
                  <c:v>271.55553246735803</c:v>
                </c:pt>
                <c:pt idx="2239">
                  <c:v>262.50254008009824</c:v>
                </c:pt>
                <c:pt idx="2240">
                  <c:v>249.21498518088299</c:v>
                </c:pt>
                <c:pt idx="2241">
                  <c:v>238.13861853840331</c:v>
                </c:pt>
                <c:pt idx="2242">
                  <c:v>228.51305977837433</c:v>
                </c:pt>
                <c:pt idx="2243">
                  <c:v>221.01454572884813</c:v>
                </c:pt>
                <c:pt idx="2244">
                  <c:v>210.37965131522537</c:v>
                </c:pt>
                <c:pt idx="2245">
                  <c:v>202.30087838289023</c:v>
                </c:pt>
                <c:pt idx="2246">
                  <c:v>192.75977095846611</c:v>
                </c:pt>
                <c:pt idx="2247">
                  <c:v>187.81085059933571</c:v>
                </c:pt>
                <c:pt idx="2248">
                  <c:v>180.26550048079866</c:v>
                </c:pt>
                <c:pt idx="2249">
                  <c:v>268.47821142313558</c:v>
                </c:pt>
                <c:pt idx="2250">
                  <c:v>258.16384087726237</c:v>
                </c:pt>
                <c:pt idx="2251">
                  <c:v>249.2099715658901</c:v>
                </c:pt>
                <c:pt idx="2252">
                  <c:v>235.50502170192851</c:v>
                </c:pt>
                <c:pt idx="2253">
                  <c:v>223.98316629701685</c:v>
                </c:pt>
                <c:pt idx="2254">
                  <c:v>213.56579519550769</c:v>
                </c:pt>
                <c:pt idx="2255">
                  <c:v>205.62401559724401</c:v>
                </c:pt>
                <c:pt idx="2256">
                  <c:v>196.32829737624184</c:v>
                </c:pt>
                <c:pt idx="2257">
                  <c:v>185.83364176885789</c:v>
                </c:pt>
                <c:pt idx="2258">
                  <c:v>179.42089927812003</c:v>
                </c:pt>
                <c:pt idx="2259">
                  <c:v>172.97530906969359</c:v>
                </c:pt>
                <c:pt idx="2260">
                  <c:v>258.1213278830827</c:v>
                </c:pt>
                <c:pt idx="2261">
                  <c:v>244.62580621945233</c:v>
                </c:pt>
                <c:pt idx="2262">
                  <c:v>235.29433262831492</c:v>
                </c:pt>
                <c:pt idx="2263">
                  <c:v>221.83241168710913</c:v>
                </c:pt>
                <c:pt idx="2264">
                  <c:v>210.73753852213042</c:v>
                </c:pt>
                <c:pt idx="2265">
                  <c:v>198.17958858521388</c:v>
                </c:pt>
                <c:pt idx="2266">
                  <c:v>190.7485749199036</c:v>
                </c:pt>
                <c:pt idx="2267">
                  <c:v>182.18135933809003</c:v>
                </c:pt>
                <c:pt idx="2268">
                  <c:v>170.79486614537313</c:v>
                </c:pt>
                <c:pt idx="2269">
                  <c:v>162.52837424573659</c:v>
                </c:pt>
                <c:pt idx="2270">
                  <c:v>246.02674018450409</c:v>
                </c:pt>
                <c:pt idx="2271">
                  <c:v>231.12993729320851</c:v>
                </c:pt>
                <c:pt idx="2272">
                  <c:v>221.01453774954541</c:v>
                </c:pt>
                <c:pt idx="2273">
                  <c:v>207.15509727532049</c:v>
                </c:pt>
                <c:pt idx="2274">
                  <c:v>195.78987129098175</c:v>
                </c:pt>
                <c:pt idx="2275">
                  <c:v>184.26381966672807</c:v>
                </c:pt>
                <c:pt idx="2276">
                  <c:v>176.42377400525925</c:v>
                </c:pt>
                <c:pt idx="2277">
                  <c:v>167.92939450132394</c:v>
                </c:pt>
                <c:pt idx="2278">
                  <c:v>156.16949890179944</c:v>
                </c:pt>
                <c:pt idx="2279">
                  <c:v>232.22588244319491</c:v>
                </c:pt>
                <c:pt idx="2280">
                  <c:v>219.77501119523515</c:v>
                </c:pt>
                <c:pt idx="2281">
                  <c:v>208.90187240697003</c:v>
                </c:pt>
                <c:pt idx="2282">
                  <c:v>193.17212955331229</c:v>
                </c:pt>
                <c:pt idx="2283">
                  <c:v>180.78861871448817</c:v>
                </c:pt>
                <c:pt idx="2284">
                  <c:v>170.61450012447403</c:v>
                </c:pt>
                <c:pt idx="2285">
                  <c:v>160.01469884984544</c:v>
                </c:pt>
                <c:pt idx="2286">
                  <c:v>150.23963138168574</c:v>
                </c:pt>
                <c:pt idx="2287">
                  <c:v>221.16821243397078</c:v>
                </c:pt>
                <c:pt idx="2288">
                  <c:v>206.06305031435227</c:v>
                </c:pt>
                <c:pt idx="2289">
                  <c:v>194.76275662644798</c:v>
                </c:pt>
                <c:pt idx="2290">
                  <c:v>180.85794131247349</c:v>
                </c:pt>
                <c:pt idx="2291">
                  <c:v>169.80712782053411</c:v>
                </c:pt>
                <c:pt idx="2292">
                  <c:v>157.3413266504881</c:v>
                </c:pt>
                <c:pt idx="2293">
                  <c:v>146.97662922308382</c:v>
                </c:pt>
                <c:pt idx="2294">
                  <c:v>209.79830257021842</c:v>
                </c:pt>
                <c:pt idx="2295">
                  <c:v>196.08839103979983</c:v>
                </c:pt>
                <c:pt idx="2296">
                  <c:v>183.4778895479443</c:v>
                </c:pt>
                <c:pt idx="2297">
                  <c:v>170.28417558152614</c:v>
                </c:pt>
                <c:pt idx="2298">
                  <c:v>155.51317781168405</c:v>
                </c:pt>
                <c:pt idx="2299">
                  <c:v>143.86082412118344</c:v>
                </c:pt>
                <c:pt idx="2300">
                  <c:v>198.12390737344811</c:v>
                </c:pt>
                <c:pt idx="2301">
                  <c:v>183.37813569660409</c:v>
                </c:pt>
                <c:pt idx="2302">
                  <c:v>169.55072160405462</c:v>
                </c:pt>
                <c:pt idx="2303">
                  <c:v>157.74555802885311</c:v>
                </c:pt>
                <c:pt idx="2304">
                  <c:v>145.11834996991252</c:v>
                </c:pt>
                <c:pt idx="2305">
                  <c:v>183.65930979767404</c:v>
                </c:pt>
                <c:pt idx="2306">
                  <c:v>169.16448636229461</c:v>
                </c:pt>
                <c:pt idx="2307">
                  <c:v>158.21298356502029</c:v>
                </c:pt>
                <c:pt idx="2308">
                  <c:v>146.91889933833613</c:v>
                </c:pt>
                <c:pt idx="2309">
                  <c:v>174.06719348538536</c:v>
                </c:pt>
                <c:pt idx="2310">
                  <c:v>161.16772847776565</c:v>
                </c:pt>
                <c:pt idx="2311">
                  <c:v>150.06714003154912</c:v>
                </c:pt>
                <c:pt idx="2312">
                  <c:v>166.91379998392495</c:v>
                </c:pt>
                <c:pt idx="2313">
                  <c:v>154.18353730884951</c:v>
                </c:pt>
                <c:pt idx="2314">
                  <c:v>162.14864463117374</c:v>
                </c:pt>
                <c:pt idx="2315">
                  <c:v>260.68446241075037</c:v>
                </c:pt>
                <c:pt idx="2316">
                  <c:v>246.02652248227844</c:v>
                </c:pt>
                <c:pt idx="2317">
                  <c:v>234.21571989663676</c:v>
                </c:pt>
                <c:pt idx="2318">
                  <c:v>222.59311911415466</c:v>
                </c:pt>
                <c:pt idx="2319">
                  <c:v>211.76843648667318</c:v>
                </c:pt>
                <c:pt idx="2320">
                  <c:v>202.55088739782013</c:v>
                </c:pt>
                <c:pt idx="2321">
                  <c:v>191.41127001854647</c:v>
                </c:pt>
                <c:pt idx="2322">
                  <c:v>183.1691070769125</c:v>
                </c:pt>
                <c:pt idx="2323">
                  <c:v>174.18325492017129</c:v>
                </c:pt>
                <c:pt idx="2324">
                  <c:v>164.67366479085808</c:v>
                </c:pt>
                <c:pt idx="2325">
                  <c:v>245.39076647516833</c:v>
                </c:pt>
                <c:pt idx="2326">
                  <c:v>231.20355557331538</c:v>
                </c:pt>
                <c:pt idx="2327">
                  <c:v>219.64868678156199</c:v>
                </c:pt>
                <c:pt idx="2328">
                  <c:v>207.78773619464118</c:v>
                </c:pt>
                <c:pt idx="2329">
                  <c:v>196.37723707428756</c:v>
                </c:pt>
                <c:pt idx="2330">
                  <c:v>187.36214477961039</c:v>
                </c:pt>
                <c:pt idx="2331">
                  <c:v>177.37260580438283</c:v>
                </c:pt>
                <c:pt idx="2332">
                  <c:v>166.10801487801928</c:v>
                </c:pt>
                <c:pt idx="2333">
                  <c:v>159.10626714055957</c:v>
                </c:pt>
                <c:pt idx="2334">
                  <c:v>231.33007297610698</c:v>
                </c:pt>
                <c:pt idx="2335">
                  <c:v>218.31510807655434</c:v>
                </c:pt>
                <c:pt idx="2336">
                  <c:v>205.99944596557077</c:v>
                </c:pt>
                <c:pt idx="2337">
                  <c:v>194.57405699273954</c:v>
                </c:pt>
                <c:pt idx="2338">
                  <c:v>183.54228967145514</c:v>
                </c:pt>
                <c:pt idx="2339">
                  <c:v>177.64611566406961</c:v>
                </c:pt>
                <c:pt idx="2340">
                  <c:v>162.97526208427325</c:v>
                </c:pt>
                <c:pt idx="2341">
                  <c:v>152.13395335439986</c:v>
                </c:pt>
                <c:pt idx="2342">
                  <c:v>217.84695672280759</c:v>
                </c:pt>
                <c:pt idx="2343">
                  <c:v>205.77095489189151</c:v>
                </c:pt>
                <c:pt idx="2344">
                  <c:v>192.92762183912566</c:v>
                </c:pt>
                <c:pt idx="2345">
                  <c:v>181.40456954380363</c:v>
                </c:pt>
                <c:pt idx="2346">
                  <c:v>170.17882548279022</c:v>
                </c:pt>
                <c:pt idx="2347">
                  <c:v>162.98571146589575</c:v>
                </c:pt>
                <c:pt idx="2348">
                  <c:v>148.7497961576621</c:v>
                </c:pt>
                <c:pt idx="2349">
                  <c:v>207.98173906627858</c:v>
                </c:pt>
                <c:pt idx="2350">
                  <c:v>192.98950344294224</c:v>
                </c:pt>
                <c:pt idx="2351">
                  <c:v>181.01733553819406</c:v>
                </c:pt>
                <c:pt idx="2352">
                  <c:v>169.32399815115423</c:v>
                </c:pt>
                <c:pt idx="2353">
                  <c:v>158.52422221501502</c:v>
                </c:pt>
                <c:pt idx="2354">
                  <c:v>146.03522598982636</c:v>
                </c:pt>
                <c:pt idx="2355">
                  <c:v>198.2339205686302</c:v>
                </c:pt>
                <c:pt idx="2356">
                  <c:v>183.75537782762467</c:v>
                </c:pt>
                <c:pt idx="2357">
                  <c:v>170.14430710395823</c:v>
                </c:pt>
                <c:pt idx="2358">
                  <c:v>155.72799151382333</c:v>
                </c:pt>
                <c:pt idx="2359">
                  <c:v>144.47726722855577</c:v>
                </c:pt>
                <c:pt idx="2360">
                  <c:v>189.27138100212551</c:v>
                </c:pt>
                <c:pt idx="2361">
                  <c:v>174.03748866989622</c:v>
                </c:pt>
                <c:pt idx="2362">
                  <c:v>159.63785002282634</c:v>
                </c:pt>
                <c:pt idx="2363">
                  <c:v>147.62698107860047</c:v>
                </c:pt>
                <c:pt idx="2364">
                  <c:v>175.63229534434288</c:v>
                </c:pt>
                <c:pt idx="2365">
                  <c:v>162.71770944909963</c:v>
                </c:pt>
                <c:pt idx="2366">
                  <c:v>149.98824408337327</c:v>
                </c:pt>
                <c:pt idx="2367">
                  <c:v>165.79594584616189</c:v>
                </c:pt>
                <c:pt idx="2368">
                  <c:v>152.94078510065629</c:v>
                </c:pt>
                <c:pt idx="2369">
                  <c:v>157.4617800003432</c:v>
                </c:pt>
                <c:pt idx="2370">
                  <c:v>233.95342988945788</c:v>
                </c:pt>
                <c:pt idx="2371">
                  <c:v>221.30325137282921</c:v>
                </c:pt>
                <c:pt idx="2372">
                  <c:v>211.91204181385899</c:v>
                </c:pt>
                <c:pt idx="2373">
                  <c:v>198.8050403298721</c:v>
                </c:pt>
                <c:pt idx="2374">
                  <c:v>189.41556903605613</c:v>
                </c:pt>
                <c:pt idx="2375">
                  <c:v>178.51794362528244</c:v>
                </c:pt>
                <c:pt idx="2376">
                  <c:v>168.1955452530749</c:v>
                </c:pt>
                <c:pt idx="2377">
                  <c:v>159.91702096096856</c:v>
                </c:pt>
                <c:pt idx="2378">
                  <c:v>220.16145978830571</c:v>
                </c:pt>
                <c:pt idx="2379">
                  <c:v>208.57323930444215</c:v>
                </c:pt>
                <c:pt idx="2380">
                  <c:v>197.87130943794284</c:v>
                </c:pt>
                <c:pt idx="2381">
                  <c:v>186.80515673934292</c:v>
                </c:pt>
                <c:pt idx="2382">
                  <c:v>177.32760836410012</c:v>
                </c:pt>
                <c:pt idx="2383">
                  <c:v>163.58077650945779</c:v>
                </c:pt>
                <c:pt idx="2384">
                  <c:v>154.03080466240181</c:v>
                </c:pt>
                <c:pt idx="2385">
                  <c:v>208.65380676804045</c:v>
                </c:pt>
                <c:pt idx="2386">
                  <c:v>196.79444202630248</c:v>
                </c:pt>
                <c:pt idx="2387">
                  <c:v>185.48233663223152</c:v>
                </c:pt>
                <c:pt idx="2388">
                  <c:v>175.48340800686606</c:v>
                </c:pt>
                <c:pt idx="2389">
                  <c:v>161.72773640691094</c:v>
                </c:pt>
                <c:pt idx="2390">
                  <c:v>151.45044243417624</c:v>
                </c:pt>
                <c:pt idx="2391">
                  <c:v>198.36606819444864</c:v>
                </c:pt>
                <c:pt idx="2392">
                  <c:v>182.97070126255846</c:v>
                </c:pt>
                <c:pt idx="2393">
                  <c:v>172.94195035436314</c:v>
                </c:pt>
                <c:pt idx="2394">
                  <c:v>160.82249929097975</c:v>
                </c:pt>
                <c:pt idx="2395">
                  <c:v>148.25278670645753</c:v>
                </c:pt>
                <c:pt idx="2396">
                  <c:v>185.98606103053453</c:v>
                </c:pt>
                <c:pt idx="2397">
                  <c:v>174.36772886778067</c:v>
                </c:pt>
                <c:pt idx="2398">
                  <c:v>164.54016044129162</c:v>
                </c:pt>
                <c:pt idx="2399">
                  <c:v>150.98728426748085</c:v>
                </c:pt>
                <c:pt idx="2400">
                  <c:v>174.2895098979975</c:v>
                </c:pt>
                <c:pt idx="2401">
                  <c:v>163.66805064774121</c:v>
                </c:pt>
                <c:pt idx="2402">
                  <c:v>151.26963467504584</c:v>
                </c:pt>
                <c:pt idx="2403">
                  <c:v>164.63849414104516</c:v>
                </c:pt>
                <c:pt idx="2404">
                  <c:v>154.10790887088137</c:v>
                </c:pt>
                <c:pt idx="2405">
                  <c:v>155.88127787780718</c:v>
                </c:pt>
                <c:pt idx="2406">
                  <c:v>218.94056122658333</c:v>
                </c:pt>
                <c:pt idx="2407">
                  <c:v>207.27209934872531</c:v>
                </c:pt>
                <c:pt idx="2408">
                  <c:v>194.98853115635461</c:v>
                </c:pt>
                <c:pt idx="2409">
                  <c:v>183.79804109592646</c:v>
                </c:pt>
                <c:pt idx="2410">
                  <c:v>173.81294468431929</c:v>
                </c:pt>
                <c:pt idx="2411">
                  <c:v>165.03153709722801</c:v>
                </c:pt>
                <c:pt idx="2412">
                  <c:v>206.63356571242275</c:v>
                </c:pt>
                <c:pt idx="2413">
                  <c:v>193.34433649142568</c:v>
                </c:pt>
                <c:pt idx="2414">
                  <c:v>182.58293542818774</c:v>
                </c:pt>
                <c:pt idx="2415">
                  <c:v>169.11298094135122</c:v>
                </c:pt>
                <c:pt idx="2416">
                  <c:v>160.39184792679293</c:v>
                </c:pt>
                <c:pt idx="2417">
                  <c:v>195.51211843500096</c:v>
                </c:pt>
                <c:pt idx="2418">
                  <c:v>182.61485124580747</c:v>
                </c:pt>
                <c:pt idx="2419">
                  <c:v>170.99963222079305</c:v>
                </c:pt>
                <c:pt idx="2420">
                  <c:v>159.63412957757305</c:v>
                </c:pt>
                <c:pt idx="2421">
                  <c:v>181.94911393374389</c:v>
                </c:pt>
                <c:pt idx="2422">
                  <c:v>171.57487416505137</c:v>
                </c:pt>
                <c:pt idx="2423">
                  <c:v>161.21442699581962</c:v>
                </c:pt>
                <c:pt idx="2424">
                  <c:v>170.9671439923394</c:v>
                </c:pt>
                <c:pt idx="2425">
                  <c:v>160.65097821360996</c:v>
                </c:pt>
                <c:pt idx="2426">
                  <c:v>160.69290944260479</c:v>
                </c:pt>
                <c:pt idx="2427">
                  <c:v>208.20179548612032</c:v>
                </c:pt>
                <c:pt idx="2428">
                  <c:v>194.44367013718795</c:v>
                </c:pt>
                <c:pt idx="2429">
                  <c:v>183.15285726827005</c:v>
                </c:pt>
                <c:pt idx="2430">
                  <c:v>175.25861380807146</c:v>
                </c:pt>
                <c:pt idx="2431">
                  <c:v>197.080790036537</c:v>
                </c:pt>
                <c:pt idx="2432">
                  <c:v>186.85886323200793</c:v>
                </c:pt>
                <c:pt idx="2433">
                  <c:v>172.67154224784099</c:v>
                </c:pt>
                <c:pt idx="2434">
                  <c:v>188.38886678778033</c:v>
                </c:pt>
                <c:pt idx="2435">
                  <c:v>174.55137411645455</c:v>
                </c:pt>
                <c:pt idx="2436">
                  <c:v>174.851816433159</c:v>
                </c:pt>
                <c:pt idx="2437">
                  <c:v>204.50012342110631</c:v>
                </c:pt>
                <c:pt idx="2438">
                  <c:v>193.00249537930745</c:v>
                </c:pt>
                <c:pt idx="2439">
                  <c:v>192.15899983760357</c:v>
                </c:pt>
                <c:pt idx="2440">
                  <c:v>286.58762828205658</c:v>
                </c:pt>
                <c:pt idx="2441">
                  <c:v>272.10047459622672</c:v>
                </c:pt>
                <c:pt idx="2442">
                  <c:v>256.78342201567216</c:v>
                </c:pt>
                <c:pt idx="2443">
                  <c:v>248.26370376741431</c:v>
                </c:pt>
                <c:pt idx="2444">
                  <c:v>238.20475219872912</c:v>
                </c:pt>
                <c:pt idx="2445">
                  <c:v>226.28790640540092</c:v>
                </c:pt>
                <c:pt idx="2446">
                  <c:v>217.41892037512434</c:v>
                </c:pt>
                <c:pt idx="2447">
                  <c:v>203.97079691354247</c:v>
                </c:pt>
                <c:pt idx="2448">
                  <c:v>193.60870331185129</c:v>
                </c:pt>
                <c:pt idx="2449">
                  <c:v>188.56034375824333</c:v>
                </c:pt>
                <c:pt idx="2450">
                  <c:v>271.1213732167945</c:v>
                </c:pt>
                <c:pt idx="2451">
                  <c:v>258.50242390838059</c:v>
                </c:pt>
                <c:pt idx="2452">
                  <c:v>242.51828445888214</c:v>
                </c:pt>
                <c:pt idx="2453">
                  <c:v>233.96795220642753</c:v>
                </c:pt>
                <c:pt idx="2454">
                  <c:v>222.26236545156723</c:v>
                </c:pt>
                <c:pt idx="2455">
                  <c:v>212.59503294814135</c:v>
                </c:pt>
                <c:pt idx="2456">
                  <c:v>199.97801088804908</c:v>
                </c:pt>
                <c:pt idx="2457">
                  <c:v>187.83862309282745</c:v>
                </c:pt>
                <c:pt idx="2458">
                  <c:v>180.44836741477479</c:v>
                </c:pt>
                <c:pt idx="2459">
                  <c:v>260.04639882614617</c:v>
                </c:pt>
                <c:pt idx="2460">
                  <c:v>243.5675786239118</c:v>
                </c:pt>
                <c:pt idx="2461">
                  <c:v>230.2354532079413</c:v>
                </c:pt>
                <c:pt idx="2462">
                  <c:v>218.43535517611781</c:v>
                </c:pt>
                <c:pt idx="2463">
                  <c:v>206.6430192051381</c:v>
                </c:pt>
                <c:pt idx="2464">
                  <c:v>197.01948183305421</c:v>
                </c:pt>
                <c:pt idx="2465">
                  <c:v>185.04434659446702</c:v>
                </c:pt>
                <c:pt idx="2466">
                  <c:v>174.96637666599668</c:v>
                </c:pt>
                <c:pt idx="2467">
                  <c:v>244.43940821006618</c:v>
                </c:pt>
                <c:pt idx="2468">
                  <c:v>230.53693748632202</c:v>
                </c:pt>
                <c:pt idx="2469">
                  <c:v>214.56724696467779</c:v>
                </c:pt>
                <c:pt idx="2470">
                  <c:v>200.89994809625568</c:v>
                </c:pt>
                <c:pt idx="2471">
                  <c:v>192.62026331620143</c:v>
                </c:pt>
                <c:pt idx="2472">
                  <c:v>182.17421227245518</c:v>
                </c:pt>
                <c:pt idx="2473">
                  <c:v>169.51771286437111</c:v>
                </c:pt>
                <c:pt idx="2474">
                  <c:v>228.49303151836102</c:v>
                </c:pt>
                <c:pt idx="2475">
                  <c:v>216.26544600616728</c:v>
                </c:pt>
                <c:pt idx="2476">
                  <c:v>203.74738552635097</c:v>
                </c:pt>
                <c:pt idx="2477">
                  <c:v>189.30915933054825</c:v>
                </c:pt>
                <c:pt idx="2478">
                  <c:v>179.60971800248376</c:v>
                </c:pt>
                <c:pt idx="2479">
                  <c:v>167.39129877518803</c:v>
                </c:pt>
                <c:pt idx="2480">
                  <c:v>214.16603196104541</c:v>
                </c:pt>
                <c:pt idx="2481">
                  <c:v>200.54874080175239</c:v>
                </c:pt>
                <c:pt idx="2482">
                  <c:v>187.14170487121282</c:v>
                </c:pt>
                <c:pt idx="2483">
                  <c:v>173.95498489973988</c:v>
                </c:pt>
                <c:pt idx="2484">
                  <c:v>165.1672252858873</c:v>
                </c:pt>
                <c:pt idx="2485">
                  <c:v>198.77199322660783</c:v>
                </c:pt>
                <c:pt idx="2486">
                  <c:v>187.6865349250221</c:v>
                </c:pt>
                <c:pt idx="2487">
                  <c:v>175.0683143253209</c:v>
                </c:pt>
                <c:pt idx="2488">
                  <c:v>161.64019908803789</c:v>
                </c:pt>
                <c:pt idx="2489">
                  <c:v>187.45583841115729</c:v>
                </c:pt>
                <c:pt idx="2490">
                  <c:v>178.13823009557905</c:v>
                </c:pt>
                <c:pt idx="2491">
                  <c:v>166.83281584387214</c:v>
                </c:pt>
                <c:pt idx="2492">
                  <c:v>180.51482766484617</c:v>
                </c:pt>
                <c:pt idx="2493">
                  <c:v>168.52998842243414</c:v>
                </c:pt>
                <c:pt idx="2494">
                  <c:v>172.27845249393692</c:v>
                </c:pt>
                <c:pt idx="2495">
                  <c:v>255.70929205404525</c:v>
                </c:pt>
                <c:pt idx="2496">
                  <c:v>243.87375524430786</c:v>
                </c:pt>
                <c:pt idx="2497">
                  <c:v>230.65605766126225</c:v>
                </c:pt>
                <c:pt idx="2498">
                  <c:v>219.83685907147606</c:v>
                </c:pt>
                <c:pt idx="2499">
                  <c:v>209.87645956438212</c:v>
                </c:pt>
                <c:pt idx="2500">
                  <c:v>199.55827984685936</c:v>
                </c:pt>
                <c:pt idx="2501">
                  <c:v>186.0689290135133</c:v>
                </c:pt>
                <c:pt idx="2502">
                  <c:v>175.95896172470611</c:v>
                </c:pt>
                <c:pt idx="2503">
                  <c:v>242.36674740724834</c:v>
                </c:pt>
                <c:pt idx="2504">
                  <c:v>227.86027637103405</c:v>
                </c:pt>
                <c:pt idx="2505">
                  <c:v>217.77389736545729</c:v>
                </c:pt>
                <c:pt idx="2506">
                  <c:v>207.58287366468005</c:v>
                </c:pt>
                <c:pt idx="2507">
                  <c:v>195.65265741998451</c:v>
                </c:pt>
                <c:pt idx="2508">
                  <c:v>183.95953695136632</c:v>
                </c:pt>
                <c:pt idx="2509">
                  <c:v>171.01516015675588</c:v>
                </c:pt>
                <c:pt idx="2510">
                  <c:v>227.95546154295846</c:v>
                </c:pt>
                <c:pt idx="2511">
                  <c:v>218.36855601719105</c:v>
                </c:pt>
                <c:pt idx="2512">
                  <c:v>202.9166272075222</c:v>
                </c:pt>
                <c:pt idx="2513">
                  <c:v>192.6887575968592</c:v>
                </c:pt>
                <c:pt idx="2514">
                  <c:v>182.09458864726116</c:v>
                </c:pt>
                <c:pt idx="2515">
                  <c:v>169.22884889467559</c:v>
                </c:pt>
                <c:pt idx="2516">
                  <c:v>214.15082217196255</c:v>
                </c:pt>
                <c:pt idx="2517">
                  <c:v>203.23208352771701</c:v>
                </c:pt>
                <c:pt idx="2518">
                  <c:v>190.45929135505378</c:v>
                </c:pt>
                <c:pt idx="2519">
                  <c:v>178.20135471431649</c:v>
                </c:pt>
                <c:pt idx="2520">
                  <c:v>169.07724022395064</c:v>
                </c:pt>
                <c:pt idx="2521">
                  <c:v>201.41093398704459</c:v>
                </c:pt>
                <c:pt idx="2522">
                  <c:v>190.41017412334884</c:v>
                </c:pt>
                <c:pt idx="2523">
                  <c:v>177.15840879694315</c:v>
                </c:pt>
                <c:pt idx="2524">
                  <c:v>164.05588485559747</c:v>
                </c:pt>
                <c:pt idx="2525">
                  <c:v>189.93923184521248</c:v>
                </c:pt>
                <c:pt idx="2526">
                  <c:v>176.57023231001972</c:v>
                </c:pt>
                <c:pt idx="2527">
                  <c:v>164.29685777232953</c:v>
                </c:pt>
                <c:pt idx="2528">
                  <c:v>176.94344948867104</c:v>
                </c:pt>
                <c:pt idx="2529">
                  <c:v>163.975118966325</c:v>
                </c:pt>
                <c:pt idx="2530">
                  <c:v>166.46555045936157</c:v>
                </c:pt>
                <c:pt idx="2531">
                  <c:v>235.80345049887137</c:v>
                </c:pt>
                <c:pt idx="2532">
                  <c:v>223.96696710428614</c:v>
                </c:pt>
                <c:pt idx="2533">
                  <c:v>211.70443626769531</c:v>
                </c:pt>
                <c:pt idx="2534">
                  <c:v>196.67421023068232</c:v>
                </c:pt>
                <c:pt idx="2535">
                  <c:v>188.02218126740718</c:v>
                </c:pt>
                <c:pt idx="2536">
                  <c:v>176.25348737038621</c:v>
                </c:pt>
                <c:pt idx="2537">
                  <c:v>221.04340039872898</c:v>
                </c:pt>
                <c:pt idx="2538">
                  <c:v>208.51896288656303</c:v>
                </c:pt>
                <c:pt idx="2539">
                  <c:v>196.16482920642193</c:v>
                </c:pt>
                <c:pt idx="2540">
                  <c:v>185.79823212294991</c:v>
                </c:pt>
                <c:pt idx="2541">
                  <c:v>174.90939014348714</c:v>
                </c:pt>
                <c:pt idx="2542">
                  <c:v>206.53982870179311</c:v>
                </c:pt>
                <c:pt idx="2543">
                  <c:v>192.76266223124514</c:v>
                </c:pt>
                <c:pt idx="2544">
                  <c:v>181.85676059433069</c:v>
                </c:pt>
                <c:pt idx="2545">
                  <c:v>172.60093786918742</c:v>
                </c:pt>
                <c:pt idx="2546">
                  <c:v>193.31855197941434</c:v>
                </c:pt>
                <c:pt idx="2547">
                  <c:v>181.59721720738457</c:v>
                </c:pt>
                <c:pt idx="2548">
                  <c:v>171.77527901588928</c:v>
                </c:pt>
                <c:pt idx="2549">
                  <c:v>181.19324765208819</c:v>
                </c:pt>
                <c:pt idx="2550">
                  <c:v>170.26958020344796</c:v>
                </c:pt>
                <c:pt idx="2551">
                  <c:v>171.09643747651126</c:v>
                </c:pt>
                <c:pt idx="2552">
                  <c:v>214.35466115095471</c:v>
                </c:pt>
                <c:pt idx="2553">
                  <c:v>202.05747354929088</c:v>
                </c:pt>
                <c:pt idx="2554">
                  <c:v>191.35405384855449</c:v>
                </c:pt>
                <c:pt idx="2555">
                  <c:v>180.42418879211641</c:v>
                </c:pt>
                <c:pt idx="2556">
                  <c:v>203.11506222131857</c:v>
                </c:pt>
                <c:pt idx="2557">
                  <c:v>191.46525000304757</c:v>
                </c:pt>
                <c:pt idx="2558">
                  <c:v>177.99847487299553</c:v>
                </c:pt>
                <c:pt idx="2559">
                  <c:v>190.79481437286279</c:v>
                </c:pt>
                <c:pt idx="2560">
                  <c:v>177.11640325949088</c:v>
                </c:pt>
                <c:pt idx="2561">
                  <c:v>179.75863188535925</c:v>
                </c:pt>
                <c:pt idx="2562">
                  <c:v>202.65247642849977</c:v>
                </c:pt>
                <c:pt idx="2563">
                  <c:v>193.11254766464936</c:v>
                </c:pt>
                <c:pt idx="2564">
                  <c:v>193.11701359927793</c:v>
                </c:pt>
                <c:pt idx="2565">
                  <c:v>279.24189738053713</c:v>
                </c:pt>
                <c:pt idx="2566">
                  <c:v>267.53250253782778</c:v>
                </c:pt>
                <c:pt idx="2567">
                  <c:v>256.40722279037493</c:v>
                </c:pt>
                <c:pt idx="2568">
                  <c:v>244.53796473384159</c:v>
                </c:pt>
                <c:pt idx="2569">
                  <c:v>233.32998498405948</c:v>
                </c:pt>
                <c:pt idx="2570">
                  <c:v>222.29566668237328</c:v>
                </c:pt>
                <c:pt idx="2571">
                  <c:v>212.79923062997659</c:v>
                </c:pt>
                <c:pt idx="2572">
                  <c:v>205.93603300558198</c:v>
                </c:pt>
                <c:pt idx="2573">
                  <c:v>263.02592095917282</c:v>
                </c:pt>
                <c:pt idx="2574">
                  <c:v>251.43472739571666</c:v>
                </c:pt>
                <c:pt idx="2575">
                  <c:v>239.90064811211835</c:v>
                </c:pt>
                <c:pt idx="2576">
                  <c:v>231.02330961948655</c:v>
                </c:pt>
                <c:pt idx="2577">
                  <c:v>217.75410774609577</c:v>
                </c:pt>
                <c:pt idx="2578">
                  <c:v>204.22600624126471</c:v>
                </c:pt>
                <c:pt idx="2579">
                  <c:v>197.50165104701182</c:v>
                </c:pt>
                <c:pt idx="2580">
                  <c:v>248.54913981989421</c:v>
                </c:pt>
                <c:pt idx="2581">
                  <c:v>237.84859753038654</c:v>
                </c:pt>
                <c:pt idx="2582">
                  <c:v>227.83291577896966</c:v>
                </c:pt>
                <c:pt idx="2583">
                  <c:v>216.31640471640219</c:v>
                </c:pt>
                <c:pt idx="2584">
                  <c:v>203.77838736600233</c:v>
                </c:pt>
                <c:pt idx="2585">
                  <c:v>189.82915340177442</c:v>
                </c:pt>
                <c:pt idx="2586">
                  <c:v>234.75145478972104</c:v>
                </c:pt>
                <c:pt idx="2587">
                  <c:v>226.31101257360274</c:v>
                </c:pt>
                <c:pt idx="2588">
                  <c:v>215.07350348753948</c:v>
                </c:pt>
                <c:pt idx="2589">
                  <c:v>201.02617273369617</c:v>
                </c:pt>
                <c:pt idx="2590">
                  <c:v>189.46003446460668</c:v>
                </c:pt>
                <c:pt idx="2591">
                  <c:v>220.0601471503453</c:v>
                </c:pt>
                <c:pt idx="2592">
                  <c:v>207.11500913861744</c:v>
                </c:pt>
                <c:pt idx="2593">
                  <c:v>197.68887018293992</c:v>
                </c:pt>
                <c:pt idx="2594">
                  <c:v>186.48231190081776</c:v>
                </c:pt>
                <c:pt idx="2595">
                  <c:v>209.65461928201842</c:v>
                </c:pt>
                <c:pt idx="2596">
                  <c:v>198.19818968379195</c:v>
                </c:pt>
                <c:pt idx="2597">
                  <c:v>185.03226359113671</c:v>
                </c:pt>
                <c:pt idx="2598">
                  <c:v>197.86208767131723</c:v>
                </c:pt>
                <c:pt idx="2599">
                  <c:v>186.10270019397262</c:v>
                </c:pt>
                <c:pt idx="2600">
                  <c:v>189.45433779664086</c:v>
                </c:pt>
                <c:pt idx="2601">
                  <c:v>254.23212535713833</c:v>
                </c:pt>
                <c:pt idx="2602">
                  <c:v>242.8423475042315</c:v>
                </c:pt>
                <c:pt idx="2603">
                  <c:v>228.29176448236433</c:v>
                </c:pt>
                <c:pt idx="2604">
                  <c:v>216.28715884824737</c:v>
                </c:pt>
                <c:pt idx="2605">
                  <c:v>205.16027632403768</c:v>
                </c:pt>
                <c:pt idx="2606">
                  <c:v>195.03533857727257</c:v>
                </c:pt>
                <c:pt idx="2607">
                  <c:v>239.58509932420077</c:v>
                </c:pt>
                <c:pt idx="2608">
                  <c:v>227.56038145496871</c:v>
                </c:pt>
                <c:pt idx="2609">
                  <c:v>214.2704265532434</c:v>
                </c:pt>
                <c:pt idx="2610">
                  <c:v>203.33845752839295</c:v>
                </c:pt>
                <c:pt idx="2611">
                  <c:v>191.46383698921716</c:v>
                </c:pt>
                <c:pt idx="2612">
                  <c:v>225.41299473210631</c:v>
                </c:pt>
                <c:pt idx="2613">
                  <c:v>212.35290440312599</c:v>
                </c:pt>
                <c:pt idx="2614">
                  <c:v>200.91752313554389</c:v>
                </c:pt>
                <c:pt idx="2615">
                  <c:v>187.20048886039081</c:v>
                </c:pt>
                <c:pt idx="2616">
                  <c:v>211.60782738067519</c:v>
                </c:pt>
                <c:pt idx="2617">
                  <c:v>198.33428917699405</c:v>
                </c:pt>
                <c:pt idx="2618">
                  <c:v>186.2095383091314</c:v>
                </c:pt>
                <c:pt idx="2619">
                  <c:v>198.17295751030429</c:v>
                </c:pt>
                <c:pt idx="2620">
                  <c:v>188.21700343531609</c:v>
                </c:pt>
                <c:pt idx="2621">
                  <c:v>188.38680023091445</c:v>
                </c:pt>
                <c:pt idx="2622">
                  <c:v>227.35152576655196</c:v>
                </c:pt>
                <c:pt idx="2623">
                  <c:v>219.74583043948576</c:v>
                </c:pt>
                <c:pt idx="2624">
                  <c:v>208.57414414058121</c:v>
                </c:pt>
                <c:pt idx="2625">
                  <c:v>198.4615236662479</c:v>
                </c:pt>
                <c:pt idx="2626">
                  <c:v>213.78808218880442</c:v>
                </c:pt>
                <c:pt idx="2627">
                  <c:v>204.5366822407799</c:v>
                </c:pt>
                <c:pt idx="2628">
                  <c:v>195.00471545071264</c:v>
                </c:pt>
                <c:pt idx="2629">
                  <c:v>203.19855028910899</c:v>
                </c:pt>
                <c:pt idx="2630">
                  <c:v>195.97330462322543</c:v>
                </c:pt>
                <c:pt idx="2631">
                  <c:v>194.73548655187597</c:v>
                </c:pt>
                <c:pt idx="2632">
                  <c:v>215.8098486557617</c:v>
                </c:pt>
                <c:pt idx="2633">
                  <c:v>202.9470582760307</c:v>
                </c:pt>
                <c:pt idx="2634">
                  <c:v>202.67409823338915</c:v>
                </c:pt>
                <c:pt idx="2635">
                  <c:v>276.72467621342082</c:v>
                </c:pt>
                <c:pt idx="2636">
                  <c:v>265.50316966383593</c:v>
                </c:pt>
                <c:pt idx="2637">
                  <c:v>254.24132261614227</c:v>
                </c:pt>
                <c:pt idx="2638">
                  <c:v>242.88169423714623</c:v>
                </c:pt>
                <c:pt idx="2639">
                  <c:v>231.97086661381991</c:v>
                </c:pt>
                <c:pt idx="2640">
                  <c:v>222.15940964206982</c:v>
                </c:pt>
                <c:pt idx="2641">
                  <c:v>264.04290460035622</c:v>
                </c:pt>
                <c:pt idx="2642">
                  <c:v>250.85609045745457</c:v>
                </c:pt>
                <c:pt idx="2643">
                  <c:v>239.90345850742995</c:v>
                </c:pt>
                <c:pt idx="2644">
                  <c:v>230.29663421527482</c:v>
                </c:pt>
                <c:pt idx="2645">
                  <c:v>218.46203045660832</c:v>
                </c:pt>
                <c:pt idx="2646">
                  <c:v>248.54263175959079</c:v>
                </c:pt>
                <c:pt idx="2647">
                  <c:v>237.09891127626577</c:v>
                </c:pt>
                <c:pt idx="2648">
                  <c:v>227.66129380171606</c:v>
                </c:pt>
                <c:pt idx="2649">
                  <c:v>215.46084746842473</c:v>
                </c:pt>
                <c:pt idx="2650">
                  <c:v>234.53025832912408</c:v>
                </c:pt>
                <c:pt idx="2651">
                  <c:v>224.05072325449657</c:v>
                </c:pt>
                <c:pt idx="2652">
                  <c:v>215.79563549375325</c:v>
                </c:pt>
                <c:pt idx="2653">
                  <c:v>223.72565815873168</c:v>
                </c:pt>
                <c:pt idx="2654">
                  <c:v>214.76162940117092</c:v>
                </c:pt>
                <c:pt idx="2655">
                  <c:v>214.67356600816936</c:v>
                </c:pt>
                <c:pt idx="2656">
                  <c:v>249.33513127273625</c:v>
                </c:pt>
                <c:pt idx="2657">
                  <c:v>240.6837146960786</c:v>
                </c:pt>
                <c:pt idx="2658">
                  <c:v>227.2166401575995</c:v>
                </c:pt>
                <c:pt idx="2659">
                  <c:v>218.03522843061842</c:v>
                </c:pt>
                <c:pt idx="2660">
                  <c:v>235.58452153439453</c:v>
                </c:pt>
                <c:pt idx="2661">
                  <c:v>227.81697581126843</c:v>
                </c:pt>
                <c:pt idx="2662">
                  <c:v>215.46143376339137</c:v>
                </c:pt>
                <c:pt idx="2663">
                  <c:v>225.10805855122737</c:v>
                </c:pt>
                <c:pt idx="2664">
                  <c:v>216.04945028139093</c:v>
                </c:pt>
                <c:pt idx="2665">
                  <c:v>216.24725821779055</c:v>
                </c:pt>
                <c:pt idx="2666">
                  <c:v>228.97506898017423</c:v>
                </c:pt>
                <c:pt idx="2667">
                  <c:v>223.31053510350523</c:v>
                </c:pt>
                <c:pt idx="2668">
                  <c:v>220.8955209405475</c:v>
                </c:pt>
                <c:pt idx="2669">
                  <c:v>278.09671896385589</c:v>
                </c:pt>
                <c:pt idx="2670">
                  <c:v>267.71390534189584</c:v>
                </c:pt>
                <c:pt idx="2671">
                  <c:v>255.6633130088386</c:v>
                </c:pt>
                <c:pt idx="2672">
                  <c:v>244.96421687867019</c:v>
                </c:pt>
                <c:pt idx="2673">
                  <c:v>263.24375064545336</c:v>
                </c:pt>
                <c:pt idx="2674">
                  <c:v>253.26905879304252</c:v>
                </c:pt>
                <c:pt idx="2675">
                  <c:v>245.22420201374041</c:v>
                </c:pt>
                <c:pt idx="2676">
                  <c:v>253.36492286936107</c:v>
                </c:pt>
                <c:pt idx="2677">
                  <c:v>246.75039146810093</c:v>
                </c:pt>
                <c:pt idx="2678">
                  <c:v>243.23069204147635</c:v>
                </c:pt>
                <c:pt idx="2679">
                  <c:v>256.53236711871057</c:v>
                </c:pt>
                <c:pt idx="2680">
                  <c:v>249.05058454113157</c:v>
                </c:pt>
                <c:pt idx="2681">
                  <c:v>245.78491741948403</c:v>
                </c:pt>
                <c:pt idx="2682">
                  <c:v>284.57323268677351</c:v>
                </c:pt>
                <c:pt idx="2683">
                  <c:v>275.73444627130766</c:v>
                </c:pt>
                <c:pt idx="2684">
                  <c:v>276.95495963024075</c:v>
                </c:pt>
                <c:pt idx="2685">
                  <c:v>309.20629016484008</c:v>
                </c:pt>
                <c:pt idx="2686">
                  <c:v>298.57521707614433</c:v>
                </c:pt>
                <c:pt idx="2687">
                  <c:v>283.39255248277891</c:v>
                </c:pt>
                <c:pt idx="2688">
                  <c:v>266.50907591027726</c:v>
                </c:pt>
                <c:pt idx="2689">
                  <c:v>250.85968315042919</c:v>
                </c:pt>
                <c:pt idx="2690">
                  <c:v>236.17217571796709</c:v>
                </c:pt>
                <c:pt idx="2691">
                  <c:v>224.20539605945498</c:v>
                </c:pt>
                <c:pt idx="2692">
                  <c:v>216.65538747224332</c:v>
                </c:pt>
                <c:pt idx="2693">
                  <c:v>206.37815882230962</c:v>
                </c:pt>
                <c:pt idx="2694">
                  <c:v>196.49278930655328</c:v>
                </c:pt>
                <c:pt idx="2695">
                  <c:v>186.08367264715298</c:v>
                </c:pt>
                <c:pt idx="2696">
                  <c:v>181.53157134389039</c:v>
                </c:pt>
                <c:pt idx="2697">
                  <c:v>177.06656056005841</c:v>
                </c:pt>
                <c:pt idx="2698">
                  <c:v>173.72743431289678</c:v>
                </c:pt>
                <c:pt idx="2699">
                  <c:v>173.73955720435265</c:v>
                </c:pt>
                <c:pt idx="2700">
                  <c:v>289.98089554609771</c:v>
                </c:pt>
                <c:pt idx="2701">
                  <c:v>277.91785160575739</c:v>
                </c:pt>
                <c:pt idx="2702">
                  <c:v>265.65853078107409</c:v>
                </c:pt>
                <c:pt idx="2703">
                  <c:v>252.3449522820697</c:v>
                </c:pt>
                <c:pt idx="2704">
                  <c:v>235.947073066538</c:v>
                </c:pt>
                <c:pt idx="2705">
                  <c:v>222.66474455036507</c:v>
                </c:pt>
                <c:pt idx="2706">
                  <c:v>211.33774130021493</c:v>
                </c:pt>
                <c:pt idx="2707">
                  <c:v>203.86589860367963</c:v>
                </c:pt>
                <c:pt idx="2708">
                  <c:v>192.77701327830823</c:v>
                </c:pt>
                <c:pt idx="2709">
                  <c:v>181.27548653190138</c:v>
                </c:pt>
                <c:pt idx="2710">
                  <c:v>170.35762165602546</c:v>
                </c:pt>
                <c:pt idx="2711">
                  <c:v>166.46685084665887</c:v>
                </c:pt>
                <c:pt idx="2712">
                  <c:v>163.13626627912049</c:v>
                </c:pt>
                <c:pt idx="2713">
                  <c:v>159.65189559904911</c:v>
                </c:pt>
                <c:pt idx="2714">
                  <c:v>272.33799553896995</c:v>
                </c:pt>
                <c:pt idx="2715">
                  <c:v>259.64724956178588</c:v>
                </c:pt>
                <c:pt idx="2716">
                  <c:v>246.62524314160021</c:v>
                </c:pt>
                <c:pt idx="2717">
                  <c:v>235.78449290709023</c:v>
                </c:pt>
                <c:pt idx="2718">
                  <c:v>221.9496842387033</c:v>
                </c:pt>
                <c:pt idx="2719">
                  <c:v>206.45607486399933</c:v>
                </c:pt>
                <c:pt idx="2720">
                  <c:v>197.06947782692532</c:v>
                </c:pt>
                <c:pt idx="2721">
                  <c:v>188.11031112989804</c:v>
                </c:pt>
                <c:pt idx="2722">
                  <c:v>176.31314126874054</c:v>
                </c:pt>
                <c:pt idx="2723">
                  <c:v>164.50214550984333</c:v>
                </c:pt>
                <c:pt idx="2724">
                  <c:v>157.39762378818841</c:v>
                </c:pt>
                <c:pt idx="2725">
                  <c:v>149.87471797116746</c:v>
                </c:pt>
                <c:pt idx="2726">
                  <c:v>146.30659769251315</c:v>
                </c:pt>
                <c:pt idx="2727">
                  <c:v>259.46174526102561</c:v>
                </c:pt>
                <c:pt idx="2728">
                  <c:v>241.87808920611633</c:v>
                </c:pt>
                <c:pt idx="2729">
                  <c:v>231.5221861482645</c:v>
                </c:pt>
                <c:pt idx="2730">
                  <c:v>219.19011264727726</c:v>
                </c:pt>
                <c:pt idx="2731">
                  <c:v>205.74002046595058</c:v>
                </c:pt>
                <c:pt idx="2732">
                  <c:v>191.29204603062249</c:v>
                </c:pt>
                <c:pt idx="2733">
                  <c:v>178.61115447079487</c:v>
                </c:pt>
                <c:pt idx="2734">
                  <c:v>168.16647447979676</c:v>
                </c:pt>
                <c:pt idx="2735">
                  <c:v>157.15447993349881</c:v>
                </c:pt>
                <c:pt idx="2736">
                  <c:v>149.69297660209759</c:v>
                </c:pt>
                <c:pt idx="2737">
                  <c:v>140.8752992519178</c:v>
                </c:pt>
                <c:pt idx="2738">
                  <c:v>137.5306321462599</c:v>
                </c:pt>
                <c:pt idx="2739">
                  <c:v>245.71170358914139</c:v>
                </c:pt>
                <c:pt idx="2740">
                  <c:v>231.20033418778212</c:v>
                </c:pt>
                <c:pt idx="2741">
                  <c:v>215.89073161765566</c:v>
                </c:pt>
                <c:pt idx="2742">
                  <c:v>203.52087829035213</c:v>
                </c:pt>
                <c:pt idx="2743">
                  <c:v>190.16441882760205</c:v>
                </c:pt>
                <c:pt idx="2744">
                  <c:v>177.54697066773747</c:v>
                </c:pt>
                <c:pt idx="2745">
                  <c:v>164.79708988648304</c:v>
                </c:pt>
                <c:pt idx="2746">
                  <c:v>156.18019008575038</c:v>
                </c:pt>
                <c:pt idx="2747">
                  <c:v>142.97946611492875</c:v>
                </c:pt>
                <c:pt idx="2748">
                  <c:v>136.52882459949683</c:v>
                </c:pt>
                <c:pt idx="2749">
                  <c:v>132.06707628367235</c:v>
                </c:pt>
                <c:pt idx="2750">
                  <c:v>230.73907386222174</c:v>
                </c:pt>
                <c:pt idx="2751">
                  <c:v>215.81194802877383</c:v>
                </c:pt>
                <c:pt idx="2752">
                  <c:v>204.48485219695374</c:v>
                </c:pt>
                <c:pt idx="2753">
                  <c:v>188.93341809514584</c:v>
                </c:pt>
                <c:pt idx="2754">
                  <c:v>176.34416367025233</c:v>
                </c:pt>
                <c:pt idx="2755">
                  <c:v>163.4326923933595</c:v>
                </c:pt>
                <c:pt idx="2756">
                  <c:v>150.11349051931302</c:v>
                </c:pt>
                <c:pt idx="2757">
                  <c:v>139.76579894791735</c:v>
                </c:pt>
                <c:pt idx="2758">
                  <c:v>129.21784818929291</c:v>
                </c:pt>
                <c:pt idx="2759">
                  <c:v>125.03248658814573</c:v>
                </c:pt>
                <c:pt idx="2760">
                  <c:v>219.87434871695564</c:v>
                </c:pt>
                <c:pt idx="2761">
                  <c:v>204.1038439741011</c:v>
                </c:pt>
                <c:pt idx="2762">
                  <c:v>188.43071014522513</c:v>
                </c:pt>
                <c:pt idx="2763">
                  <c:v>174.37799280339414</c:v>
                </c:pt>
                <c:pt idx="2764">
                  <c:v>162.43466331555305</c:v>
                </c:pt>
                <c:pt idx="2765">
                  <c:v>149.83860837710608</c:v>
                </c:pt>
                <c:pt idx="2766">
                  <c:v>136.55082179678811</c:v>
                </c:pt>
                <c:pt idx="2767">
                  <c:v>125.68843164429973</c:v>
                </c:pt>
                <c:pt idx="2768">
                  <c:v>117.87224801474031</c:v>
                </c:pt>
                <c:pt idx="2769">
                  <c:v>206.52674394884025</c:v>
                </c:pt>
                <c:pt idx="2770">
                  <c:v>192.62813503977043</c:v>
                </c:pt>
                <c:pt idx="2771">
                  <c:v>176.4226694393858</c:v>
                </c:pt>
                <c:pt idx="2772">
                  <c:v>161.95469528630315</c:v>
                </c:pt>
                <c:pt idx="2773">
                  <c:v>149.95831514542738</c:v>
                </c:pt>
                <c:pt idx="2774">
                  <c:v>135.84023511330679</c:v>
                </c:pt>
                <c:pt idx="2775">
                  <c:v>124.46736867528739</c:v>
                </c:pt>
                <c:pt idx="2776">
                  <c:v>115.22404216655946</c:v>
                </c:pt>
                <c:pt idx="2777">
                  <c:v>199.12082086955081</c:v>
                </c:pt>
                <c:pt idx="2778">
                  <c:v>181.44746913386655</c:v>
                </c:pt>
                <c:pt idx="2779">
                  <c:v>165.70942019547761</c:v>
                </c:pt>
                <c:pt idx="2780">
                  <c:v>151.55140961216284</c:v>
                </c:pt>
                <c:pt idx="2781">
                  <c:v>138.22027337260602</c:v>
                </c:pt>
                <c:pt idx="2782">
                  <c:v>126.95665687234646</c:v>
                </c:pt>
                <c:pt idx="2783">
                  <c:v>117.89585826861389</c:v>
                </c:pt>
                <c:pt idx="2784">
                  <c:v>188.92499706130877</c:v>
                </c:pt>
                <c:pt idx="2785">
                  <c:v>172.74299716191445</c:v>
                </c:pt>
                <c:pt idx="2786">
                  <c:v>159.23264625702859</c:v>
                </c:pt>
                <c:pt idx="2787">
                  <c:v>145.64463504524952</c:v>
                </c:pt>
                <c:pt idx="2788">
                  <c:v>133.41950100644272</c:v>
                </c:pt>
                <c:pt idx="2789">
                  <c:v>121.18619786177896</c:v>
                </c:pt>
                <c:pt idx="2790">
                  <c:v>179.91667260698227</c:v>
                </c:pt>
                <c:pt idx="2791">
                  <c:v>166.14977762241529</c:v>
                </c:pt>
                <c:pt idx="2792">
                  <c:v>151.39231669513038</c:v>
                </c:pt>
                <c:pt idx="2793">
                  <c:v>137.70277210686231</c:v>
                </c:pt>
                <c:pt idx="2794">
                  <c:v>125.3213910822974</c:v>
                </c:pt>
                <c:pt idx="2795">
                  <c:v>169.87462524813327</c:v>
                </c:pt>
                <c:pt idx="2796">
                  <c:v>157.34257086682419</c:v>
                </c:pt>
                <c:pt idx="2797">
                  <c:v>142.35472927616206</c:v>
                </c:pt>
                <c:pt idx="2798">
                  <c:v>130.78657591911224</c:v>
                </c:pt>
                <c:pt idx="2799">
                  <c:v>163.07317320895959</c:v>
                </c:pt>
                <c:pt idx="2800">
                  <c:v>151.84259670910478</c:v>
                </c:pt>
                <c:pt idx="2801">
                  <c:v>140.1479346241606</c:v>
                </c:pt>
                <c:pt idx="2802">
                  <c:v>162.81605739991551</c:v>
                </c:pt>
                <c:pt idx="2803">
                  <c:v>150.23274691488496</c:v>
                </c:pt>
                <c:pt idx="2804">
                  <c:v>160.5608076686467</c:v>
                </c:pt>
                <c:pt idx="2805">
                  <c:v>281.73777506552562</c:v>
                </c:pt>
                <c:pt idx="2806">
                  <c:v>268.23046296365192</c:v>
                </c:pt>
                <c:pt idx="2807">
                  <c:v>255.8181689794045</c:v>
                </c:pt>
                <c:pt idx="2808">
                  <c:v>240.81354926842994</c:v>
                </c:pt>
                <c:pt idx="2809">
                  <c:v>226.32929348435744</c:v>
                </c:pt>
                <c:pt idx="2810">
                  <c:v>211.36012816009281</c:v>
                </c:pt>
                <c:pt idx="2811">
                  <c:v>196.96904309233537</c:v>
                </c:pt>
                <c:pt idx="2812">
                  <c:v>188.03526542151803</c:v>
                </c:pt>
                <c:pt idx="2813">
                  <c:v>178.52678413817262</c:v>
                </c:pt>
                <c:pt idx="2814">
                  <c:v>166.38410721369837</c:v>
                </c:pt>
                <c:pt idx="2815">
                  <c:v>162.36075531640677</c:v>
                </c:pt>
                <c:pt idx="2816">
                  <c:v>159.50368438010696</c:v>
                </c:pt>
                <c:pt idx="2817">
                  <c:v>156.14663114266955</c:v>
                </c:pt>
                <c:pt idx="2818">
                  <c:v>264.5276480928876</c:v>
                </c:pt>
                <c:pt idx="2819">
                  <c:v>251.94865645259813</c:v>
                </c:pt>
                <c:pt idx="2820">
                  <c:v>237.92007763709887</c:v>
                </c:pt>
                <c:pt idx="2821">
                  <c:v>225.11640236215624</c:v>
                </c:pt>
                <c:pt idx="2822">
                  <c:v>209.87143710118676</c:v>
                </c:pt>
                <c:pt idx="2823">
                  <c:v>195.99738142834303</c:v>
                </c:pt>
                <c:pt idx="2824">
                  <c:v>180.15371378423879</c:v>
                </c:pt>
                <c:pt idx="2825">
                  <c:v>172.18681119539542</c:v>
                </c:pt>
                <c:pt idx="2826">
                  <c:v>162.75919525772088</c:v>
                </c:pt>
                <c:pt idx="2827">
                  <c:v>151.87210325205479</c:v>
                </c:pt>
                <c:pt idx="2828">
                  <c:v>148.10082966358164</c:v>
                </c:pt>
                <c:pt idx="2829">
                  <c:v>146.17120862527895</c:v>
                </c:pt>
                <c:pt idx="2830">
                  <c:v>250.77256469405768</c:v>
                </c:pt>
                <c:pt idx="2831">
                  <c:v>235.74939388527218</c:v>
                </c:pt>
                <c:pt idx="2832">
                  <c:v>222.60533141197448</c:v>
                </c:pt>
                <c:pt idx="2833">
                  <c:v>209.33488328529722</c:v>
                </c:pt>
                <c:pt idx="2834">
                  <c:v>192.70262871696389</c:v>
                </c:pt>
                <c:pt idx="2835">
                  <c:v>178.19370391637835</c:v>
                </c:pt>
                <c:pt idx="2836">
                  <c:v>166.462776961803</c:v>
                </c:pt>
                <c:pt idx="2837">
                  <c:v>156.37949520495476</c:v>
                </c:pt>
                <c:pt idx="2838">
                  <c:v>145.65499080411223</c:v>
                </c:pt>
                <c:pt idx="2839">
                  <c:v>137.03397726490698</c:v>
                </c:pt>
                <c:pt idx="2840">
                  <c:v>134.16935037837789</c:v>
                </c:pt>
                <c:pt idx="2841">
                  <c:v>236.24220832342053</c:v>
                </c:pt>
                <c:pt idx="2842">
                  <c:v>220.24836172413109</c:v>
                </c:pt>
                <c:pt idx="2843">
                  <c:v>205.23841766106432</c:v>
                </c:pt>
                <c:pt idx="2844">
                  <c:v>191.10945020547422</c:v>
                </c:pt>
                <c:pt idx="2845">
                  <c:v>179.19540624110073</c:v>
                </c:pt>
                <c:pt idx="2846">
                  <c:v>165.67381706752644</c:v>
                </c:pt>
                <c:pt idx="2847">
                  <c:v>152.60063479620203</c:v>
                </c:pt>
                <c:pt idx="2848">
                  <c:v>143.46486156099922</c:v>
                </c:pt>
                <c:pt idx="2849">
                  <c:v>134.01250141037895</c:v>
                </c:pt>
                <c:pt idx="2850">
                  <c:v>124.07948869668894</c:v>
                </c:pt>
                <c:pt idx="2851">
                  <c:v>219.39339719246209</c:v>
                </c:pt>
                <c:pt idx="2852">
                  <c:v>204.19228305325782</c:v>
                </c:pt>
                <c:pt idx="2853">
                  <c:v>189.87063803633328</c:v>
                </c:pt>
                <c:pt idx="2854">
                  <c:v>176.78018157416159</c:v>
                </c:pt>
                <c:pt idx="2855">
                  <c:v>163.75196463241627</c:v>
                </c:pt>
                <c:pt idx="2856">
                  <c:v>152.65780964616079</c:v>
                </c:pt>
                <c:pt idx="2857">
                  <c:v>138.30115106864764</c:v>
                </c:pt>
                <c:pt idx="2858">
                  <c:v>129.36561763259942</c:v>
                </c:pt>
                <c:pt idx="2859">
                  <c:v>121.62190526846666</c:v>
                </c:pt>
                <c:pt idx="2860">
                  <c:v>205.43343872622461</c:v>
                </c:pt>
                <c:pt idx="2861">
                  <c:v>190.7890368979281</c:v>
                </c:pt>
                <c:pt idx="2862">
                  <c:v>175.07606582569633</c:v>
                </c:pt>
                <c:pt idx="2863">
                  <c:v>160.47022209700822</c:v>
                </c:pt>
                <c:pt idx="2864">
                  <c:v>151.02211916360989</c:v>
                </c:pt>
                <c:pt idx="2865">
                  <c:v>139.87433350587344</c:v>
                </c:pt>
                <c:pt idx="2866">
                  <c:v>127.05141914311912</c:v>
                </c:pt>
                <c:pt idx="2867">
                  <c:v>117.28202321442745</c:v>
                </c:pt>
                <c:pt idx="2868">
                  <c:v>193.83277899496079</c:v>
                </c:pt>
                <c:pt idx="2869">
                  <c:v>178.70157083619085</c:v>
                </c:pt>
                <c:pt idx="2870">
                  <c:v>163.88862310333479</c:v>
                </c:pt>
                <c:pt idx="2871">
                  <c:v>150.77919772031692</c:v>
                </c:pt>
                <c:pt idx="2872">
                  <c:v>138.2907519484138</c:v>
                </c:pt>
                <c:pt idx="2873">
                  <c:v>127.01799038742206</c:v>
                </c:pt>
                <c:pt idx="2874">
                  <c:v>117.00973614889381</c:v>
                </c:pt>
                <c:pt idx="2875">
                  <c:v>184.72390482316996</c:v>
                </c:pt>
                <c:pt idx="2876">
                  <c:v>168.35480799575134</c:v>
                </c:pt>
                <c:pt idx="2877">
                  <c:v>153.58823835792077</c:v>
                </c:pt>
                <c:pt idx="2878">
                  <c:v>140.73811227207284</c:v>
                </c:pt>
                <c:pt idx="2879">
                  <c:v>126.53224892690696</c:v>
                </c:pt>
                <c:pt idx="2880">
                  <c:v>118.54795021858126</c:v>
                </c:pt>
                <c:pt idx="2881">
                  <c:v>176.42518164096509</c:v>
                </c:pt>
                <c:pt idx="2882">
                  <c:v>164.57879700539888</c:v>
                </c:pt>
                <c:pt idx="2883">
                  <c:v>147.72766371882676</c:v>
                </c:pt>
                <c:pt idx="2884">
                  <c:v>133.07977047581176</c:v>
                </c:pt>
                <c:pt idx="2885">
                  <c:v>120.21002075677347</c:v>
                </c:pt>
                <c:pt idx="2886">
                  <c:v>165.62353877156943</c:v>
                </c:pt>
                <c:pt idx="2887">
                  <c:v>152.23337188506002</c:v>
                </c:pt>
                <c:pt idx="2888">
                  <c:v>138.33544157068104</c:v>
                </c:pt>
                <c:pt idx="2889">
                  <c:v>124.51115902590004</c:v>
                </c:pt>
                <c:pt idx="2890">
                  <c:v>155.69163652072575</c:v>
                </c:pt>
                <c:pt idx="2891">
                  <c:v>144.90749384671676</c:v>
                </c:pt>
                <c:pt idx="2892">
                  <c:v>132.75449521090923</c:v>
                </c:pt>
                <c:pt idx="2893">
                  <c:v>155.04762202747042</c:v>
                </c:pt>
                <c:pt idx="2894">
                  <c:v>142.18809318187027</c:v>
                </c:pt>
                <c:pt idx="2895">
                  <c:v>152.06899829751683</c:v>
                </c:pt>
                <c:pt idx="2896">
                  <c:v>255.88987183383119</c:v>
                </c:pt>
                <c:pt idx="2897">
                  <c:v>242.30128135643042</c:v>
                </c:pt>
                <c:pt idx="2898">
                  <c:v>228.25159688117003</c:v>
                </c:pt>
                <c:pt idx="2899">
                  <c:v>214.67304269191663</c:v>
                </c:pt>
                <c:pt idx="2900">
                  <c:v>202.52053383620546</c:v>
                </c:pt>
                <c:pt idx="2901">
                  <c:v>190.67619348317567</c:v>
                </c:pt>
                <c:pt idx="2902">
                  <c:v>177.65528107434034</c:v>
                </c:pt>
                <c:pt idx="2903">
                  <c:v>166.29516553913004</c:v>
                </c:pt>
                <c:pt idx="2904">
                  <c:v>159.13662140183988</c:v>
                </c:pt>
                <c:pt idx="2905">
                  <c:v>153.54857159929202</c:v>
                </c:pt>
                <c:pt idx="2906">
                  <c:v>147.79296580817118</c:v>
                </c:pt>
                <c:pt idx="2907">
                  <c:v>237.11478078400501</c:v>
                </c:pt>
                <c:pt idx="2908">
                  <c:v>223.66932144783107</c:v>
                </c:pt>
                <c:pt idx="2909">
                  <c:v>211.87548141549541</c:v>
                </c:pt>
                <c:pt idx="2910">
                  <c:v>199.4881721224026</c:v>
                </c:pt>
                <c:pt idx="2911">
                  <c:v>187.31529298499186</c:v>
                </c:pt>
                <c:pt idx="2912">
                  <c:v>174.60472475480265</c:v>
                </c:pt>
                <c:pt idx="2913">
                  <c:v>161.50698570250483</c:v>
                </c:pt>
                <c:pt idx="2914">
                  <c:v>149.93922729092333</c:v>
                </c:pt>
                <c:pt idx="2915">
                  <c:v>144.37206809298755</c:v>
                </c:pt>
                <c:pt idx="2916">
                  <c:v>138.51178533115535</c:v>
                </c:pt>
                <c:pt idx="2917">
                  <c:v>220.16424899313768</c:v>
                </c:pt>
                <c:pt idx="2918">
                  <c:v>209.07177961666605</c:v>
                </c:pt>
                <c:pt idx="2919">
                  <c:v>197.19133412421695</c:v>
                </c:pt>
                <c:pt idx="2920">
                  <c:v>182.69306875145867</c:v>
                </c:pt>
                <c:pt idx="2921">
                  <c:v>169.58673438383494</c:v>
                </c:pt>
                <c:pt idx="2922">
                  <c:v>158.45850857921528</c:v>
                </c:pt>
                <c:pt idx="2923">
                  <c:v>146.65731773268453</c:v>
                </c:pt>
                <c:pt idx="2924">
                  <c:v>136.60337949751488</c:v>
                </c:pt>
                <c:pt idx="2925">
                  <c:v>131.88464636444746</c:v>
                </c:pt>
                <c:pt idx="2926">
                  <c:v>206.61152526078604</c:v>
                </c:pt>
                <c:pt idx="2927">
                  <c:v>195.62701785757372</c:v>
                </c:pt>
                <c:pt idx="2928">
                  <c:v>181.49090626891484</c:v>
                </c:pt>
                <c:pt idx="2929">
                  <c:v>168.74868625431645</c:v>
                </c:pt>
                <c:pt idx="2930">
                  <c:v>155.20159811405574</c:v>
                </c:pt>
                <c:pt idx="2931">
                  <c:v>144.80501580874989</c:v>
                </c:pt>
                <c:pt idx="2932">
                  <c:v>131.88524928076504</c:v>
                </c:pt>
                <c:pt idx="2933">
                  <c:v>124.57978139663533</c:v>
                </c:pt>
                <c:pt idx="2934">
                  <c:v>195.78180631255361</c:v>
                </c:pt>
                <c:pt idx="2935">
                  <c:v>182.0375393226409</c:v>
                </c:pt>
                <c:pt idx="2936">
                  <c:v>169.28563822062733</c:v>
                </c:pt>
                <c:pt idx="2937">
                  <c:v>154.71716895632881</c:v>
                </c:pt>
                <c:pt idx="2938">
                  <c:v>142.4370164735858</c:v>
                </c:pt>
                <c:pt idx="2939">
                  <c:v>130.42258560076948</c:v>
                </c:pt>
                <c:pt idx="2940">
                  <c:v>119.13244260981219</c:v>
                </c:pt>
                <c:pt idx="2941">
                  <c:v>188.75232777043254</c:v>
                </c:pt>
                <c:pt idx="2942">
                  <c:v>173.69111074653893</c:v>
                </c:pt>
                <c:pt idx="2943">
                  <c:v>159.68647296619565</c:v>
                </c:pt>
                <c:pt idx="2944">
                  <c:v>146.85373217268193</c:v>
                </c:pt>
                <c:pt idx="2945">
                  <c:v>130.20790882658503</c:v>
                </c:pt>
                <c:pt idx="2946">
                  <c:v>119.20792219439818</c:v>
                </c:pt>
                <c:pt idx="2947">
                  <c:v>179.65663846964401</c:v>
                </c:pt>
                <c:pt idx="2948">
                  <c:v>167.44334548457641</c:v>
                </c:pt>
                <c:pt idx="2949">
                  <c:v>151.11221565802566</c:v>
                </c:pt>
                <c:pt idx="2950">
                  <c:v>137.25125854073235</c:v>
                </c:pt>
                <c:pt idx="2951">
                  <c:v>124.28864790988609</c:v>
                </c:pt>
                <c:pt idx="2952">
                  <c:v>173.07978780929375</c:v>
                </c:pt>
                <c:pt idx="2953">
                  <c:v>158.08458342317545</c:v>
                </c:pt>
                <c:pt idx="2954">
                  <c:v>141.83464078443376</c:v>
                </c:pt>
                <c:pt idx="2955">
                  <c:v>130.30975114243392</c:v>
                </c:pt>
                <c:pt idx="2956">
                  <c:v>162.86631663743196</c:v>
                </c:pt>
                <c:pt idx="2957">
                  <c:v>147.99482357717716</c:v>
                </c:pt>
                <c:pt idx="2958">
                  <c:v>135.54712184138202</c:v>
                </c:pt>
                <c:pt idx="2959">
                  <c:v>156.69662865403006</c:v>
                </c:pt>
                <c:pt idx="2960">
                  <c:v>145.33713694922722</c:v>
                </c:pt>
                <c:pt idx="2961">
                  <c:v>152.35580657416449</c:v>
                </c:pt>
                <c:pt idx="2962">
                  <c:v>231.39350722368886</c:v>
                </c:pt>
                <c:pt idx="2963">
                  <c:v>218.01803861119288</c:v>
                </c:pt>
                <c:pt idx="2964">
                  <c:v>204.55305480347511</c:v>
                </c:pt>
                <c:pt idx="2965">
                  <c:v>193.28595735110798</c:v>
                </c:pt>
                <c:pt idx="2966">
                  <c:v>181.97734885390037</c:v>
                </c:pt>
                <c:pt idx="2967">
                  <c:v>170.62656912221587</c:v>
                </c:pt>
                <c:pt idx="2968">
                  <c:v>158.71588064386833</c:v>
                </c:pt>
                <c:pt idx="2969">
                  <c:v>148.22374647424272</c:v>
                </c:pt>
                <c:pt idx="2970">
                  <c:v>141.87140822728293</c:v>
                </c:pt>
                <c:pt idx="2971">
                  <c:v>218.80884078531869</c:v>
                </c:pt>
                <c:pt idx="2972">
                  <c:v>205.13112895115216</c:v>
                </c:pt>
                <c:pt idx="2973">
                  <c:v>190.78101710258591</c:v>
                </c:pt>
                <c:pt idx="2974">
                  <c:v>177.10066516191091</c:v>
                </c:pt>
                <c:pt idx="2975">
                  <c:v>166.44741791808974</c:v>
                </c:pt>
                <c:pt idx="2976">
                  <c:v>157.67811861905739</c:v>
                </c:pt>
                <c:pt idx="2977">
                  <c:v>145.99589144126412</c:v>
                </c:pt>
                <c:pt idx="2978">
                  <c:v>138.02864832796877</c:v>
                </c:pt>
                <c:pt idx="2979">
                  <c:v>203.21697007036119</c:v>
                </c:pt>
                <c:pt idx="2980">
                  <c:v>192.33858405816466</c:v>
                </c:pt>
                <c:pt idx="2981">
                  <c:v>175.70653777982284</c:v>
                </c:pt>
                <c:pt idx="2982">
                  <c:v>164.64302657229837</c:v>
                </c:pt>
                <c:pt idx="2983">
                  <c:v>154.07472230532835</c:v>
                </c:pt>
                <c:pt idx="2984">
                  <c:v>142.79830579834652</c:v>
                </c:pt>
                <c:pt idx="2985">
                  <c:v>136.33702801510685</c:v>
                </c:pt>
                <c:pt idx="2986">
                  <c:v>196.77191523383499</c:v>
                </c:pt>
                <c:pt idx="2987">
                  <c:v>183.5171514015459</c:v>
                </c:pt>
                <c:pt idx="2988">
                  <c:v>168.3717712780508</c:v>
                </c:pt>
                <c:pt idx="2989">
                  <c:v>155.61267594286483</c:v>
                </c:pt>
                <c:pt idx="2990">
                  <c:v>146.45934331809485</c:v>
                </c:pt>
                <c:pt idx="2991">
                  <c:v>136.99438628822372</c:v>
                </c:pt>
                <c:pt idx="2992">
                  <c:v>188.36170473417667</c:v>
                </c:pt>
                <c:pt idx="2993">
                  <c:v>172.74639391581468</c:v>
                </c:pt>
                <c:pt idx="2994">
                  <c:v>159.70590293853252</c:v>
                </c:pt>
                <c:pt idx="2995">
                  <c:v>147.52674022121209</c:v>
                </c:pt>
                <c:pt idx="2996">
                  <c:v>135.0946719274657</c:v>
                </c:pt>
                <c:pt idx="2997">
                  <c:v>177.22671873093395</c:v>
                </c:pt>
                <c:pt idx="2998">
                  <c:v>163.44812152321674</c:v>
                </c:pt>
                <c:pt idx="2999">
                  <c:v>149.535056491879</c:v>
                </c:pt>
                <c:pt idx="3000">
                  <c:v>136.94201705647833</c:v>
                </c:pt>
                <c:pt idx="3001">
                  <c:v>169.46180838006626</c:v>
                </c:pt>
                <c:pt idx="3002">
                  <c:v>154.93762076758594</c:v>
                </c:pt>
                <c:pt idx="3003">
                  <c:v>141.88327366585031</c:v>
                </c:pt>
                <c:pt idx="3004">
                  <c:v>160.26018272889473</c:v>
                </c:pt>
                <c:pt idx="3005">
                  <c:v>148.50011493321199</c:v>
                </c:pt>
                <c:pt idx="3006">
                  <c:v>156.58463736714612</c:v>
                </c:pt>
                <c:pt idx="3007">
                  <c:v>218.82398722628443</c:v>
                </c:pt>
                <c:pt idx="3008">
                  <c:v>203.91137067993657</c:v>
                </c:pt>
                <c:pt idx="3009">
                  <c:v>190.78619043867843</c:v>
                </c:pt>
                <c:pt idx="3010">
                  <c:v>180.76802895892365</c:v>
                </c:pt>
                <c:pt idx="3011">
                  <c:v>171.66646345119534</c:v>
                </c:pt>
                <c:pt idx="3012">
                  <c:v>162.64522938580467</c:v>
                </c:pt>
                <c:pt idx="3013">
                  <c:v>154.86565608726892</c:v>
                </c:pt>
                <c:pt idx="3014">
                  <c:v>206.22220030568155</c:v>
                </c:pt>
                <c:pt idx="3015">
                  <c:v>196.7100205170965</c:v>
                </c:pt>
                <c:pt idx="3016">
                  <c:v>183.96908160422913</c:v>
                </c:pt>
                <c:pt idx="3017">
                  <c:v>170.78788005311981</c:v>
                </c:pt>
                <c:pt idx="3018">
                  <c:v>160.46484443808072</c:v>
                </c:pt>
                <c:pt idx="3019">
                  <c:v>151.8421478285311</c:v>
                </c:pt>
                <c:pt idx="3020">
                  <c:v>197.24478879888898</c:v>
                </c:pt>
                <c:pt idx="3021">
                  <c:v>185.84896526921341</c:v>
                </c:pt>
                <c:pt idx="3022">
                  <c:v>170.56250250263679</c:v>
                </c:pt>
                <c:pt idx="3023">
                  <c:v>159.785721108085</c:v>
                </c:pt>
                <c:pt idx="3024">
                  <c:v>152.1633146834547</c:v>
                </c:pt>
                <c:pt idx="3025">
                  <c:v>189.10502348612476</c:v>
                </c:pt>
                <c:pt idx="3026">
                  <c:v>175.77393403611632</c:v>
                </c:pt>
                <c:pt idx="3027">
                  <c:v>160.54550392199576</c:v>
                </c:pt>
                <c:pt idx="3028">
                  <c:v>151.61140117143987</c:v>
                </c:pt>
                <c:pt idx="3029">
                  <c:v>180.37035585544936</c:v>
                </c:pt>
                <c:pt idx="3030">
                  <c:v>166.33861985911312</c:v>
                </c:pt>
                <c:pt idx="3031">
                  <c:v>157.58444368925507</c:v>
                </c:pt>
                <c:pt idx="3032">
                  <c:v>170.54328694915534</c:v>
                </c:pt>
                <c:pt idx="3033">
                  <c:v>159.18523631727612</c:v>
                </c:pt>
                <c:pt idx="3034">
                  <c:v>165.12613553796928</c:v>
                </c:pt>
                <c:pt idx="3035">
                  <c:v>211.84583420807894</c:v>
                </c:pt>
                <c:pt idx="3036">
                  <c:v>202.43857553729345</c:v>
                </c:pt>
                <c:pt idx="3037">
                  <c:v>194.94680936931968</c:v>
                </c:pt>
                <c:pt idx="3038">
                  <c:v>184.90395550384028</c:v>
                </c:pt>
                <c:pt idx="3039">
                  <c:v>175.88889837002398</c:v>
                </c:pt>
                <c:pt idx="3040">
                  <c:v>206.22694057615445</c:v>
                </c:pt>
                <c:pt idx="3041">
                  <c:v>194.80244058921039</c:v>
                </c:pt>
                <c:pt idx="3042">
                  <c:v>186.86683897640114</c:v>
                </c:pt>
                <c:pt idx="3043">
                  <c:v>178.10109140377995</c:v>
                </c:pt>
                <c:pt idx="3044">
                  <c:v>193.46926532856651</c:v>
                </c:pt>
                <c:pt idx="3045">
                  <c:v>185.49831013536391</c:v>
                </c:pt>
                <c:pt idx="3046">
                  <c:v>178.27707005543334</c:v>
                </c:pt>
                <c:pt idx="3047">
                  <c:v>190.13293738080176</c:v>
                </c:pt>
                <c:pt idx="3048">
                  <c:v>179.75832990253821</c:v>
                </c:pt>
                <c:pt idx="3049">
                  <c:v>183.04484651205189</c:v>
                </c:pt>
                <c:pt idx="3050">
                  <c:v>220.76546105745035</c:v>
                </c:pt>
                <c:pt idx="3051">
                  <c:v>207.76053544914225</c:v>
                </c:pt>
                <c:pt idx="3052">
                  <c:v>200.9004803474138</c:v>
                </c:pt>
                <c:pt idx="3053">
                  <c:v>208.13556903854931</c:v>
                </c:pt>
                <c:pt idx="3054">
                  <c:v>201.11282850574548</c:v>
                </c:pt>
                <c:pt idx="3055">
                  <c:v>201.33345442382233</c:v>
                </c:pt>
                <c:pt idx="3056">
                  <c:v>227.70810157125209</c:v>
                </c:pt>
                <c:pt idx="3057">
                  <c:v>283.39341690842457</c:v>
                </c:pt>
                <c:pt idx="3058">
                  <c:v>269.43095176402721</c:v>
                </c:pt>
                <c:pt idx="3059">
                  <c:v>265.29573829644016</c:v>
                </c:pt>
                <c:pt idx="3060">
                  <c:v>250.6399711925734</c:v>
                </c:pt>
                <c:pt idx="3061">
                  <c:v>234.38831935285032</c:v>
                </c:pt>
                <c:pt idx="3062">
                  <c:v>219.86446345287288</c:v>
                </c:pt>
                <c:pt idx="3063">
                  <c:v>210.33798219962637</c:v>
                </c:pt>
                <c:pt idx="3064">
                  <c:v>202.52980897254247</c:v>
                </c:pt>
                <c:pt idx="3065">
                  <c:v>194.95709154219503</c:v>
                </c:pt>
                <c:pt idx="3066">
                  <c:v>185.09282732704241</c:v>
                </c:pt>
                <c:pt idx="3067">
                  <c:v>178.24066668921341</c:v>
                </c:pt>
                <c:pt idx="3068">
                  <c:v>170.26101220822648</c:v>
                </c:pt>
                <c:pt idx="3069">
                  <c:v>170.07428067030423</c:v>
                </c:pt>
                <c:pt idx="3070">
                  <c:v>267.82613643824186</c:v>
                </c:pt>
                <c:pt idx="3071">
                  <c:v>253.03268220426878</c:v>
                </c:pt>
                <c:pt idx="3072">
                  <c:v>245.75906751155424</c:v>
                </c:pt>
                <c:pt idx="3073">
                  <c:v>236.94687115460567</c:v>
                </c:pt>
                <c:pt idx="3074">
                  <c:v>221.43520239947384</c:v>
                </c:pt>
                <c:pt idx="3075">
                  <c:v>206.55380344661705</c:v>
                </c:pt>
                <c:pt idx="3076">
                  <c:v>195.92542634177858</c:v>
                </c:pt>
                <c:pt idx="3077">
                  <c:v>185.71571032167435</c:v>
                </c:pt>
                <c:pt idx="3078">
                  <c:v>176.32596752170571</c:v>
                </c:pt>
                <c:pt idx="3079">
                  <c:v>169.36025997176603</c:v>
                </c:pt>
                <c:pt idx="3080">
                  <c:v>163.54063750086448</c:v>
                </c:pt>
                <c:pt idx="3081">
                  <c:v>156.93597157060481</c:v>
                </c:pt>
                <c:pt idx="3082">
                  <c:v>252.14054708480944</c:v>
                </c:pt>
                <c:pt idx="3083">
                  <c:v>238.51442986719485</c:v>
                </c:pt>
                <c:pt idx="3084">
                  <c:v>223.86824869979989</c:v>
                </c:pt>
                <c:pt idx="3085">
                  <c:v>222.78506444786217</c:v>
                </c:pt>
                <c:pt idx="3086">
                  <c:v>206.39058449469758</c:v>
                </c:pt>
                <c:pt idx="3087">
                  <c:v>194.27395043094737</c:v>
                </c:pt>
                <c:pt idx="3088">
                  <c:v>182.70501469511828</c:v>
                </c:pt>
                <c:pt idx="3089">
                  <c:v>172.5241624648711</c:v>
                </c:pt>
                <c:pt idx="3090">
                  <c:v>162.00784187644535</c:v>
                </c:pt>
                <c:pt idx="3091">
                  <c:v>155.1079747108115</c:v>
                </c:pt>
                <c:pt idx="3092">
                  <c:v>149.69689423729574</c:v>
                </c:pt>
                <c:pt idx="3093">
                  <c:v>237.04749797778379</c:v>
                </c:pt>
                <c:pt idx="3094">
                  <c:v>222.95248955572549</c:v>
                </c:pt>
                <c:pt idx="3095">
                  <c:v>211.41650730140952</c:v>
                </c:pt>
                <c:pt idx="3096">
                  <c:v>201.47959298280239</c:v>
                </c:pt>
                <c:pt idx="3097">
                  <c:v>192.87900465218684</c:v>
                </c:pt>
                <c:pt idx="3098">
                  <c:v>182.43242393472565</c:v>
                </c:pt>
                <c:pt idx="3099">
                  <c:v>170.29624277192147</c:v>
                </c:pt>
                <c:pt idx="3100">
                  <c:v>156.51563251257107</c:v>
                </c:pt>
                <c:pt idx="3101">
                  <c:v>146.77430830849516</c:v>
                </c:pt>
                <c:pt idx="3102">
                  <c:v>141.12610299918219</c:v>
                </c:pt>
                <c:pt idx="3103">
                  <c:v>224.09516918119277</c:v>
                </c:pt>
                <c:pt idx="3104">
                  <c:v>209.94714400273517</c:v>
                </c:pt>
                <c:pt idx="3105">
                  <c:v>197.69967840599645</c:v>
                </c:pt>
                <c:pt idx="3106">
                  <c:v>187.94719305739443</c:v>
                </c:pt>
                <c:pt idx="3107">
                  <c:v>178.04293499720302</c:v>
                </c:pt>
                <c:pt idx="3108">
                  <c:v>167.89138615200818</c:v>
                </c:pt>
                <c:pt idx="3109">
                  <c:v>156.3581822775534</c:v>
                </c:pt>
                <c:pt idx="3110">
                  <c:v>143.02910013232304</c:v>
                </c:pt>
                <c:pt idx="3111">
                  <c:v>133.10251918469316</c:v>
                </c:pt>
                <c:pt idx="3112">
                  <c:v>213.30189188294048</c:v>
                </c:pt>
                <c:pt idx="3113">
                  <c:v>200.51196553277271</c:v>
                </c:pt>
                <c:pt idx="3114">
                  <c:v>187.56429413141086</c:v>
                </c:pt>
                <c:pt idx="3115">
                  <c:v>176.27258843006871</c:v>
                </c:pt>
                <c:pt idx="3116">
                  <c:v>162.93288080512775</c:v>
                </c:pt>
                <c:pt idx="3117">
                  <c:v>153.13765286432772</c:v>
                </c:pt>
                <c:pt idx="3118">
                  <c:v>138.74964996386188</c:v>
                </c:pt>
                <c:pt idx="3119">
                  <c:v>128.28503672161082</c:v>
                </c:pt>
                <c:pt idx="3120">
                  <c:v>204.22937568175928</c:v>
                </c:pt>
                <c:pt idx="3121">
                  <c:v>190.37070344566234</c:v>
                </c:pt>
                <c:pt idx="3122">
                  <c:v>175.94073380299187</c:v>
                </c:pt>
                <c:pt idx="3123">
                  <c:v>161.74564980917148</c:v>
                </c:pt>
                <c:pt idx="3124">
                  <c:v>149.80179885820371</c:v>
                </c:pt>
                <c:pt idx="3125">
                  <c:v>135.59782521639886</c:v>
                </c:pt>
                <c:pt idx="3126">
                  <c:v>123.92964306311569</c:v>
                </c:pt>
                <c:pt idx="3127">
                  <c:v>194.4388406993653</c:v>
                </c:pt>
                <c:pt idx="3128">
                  <c:v>180.04481289084003</c:v>
                </c:pt>
                <c:pt idx="3129">
                  <c:v>165.23057190855866</c:v>
                </c:pt>
                <c:pt idx="3130">
                  <c:v>151.50136116018189</c:v>
                </c:pt>
                <c:pt idx="3131">
                  <c:v>136.70442400499724</c:v>
                </c:pt>
                <c:pt idx="3132">
                  <c:v>123.74463376909443</c:v>
                </c:pt>
                <c:pt idx="3133">
                  <c:v>186.43431993885599</c:v>
                </c:pt>
                <c:pt idx="3134">
                  <c:v>170.73500417882383</c:v>
                </c:pt>
                <c:pt idx="3135">
                  <c:v>156.0025053455422</c:v>
                </c:pt>
                <c:pt idx="3136">
                  <c:v>140.40783312780241</c:v>
                </c:pt>
                <c:pt idx="3137">
                  <c:v>129.2950354917084</c:v>
                </c:pt>
                <c:pt idx="3138">
                  <c:v>174.41545915322979</c:v>
                </c:pt>
                <c:pt idx="3139">
                  <c:v>159.39103646100943</c:v>
                </c:pt>
                <c:pt idx="3140">
                  <c:v>144.41631358079189</c:v>
                </c:pt>
                <c:pt idx="3141">
                  <c:v>129.81202511778611</c:v>
                </c:pt>
                <c:pt idx="3142">
                  <c:v>161.50433618342845</c:v>
                </c:pt>
                <c:pt idx="3143">
                  <c:v>147.31365236213423</c:v>
                </c:pt>
                <c:pt idx="3144">
                  <c:v>134.29138194263578</c:v>
                </c:pt>
                <c:pt idx="3145">
                  <c:v>154.11650504228487</c:v>
                </c:pt>
                <c:pt idx="3146">
                  <c:v>144.09475221245771</c:v>
                </c:pt>
                <c:pt idx="3147">
                  <c:v>152.25399927881244</c:v>
                </c:pt>
                <c:pt idx="3148">
                  <c:v>257.49618754686799</c:v>
                </c:pt>
                <c:pt idx="3149">
                  <c:v>246.24044050871532</c:v>
                </c:pt>
                <c:pt idx="3150">
                  <c:v>233.84651689148905</c:v>
                </c:pt>
                <c:pt idx="3151">
                  <c:v>221.89202069601311</c:v>
                </c:pt>
                <c:pt idx="3152">
                  <c:v>207.31811071405548</c:v>
                </c:pt>
                <c:pt idx="3153">
                  <c:v>197.90095011991923</c:v>
                </c:pt>
                <c:pt idx="3154">
                  <c:v>184.43593097475377</c:v>
                </c:pt>
                <c:pt idx="3155">
                  <c:v>176.48132174027864</c:v>
                </c:pt>
                <c:pt idx="3156">
                  <c:v>168.5420102759233</c:v>
                </c:pt>
                <c:pt idx="3157">
                  <c:v>157.22319906050529</c:v>
                </c:pt>
                <c:pt idx="3158">
                  <c:v>152.85158996358973</c:v>
                </c:pt>
                <c:pt idx="3159">
                  <c:v>245.52704291169221</c:v>
                </c:pt>
                <c:pt idx="3160">
                  <c:v>230.93911097115461</c:v>
                </c:pt>
                <c:pt idx="3161">
                  <c:v>216.43320289579992</c:v>
                </c:pt>
                <c:pt idx="3162">
                  <c:v>204.15599492078536</c:v>
                </c:pt>
                <c:pt idx="3163">
                  <c:v>192.07705610267544</c:v>
                </c:pt>
                <c:pt idx="3164">
                  <c:v>179.78310596215988</c:v>
                </c:pt>
                <c:pt idx="3165">
                  <c:v>169.25955556375425</c:v>
                </c:pt>
                <c:pt idx="3166">
                  <c:v>159.36810238289058</c:v>
                </c:pt>
                <c:pt idx="3167">
                  <c:v>147.9594609149708</c:v>
                </c:pt>
                <c:pt idx="3168">
                  <c:v>144.3743737313182</c:v>
                </c:pt>
                <c:pt idx="3169">
                  <c:v>232.62012007131352</c:v>
                </c:pt>
                <c:pt idx="3170">
                  <c:v>218.40452306460702</c:v>
                </c:pt>
                <c:pt idx="3171">
                  <c:v>202.52978060557177</c:v>
                </c:pt>
                <c:pt idx="3172">
                  <c:v>192.43220202061082</c:v>
                </c:pt>
                <c:pt idx="3173">
                  <c:v>177.26631857761504</c:v>
                </c:pt>
                <c:pt idx="3174">
                  <c:v>161.32383039118918</c:v>
                </c:pt>
                <c:pt idx="3175">
                  <c:v>153.7489861387287</c:v>
                </c:pt>
                <c:pt idx="3176">
                  <c:v>143.70934551084088</c:v>
                </c:pt>
                <c:pt idx="3177">
                  <c:v>133.2665576155764</c:v>
                </c:pt>
                <c:pt idx="3178">
                  <c:v>216.03911813130082</c:v>
                </c:pt>
                <c:pt idx="3179">
                  <c:v>202.37400769440058</c:v>
                </c:pt>
                <c:pt idx="3180">
                  <c:v>188.05371842858517</c:v>
                </c:pt>
                <c:pt idx="3181">
                  <c:v>175.58496220473262</c:v>
                </c:pt>
                <c:pt idx="3182">
                  <c:v>164.65875788551375</c:v>
                </c:pt>
                <c:pt idx="3183">
                  <c:v>152.83638144280781</c:v>
                </c:pt>
                <c:pt idx="3184">
                  <c:v>142.2661912566839</c:v>
                </c:pt>
                <c:pt idx="3185">
                  <c:v>127.93969327666832</c:v>
                </c:pt>
                <c:pt idx="3186">
                  <c:v>202.67728182572057</c:v>
                </c:pt>
                <c:pt idx="3187">
                  <c:v>187.93888612916385</c:v>
                </c:pt>
                <c:pt idx="3188">
                  <c:v>173.86364146443134</c:v>
                </c:pt>
                <c:pt idx="3189">
                  <c:v>161.57344482522808</c:v>
                </c:pt>
                <c:pt idx="3190">
                  <c:v>151.34192147505337</c:v>
                </c:pt>
                <c:pt idx="3191">
                  <c:v>139.90623238020657</c:v>
                </c:pt>
                <c:pt idx="3192">
                  <c:v>126.43927971390463</c:v>
                </c:pt>
                <c:pt idx="3193">
                  <c:v>190.52042144714142</c:v>
                </c:pt>
                <c:pt idx="3194">
                  <c:v>175.81631758637081</c:v>
                </c:pt>
                <c:pt idx="3195">
                  <c:v>161.87523958426323</c:v>
                </c:pt>
                <c:pt idx="3196">
                  <c:v>149.31870977026688</c:v>
                </c:pt>
                <c:pt idx="3197">
                  <c:v>137.512637701416</c:v>
                </c:pt>
                <c:pt idx="3198">
                  <c:v>125.45890648686145</c:v>
                </c:pt>
                <c:pt idx="3199">
                  <c:v>178.89714523863029</c:v>
                </c:pt>
                <c:pt idx="3200">
                  <c:v>164.36703622085474</c:v>
                </c:pt>
                <c:pt idx="3201">
                  <c:v>152.16692657312865</c:v>
                </c:pt>
                <c:pt idx="3202">
                  <c:v>140.31596591354628</c:v>
                </c:pt>
                <c:pt idx="3203">
                  <c:v>129.69407611842666</c:v>
                </c:pt>
                <c:pt idx="3204">
                  <c:v>173.4510108841007</c:v>
                </c:pt>
                <c:pt idx="3205">
                  <c:v>156.72277724153059</c:v>
                </c:pt>
                <c:pt idx="3206">
                  <c:v>145.33093119642308</c:v>
                </c:pt>
                <c:pt idx="3207">
                  <c:v>130.53152739662755</c:v>
                </c:pt>
                <c:pt idx="3208">
                  <c:v>162.10764960180086</c:v>
                </c:pt>
                <c:pt idx="3209">
                  <c:v>147.10341383083164</c:v>
                </c:pt>
                <c:pt idx="3210">
                  <c:v>132.70174502398504</c:v>
                </c:pt>
                <c:pt idx="3211">
                  <c:v>150.9282767781624</c:v>
                </c:pt>
                <c:pt idx="3212">
                  <c:v>137.26539325001295</c:v>
                </c:pt>
                <c:pt idx="3213">
                  <c:v>146.8319030644866</c:v>
                </c:pt>
                <c:pt idx="3214">
                  <c:v>236.31670844896985</c:v>
                </c:pt>
                <c:pt idx="3215">
                  <c:v>221.35171601424634</c:v>
                </c:pt>
                <c:pt idx="3216">
                  <c:v>211.70681811594307</c:v>
                </c:pt>
                <c:pt idx="3217">
                  <c:v>199.15514786181632</c:v>
                </c:pt>
                <c:pt idx="3218">
                  <c:v>185.70865445908453</c:v>
                </c:pt>
                <c:pt idx="3219">
                  <c:v>175.47083957988139</c:v>
                </c:pt>
                <c:pt idx="3220">
                  <c:v>162.72669607588705</c:v>
                </c:pt>
                <c:pt idx="3221">
                  <c:v>152.81269845023576</c:v>
                </c:pt>
                <c:pt idx="3222">
                  <c:v>146.46421998995334</c:v>
                </c:pt>
                <c:pt idx="3223">
                  <c:v>223.47667904330558</c:v>
                </c:pt>
                <c:pt idx="3224">
                  <c:v>206.91086520258875</c:v>
                </c:pt>
                <c:pt idx="3225">
                  <c:v>194.06640011099171</c:v>
                </c:pt>
                <c:pt idx="3226">
                  <c:v>181.68011796094515</c:v>
                </c:pt>
                <c:pt idx="3227">
                  <c:v>173.29948240476301</c:v>
                </c:pt>
                <c:pt idx="3228">
                  <c:v>160.91409498050075</c:v>
                </c:pt>
                <c:pt idx="3229">
                  <c:v>148.35636865657239</c:v>
                </c:pt>
                <c:pt idx="3230">
                  <c:v>139.57887565436272</c:v>
                </c:pt>
                <c:pt idx="3231">
                  <c:v>205.28642660627145</c:v>
                </c:pt>
                <c:pt idx="3232">
                  <c:v>192.25308400928145</c:v>
                </c:pt>
                <c:pt idx="3233">
                  <c:v>177.99652474355764</c:v>
                </c:pt>
                <c:pt idx="3234">
                  <c:v>167.83354959877556</c:v>
                </c:pt>
                <c:pt idx="3235">
                  <c:v>160.25337421217023</c:v>
                </c:pt>
                <c:pt idx="3236">
                  <c:v>148.1212979607526</c:v>
                </c:pt>
                <c:pt idx="3237">
                  <c:v>133.73103301480865</c:v>
                </c:pt>
                <c:pt idx="3238">
                  <c:v>189.6916289060415</c:v>
                </c:pt>
                <c:pt idx="3239">
                  <c:v>177.80384604964263</c:v>
                </c:pt>
                <c:pt idx="3240">
                  <c:v>167.4703432721999</c:v>
                </c:pt>
                <c:pt idx="3241">
                  <c:v>157.44374770060426</c:v>
                </c:pt>
                <c:pt idx="3242">
                  <c:v>148.06830830681565</c:v>
                </c:pt>
                <c:pt idx="3243">
                  <c:v>133.86179899745957</c:v>
                </c:pt>
                <c:pt idx="3244">
                  <c:v>183.48268757595747</c:v>
                </c:pt>
                <c:pt idx="3245">
                  <c:v>168.10681866105983</c:v>
                </c:pt>
                <c:pt idx="3246">
                  <c:v>156.10508166627255</c:v>
                </c:pt>
                <c:pt idx="3247">
                  <c:v>145.21249516850776</c:v>
                </c:pt>
                <c:pt idx="3248">
                  <c:v>132.97343373323747</c:v>
                </c:pt>
                <c:pt idx="3249">
                  <c:v>177.3110425250336</c:v>
                </c:pt>
                <c:pt idx="3250">
                  <c:v>161.15852279686578</c:v>
                </c:pt>
                <c:pt idx="3251">
                  <c:v>148.92557253044947</c:v>
                </c:pt>
                <c:pt idx="3252">
                  <c:v>136.57279871262563</c:v>
                </c:pt>
                <c:pt idx="3253">
                  <c:v>167.24828762193033</c:v>
                </c:pt>
                <c:pt idx="3254">
                  <c:v>150.76053100236049</c:v>
                </c:pt>
                <c:pt idx="3255">
                  <c:v>137.90853094767635</c:v>
                </c:pt>
                <c:pt idx="3256">
                  <c:v>153.2573808751556</c:v>
                </c:pt>
                <c:pt idx="3257">
                  <c:v>141.96997472107364</c:v>
                </c:pt>
                <c:pt idx="3258">
                  <c:v>145.95614348623235</c:v>
                </c:pt>
                <c:pt idx="3259">
                  <c:v>217.2854381317627</c:v>
                </c:pt>
                <c:pt idx="3260">
                  <c:v>201.53290961941411</c:v>
                </c:pt>
                <c:pt idx="3261">
                  <c:v>194.60249457927546</c:v>
                </c:pt>
                <c:pt idx="3262">
                  <c:v>182.3190557287619</c:v>
                </c:pt>
                <c:pt idx="3263">
                  <c:v>171.82694415500555</c:v>
                </c:pt>
                <c:pt idx="3264">
                  <c:v>160.12352008548669</c:v>
                </c:pt>
                <c:pt idx="3265">
                  <c:v>149.56816893818473</c:v>
                </c:pt>
                <c:pt idx="3266">
                  <c:v>205.5188060354709</c:v>
                </c:pt>
                <c:pt idx="3267">
                  <c:v>192.40395255193414</c:v>
                </c:pt>
                <c:pt idx="3268">
                  <c:v>181.43462611835196</c:v>
                </c:pt>
                <c:pt idx="3269">
                  <c:v>168.0295738405473</c:v>
                </c:pt>
                <c:pt idx="3270">
                  <c:v>157.94984695081394</c:v>
                </c:pt>
                <c:pt idx="3271">
                  <c:v>145.32713297536361</c:v>
                </c:pt>
                <c:pt idx="3272">
                  <c:v>194.23747069766512</c:v>
                </c:pt>
                <c:pt idx="3273">
                  <c:v>180.43305036662184</c:v>
                </c:pt>
                <c:pt idx="3274">
                  <c:v>167.82829749077496</c:v>
                </c:pt>
                <c:pt idx="3275">
                  <c:v>155.64822934095378</c:v>
                </c:pt>
                <c:pt idx="3276">
                  <c:v>142.60038499678762</c:v>
                </c:pt>
                <c:pt idx="3277">
                  <c:v>183.75692570911826</c:v>
                </c:pt>
                <c:pt idx="3278">
                  <c:v>169.20489132853527</c:v>
                </c:pt>
                <c:pt idx="3279">
                  <c:v>155.67828507431636</c:v>
                </c:pt>
                <c:pt idx="3280">
                  <c:v>142.70288206318924</c:v>
                </c:pt>
                <c:pt idx="3281">
                  <c:v>170.10477052185388</c:v>
                </c:pt>
                <c:pt idx="3282">
                  <c:v>156.76719673516436</c:v>
                </c:pt>
                <c:pt idx="3283">
                  <c:v>143.55548483541156</c:v>
                </c:pt>
                <c:pt idx="3284">
                  <c:v>162.17662300907773</c:v>
                </c:pt>
                <c:pt idx="3285">
                  <c:v>148.6662783977913</c:v>
                </c:pt>
                <c:pt idx="3286">
                  <c:v>155.40403232590393</c:v>
                </c:pt>
                <c:pt idx="3287">
                  <c:v>203.43520550392907</c:v>
                </c:pt>
                <c:pt idx="3288">
                  <c:v>192.00453868350814</c:v>
                </c:pt>
                <c:pt idx="3289">
                  <c:v>180.19667091043857</c:v>
                </c:pt>
                <c:pt idx="3290">
                  <c:v>167.16568769606238</c:v>
                </c:pt>
                <c:pt idx="3291">
                  <c:v>157.13995403386821</c:v>
                </c:pt>
                <c:pt idx="3292">
                  <c:v>192.71927886672927</c:v>
                </c:pt>
                <c:pt idx="3293">
                  <c:v>177.46242838586932</c:v>
                </c:pt>
                <c:pt idx="3294">
                  <c:v>166.65563189509271</c:v>
                </c:pt>
                <c:pt idx="3295">
                  <c:v>158.38399100168294</c:v>
                </c:pt>
                <c:pt idx="3296">
                  <c:v>182.80070634350466</c:v>
                </c:pt>
                <c:pt idx="3297">
                  <c:v>169.46866597715393</c:v>
                </c:pt>
                <c:pt idx="3298">
                  <c:v>159.37823803829292</c:v>
                </c:pt>
                <c:pt idx="3299">
                  <c:v>174.26192180456133</c:v>
                </c:pt>
                <c:pt idx="3300">
                  <c:v>162.52283818159981</c:v>
                </c:pt>
                <c:pt idx="3301">
                  <c:v>165.86950369212013</c:v>
                </c:pt>
                <c:pt idx="3302">
                  <c:v>199.76398659109759</c:v>
                </c:pt>
                <c:pt idx="3303">
                  <c:v>188.876796582721</c:v>
                </c:pt>
                <c:pt idx="3304">
                  <c:v>180.58634307443253</c:v>
                </c:pt>
                <c:pt idx="3305">
                  <c:v>192.06133834545494</c:v>
                </c:pt>
                <c:pt idx="3306">
                  <c:v>178.32593808819979</c:v>
                </c:pt>
                <c:pt idx="3307">
                  <c:v>184.16740077329541</c:v>
                </c:pt>
                <c:pt idx="3308">
                  <c:v>206.09764905895827</c:v>
                </c:pt>
                <c:pt idx="3309">
                  <c:v>275.47794394041455</c:v>
                </c:pt>
                <c:pt idx="3310">
                  <c:v>261.83542702027341</c:v>
                </c:pt>
                <c:pt idx="3311">
                  <c:v>251.04487077306999</c:v>
                </c:pt>
                <c:pt idx="3312">
                  <c:v>235.60733530644211</c:v>
                </c:pt>
                <c:pt idx="3313">
                  <c:v>224.92519300106926</c:v>
                </c:pt>
                <c:pt idx="3314">
                  <c:v>214.52916235580255</c:v>
                </c:pt>
                <c:pt idx="3315">
                  <c:v>205.55746547450121</c:v>
                </c:pt>
                <c:pt idx="3316">
                  <c:v>195.92917932211731</c:v>
                </c:pt>
                <c:pt idx="3317">
                  <c:v>186.43296658556619</c:v>
                </c:pt>
                <c:pt idx="3318">
                  <c:v>178.88463519403626</c:v>
                </c:pt>
                <c:pt idx="3319">
                  <c:v>173.50855947512559</c:v>
                </c:pt>
                <c:pt idx="3320">
                  <c:v>259.78248852053935</c:v>
                </c:pt>
                <c:pt idx="3321">
                  <c:v>246.07916171844454</c:v>
                </c:pt>
                <c:pt idx="3322">
                  <c:v>235.31398811640599</c:v>
                </c:pt>
                <c:pt idx="3323">
                  <c:v>220.04604743951768</c:v>
                </c:pt>
                <c:pt idx="3324">
                  <c:v>208.8384124405643</c:v>
                </c:pt>
                <c:pt idx="3325">
                  <c:v>199.5262066469744</c:v>
                </c:pt>
                <c:pt idx="3326">
                  <c:v>190.92489158094531</c:v>
                </c:pt>
                <c:pt idx="3327">
                  <c:v>181.16143400988472</c:v>
                </c:pt>
                <c:pt idx="3328">
                  <c:v>172.257568808315</c:v>
                </c:pt>
                <c:pt idx="3329">
                  <c:v>164.02444829908723</c:v>
                </c:pt>
                <c:pt idx="3330">
                  <c:v>248.84095672764613</c:v>
                </c:pt>
                <c:pt idx="3331">
                  <c:v>230.66094571583551</c:v>
                </c:pt>
                <c:pt idx="3332">
                  <c:v>221.57250132609954</c:v>
                </c:pt>
                <c:pt idx="3333">
                  <c:v>207.27056493497855</c:v>
                </c:pt>
                <c:pt idx="3334">
                  <c:v>193.28572628493544</c:v>
                </c:pt>
                <c:pt idx="3335">
                  <c:v>185.22251375608971</c:v>
                </c:pt>
                <c:pt idx="3336">
                  <c:v>177.5777826962892</c:v>
                </c:pt>
                <c:pt idx="3337">
                  <c:v>168.37587464692569</c:v>
                </c:pt>
                <c:pt idx="3338">
                  <c:v>157.55867908902314</c:v>
                </c:pt>
                <c:pt idx="3339">
                  <c:v>231.0937425677115</c:v>
                </c:pt>
                <c:pt idx="3340">
                  <c:v>217.20147733986073</c:v>
                </c:pt>
                <c:pt idx="3341">
                  <c:v>208.2661746261748</c:v>
                </c:pt>
                <c:pt idx="3342">
                  <c:v>193.15930296916758</c:v>
                </c:pt>
                <c:pt idx="3343">
                  <c:v>181.02403861083712</c:v>
                </c:pt>
                <c:pt idx="3344">
                  <c:v>171.29168501914501</c:v>
                </c:pt>
                <c:pt idx="3345">
                  <c:v>161.93423241550863</c:v>
                </c:pt>
                <c:pt idx="3346">
                  <c:v>153.19773457334009</c:v>
                </c:pt>
                <c:pt idx="3347">
                  <c:v>220.98741772090227</c:v>
                </c:pt>
                <c:pt idx="3348">
                  <c:v>206.70547013418673</c:v>
                </c:pt>
                <c:pt idx="3349">
                  <c:v>195.04368701439091</c:v>
                </c:pt>
                <c:pt idx="3350">
                  <c:v>179.19818910469166</c:v>
                </c:pt>
                <c:pt idx="3351">
                  <c:v>165.45073230144976</c:v>
                </c:pt>
                <c:pt idx="3352">
                  <c:v>157.6612073931924</c:v>
                </c:pt>
                <c:pt idx="3353">
                  <c:v>148.64742185035175</c:v>
                </c:pt>
                <c:pt idx="3354">
                  <c:v>208.80438565856525</c:v>
                </c:pt>
                <c:pt idx="3355">
                  <c:v>194.85739299498391</c:v>
                </c:pt>
                <c:pt idx="3356">
                  <c:v>181.1368509676314</c:v>
                </c:pt>
                <c:pt idx="3357">
                  <c:v>166.76157189378432</c:v>
                </c:pt>
                <c:pt idx="3358">
                  <c:v>155.15513818025397</c:v>
                </c:pt>
                <c:pt idx="3359">
                  <c:v>143.54872767375264</c:v>
                </c:pt>
                <c:pt idx="3360">
                  <c:v>198.45586340651096</c:v>
                </c:pt>
                <c:pt idx="3361">
                  <c:v>184.76606354425928</c:v>
                </c:pt>
                <c:pt idx="3362">
                  <c:v>170.4646480620404</c:v>
                </c:pt>
                <c:pt idx="3363">
                  <c:v>156.19290576479693</c:v>
                </c:pt>
                <c:pt idx="3364">
                  <c:v>141.9329185965737</c:v>
                </c:pt>
                <c:pt idx="3365">
                  <c:v>183.95750867203537</c:v>
                </c:pt>
                <c:pt idx="3366">
                  <c:v>169.71097156301653</c:v>
                </c:pt>
                <c:pt idx="3367">
                  <c:v>155.4306385045461</c:v>
                </c:pt>
                <c:pt idx="3368">
                  <c:v>144.31190354658361</c:v>
                </c:pt>
                <c:pt idx="3369">
                  <c:v>172.67835557979595</c:v>
                </c:pt>
                <c:pt idx="3370">
                  <c:v>155.95359927996151</c:v>
                </c:pt>
                <c:pt idx="3371">
                  <c:v>145.54218478026928</c:v>
                </c:pt>
                <c:pt idx="3372">
                  <c:v>162.03154805945246</c:v>
                </c:pt>
                <c:pt idx="3373">
                  <c:v>147.70083623371215</c:v>
                </c:pt>
                <c:pt idx="3374">
                  <c:v>155.7905205356949</c:v>
                </c:pt>
                <c:pt idx="3375">
                  <c:v>246.24348755130461</c:v>
                </c:pt>
                <c:pt idx="3376">
                  <c:v>232.66035897650261</c:v>
                </c:pt>
                <c:pt idx="3377">
                  <c:v>222.72722796012749</c:v>
                </c:pt>
                <c:pt idx="3378">
                  <c:v>209.02389127864001</c:v>
                </c:pt>
                <c:pt idx="3379">
                  <c:v>198.10461953988363</c:v>
                </c:pt>
                <c:pt idx="3380">
                  <c:v>188.2801555252563</c:v>
                </c:pt>
                <c:pt idx="3381">
                  <c:v>176.87644609735571</c:v>
                </c:pt>
                <c:pt idx="3382">
                  <c:v>168.40273373213677</c:v>
                </c:pt>
                <c:pt idx="3383">
                  <c:v>158.33358790056423</c:v>
                </c:pt>
                <c:pt idx="3384">
                  <c:v>233.59044435948078</c:v>
                </c:pt>
                <c:pt idx="3385">
                  <c:v>218.75612005121309</c:v>
                </c:pt>
                <c:pt idx="3386">
                  <c:v>207.40116316854176</c:v>
                </c:pt>
                <c:pt idx="3387">
                  <c:v>195.79582282076376</c:v>
                </c:pt>
                <c:pt idx="3388">
                  <c:v>183.08105789232786</c:v>
                </c:pt>
                <c:pt idx="3389">
                  <c:v>173.28251539314624</c:v>
                </c:pt>
                <c:pt idx="3390">
                  <c:v>162.1041238175485</c:v>
                </c:pt>
                <c:pt idx="3391">
                  <c:v>153.87920540886762</c:v>
                </c:pt>
                <c:pt idx="3392">
                  <c:v>219.5134508164889</c:v>
                </c:pt>
                <c:pt idx="3393">
                  <c:v>206.00318111678916</c:v>
                </c:pt>
                <c:pt idx="3394">
                  <c:v>193.89080709317795</c:v>
                </c:pt>
                <c:pt idx="3395">
                  <c:v>179.45188798934646</c:v>
                </c:pt>
                <c:pt idx="3396">
                  <c:v>171.12736710795957</c:v>
                </c:pt>
                <c:pt idx="3397">
                  <c:v>160.51764778964957</c:v>
                </c:pt>
                <c:pt idx="3398">
                  <c:v>148.8351320991128</c:v>
                </c:pt>
                <c:pt idx="3399">
                  <c:v>205.53623537384885</c:v>
                </c:pt>
                <c:pt idx="3400">
                  <c:v>191.23975882274976</c:v>
                </c:pt>
                <c:pt idx="3401">
                  <c:v>179.21637572408542</c:v>
                </c:pt>
                <c:pt idx="3402">
                  <c:v>166.98023856262671</c:v>
                </c:pt>
                <c:pt idx="3403">
                  <c:v>155.47131403623871</c:v>
                </c:pt>
                <c:pt idx="3404">
                  <c:v>147.25010798990024</c:v>
                </c:pt>
                <c:pt idx="3405">
                  <c:v>192.99307728888914</c:v>
                </c:pt>
                <c:pt idx="3406">
                  <c:v>178.89728136273902</c:v>
                </c:pt>
                <c:pt idx="3407">
                  <c:v>166.81751521159549</c:v>
                </c:pt>
                <c:pt idx="3408">
                  <c:v>155.20358121345407</c:v>
                </c:pt>
                <c:pt idx="3409">
                  <c:v>143.4542413598424</c:v>
                </c:pt>
                <c:pt idx="3410">
                  <c:v>184.29015775340497</c:v>
                </c:pt>
                <c:pt idx="3411">
                  <c:v>170.29854722840628</c:v>
                </c:pt>
                <c:pt idx="3412">
                  <c:v>158.01436319351023</c:v>
                </c:pt>
                <c:pt idx="3413">
                  <c:v>143.31600802388743</c:v>
                </c:pt>
                <c:pt idx="3414">
                  <c:v>174.69642978455443</c:v>
                </c:pt>
                <c:pt idx="3415">
                  <c:v>160.61186073536146</c:v>
                </c:pt>
                <c:pt idx="3416">
                  <c:v>148.56300991282706</c:v>
                </c:pt>
                <c:pt idx="3417">
                  <c:v>164.59947524832137</c:v>
                </c:pt>
                <c:pt idx="3418">
                  <c:v>150.01364976118725</c:v>
                </c:pt>
                <c:pt idx="3419">
                  <c:v>153.45722454673682</c:v>
                </c:pt>
                <c:pt idx="3420">
                  <c:v>224.2632644848569</c:v>
                </c:pt>
                <c:pt idx="3421">
                  <c:v>211.63337170217562</c:v>
                </c:pt>
                <c:pt idx="3422">
                  <c:v>200.27641220275586</c:v>
                </c:pt>
                <c:pt idx="3423">
                  <c:v>186.58938550396704</c:v>
                </c:pt>
                <c:pt idx="3424">
                  <c:v>178.5669921367803</c:v>
                </c:pt>
                <c:pt idx="3425">
                  <c:v>167.06823507159038</c:v>
                </c:pt>
                <c:pt idx="3426">
                  <c:v>155.17727138660189</c:v>
                </c:pt>
                <c:pt idx="3427">
                  <c:v>210.95624326964446</c:v>
                </c:pt>
                <c:pt idx="3428">
                  <c:v>195.57563699962463</c:v>
                </c:pt>
                <c:pt idx="3429">
                  <c:v>185.97882611690488</c:v>
                </c:pt>
                <c:pt idx="3430">
                  <c:v>173.46897117620711</c:v>
                </c:pt>
                <c:pt idx="3431">
                  <c:v>163.46341665005571</c:v>
                </c:pt>
                <c:pt idx="3432">
                  <c:v>152.15598776638785</c:v>
                </c:pt>
                <c:pt idx="3433">
                  <c:v>196.90580707716708</c:v>
                </c:pt>
                <c:pt idx="3434">
                  <c:v>184.87565843377899</c:v>
                </c:pt>
                <c:pt idx="3435">
                  <c:v>173.48912019059617</c:v>
                </c:pt>
                <c:pt idx="3436">
                  <c:v>162.90411311516573</c:v>
                </c:pt>
                <c:pt idx="3437">
                  <c:v>149.519875678164</c:v>
                </c:pt>
                <c:pt idx="3438">
                  <c:v>184.81661022042704</c:v>
                </c:pt>
                <c:pt idx="3439">
                  <c:v>172.49427011606633</c:v>
                </c:pt>
                <c:pt idx="3440">
                  <c:v>161.91045835280443</c:v>
                </c:pt>
                <c:pt idx="3441">
                  <c:v>147.42305097779308</c:v>
                </c:pt>
                <c:pt idx="3442">
                  <c:v>173.3091309580285</c:v>
                </c:pt>
                <c:pt idx="3443">
                  <c:v>162.06549182920708</c:v>
                </c:pt>
                <c:pt idx="3444">
                  <c:v>149.83109242631372</c:v>
                </c:pt>
                <c:pt idx="3445">
                  <c:v>164.27316671170479</c:v>
                </c:pt>
                <c:pt idx="3446">
                  <c:v>151.27682207387033</c:v>
                </c:pt>
                <c:pt idx="3447">
                  <c:v>152.44840499185239</c:v>
                </c:pt>
                <c:pt idx="3448">
                  <c:v>206.36651107246735</c:v>
                </c:pt>
                <c:pt idx="3449">
                  <c:v>193.82469444740741</c:v>
                </c:pt>
                <c:pt idx="3450">
                  <c:v>183.17718950302287</c:v>
                </c:pt>
                <c:pt idx="3451">
                  <c:v>172.16326984291527</c:v>
                </c:pt>
                <c:pt idx="3452">
                  <c:v>162.47875449585558</c:v>
                </c:pt>
                <c:pt idx="3453">
                  <c:v>197.6111436458292</c:v>
                </c:pt>
                <c:pt idx="3454">
                  <c:v>181.40806858408166</c:v>
                </c:pt>
                <c:pt idx="3455">
                  <c:v>170.63455602058639</c:v>
                </c:pt>
                <c:pt idx="3456">
                  <c:v>159.22530104105181</c:v>
                </c:pt>
                <c:pt idx="3457">
                  <c:v>182.03269705188086</c:v>
                </c:pt>
                <c:pt idx="3458">
                  <c:v>169.23251556601758</c:v>
                </c:pt>
                <c:pt idx="3459">
                  <c:v>161.26596431357621</c:v>
                </c:pt>
                <c:pt idx="3460">
                  <c:v>169.55780881838177</c:v>
                </c:pt>
                <c:pt idx="3461">
                  <c:v>159.4899930192214</c:v>
                </c:pt>
                <c:pt idx="3462">
                  <c:v>157.51430639555633</c:v>
                </c:pt>
                <c:pt idx="3463">
                  <c:v>197.25544008894337</c:v>
                </c:pt>
                <c:pt idx="3464">
                  <c:v>185.19186243984507</c:v>
                </c:pt>
                <c:pt idx="3465">
                  <c:v>172.98744672365478</c:v>
                </c:pt>
                <c:pt idx="3466">
                  <c:v>186.75441436213771</c:v>
                </c:pt>
                <c:pt idx="3467">
                  <c:v>177.49487847324281</c:v>
                </c:pt>
                <c:pt idx="3468">
                  <c:v>174.03166656971484</c:v>
                </c:pt>
                <c:pt idx="3469">
                  <c:v>193.7998655217325</c:v>
                </c:pt>
                <c:pt idx="3470">
                  <c:v>270.74425663619877</c:v>
                </c:pt>
                <c:pt idx="3471">
                  <c:v>256.54660840590043</c:v>
                </c:pt>
                <c:pt idx="3472">
                  <c:v>242.10565255539507</c:v>
                </c:pt>
                <c:pt idx="3473">
                  <c:v>232.91783803607086</c:v>
                </c:pt>
                <c:pt idx="3474">
                  <c:v>222.3452403088869</c:v>
                </c:pt>
                <c:pt idx="3475">
                  <c:v>214.90711000800536</c:v>
                </c:pt>
                <c:pt idx="3476">
                  <c:v>205.19898987500358</c:v>
                </c:pt>
                <c:pt idx="3477">
                  <c:v>188.73461153463882</c:v>
                </c:pt>
                <c:pt idx="3478">
                  <c:v>178.72113025021326</c:v>
                </c:pt>
                <c:pt idx="3479">
                  <c:v>256.85655913303026</c:v>
                </c:pt>
                <c:pt idx="3480">
                  <c:v>243.43965036299471</c:v>
                </c:pt>
                <c:pt idx="3481">
                  <c:v>230.94686147935136</c:v>
                </c:pt>
                <c:pt idx="3482">
                  <c:v>221.18867056903491</c:v>
                </c:pt>
                <c:pt idx="3483">
                  <c:v>207.72965310416578</c:v>
                </c:pt>
                <c:pt idx="3484">
                  <c:v>200.50808851750378</c:v>
                </c:pt>
                <c:pt idx="3485">
                  <c:v>187.56150541837178</c:v>
                </c:pt>
                <c:pt idx="3486">
                  <c:v>175.07279354132584</c:v>
                </c:pt>
                <c:pt idx="3487">
                  <c:v>244.27988150720751</c:v>
                </c:pt>
                <c:pt idx="3488">
                  <c:v>230.58159946569367</c:v>
                </c:pt>
                <c:pt idx="3489">
                  <c:v>217.33312066773874</c:v>
                </c:pt>
                <c:pt idx="3490">
                  <c:v>205.86413890128165</c:v>
                </c:pt>
                <c:pt idx="3491">
                  <c:v>193.35374367604652</c:v>
                </c:pt>
                <c:pt idx="3492">
                  <c:v>184.53899987492014</c:v>
                </c:pt>
                <c:pt idx="3493">
                  <c:v>171.87273218893756</c:v>
                </c:pt>
                <c:pt idx="3494">
                  <c:v>230.43088198905684</c:v>
                </c:pt>
                <c:pt idx="3495">
                  <c:v>217.56540741216099</c:v>
                </c:pt>
                <c:pt idx="3496">
                  <c:v>203.69551241251679</c:v>
                </c:pt>
                <c:pt idx="3497">
                  <c:v>189.40163440094602</c:v>
                </c:pt>
                <c:pt idx="3498">
                  <c:v>179.71373453675665</c:v>
                </c:pt>
                <c:pt idx="3499">
                  <c:v>168.35362904497356</c:v>
                </c:pt>
                <c:pt idx="3500">
                  <c:v>215.47323256344066</c:v>
                </c:pt>
                <c:pt idx="3501">
                  <c:v>203.39695526114474</c:v>
                </c:pt>
                <c:pt idx="3502">
                  <c:v>189.3108886004502</c:v>
                </c:pt>
                <c:pt idx="3503">
                  <c:v>174.94297811053116</c:v>
                </c:pt>
                <c:pt idx="3504">
                  <c:v>167.07483338234306</c:v>
                </c:pt>
                <c:pt idx="3505">
                  <c:v>201.91411089591008</c:v>
                </c:pt>
                <c:pt idx="3506">
                  <c:v>188.29591173778044</c:v>
                </c:pt>
                <c:pt idx="3507">
                  <c:v>175.79541470029017</c:v>
                </c:pt>
                <c:pt idx="3508">
                  <c:v>162.57604608436509</c:v>
                </c:pt>
                <c:pt idx="3509">
                  <c:v>187.30496029099106</c:v>
                </c:pt>
                <c:pt idx="3510">
                  <c:v>175.51371929424977</c:v>
                </c:pt>
                <c:pt idx="3511">
                  <c:v>162.9042517916107</c:v>
                </c:pt>
                <c:pt idx="3512">
                  <c:v>175.95653186568302</c:v>
                </c:pt>
                <c:pt idx="3513">
                  <c:v>166.2794479101965</c:v>
                </c:pt>
                <c:pt idx="3514">
                  <c:v>167.8919732859797</c:v>
                </c:pt>
                <c:pt idx="3515">
                  <c:v>244.76263349159262</c:v>
                </c:pt>
                <c:pt idx="3516">
                  <c:v>230.59575954833213</c:v>
                </c:pt>
                <c:pt idx="3517">
                  <c:v>218.99034582201091</c:v>
                </c:pt>
                <c:pt idx="3518">
                  <c:v>208.91983501977074</c:v>
                </c:pt>
                <c:pt idx="3519">
                  <c:v>196.49454044951676</c:v>
                </c:pt>
                <c:pt idx="3520">
                  <c:v>184.50915497205824</c:v>
                </c:pt>
                <c:pt idx="3521">
                  <c:v>173.54844148242137</c:v>
                </c:pt>
                <c:pt idx="3522">
                  <c:v>229.54245136210147</c:v>
                </c:pt>
                <c:pt idx="3523">
                  <c:v>217.86993609177762</c:v>
                </c:pt>
                <c:pt idx="3524">
                  <c:v>206.12672519056196</c:v>
                </c:pt>
                <c:pt idx="3525">
                  <c:v>195.28956826268279</c:v>
                </c:pt>
                <c:pt idx="3526">
                  <c:v>180.96371104801801</c:v>
                </c:pt>
                <c:pt idx="3527">
                  <c:v>170.19293577112899</c:v>
                </c:pt>
                <c:pt idx="3528">
                  <c:v>215.75733484023237</c:v>
                </c:pt>
                <c:pt idx="3529">
                  <c:v>204.630447076927</c:v>
                </c:pt>
                <c:pt idx="3530">
                  <c:v>193.15314421161531</c:v>
                </c:pt>
                <c:pt idx="3531">
                  <c:v>178.38030566710631</c:v>
                </c:pt>
                <c:pt idx="3532">
                  <c:v>168.8186542860044</c:v>
                </c:pt>
                <c:pt idx="3533">
                  <c:v>201.60758587127293</c:v>
                </c:pt>
                <c:pt idx="3534">
                  <c:v>188.95164477683568</c:v>
                </c:pt>
                <c:pt idx="3535">
                  <c:v>177.50377169791022</c:v>
                </c:pt>
                <c:pt idx="3536">
                  <c:v>163.93318159157684</c:v>
                </c:pt>
                <c:pt idx="3537">
                  <c:v>189.37135063759763</c:v>
                </c:pt>
                <c:pt idx="3538">
                  <c:v>175.48859020973202</c:v>
                </c:pt>
                <c:pt idx="3539">
                  <c:v>163.26200763304837</c:v>
                </c:pt>
                <c:pt idx="3540">
                  <c:v>175.25322600576794</c:v>
                </c:pt>
                <c:pt idx="3541">
                  <c:v>162.18526548147474</c:v>
                </c:pt>
                <c:pt idx="3542">
                  <c:v>162.77052737173085</c:v>
                </c:pt>
                <c:pt idx="3543">
                  <c:v>223.69264240796576</c:v>
                </c:pt>
                <c:pt idx="3544">
                  <c:v>211.82187656948656</c:v>
                </c:pt>
                <c:pt idx="3545">
                  <c:v>198.80115335314042</c:v>
                </c:pt>
                <c:pt idx="3546">
                  <c:v>187.88681304810052</c:v>
                </c:pt>
                <c:pt idx="3547">
                  <c:v>174.68290308258588</c:v>
                </c:pt>
                <c:pt idx="3548">
                  <c:v>210.3773226686418</c:v>
                </c:pt>
                <c:pt idx="3549">
                  <c:v>197.62176460918022</c:v>
                </c:pt>
                <c:pt idx="3550">
                  <c:v>183.53232493708208</c:v>
                </c:pt>
                <c:pt idx="3551">
                  <c:v>173.73714747021086</c:v>
                </c:pt>
                <c:pt idx="3552">
                  <c:v>195.9356977924208</c:v>
                </c:pt>
                <c:pt idx="3553">
                  <c:v>182.52545248713147</c:v>
                </c:pt>
                <c:pt idx="3554">
                  <c:v>172.68423798357298</c:v>
                </c:pt>
                <c:pt idx="3555">
                  <c:v>182.86070841957644</c:v>
                </c:pt>
                <c:pt idx="3556">
                  <c:v>170.03490551061464</c:v>
                </c:pt>
                <c:pt idx="3557">
                  <c:v>169.69866293356426</c:v>
                </c:pt>
                <c:pt idx="3558">
                  <c:v>206.08184121561453</c:v>
                </c:pt>
                <c:pt idx="3559">
                  <c:v>192.52754752017665</c:v>
                </c:pt>
                <c:pt idx="3560">
                  <c:v>179.30924679193117</c:v>
                </c:pt>
                <c:pt idx="3561">
                  <c:v>192.05534077483935</c:v>
                </c:pt>
                <c:pt idx="3562">
                  <c:v>179.31644709259933</c:v>
                </c:pt>
                <c:pt idx="3563">
                  <c:v>179.73078427601615</c:v>
                </c:pt>
                <c:pt idx="3564">
                  <c:v>190.62379402076238</c:v>
                </c:pt>
                <c:pt idx="3565">
                  <c:v>264.98332193100271</c:v>
                </c:pt>
                <c:pt idx="3566">
                  <c:v>254.89689964614774</c:v>
                </c:pt>
                <c:pt idx="3567">
                  <c:v>242.62224962010487</c:v>
                </c:pt>
                <c:pt idx="3568">
                  <c:v>232.67509142595986</c:v>
                </c:pt>
                <c:pt idx="3569">
                  <c:v>220.99886080085275</c:v>
                </c:pt>
                <c:pt idx="3570">
                  <c:v>211.10628586815801</c:v>
                </c:pt>
                <c:pt idx="3571">
                  <c:v>197.99105169341374</c:v>
                </c:pt>
                <c:pt idx="3572">
                  <c:v>251.09993078842524</c:v>
                </c:pt>
                <c:pt idx="3573">
                  <c:v>238.96758857100554</c:v>
                </c:pt>
                <c:pt idx="3574">
                  <c:v>227.6894207528785</c:v>
                </c:pt>
                <c:pt idx="3575">
                  <c:v>218.1195237043114</c:v>
                </c:pt>
                <c:pt idx="3576">
                  <c:v>206.59416304260685</c:v>
                </c:pt>
                <c:pt idx="3577">
                  <c:v>193.00745355568438</c:v>
                </c:pt>
                <c:pt idx="3578">
                  <c:v>235.66277903316586</c:v>
                </c:pt>
                <c:pt idx="3579">
                  <c:v>226.78297531606245</c:v>
                </c:pt>
                <c:pt idx="3580">
                  <c:v>215.90253148038016</c:v>
                </c:pt>
                <c:pt idx="3581">
                  <c:v>204.71015291284607</c:v>
                </c:pt>
                <c:pt idx="3582">
                  <c:v>193.81216615854316</c:v>
                </c:pt>
                <c:pt idx="3583">
                  <c:v>224.0431828134424</c:v>
                </c:pt>
                <c:pt idx="3584">
                  <c:v>213.57771506976849</c:v>
                </c:pt>
                <c:pt idx="3585">
                  <c:v>200.29815833106102</c:v>
                </c:pt>
                <c:pt idx="3586">
                  <c:v>190.77032212856216</c:v>
                </c:pt>
                <c:pt idx="3587">
                  <c:v>209.57357514745866</c:v>
                </c:pt>
                <c:pt idx="3588">
                  <c:v>195.71994478446584</c:v>
                </c:pt>
                <c:pt idx="3589">
                  <c:v>184.9773221939754</c:v>
                </c:pt>
                <c:pt idx="3590">
                  <c:v>199.41881847398827</c:v>
                </c:pt>
                <c:pt idx="3591">
                  <c:v>186.72910053019848</c:v>
                </c:pt>
                <c:pt idx="3592">
                  <c:v>190.3629697530954</c:v>
                </c:pt>
                <c:pt idx="3593">
                  <c:v>242.32631327544027</c:v>
                </c:pt>
                <c:pt idx="3594">
                  <c:v>230.82036833247832</c:v>
                </c:pt>
                <c:pt idx="3595">
                  <c:v>216.63324534313551</c:v>
                </c:pt>
                <c:pt idx="3596">
                  <c:v>205.52581876164186</c:v>
                </c:pt>
                <c:pt idx="3597">
                  <c:v>193.46106114085126</c:v>
                </c:pt>
                <c:pt idx="3598">
                  <c:v>227.95201607692934</c:v>
                </c:pt>
                <c:pt idx="3599">
                  <c:v>214.75579088038501</c:v>
                </c:pt>
                <c:pt idx="3600">
                  <c:v>202.67623487381036</c:v>
                </c:pt>
                <c:pt idx="3601">
                  <c:v>190.91563141427696</c:v>
                </c:pt>
                <c:pt idx="3602">
                  <c:v>213.19035651067816</c:v>
                </c:pt>
                <c:pt idx="3603">
                  <c:v>200.28578223629256</c:v>
                </c:pt>
                <c:pt idx="3604">
                  <c:v>189.29865976942426</c:v>
                </c:pt>
                <c:pt idx="3605">
                  <c:v>201.78630373226315</c:v>
                </c:pt>
                <c:pt idx="3606">
                  <c:v>188.97832471404604</c:v>
                </c:pt>
                <c:pt idx="3607">
                  <c:v>189.01909777072228</c:v>
                </c:pt>
                <c:pt idx="3608">
                  <c:v>216.51984007829935</c:v>
                </c:pt>
                <c:pt idx="3609">
                  <c:v>206.14209414073082</c:v>
                </c:pt>
                <c:pt idx="3610">
                  <c:v>199.05806335866669</c:v>
                </c:pt>
                <c:pt idx="3611">
                  <c:v>202.03050176567581</c:v>
                </c:pt>
                <c:pt idx="3612">
                  <c:v>190.65042364352234</c:v>
                </c:pt>
                <c:pt idx="3613">
                  <c:v>190.08077546985282</c:v>
                </c:pt>
                <c:pt idx="3614">
                  <c:v>203.4122674529192</c:v>
                </c:pt>
                <c:pt idx="3615">
                  <c:v>263.24907940079845</c:v>
                </c:pt>
                <c:pt idx="3616">
                  <c:v>251.41720519798957</c:v>
                </c:pt>
                <c:pt idx="3617">
                  <c:v>240.80274069486063</c:v>
                </c:pt>
                <c:pt idx="3618">
                  <c:v>231.52557731484762</c:v>
                </c:pt>
                <c:pt idx="3619">
                  <c:v>220.72342528647835</c:v>
                </c:pt>
                <c:pt idx="3620">
                  <c:v>248.49658772725775</c:v>
                </c:pt>
                <c:pt idx="3621">
                  <c:v>236.57927018678242</c:v>
                </c:pt>
                <c:pt idx="3622">
                  <c:v>230.65150932617212</c:v>
                </c:pt>
                <c:pt idx="3623">
                  <c:v>218.89525375699895</c:v>
                </c:pt>
                <c:pt idx="3624">
                  <c:v>235.65769023381063</c:v>
                </c:pt>
                <c:pt idx="3625">
                  <c:v>226.61575198688411</c:v>
                </c:pt>
                <c:pt idx="3626">
                  <c:v>215.43550810753823</c:v>
                </c:pt>
                <c:pt idx="3627">
                  <c:v>225.37456434644184</c:v>
                </c:pt>
                <c:pt idx="3628">
                  <c:v>215.9699324791477</c:v>
                </c:pt>
                <c:pt idx="3629">
                  <c:v>214.60307638318193</c:v>
                </c:pt>
                <c:pt idx="3630">
                  <c:v>236.36527764881373</c:v>
                </c:pt>
                <c:pt idx="3631">
                  <c:v>230.9604132309122</c:v>
                </c:pt>
                <c:pt idx="3632">
                  <c:v>218.27643671194039</c:v>
                </c:pt>
                <c:pt idx="3633">
                  <c:v>225.06989657512065</c:v>
                </c:pt>
                <c:pt idx="3634">
                  <c:v>218.08346706475083</c:v>
                </c:pt>
                <c:pt idx="3635">
                  <c:v>217.26950634437674</c:v>
                </c:pt>
                <c:pt idx="3636">
                  <c:v>220.87953478222323</c:v>
                </c:pt>
                <c:pt idx="3637">
                  <c:v>265.62100429472878</c:v>
                </c:pt>
                <c:pt idx="3638">
                  <c:v>256.89967328602893</c:v>
                </c:pt>
                <c:pt idx="3639">
                  <c:v>247.26535827537225</c:v>
                </c:pt>
                <c:pt idx="3640">
                  <c:v>253.14363354663453</c:v>
                </c:pt>
                <c:pt idx="3641">
                  <c:v>246.71018399955562</c:v>
                </c:pt>
                <c:pt idx="3642">
                  <c:v>248.31447165712029</c:v>
                </c:pt>
                <c:pt idx="3643">
                  <c:v>247.97422769011678</c:v>
                </c:pt>
                <c:pt idx="3644">
                  <c:v>277.64153511413053</c:v>
                </c:pt>
                <c:pt idx="3645">
                  <c:v>293.78513476375133</c:v>
                </c:pt>
                <c:pt idx="3646">
                  <c:v>282.11939005581337</c:v>
                </c:pt>
                <c:pt idx="3647">
                  <c:v>268.9472855755165</c:v>
                </c:pt>
                <c:pt idx="3648">
                  <c:v>253.57960769043996</c:v>
                </c:pt>
                <c:pt idx="3649">
                  <c:v>239.38636153903838</c:v>
                </c:pt>
                <c:pt idx="3650">
                  <c:v>225.56616870103346</c:v>
                </c:pt>
                <c:pt idx="3651">
                  <c:v>210.04648132050988</c:v>
                </c:pt>
                <c:pt idx="3652">
                  <c:v>201.32609939948134</c:v>
                </c:pt>
                <c:pt idx="3653">
                  <c:v>191.44429525554369</c:v>
                </c:pt>
                <c:pt idx="3654">
                  <c:v>183.79724188750743</c:v>
                </c:pt>
                <c:pt idx="3655">
                  <c:v>177.27543421036603</c:v>
                </c:pt>
                <c:pt idx="3656">
                  <c:v>169.97677260796945</c:v>
                </c:pt>
                <c:pt idx="3657">
                  <c:v>163.95744584834142</c:v>
                </c:pt>
                <c:pt idx="3658">
                  <c:v>163.19451503741311</c:v>
                </c:pt>
                <c:pt idx="3659">
                  <c:v>275.70486544433879</c:v>
                </c:pt>
                <c:pt idx="3660">
                  <c:v>265.91653792598152</c:v>
                </c:pt>
                <c:pt idx="3661">
                  <c:v>252.75100770987854</c:v>
                </c:pt>
                <c:pt idx="3662">
                  <c:v>238.35367693572732</c:v>
                </c:pt>
                <c:pt idx="3663">
                  <c:v>223.20032704208108</c:v>
                </c:pt>
                <c:pt idx="3664">
                  <c:v>210.23986632142953</c:v>
                </c:pt>
                <c:pt idx="3665">
                  <c:v>196.37969830844759</c:v>
                </c:pt>
                <c:pt idx="3666">
                  <c:v>187.30226984881006</c:v>
                </c:pt>
                <c:pt idx="3667">
                  <c:v>177.70479968714108</c:v>
                </c:pt>
                <c:pt idx="3668">
                  <c:v>168.27380051207365</c:v>
                </c:pt>
                <c:pt idx="3669">
                  <c:v>158.69670979275429</c:v>
                </c:pt>
                <c:pt idx="3670">
                  <c:v>154.71042748485752</c:v>
                </c:pt>
                <c:pt idx="3671">
                  <c:v>150.03481649611444</c:v>
                </c:pt>
                <c:pt idx="3672">
                  <c:v>260.75886710289046</c:v>
                </c:pt>
                <c:pt idx="3673">
                  <c:v>246.82286951977835</c:v>
                </c:pt>
                <c:pt idx="3674">
                  <c:v>232.77882196825112</c:v>
                </c:pt>
                <c:pt idx="3675">
                  <c:v>221.83502101979502</c:v>
                </c:pt>
                <c:pt idx="3676">
                  <c:v>208.09738707937788</c:v>
                </c:pt>
                <c:pt idx="3677">
                  <c:v>195.17743786228925</c:v>
                </c:pt>
                <c:pt idx="3678">
                  <c:v>183.39875668210516</c:v>
                </c:pt>
                <c:pt idx="3679">
                  <c:v>175.36924715518171</c:v>
                </c:pt>
                <c:pt idx="3680">
                  <c:v>163.21332892623832</c:v>
                </c:pt>
                <c:pt idx="3681">
                  <c:v>153.12385722571912</c:v>
                </c:pt>
                <c:pt idx="3682">
                  <c:v>143.48664150360196</c:v>
                </c:pt>
                <c:pt idx="3683">
                  <c:v>139.8216195839309</c:v>
                </c:pt>
                <c:pt idx="3684">
                  <c:v>246.36570054902984</c:v>
                </c:pt>
                <c:pt idx="3685">
                  <c:v>230.13522384862324</c:v>
                </c:pt>
                <c:pt idx="3686">
                  <c:v>214.96619406469802</c:v>
                </c:pt>
                <c:pt idx="3687">
                  <c:v>203.41183709784082</c:v>
                </c:pt>
                <c:pt idx="3688">
                  <c:v>192.46932060611027</c:v>
                </c:pt>
                <c:pt idx="3689">
                  <c:v>177.323394041141</c:v>
                </c:pt>
                <c:pt idx="3690">
                  <c:v>164.63554029166062</c:v>
                </c:pt>
                <c:pt idx="3691">
                  <c:v>154.34260116628343</c:v>
                </c:pt>
                <c:pt idx="3692">
                  <c:v>145.73356409469102</c:v>
                </c:pt>
                <c:pt idx="3693">
                  <c:v>138.06905409204228</c:v>
                </c:pt>
                <c:pt idx="3694">
                  <c:v>129.16807352588557</c:v>
                </c:pt>
                <c:pt idx="3695">
                  <c:v>232.12950205319078</c:v>
                </c:pt>
                <c:pt idx="3696">
                  <c:v>220.45008831938355</c:v>
                </c:pt>
                <c:pt idx="3697">
                  <c:v>203.05207337759555</c:v>
                </c:pt>
                <c:pt idx="3698">
                  <c:v>190.71071253043272</c:v>
                </c:pt>
                <c:pt idx="3699">
                  <c:v>175.52215876815262</c:v>
                </c:pt>
                <c:pt idx="3700">
                  <c:v>163.1853289151486</c:v>
                </c:pt>
                <c:pt idx="3701">
                  <c:v>151.01892821077331</c:v>
                </c:pt>
                <c:pt idx="3702">
                  <c:v>140.3815881580756</c:v>
                </c:pt>
                <c:pt idx="3703">
                  <c:v>129.50156401516847</c:v>
                </c:pt>
                <c:pt idx="3704">
                  <c:v>119.93400976458429</c:v>
                </c:pt>
                <c:pt idx="3705">
                  <c:v>217.76123630816528</c:v>
                </c:pt>
                <c:pt idx="3706">
                  <c:v>204.5703531239426</c:v>
                </c:pt>
                <c:pt idx="3707">
                  <c:v>191.65207528770054</c:v>
                </c:pt>
                <c:pt idx="3708">
                  <c:v>176.27955923090235</c:v>
                </c:pt>
                <c:pt idx="3709">
                  <c:v>161.35696124371862</c:v>
                </c:pt>
                <c:pt idx="3710">
                  <c:v>150.66282870321311</c:v>
                </c:pt>
                <c:pt idx="3711">
                  <c:v>136.01721787412998</c:v>
                </c:pt>
                <c:pt idx="3712">
                  <c:v>125.14224371854175</c:v>
                </c:pt>
                <c:pt idx="3713">
                  <c:v>115.41208684928574</c:v>
                </c:pt>
                <c:pt idx="3714">
                  <c:v>205.02183220336269</c:v>
                </c:pt>
                <c:pt idx="3715">
                  <c:v>192.67601035105463</c:v>
                </c:pt>
                <c:pt idx="3716">
                  <c:v>177.7922800799829</c:v>
                </c:pt>
                <c:pt idx="3717">
                  <c:v>160.59467478677766</c:v>
                </c:pt>
                <c:pt idx="3718">
                  <c:v>147.09631871303759</c:v>
                </c:pt>
                <c:pt idx="3719">
                  <c:v>136.23095718592322</c:v>
                </c:pt>
                <c:pt idx="3720">
                  <c:v>122.33257500940749</c:v>
                </c:pt>
                <c:pt idx="3721">
                  <c:v>111.91183032471008</c:v>
                </c:pt>
                <c:pt idx="3722">
                  <c:v>194.45064769266412</c:v>
                </c:pt>
                <c:pt idx="3723">
                  <c:v>180.75364861597711</c:v>
                </c:pt>
                <c:pt idx="3724">
                  <c:v>164.46148746104654</c:v>
                </c:pt>
                <c:pt idx="3725">
                  <c:v>149.82775219545942</c:v>
                </c:pt>
                <c:pt idx="3726">
                  <c:v>137.141612490331</c:v>
                </c:pt>
                <c:pt idx="3727">
                  <c:v>123.17488825703572</c:v>
                </c:pt>
                <c:pt idx="3728">
                  <c:v>110.28251777425271</c:v>
                </c:pt>
                <c:pt idx="3729">
                  <c:v>185.38436798989142</c:v>
                </c:pt>
                <c:pt idx="3730">
                  <c:v>169.9170014143026</c:v>
                </c:pt>
                <c:pt idx="3731">
                  <c:v>153.90767694269812</c:v>
                </c:pt>
                <c:pt idx="3732">
                  <c:v>139.40004688656836</c:v>
                </c:pt>
                <c:pt idx="3733">
                  <c:v>124.87377396911097</c:v>
                </c:pt>
                <c:pt idx="3734">
                  <c:v>114.90724308740573</c:v>
                </c:pt>
                <c:pt idx="3735">
                  <c:v>175.12704447291321</c:v>
                </c:pt>
                <c:pt idx="3736">
                  <c:v>163.12582383018002</c:v>
                </c:pt>
                <c:pt idx="3737">
                  <c:v>148.92784188648443</c:v>
                </c:pt>
                <c:pt idx="3738">
                  <c:v>133.93194514541915</c:v>
                </c:pt>
                <c:pt idx="3739">
                  <c:v>119.19915319897655</c:v>
                </c:pt>
                <c:pt idx="3740">
                  <c:v>163.99367348544592</c:v>
                </c:pt>
                <c:pt idx="3741">
                  <c:v>151.35667228125567</c:v>
                </c:pt>
                <c:pt idx="3742">
                  <c:v>140.08344177087724</c:v>
                </c:pt>
                <c:pt idx="3743">
                  <c:v>124.80059253302625</c:v>
                </c:pt>
                <c:pt idx="3744">
                  <c:v>155.34500952311873</c:v>
                </c:pt>
                <c:pt idx="3745">
                  <c:v>144.74876994095439</c:v>
                </c:pt>
                <c:pt idx="3746">
                  <c:v>132.56882266648904</c:v>
                </c:pt>
                <c:pt idx="3747">
                  <c:v>149.37007319402164</c:v>
                </c:pt>
                <c:pt idx="3748">
                  <c:v>139.1471330882423</c:v>
                </c:pt>
                <c:pt idx="3749">
                  <c:v>151.1352443771857</c:v>
                </c:pt>
                <c:pt idx="3750">
                  <c:v>269.33697004948294</c:v>
                </c:pt>
                <c:pt idx="3751">
                  <c:v>255.69452867613211</c:v>
                </c:pt>
                <c:pt idx="3752">
                  <c:v>242.94443393139886</c:v>
                </c:pt>
                <c:pt idx="3753">
                  <c:v>228.38974276024999</c:v>
                </c:pt>
                <c:pt idx="3754">
                  <c:v>209.72122929626505</c:v>
                </c:pt>
                <c:pt idx="3755">
                  <c:v>197.53304496790224</c:v>
                </c:pt>
                <c:pt idx="3756">
                  <c:v>184.64654607850366</c:v>
                </c:pt>
                <c:pt idx="3757">
                  <c:v>174.63239828734663</c:v>
                </c:pt>
                <c:pt idx="3758">
                  <c:v>164.95045207004841</c:v>
                </c:pt>
                <c:pt idx="3759">
                  <c:v>153.8131483918562</c:v>
                </c:pt>
                <c:pt idx="3760">
                  <c:v>150.17317322085205</c:v>
                </c:pt>
                <c:pt idx="3761">
                  <c:v>146.70653583265062</c:v>
                </c:pt>
                <c:pt idx="3762">
                  <c:v>252.51515720803889</c:v>
                </c:pt>
                <c:pt idx="3763">
                  <c:v>238.99576549921085</c:v>
                </c:pt>
                <c:pt idx="3764">
                  <c:v>225.42732543635407</c:v>
                </c:pt>
                <c:pt idx="3765">
                  <c:v>212.87158844864905</c:v>
                </c:pt>
                <c:pt idx="3766">
                  <c:v>197.44503961052953</c:v>
                </c:pt>
                <c:pt idx="3767">
                  <c:v>184.69678861684451</c:v>
                </c:pt>
                <c:pt idx="3768">
                  <c:v>168.3826200666681</c:v>
                </c:pt>
                <c:pt idx="3769">
                  <c:v>160.30904936428055</c:v>
                </c:pt>
                <c:pt idx="3770">
                  <c:v>148.29828026752034</c:v>
                </c:pt>
                <c:pt idx="3771">
                  <c:v>139.39882912261692</c:v>
                </c:pt>
                <c:pt idx="3772">
                  <c:v>134.69294580935457</c:v>
                </c:pt>
                <c:pt idx="3773">
                  <c:v>236.53247436667482</c:v>
                </c:pt>
                <c:pt idx="3774">
                  <c:v>221.79847345755286</c:v>
                </c:pt>
                <c:pt idx="3775">
                  <c:v>208.83212888482046</c:v>
                </c:pt>
                <c:pt idx="3776">
                  <c:v>195.65022545069985</c:v>
                </c:pt>
                <c:pt idx="3777">
                  <c:v>180.71095096927274</c:v>
                </c:pt>
                <c:pt idx="3778">
                  <c:v>166.12490635023005</c:v>
                </c:pt>
                <c:pt idx="3779">
                  <c:v>153.10039539084028</c:v>
                </c:pt>
                <c:pt idx="3780">
                  <c:v>142.85016726781805</c:v>
                </c:pt>
                <c:pt idx="3781">
                  <c:v>132.41733005514789</c:v>
                </c:pt>
                <c:pt idx="3782">
                  <c:v>124.81480252373444</c:v>
                </c:pt>
                <c:pt idx="3783">
                  <c:v>221.41234654333664</c:v>
                </c:pt>
                <c:pt idx="3784">
                  <c:v>207.82466798115752</c:v>
                </c:pt>
                <c:pt idx="3785">
                  <c:v>193.35407279787614</c:v>
                </c:pt>
                <c:pt idx="3786">
                  <c:v>178.40580395415486</c:v>
                </c:pt>
                <c:pt idx="3787">
                  <c:v>165.37739906079582</c:v>
                </c:pt>
                <c:pt idx="3788">
                  <c:v>152.2899261093512</c:v>
                </c:pt>
                <c:pt idx="3789">
                  <c:v>139.22949148818043</c:v>
                </c:pt>
                <c:pt idx="3790">
                  <c:v>128.16104450835292</c:v>
                </c:pt>
                <c:pt idx="3791">
                  <c:v>120.35214989206588</c:v>
                </c:pt>
                <c:pt idx="3792">
                  <c:v>208.10058628652348</c:v>
                </c:pt>
                <c:pt idx="3793">
                  <c:v>191.64471584964224</c:v>
                </c:pt>
                <c:pt idx="3794">
                  <c:v>178.35636604898309</c:v>
                </c:pt>
                <c:pt idx="3795">
                  <c:v>162.82894649038303</c:v>
                </c:pt>
                <c:pt idx="3796">
                  <c:v>150.35184297132901</c:v>
                </c:pt>
                <c:pt idx="3797">
                  <c:v>136.54835670297575</c:v>
                </c:pt>
                <c:pt idx="3798">
                  <c:v>124.99400667389659</c:v>
                </c:pt>
                <c:pt idx="3799">
                  <c:v>117.2684846161012</c:v>
                </c:pt>
                <c:pt idx="3800">
                  <c:v>193.3424531846033</c:v>
                </c:pt>
                <c:pt idx="3801">
                  <c:v>178.25057286138804</c:v>
                </c:pt>
                <c:pt idx="3802">
                  <c:v>163.58124573720374</c:v>
                </c:pt>
                <c:pt idx="3803">
                  <c:v>146.70580576253292</c:v>
                </c:pt>
                <c:pt idx="3804">
                  <c:v>135.71710153455274</c:v>
                </c:pt>
                <c:pt idx="3805">
                  <c:v>124.95146417324622</c:v>
                </c:pt>
                <c:pt idx="3806">
                  <c:v>113.27165729446483</c:v>
                </c:pt>
                <c:pt idx="3807">
                  <c:v>180.44266458234495</c:v>
                </c:pt>
                <c:pt idx="3808">
                  <c:v>166.64890425920703</c:v>
                </c:pt>
                <c:pt idx="3809">
                  <c:v>151.76395894439429</c:v>
                </c:pt>
                <c:pt idx="3810">
                  <c:v>136.35666502055301</c:v>
                </c:pt>
                <c:pt idx="3811">
                  <c:v>124.55269134660466</c:v>
                </c:pt>
                <c:pt idx="3812">
                  <c:v>112.12085086190791</c:v>
                </c:pt>
                <c:pt idx="3813">
                  <c:v>172.36533985263441</c:v>
                </c:pt>
                <c:pt idx="3814">
                  <c:v>155.75361580468189</c:v>
                </c:pt>
                <c:pt idx="3815">
                  <c:v>145.26552069803188</c:v>
                </c:pt>
                <c:pt idx="3816">
                  <c:v>128.50595608683398</c:v>
                </c:pt>
                <c:pt idx="3817">
                  <c:v>116.17681568327248</c:v>
                </c:pt>
                <c:pt idx="3818">
                  <c:v>162.28813770873353</c:v>
                </c:pt>
                <c:pt idx="3819">
                  <c:v>149.43291166853942</c:v>
                </c:pt>
                <c:pt idx="3820">
                  <c:v>132.5381096944534</c:v>
                </c:pt>
                <c:pt idx="3821">
                  <c:v>121.05869777042494</c:v>
                </c:pt>
                <c:pt idx="3822">
                  <c:v>155.38665432323273</c:v>
                </c:pt>
                <c:pt idx="3823">
                  <c:v>139.58312704680429</c:v>
                </c:pt>
                <c:pt idx="3824">
                  <c:v>126.77748013456494</c:v>
                </c:pt>
                <c:pt idx="3825">
                  <c:v>146.25680890462559</c:v>
                </c:pt>
                <c:pt idx="3826">
                  <c:v>133.1530046875082</c:v>
                </c:pt>
                <c:pt idx="3827">
                  <c:v>143.59641811608185</c:v>
                </c:pt>
                <c:pt idx="3828">
                  <c:v>244.44753091974678</c:v>
                </c:pt>
                <c:pt idx="3829">
                  <c:v>228.70659257022692</c:v>
                </c:pt>
                <c:pt idx="3830">
                  <c:v>213.43303309455143</c:v>
                </c:pt>
                <c:pt idx="3831">
                  <c:v>202.49021241614889</c:v>
                </c:pt>
                <c:pt idx="3832">
                  <c:v>188.44194536259556</c:v>
                </c:pt>
                <c:pt idx="3833">
                  <c:v>177.71446504237269</c:v>
                </c:pt>
                <c:pt idx="3834">
                  <c:v>164.30694107355157</c:v>
                </c:pt>
                <c:pt idx="3835">
                  <c:v>154.4221642710836</c:v>
                </c:pt>
                <c:pt idx="3836">
                  <c:v>146.83366308998734</c:v>
                </c:pt>
                <c:pt idx="3837">
                  <c:v>140.18464378253157</c:v>
                </c:pt>
                <c:pt idx="3838">
                  <c:v>225.12912402801828</c:v>
                </c:pt>
                <c:pt idx="3839">
                  <c:v>211.71622768789689</c:v>
                </c:pt>
                <c:pt idx="3840">
                  <c:v>198.58648087125607</c:v>
                </c:pt>
                <c:pt idx="3841">
                  <c:v>185.62036548300534</c:v>
                </c:pt>
                <c:pt idx="3842">
                  <c:v>174.21747938675253</c:v>
                </c:pt>
                <c:pt idx="3843">
                  <c:v>163.45764689162638</c:v>
                </c:pt>
                <c:pt idx="3844">
                  <c:v>149.91697357386397</c:v>
                </c:pt>
                <c:pt idx="3845">
                  <c:v>138.38195157640098</c:v>
                </c:pt>
                <c:pt idx="3846">
                  <c:v>131.14283765180585</c:v>
                </c:pt>
                <c:pt idx="3847">
                  <c:v>209.31912941536575</c:v>
                </c:pt>
                <c:pt idx="3848">
                  <c:v>196.77892391066666</c:v>
                </c:pt>
                <c:pt idx="3849">
                  <c:v>185.85379375543232</c:v>
                </c:pt>
                <c:pt idx="3850">
                  <c:v>170.39022124580856</c:v>
                </c:pt>
                <c:pt idx="3851">
                  <c:v>158.50299788733582</c:v>
                </c:pt>
                <c:pt idx="3852">
                  <c:v>146.71577542663817</c:v>
                </c:pt>
                <c:pt idx="3853">
                  <c:v>133.53387349353329</c:v>
                </c:pt>
                <c:pt idx="3854">
                  <c:v>123.57247036191188</c:v>
                </c:pt>
                <c:pt idx="3855">
                  <c:v>195.32049418802069</c:v>
                </c:pt>
                <c:pt idx="3856">
                  <c:v>180.22733398377432</c:v>
                </c:pt>
                <c:pt idx="3857">
                  <c:v>168.36332854352304</c:v>
                </c:pt>
                <c:pt idx="3858">
                  <c:v>155.04280989749145</c:v>
                </c:pt>
                <c:pt idx="3859">
                  <c:v>143.05956585378954</c:v>
                </c:pt>
                <c:pt idx="3860">
                  <c:v>130.9922562435479</c:v>
                </c:pt>
                <c:pt idx="3861">
                  <c:v>121.40768433581707</c:v>
                </c:pt>
                <c:pt idx="3862">
                  <c:v>183.71564902424575</c:v>
                </c:pt>
                <c:pt idx="3863">
                  <c:v>170.38182178658894</c:v>
                </c:pt>
                <c:pt idx="3864">
                  <c:v>157.15212557172254</c:v>
                </c:pt>
                <c:pt idx="3865">
                  <c:v>143.3162442250848</c:v>
                </c:pt>
                <c:pt idx="3866">
                  <c:v>129.57484273550199</c:v>
                </c:pt>
                <c:pt idx="3867">
                  <c:v>115.78274751023014</c:v>
                </c:pt>
                <c:pt idx="3868">
                  <c:v>177.2275979417492</c:v>
                </c:pt>
                <c:pt idx="3869">
                  <c:v>159.79374100482346</c:v>
                </c:pt>
                <c:pt idx="3870">
                  <c:v>149.2346914691293</c:v>
                </c:pt>
                <c:pt idx="3871">
                  <c:v>134.29151288497792</c:v>
                </c:pt>
                <c:pt idx="3872">
                  <c:v>120.95167573510457</c:v>
                </c:pt>
                <c:pt idx="3873">
                  <c:v>168.13041038674419</c:v>
                </c:pt>
                <c:pt idx="3874">
                  <c:v>153.06299103234483</c:v>
                </c:pt>
                <c:pt idx="3875">
                  <c:v>138.25546894626609</c:v>
                </c:pt>
                <c:pt idx="3876">
                  <c:v>124.96318633642613</c:v>
                </c:pt>
                <c:pt idx="3877">
                  <c:v>158.57124291955097</c:v>
                </c:pt>
                <c:pt idx="3878">
                  <c:v>145.09601583928543</c:v>
                </c:pt>
                <c:pt idx="3879">
                  <c:v>129.93736051243786</c:v>
                </c:pt>
                <c:pt idx="3880">
                  <c:v>151.13859402207208</c:v>
                </c:pt>
                <c:pt idx="3881">
                  <c:v>139.26636749684644</c:v>
                </c:pt>
                <c:pt idx="3882">
                  <c:v>148.38168089025908</c:v>
                </c:pt>
                <c:pt idx="3883">
                  <c:v>220.44129506619925</c:v>
                </c:pt>
                <c:pt idx="3884">
                  <c:v>208.40853781525232</c:v>
                </c:pt>
                <c:pt idx="3885">
                  <c:v>193.93237310501581</c:v>
                </c:pt>
                <c:pt idx="3886">
                  <c:v>181.574461024333</c:v>
                </c:pt>
                <c:pt idx="3887">
                  <c:v>170.30943738505175</c:v>
                </c:pt>
                <c:pt idx="3888">
                  <c:v>157.77933143106929</c:v>
                </c:pt>
                <c:pt idx="3889">
                  <c:v>146.46451433190737</c:v>
                </c:pt>
                <c:pt idx="3890">
                  <c:v>136.94099500321863</c:v>
                </c:pt>
                <c:pt idx="3891">
                  <c:v>207.51900188683305</c:v>
                </c:pt>
                <c:pt idx="3892">
                  <c:v>192.99588458884671</c:v>
                </c:pt>
                <c:pt idx="3893">
                  <c:v>179.86657066617909</c:v>
                </c:pt>
                <c:pt idx="3894">
                  <c:v>166.24039026793571</c:v>
                </c:pt>
                <c:pt idx="3895">
                  <c:v>154.46596448390528</c:v>
                </c:pt>
                <c:pt idx="3896">
                  <c:v>145.31823417323653</c:v>
                </c:pt>
                <c:pt idx="3897">
                  <c:v>133.53299075471637</c:v>
                </c:pt>
                <c:pt idx="3898">
                  <c:v>193.12417957577918</c:v>
                </c:pt>
                <c:pt idx="3899">
                  <c:v>181.41722269538445</c:v>
                </c:pt>
                <c:pt idx="3900">
                  <c:v>167.87505222616505</c:v>
                </c:pt>
                <c:pt idx="3901">
                  <c:v>154.43092727018461</c:v>
                </c:pt>
                <c:pt idx="3902">
                  <c:v>143.66019894224974</c:v>
                </c:pt>
                <c:pt idx="3903">
                  <c:v>132.59882636195834</c:v>
                </c:pt>
                <c:pt idx="3904">
                  <c:v>184.42565070344131</c:v>
                </c:pt>
                <c:pt idx="3905">
                  <c:v>172.17495865209389</c:v>
                </c:pt>
                <c:pt idx="3906">
                  <c:v>156.91499317424268</c:v>
                </c:pt>
                <c:pt idx="3907">
                  <c:v>145.54013416892235</c:v>
                </c:pt>
                <c:pt idx="3908">
                  <c:v>135.24354733671703</c:v>
                </c:pt>
                <c:pt idx="3909">
                  <c:v>176.28087416546646</c:v>
                </c:pt>
                <c:pt idx="3910">
                  <c:v>160.63476003509436</c:v>
                </c:pt>
                <c:pt idx="3911">
                  <c:v>148.10935353463447</c:v>
                </c:pt>
                <c:pt idx="3912">
                  <c:v>134.23617333635343</c:v>
                </c:pt>
                <c:pt idx="3913">
                  <c:v>167.42099400295024</c:v>
                </c:pt>
                <c:pt idx="3914">
                  <c:v>151.96730228382489</c:v>
                </c:pt>
                <c:pt idx="3915">
                  <c:v>139.00181711178357</c:v>
                </c:pt>
                <c:pt idx="3916">
                  <c:v>159.76407681103274</c:v>
                </c:pt>
                <c:pt idx="3917">
                  <c:v>144.09653435685846</c:v>
                </c:pt>
                <c:pt idx="3918">
                  <c:v>149.99604637512562</c:v>
                </c:pt>
                <c:pt idx="3919">
                  <c:v>206.41544681141454</c:v>
                </c:pt>
                <c:pt idx="3920">
                  <c:v>193.51760080219879</c:v>
                </c:pt>
                <c:pt idx="3921">
                  <c:v>180.184403447661</c:v>
                </c:pt>
                <c:pt idx="3922">
                  <c:v>170.11898163747946</c:v>
                </c:pt>
                <c:pt idx="3923">
                  <c:v>161.68765419389365</c:v>
                </c:pt>
                <c:pt idx="3924">
                  <c:v>151.02846628536668</c:v>
                </c:pt>
                <c:pt idx="3925">
                  <c:v>195.61878853265171</c:v>
                </c:pt>
                <c:pt idx="3926">
                  <c:v>187.71329555583793</c:v>
                </c:pt>
                <c:pt idx="3927">
                  <c:v>173.34683064300975</c:v>
                </c:pt>
                <c:pt idx="3928">
                  <c:v>158.85258908536457</c:v>
                </c:pt>
                <c:pt idx="3929">
                  <c:v>149.32178163242452</c:v>
                </c:pt>
                <c:pt idx="3930">
                  <c:v>187.90663318369457</c:v>
                </c:pt>
                <c:pt idx="3931">
                  <c:v>174.35418323714816</c:v>
                </c:pt>
                <c:pt idx="3932">
                  <c:v>158.39746019348718</c:v>
                </c:pt>
                <c:pt idx="3933">
                  <c:v>149.12251753564306</c:v>
                </c:pt>
                <c:pt idx="3934">
                  <c:v>176.17624020463154</c:v>
                </c:pt>
                <c:pt idx="3935">
                  <c:v>163.98537070155362</c:v>
                </c:pt>
                <c:pt idx="3936">
                  <c:v>152.51263274566031</c:v>
                </c:pt>
                <c:pt idx="3937">
                  <c:v>170.18132309554744</c:v>
                </c:pt>
                <c:pt idx="3938">
                  <c:v>158.23444125809533</c:v>
                </c:pt>
                <c:pt idx="3939">
                  <c:v>164.26196549473752</c:v>
                </c:pt>
                <c:pt idx="3940">
                  <c:v>206.96617697877412</c:v>
                </c:pt>
                <c:pt idx="3941">
                  <c:v>197.27995110959023</c:v>
                </c:pt>
                <c:pt idx="3942">
                  <c:v>187.37284326318218</c:v>
                </c:pt>
                <c:pt idx="3943">
                  <c:v>172.80863110547489</c:v>
                </c:pt>
                <c:pt idx="3944">
                  <c:v>197.02810188303192</c:v>
                </c:pt>
                <c:pt idx="3945">
                  <c:v>188.8427645080742</c:v>
                </c:pt>
                <c:pt idx="3946">
                  <c:v>176.95554459623327</c:v>
                </c:pt>
                <c:pt idx="3947">
                  <c:v>188.08268857707253</c:v>
                </c:pt>
                <c:pt idx="3948">
                  <c:v>176.86602425975889</c:v>
                </c:pt>
                <c:pt idx="3949">
                  <c:v>181.10599707420852</c:v>
                </c:pt>
                <c:pt idx="3950">
                  <c:v>208.5469644695587</c:v>
                </c:pt>
                <c:pt idx="3951">
                  <c:v>199.66431564358209</c:v>
                </c:pt>
                <c:pt idx="3952">
                  <c:v>200.82014252355657</c:v>
                </c:pt>
                <c:pt idx="3953">
                  <c:v>269.80130089883573</c:v>
                </c:pt>
                <c:pt idx="3954">
                  <c:v>255.34529593647619</c:v>
                </c:pt>
                <c:pt idx="3955">
                  <c:v>244.2428861425991</c:v>
                </c:pt>
                <c:pt idx="3956">
                  <c:v>234.76464407801791</c:v>
                </c:pt>
                <c:pt idx="3957">
                  <c:v>219.57244926084059</c:v>
                </c:pt>
                <c:pt idx="3958">
                  <c:v>207.31677474066953</c:v>
                </c:pt>
                <c:pt idx="3959">
                  <c:v>196.25509921072398</c:v>
                </c:pt>
                <c:pt idx="3960">
                  <c:v>189.06345928787891</c:v>
                </c:pt>
                <c:pt idx="3961">
                  <c:v>180.78258320185296</c:v>
                </c:pt>
                <c:pt idx="3962">
                  <c:v>172.0931746844044</c:v>
                </c:pt>
                <c:pt idx="3963">
                  <c:v>164.76146379356283</c:v>
                </c:pt>
                <c:pt idx="3964">
                  <c:v>160.05829650811347</c:v>
                </c:pt>
                <c:pt idx="3965">
                  <c:v>254.21586035573614</c:v>
                </c:pt>
                <c:pt idx="3966">
                  <c:v>240.35856646264187</c:v>
                </c:pt>
                <c:pt idx="3967">
                  <c:v>230.14145403345628</c:v>
                </c:pt>
                <c:pt idx="3968">
                  <c:v>220.86953019096563</c:v>
                </c:pt>
                <c:pt idx="3969">
                  <c:v>206.6079370467495</c:v>
                </c:pt>
                <c:pt idx="3970">
                  <c:v>191.25080223157443</c:v>
                </c:pt>
                <c:pt idx="3971">
                  <c:v>182.40568144732015</c:v>
                </c:pt>
                <c:pt idx="3972">
                  <c:v>173.34451484431679</c:v>
                </c:pt>
                <c:pt idx="3973">
                  <c:v>164.19012836869251</c:v>
                </c:pt>
                <c:pt idx="3974">
                  <c:v>156.77021979679171</c:v>
                </c:pt>
                <c:pt idx="3975">
                  <c:v>149.23491721483742</c:v>
                </c:pt>
                <c:pt idx="3976">
                  <c:v>237.87580348275606</c:v>
                </c:pt>
                <c:pt idx="3977">
                  <c:v>225.3724747417059</c:v>
                </c:pt>
                <c:pt idx="3978">
                  <c:v>212.36937629518081</c:v>
                </c:pt>
                <c:pt idx="3979">
                  <c:v>206.36904467994555</c:v>
                </c:pt>
                <c:pt idx="3980">
                  <c:v>192.38660026779462</c:v>
                </c:pt>
                <c:pt idx="3981">
                  <c:v>178.2269684811497</c:v>
                </c:pt>
                <c:pt idx="3982">
                  <c:v>166.02005944557777</c:v>
                </c:pt>
                <c:pt idx="3983">
                  <c:v>157.19882931597385</c:v>
                </c:pt>
                <c:pt idx="3984">
                  <c:v>148.92688040025382</c:v>
                </c:pt>
                <c:pt idx="3985">
                  <c:v>142.32513279193063</c:v>
                </c:pt>
                <c:pt idx="3986">
                  <c:v>225.44673963378114</c:v>
                </c:pt>
                <c:pt idx="3987">
                  <c:v>210.75327356267292</c:v>
                </c:pt>
                <c:pt idx="3988">
                  <c:v>198.05803104758286</c:v>
                </c:pt>
                <c:pt idx="3989">
                  <c:v>185.60157725306237</c:v>
                </c:pt>
                <c:pt idx="3990">
                  <c:v>178.23409987384207</c:v>
                </c:pt>
                <c:pt idx="3991">
                  <c:v>166.49711038945088</c:v>
                </c:pt>
                <c:pt idx="3992">
                  <c:v>154.42349909874497</c:v>
                </c:pt>
                <c:pt idx="3993">
                  <c:v>143.48647657606239</c:v>
                </c:pt>
                <c:pt idx="3994">
                  <c:v>134.18258289625442</c:v>
                </c:pt>
                <c:pt idx="3995">
                  <c:v>212.52659275089331</c:v>
                </c:pt>
                <c:pt idx="3996">
                  <c:v>196.44561822498247</c:v>
                </c:pt>
                <c:pt idx="3997">
                  <c:v>184.31023808046086</c:v>
                </c:pt>
                <c:pt idx="3998">
                  <c:v>174.54430794648147</c:v>
                </c:pt>
                <c:pt idx="3999">
                  <c:v>163.79886495249298</c:v>
                </c:pt>
                <c:pt idx="4000">
                  <c:v>153.22442595270309</c:v>
                </c:pt>
                <c:pt idx="4001">
                  <c:v>141.95046418147081</c:v>
                </c:pt>
                <c:pt idx="4002">
                  <c:v>128.5878210475953</c:v>
                </c:pt>
                <c:pt idx="4003">
                  <c:v>201.46207487884988</c:v>
                </c:pt>
                <c:pt idx="4004">
                  <c:v>186.38180075721573</c:v>
                </c:pt>
                <c:pt idx="4005">
                  <c:v>173.54514217788142</c:v>
                </c:pt>
                <c:pt idx="4006">
                  <c:v>162.61332816473873</c:v>
                </c:pt>
                <c:pt idx="4007">
                  <c:v>149.52931985218174</c:v>
                </c:pt>
                <c:pt idx="4008">
                  <c:v>138.93531820860881</c:v>
                </c:pt>
                <c:pt idx="4009">
                  <c:v>125.50780406248737</c:v>
                </c:pt>
                <c:pt idx="4010">
                  <c:v>188.90408083956731</c:v>
                </c:pt>
                <c:pt idx="4011">
                  <c:v>177.02268900462479</c:v>
                </c:pt>
                <c:pt idx="4012">
                  <c:v>163.55502149430436</c:v>
                </c:pt>
                <c:pt idx="4013">
                  <c:v>150.29336974726402</c:v>
                </c:pt>
                <c:pt idx="4014">
                  <c:v>136.82968785704406</c:v>
                </c:pt>
                <c:pt idx="4015">
                  <c:v>122.48000759635602</c:v>
                </c:pt>
                <c:pt idx="4016">
                  <c:v>182.60160444392523</c:v>
                </c:pt>
                <c:pt idx="4017">
                  <c:v>168.34331414757662</c:v>
                </c:pt>
                <c:pt idx="4018">
                  <c:v>152.08319160246629</c:v>
                </c:pt>
                <c:pt idx="4019">
                  <c:v>136.1575953138522</c:v>
                </c:pt>
                <c:pt idx="4020">
                  <c:v>122.82924281473015</c:v>
                </c:pt>
                <c:pt idx="4021">
                  <c:v>172.95268727884172</c:v>
                </c:pt>
                <c:pt idx="4022">
                  <c:v>157.81218484181136</c:v>
                </c:pt>
                <c:pt idx="4023">
                  <c:v>142.233179600016</c:v>
                </c:pt>
                <c:pt idx="4024">
                  <c:v>128.02205369131161</c:v>
                </c:pt>
                <c:pt idx="4025">
                  <c:v>162.20166385121479</c:v>
                </c:pt>
                <c:pt idx="4026">
                  <c:v>145.34934975381202</c:v>
                </c:pt>
                <c:pt idx="4027">
                  <c:v>130.46206824343108</c:v>
                </c:pt>
                <c:pt idx="4028">
                  <c:v>148.80079960716103</c:v>
                </c:pt>
                <c:pt idx="4029">
                  <c:v>135.230324726861</c:v>
                </c:pt>
                <c:pt idx="4030">
                  <c:v>143.44665976892816</c:v>
                </c:pt>
                <c:pt idx="4031">
                  <c:v>247.91118817222502</c:v>
                </c:pt>
                <c:pt idx="4032">
                  <c:v>232.78878476565933</c:v>
                </c:pt>
                <c:pt idx="4033">
                  <c:v>217.16762058371444</c:v>
                </c:pt>
                <c:pt idx="4034">
                  <c:v>204.35886638275974</c:v>
                </c:pt>
                <c:pt idx="4035">
                  <c:v>192.71160674760642</c:v>
                </c:pt>
                <c:pt idx="4036">
                  <c:v>182.02909881736423</c:v>
                </c:pt>
                <c:pt idx="4037">
                  <c:v>171.22118846898456</c:v>
                </c:pt>
                <c:pt idx="4038">
                  <c:v>161.60818505027237</c:v>
                </c:pt>
                <c:pt idx="4039">
                  <c:v>151.85585405420238</c:v>
                </c:pt>
                <c:pt idx="4040">
                  <c:v>142.97978701205307</c:v>
                </c:pt>
                <c:pt idx="4041">
                  <c:v>232.65531973580119</c:v>
                </c:pt>
                <c:pt idx="4042">
                  <c:v>218.64533287842107</c:v>
                </c:pt>
                <c:pt idx="4043">
                  <c:v>203.58672849710024</c:v>
                </c:pt>
                <c:pt idx="4044">
                  <c:v>192.71200128532485</c:v>
                </c:pt>
                <c:pt idx="4045">
                  <c:v>179.24949771080219</c:v>
                </c:pt>
                <c:pt idx="4046">
                  <c:v>171.08300037930576</c:v>
                </c:pt>
                <c:pt idx="4047">
                  <c:v>156.53462903765126</c:v>
                </c:pt>
                <c:pt idx="4048">
                  <c:v>147.16966958620355</c:v>
                </c:pt>
                <c:pt idx="4049">
                  <c:v>135.31007730037641</c:v>
                </c:pt>
                <c:pt idx="4050">
                  <c:v>220.21942727094506</c:v>
                </c:pt>
                <c:pt idx="4051">
                  <c:v>204.50188099118623</c:v>
                </c:pt>
                <c:pt idx="4052">
                  <c:v>189.1877634122784</c:v>
                </c:pt>
                <c:pt idx="4053">
                  <c:v>178.63602898659747</c:v>
                </c:pt>
                <c:pt idx="4054">
                  <c:v>163.00949704573441</c:v>
                </c:pt>
                <c:pt idx="4055">
                  <c:v>150.06931955852883</c:v>
                </c:pt>
                <c:pt idx="4056">
                  <c:v>141.51144136712583</c:v>
                </c:pt>
                <c:pt idx="4057">
                  <c:v>129.19513648983661</c:v>
                </c:pt>
                <c:pt idx="4058">
                  <c:v>204.80043295593225</c:v>
                </c:pt>
                <c:pt idx="4059">
                  <c:v>189.16546199083541</c:v>
                </c:pt>
                <c:pt idx="4060">
                  <c:v>174.74698474046863</c:v>
                </c:pt>
                <c:pt idx="4061">
                  <c:v>163.18381845523118</c:v>
                </c:pt>
                <c:pt idx="4062">
                  <c:v>149.24539438271881</c:v>
                </c:pt>
                <c:pt idx="4063">
                  <c:v>137.45480512049176</c:v>
                </c:pt>
                <c:pt idx="4064">
                  <c:v>126.55031445338363</c:v>
                </c:pt>
                <c:pt idx="4065">
                  <c:v>189.49947303580393</c:v>
                </c:pt>
                <c:pt idx="4066">
                  <c:v>176.05224333377453</c:v>
                </c:pt>
                <c:pt idx="4067">
                  <c:v>160.22072344774415</c:v>
                </c:pt>
                <c:pt idx="4068">
                  <c:v>149.78213270873698</c:v>
                </c:pt>
                <c:pt idx="4069">
                  <c:v>137.52647728082775</c:v>
                </c:pt>
                <c:pt idx="4070">
                  <c:v>125.31472043902045</c:v>
                </c:pt>
                <c:pt idx="4071">
                  <c:v>177.98399394676403</c:v>
                </c:pt>
                <c:pt idx="4072">
                  <c:v>163.19711331652911</c:v>
                </c:pt>
                <c:pt idx="4073">
                  <c:v>148.55864574046132</c:v>
                </c:pt>
                <c:pt idx="4074">
                  <c:v>136.19431574319538</c:v>
                </c:pt>
                <c:pt idx="4075">
                  <c:v>124.99129507232351</c:v>
                </c:pt>
                <c:pt idx="4076">
                  <c:v>169.82834305853407</c:v>
                </c:pt>
                <c:pt idx="4077">
                  <c:v>153.39145945990435</c:v>
                </c:pt>
                <c:pt idx="4078">
                  <c:v>139.62335669163576</c:v>
                </c:pt>
                <c:pt idx="4079">
                  <c:v>125.93317830840647</c:v>
                </c:pt>
                <c:pt idx="4080">
                  <c:v>161.60141706237346</c:v>
                </c:pt>
                <c:pt idx="4081">
                  <c:v>147.61235502958402</c:v>
                </c:pt>
                <c:pt idx="4082">
                  <c:v>131.70256265815283</c:v>
                </c:pt>
                <c:pt idx="4083">
                  <c:v>149.38708913350092</c:v>
                </c:pt>
                <c:pt idx="4084">
                  <c:v>133.2281862775792</c:v>
                </c:pt>
                <c:pt idx="4085">
                  <c:v>140.43966794497419</c:v>
                </c:pt>
                <c:pt idx="4086">
                  <c:v>228.27678916357343</c:v>
                </c:pt>
                <c:pt idx="4087">
                  <c:v>211.80118663776352</c:v>
                </c:pt>
                <c:pt idx="4088">
                  <c:v>199.86813930609458</c:v>
                </c:pt>
                <c:pt idx="4089">
                  <c:v>186.23539334194561</c:v>
                </c:pt>
                <c:pt idx="4090">
                  <c:v>174.23892636901655</c:v>
                </c:pt>
                <c:pt idx="4091">
                  <c:v>165.20252837959833</c:v>
                </c:pt>
                <c:pt idx="4092">
                  <c:v>148.38650366976162</c:v>
                </c:pt>
                <c:pt idx="4093">
                  <c:v>140.70917737600598</c:v>
                </c:pt>
                <c:pt idx="4094">
                  <c:v>210.08895001166434</c:v>
                </c:pt>
                <c:pt idx="4095">
                  <c:v>198.45092551724372</c:v>
                </c:pt>
                <c:pt idx="4096">
                  <c:v>182.76957818784081</c:v>
                </c:pt>
                <c:pt idx="4097">
                  <c:v>168.61589253128</c:v>
                </c:pt>
                <c:pt idx="4098">
                  <c:v>159.42275205518604</c:v>
                </c:pt>
                <c:pt idx="4099">
                  <c:v>147.03253869681157</c:v>
                </c:pt>
                <c:pt idx="4100">
                  <c:v>133.96492959781722</c:v>
                </c:pt>
                <c:pt idx="4101">
                  <c:v>193.57004046021132</c:v>
                </c:pt>
                <c:pt idx="4102">
                  <c:v>181.36088455605102</c:v>
                </c:pt>
                <c:pt idx="4103">
                  <c:v>168.38511221350996</c:v>
                </c:pt>
                <c:pt idx="4104">
                  <c:v>155.58959327744651</c:v>
                </c:pt>
                <c:pt idx="4105">
                  <c:v>146.9903539303964</c:v>
                </c:pt>
                <c:pt idx="4106">
                  <c:v>133.28736518240453</c:v>
                </c:pt>
                <c:pt idx="4107">
                  <c:v>179.66422175165417</c:v>
                </c:pt>
                <c:pt idx="4108">
                  <c:v>167.09838143528714</c:v>
                </c:pt>
                <c:pt idx="4109">
                  <c:v>154.22956318978277</c:v>
                </c:pt>
                <c:pt idx="4110">
                  <c:v>144.53608800878396</c:v>
                </c:pt>
                <c:pt idx="4111">
                  <c:v>133.3992239305237</c:v>
                </c:pt>
                <c:pt idx="4112">
                  <c:v>172.24569854296476</c:v>
                </c:pt>
                <c:pt idx="4113">
                  <c:v>160.20942802584614</c:v>
                </c:pt>
                <c:pt idx="4114">
                  <c:v>146.17016270277122</c:v>
                </c:pt>
                <c:pt idx="4115">
                  <c:v>132.14937334022443</c:v>
                </c:pt>
                <c:pt idx="4116">
                  <c:v>162.52249014407744</c:v>
                </c:pt>
                <c:pt idx="4117">
                  <c:v>149.44180489112887</c:v>
                </c:pt>
                <c:pt idx="4118">
                  <c:v>135.45236768477139</c:v>
                </c:pt>
                <c:pt idx="4119">
                  <c:v>152.14317557336813</c:v>
                </c:pt>
                <c:pt idx="4120">
                  <c:v>138.09571756132755</c:v>
                </c:pt>
                <c:pt idx="4121">
                  <c:v>143.73961303879423</c:v>
                </c:pt>
                <c:pt idx="4122">
                  <c:v>206.7784079290609</c:v>
                </c:pt>
                <c:pt idx="4123">
                  <c:v>191.235592926035</c:v>
                </c:pt>
                <c:pt idx="4124">
                  <c:v>182.37145648697538</c:v>
                </c:pt>
                <c:pt idx="4125">
                  <c:v>168.74555221410787</c:v>
                </c:pt>
                <c:pt idx="4126">
                  <c:v>157.81505415286733</c:v>
                </c:pt>
                <c:pt idx="4127">
                  <c:v>146.39559114548001</c:v>
                </c:pt>
                <c:pt idx="4128">
                  <c:v>193.3333457389889</c:v>
                </c:pt>
                <c:pt idx="4129">
                  <c:v>181.00930724429838</c:v>
                </c:pt>
                <c:pt idx="4130">
                  <c:v>168.90086879991509</c:v>
                </c:pt>
                <c:pt idx="4131">
                  <c:v>158.35052701266</c:v>
                </c:pt>
                <c:pt idx="4132">
                  <c:v>146.63362408130365</c:v>
                </c:pt>
                <c:pt idx="4133">
                  <c:v>181.58104373044785</c:v>
                </c:pt>
                <c:pt idx="4134">
                  <c:v>169.34531037656893</c:v>
                </c:pt>
                <c:pt idx="4135">
                  <c:v>155.84212442536113</c:v>
                </c:pt>
                <c:pt idx="4136">
                  <c:v>143.31174869286201</c:v>
                </c:pt>
                <c:pt idx="4137">
                  <c:v>171.3489738639887</c:v>
                </c:pt>
                <c:pt idx="4138">
                  <c:v>154.89394708713348</c:v>
                </c:pt>
                <c:pt idx="4139">
                  <c:v>143.34080514136758</c:v>
                </c:pt>
                <c:pt idx="4140">
                  <c:v>160.0405973348511</c:v>
                </c:pt>
                <c:pt idx="4141">
                  <c:v>144.72658899674434</c:v>
                </c:pt>
                <c:pt idx="4142">
                  <c:v>150.83095834888604</c:v>
                </c:pt>
                <c:pt idx="4143">
                  <c:v>194.10433362224796</c:v>
                </c:pt>
                <c:pt idx="4144">
                  <c:v>181.00931032489348</c:v>
                </c:pt>
                <c:pt idx="4145">
                  <c:v>171.16586509221975</c:v>
                </c:pt>
                <c:pt idx="4146">
                  <c:v>158.33777131952593</c:v>
                </c:pt>
                <c:pt idx="4147">
                  <c:v>182.30666707988144</c:v>
                </c:pt>
                <c:pt idx="4148">
                  <c:v>169.17753605950134</c:v>
                </c:pt>
                <c:pt idx="4149">
                  <c:v>157.37782758812432</c:v>
                </c:pt>
                <c:pt idx="4150">
                  <c:v>172.81894037237544</c:v>
                </c:pt>
                <c:pt idx="4151">
                  <c:v>159.39956120118973</c:v>
                </c:pt>
                <c:pt idx="4152">
                  <c:v>164.43032092164731</c:v>
                </c:pt>
                <c:pt idx="4153">
                  <c:v>191.74266753482652</c:v>
                </c:pt>
                <c:pt idx="4154">
                  <c:v>179.28620584440228</c:v>
                </c:pt>
                <c:pt idx="4155">
                  <c:v>181.94080544384747</c:v>
                </c:pt>
                <c:pt idx="4156">
                  <c:v>267.65684378769697</c:v>
                </c:pt>
                <c:pt idx="4157">
                  <c:v>252.79848647849019</c:v>
                </c:pt>
                <c:pt idx="4158">
                  <c:v>237.75626769433063</c:v>
                </c:pt>
                <c:pt idx="4159">
                  <c:v>226.26422985215481</c:v>
                </c:pt>
                <c:pt idx="4160">
                  <c:v>212.96225419199789</c:v>
                </c:pt>
                <c:pt idx="4161">
                  <c:v>200.54614093223597</c:v>
                </c:pt>
                <c:pt idx="4162">
                  <c:v>191.97256133585825</c:v>
                </c:pt>
                <c:pt idx="4163">
                  <c:v>182.46932995702605</c:v>
                </c:pt>
                <c:pt idx="4164">
                  <c:v>172.9610624825209</c:v>
                </c:pt>
                <c:pt idx="4165">
                  <c:v>166.66918609359641</c:v>
                </c:pt>
                <c:pt idx="4166">
                  <c:v>250.1913821220129</c:v>
                </c:pt>
                <c:pt idx="4167">
                  <c:v>234.82135904666336</c:v>
                </c:pt>
                <c:pt idx="4168">
                  <c:v>223.89466416694927</c:v>
                </c:pt>
                <c:pt idx="4169">
                  <c:v>210.89973058847022</c:v>
                </c:pt>
                <c:pt idx="4170">
                  <c:v>195.3690497184474</c:v>
                </c:pt>
                <c:pt idx="4171">
                  <c:v>184.79605160473511</c:v>
                </c:pt>
                <c:pt idx="4172">
                  <c:v>177.09772399798408</c:v>
                </c:pt>
                <c:pt idx="4173">
                  <c:v>167.87581931186014</c:v>
                </c:pt>
                <c:pt idx="4174">
                  <c:v>158.02921188252571</c:v>
                </c:pt>
                <c:pt idx="4175">
                  <c:v>238.66615894746951</c:v>
                </c:pt>
                <c:pt idx="4176">
                  <c:v>222.8100467635295</c:v>
                </c:pt>
                <c:pt idx="4177">
                  <c:v>209.3443253375649</c:v>
                </c:pt>
                <c:pt idx="4178">
                  <c:v>194.8063925255974</c:v>
                </c:pt>
                <c:pt idx="4179">
                  <c:v>180.9401912481901</c:v>
                </c:pt>
                <c:pt idx="4180">
                  <c:v>170.08105297960287</c:v>
                </c:pt>
                <c:pt idx="4181">
                  <c:v>162.95536872380831</c:v>
                </c:pt>
                <c:pt idx="4182">
                  <c:v>153.64699789509586</c:v>
                </c:pt>
                <c:pt idx="4183">
                  <c:v>223.28048344395927</c:v>
                </c:pt>
                <c:pt idx="4184">
                  <c:v>208.12111896895522</c:v>
                </c:pt>
                <c:pt idx="4185">
                  <c:v>194.50120048399208</c:v>
                </c:pt>
                <c:pt idx="4186">
                  <c:v>181.58915865720883</c:v>
                </c:pt>
                <c:pt idx="4187">
                  <c:v>166.989665734754</c:v>
                </c:pt>
                <c:pt idx="4188">
                  <c:v>157.03530441659973</c:v>
                </c:pt>
                <c:pt idx="4189">
                  <c:v>147.52072560889042</c:v>
                </c:pt>
                <c:pt idx="4190">
                  <c:v>208.69973880006762</c:v>
                </c:pt>
                <c:pt idx="4191">
                  <c:v>196.12282614802245</c:v>
                </c:pt>
                <c:pt idx="4192">
                  <c:v>182.68133258526132</c:v>
                </c:pt>
                <c:pt idx="4193">
                  <c:v>167.6278154284953</c:v>
                </c:pt>
                <c:pt idx="4194">
                  <c:v>153.44169531916441</c:v>
                </c:pt>
                <c:pt idx="4195">
                  <c:v>143.785794086534</c:v>
                </c:pt>
                <c:pt idx="4196">
                  <c:v>194.71738205899874</c:v>
                </c:pt>
                <c:pt idx="4197">
                  <c:v>180.94554212658977</c:v>
                </c:pt>
                <c:pt idx="4198">
                  <c:v>169.01329698820541</c:v>
                </c:pt>
                <c:pt idx="4199">
                  <c:v>156.33558900647813</c:v>
                </c:pt>
                <c:pt idx="4200">
                  <c:v>140.99318196634999</c:v>
                </c:pt>
                <c:pt idx="4201">
                  <c:v>184.41665925900531</c:v>
                </c:pt>
                <c:pt idx="4202">
                  <c:v>169.32684868588558</c:v>
                </c:pt>
                <c:pt idx="4203">
                  <c:v>155.80914544199231</c:v>
                </c:pt>
                <c:pt idx="4204">
                  <c:v>143.12719367290288</c:v>
                </c:pt>
                <c:pt idx="4205">
                  <c:v>171.52037907375825</c:v>
                </c:pt>
                <c:pt idx="4206">
                  <c:v>155.70581446158008</c:v>
                </c:pt>
                <c:pt idx="4207">
                  <c:v>142.77015131828057</c:v>
                </c:pt>
                <c:pt idx="4208">
                  <c:v>160.95263432291222</c:v>
                </c:pt>
                <c:pt idx="4209">
                  <c:v>146.76641253225102</c:v>
                </c:pt>
                <c:pt idx="4210">
                  <c:v>149.82396063786905</c:v>
                </c:pt>
                <c:pt idx="4211">
                  <c:v>236.14945221144626</c:v>
                </c:pt>
                <c:pt idx="4212">
                  <c:v>221.29676946321013</c:v>
                </c:pt>
                <c:pt idx="4213">
                  <c:v>210.94630714738469</c:v>
                </c:pt>
                <c:pt idx="4214">
                  <c:v>196.23449208325621</c:v>
                </c:pt>
                <c:pt idx="4215">
                  <c:v>185.16195422261421</c:v>
                </c:pt>
                <c:pt idx="4216">
                  <c:v>174.15591049879436</c:v>
                </c:pt>
                <c:pt idx="4217">
                  <c:v>163.91990360196678</c:v>
                </c:pt>
                <c:pt idx="4218">
                  <c:v>153.19297428225332</c:v>
                </c:pt>
                <c:pt idx="4219">
                  <c:v>221.02007941236593</c:v>
                </c:pt>
                <c:pt idx="4220">
                  <c:v>207.10480224537446</c:v>
                </c:pt>
                <c:pt idx="4221">
                  <c:v>195.51076314376121</c:v>
                </c:pt>
                <c:pt idx="4222">
                  <c:v>182.71431096825165</c:v>
                </c:pt>
                <c:pt idx="4223">
                  <c:v>169.19653860157791</c:v>
                </c:pt>
                <c:pt idx="4224">
                  <c:v>160.08279684945728</c:v>
                </c:pt>
                <c:pt idx="4225">
                  <c:v>149.40606893819745</c:v>
                </c:pt>
                <c:pt idx="4226">
                  <c:v>209.21966494427681</c:v>
                </c:pt>
                <c:pt idx="4227">
                  <c:v>194.79255631590104</c:v>
                </c:pt>
                <c:pt idx="4228">
                  <c:v>180.41768435875224</c:v>
                </c:pt>
                <c:pt idx="4229">
                  <c:v>167.68573097462263</c:v>
                </c:pt>
                <c:pt idx="4230">
                  <c:v>156.64612445946887</c:v>
                </c:pt>
                <c:pt idx="4231">
                  <c:v>147.43907436008089</c:v>
                </c:pt>
                <c:pt idx="4232">
                  <c:v>192.71777389991666</c:v>
                </c:pt>
                <c:pt idx="4233">
                  <c:v>180.11598578326925</c:v>
                </c:pt>
                <c:pt idx="4234">
                  <c:v>167.53773863240986</c:v>
                </c:pt>
                <c:pt idx="4235">
                  <c:v>154.49418034300038</c:v>
                </c:pt>
                <c:pt idx="4236">
                  <c:v>142.4350685286488</c:v>
                </c:pt>
                <c:pt idx="4237">
                  <c:v>179.11311821631398</c:v>
                </c:pt>
                <c:pt idx="4238">
                  <c:v>165.75979270100311</c:v>
                </c:pt>
                <c:pt idx="4239">
                  <c:v>153.36869316367302</c:v>
                </c:pt>
                <c:pt idx="4240">
                  <c:v>141.8229903307722</c:v>
                </c:pt>
                <c:pt idx="4241">
                  <c:v>171.35446820510379</c:v>
                </c:pt>
                <c:pt idx="4242">
                  <c:v>156.46386661136034</c:v>
                </c:pt>
                <c:pt idx="4243">
                  <c:v>144.1863199938</c:v>
                </c:pt>
                <c:pt idx="4244">
                  <c:v>158.91856890014355</c:v>
                </c:pt>
                <c:pt idx="4245">
                  <c:v>145.955710834505</c:v>
                </c:pt>
                <c:pt idx="4246">
                  <c:v>149.96350291602789</c:v>
                </c:pt>
                <c:pt idx="4247">
                  <c:v>212.54408026873671</c:v>
                </c:pt>
                <c:pt idx="4248">
                  <c:v>201.05782066189897</c:v>
                </c:pt>
                <c:pt idx="4249">
                  <c:v>188.20894569347911</c:v>
                </c:pt>
                <c:pt idx="4250">
                  <c:v>176.4674679427435</c:v>
                </c:pt>
                <c:pt idx="4251">
                  <c:v>164.5890967451619</c:v>
                </c:pt>
                <c:pt idx="4252">
                  <c:v>152.85030227209495</c:v>
                </c:pt>
                <c:pt idx="4253">
                  <c:v>199.10227247443606</c:v>
                </c:pt>
                <c:pt idx="4254">
                  <c:v>186.07200895265419</c:v>
                </c:pt>
                <c:pt idx="4255">
                  <c:v>174.1241198291234</c:v>
                </c:pt>
                <c:pt idx="4256">
                  <c:v>162.63123714365679</c:v>
                </c:pt>
                <c:pt idx="4257">
                  <c:v>149.79740649511314</c:v>
                </c:pt>
                <c:pt idx="4258">
                  <c:v>185.65762652837293</c:v>
                </c:pt>
                <c:pt idx="4259">
                  <c:v>171.86805893052838</c:v>
                </c:pt>
                <c:pt idx="4260">
                  <c:v>160.02483135320153</c:v>
                </c:pt>
                <c:pt idx="4261">
                  <c:v>148.34889778209822</c:v>
                </c:pt>
                <c:pt idx="4262">
                  <c:v>172.01302773070518</c:v>
                </c:pt>
                <c:pt idx="4263">
                  <c:v>159.12503381514352</c:v>
                </c:pt>
                <c:pt idx="4264">
                  <c:v>147.63957791467783</c:v>
                </c:pt>
                <c:pt idx="4265">
                  <c:v>161.54892684735296</c:v>
                </c:pt>
                <c:pt idx="4266">
                  <c:v>148.87716255403802</c:v>
                </c:pt>
                <c:pt idx="4267">
                  <c:v>150.53022648236538</c:v>
                </c:pt>
                <c:pt idx="4268">
                  <c:v>195.84287903782263</c:v>
                </c:pt>
                <c:pt idx="4269">
                  <c:v>183.30937466105979</c:v>
                </c:pt>
                <c:pt idx="4270">
                  <c:v>171.03051466164879</c:v>
                </c:pt>
                <c:pt idx="4271">
                  <c:v>160.44486546934377</c:v>
                </c:pt>
                <c:pt idx="4272">
                  <c:v>182.15375686386005</c:v>
                </c:pt>
                <c:pt idx="4273">
                  <c:v>170.29520803037235</c:v>
                </c:pt>
                <c:pt idx="4274">
                  <c:v>161.64575296673138</c:v>
                </c:pt>
                <c:pt idx="4275">
                  <c:v>170.31307135192867</c:v>
                </c:pt>
                <c:pt idx="4276">
                  <c:v>157.91976485882242</c:v>
                </c:pt>
                <c:pt idx="4277">
                  <c:v>156.95260023883202</c:v>
                </c:pt>
                <c:pt idx="4278">
                  <c:v>186.41113527227492</c:v>
                </c:pt>
                <c:pt idx="4279">
                  <c:v>176.07730483912428</c:v>
                </c:pt>
                <c:pt idx="4280">
                  <c:v>174.94806659076687</c:v>
                </c:pt>
                <c:pt idx="4281">
                  <c:v>258.99938802765337</c:v>
                </c:pt>
                <c:pt idx="4282">
                  <c:v>242.92118201399046</c:v>
                </c:pt>
                <c:pt idx="4283">
                  <c:v>230.52375208760964</c:v>
                </c:pt>
                <c:pt idx="4284">
                  <c:v>218.1597982860867</c:v>
                </c:pt>
                <c:pt idx="4285">
                  <c:v>210.14167315483928</c:v>
                </c:pt>
                <c:pt idx="4286">
                  <c:v>201.66018711418656</c:v>
                </c:pt>
                <c:pt idx="4287">
                  <c:v>189.96486093234444</c:v>
                </c:pt>
                <c:pt idx="4288">
                  <c:v>177.17669963670483</c:v>
                </c:pt>
                <c:pt idx="4289">
                  <c:v>244.52613564782837</c:v>
                </c:pt>
                <c:pt idx="4290">
                  <c:v>229.92387943603171</c:v>
                </c:pt>
                <c:pt idx="4291">
                  <c:v>215.81271800059267</c:v>
                </c:pt>
                <c:pt idx="4292">
                  <c:v>207.74656700172193</c:v>
                </c:pt>
                <c:pt idx="4293">
                  <c:v>197.62253864727495</c:v>
                </c:pt>
                <c:pt idx="4294">
                  <c:v>186.11911488807687</c:v>
                </c:pt>
                <c:pt idx="4295">
                  <c:v>174.32582019065762</c:v>
                </c:pt>
                <c:pt idx="4296">
                  <c:v>228.98375214375619</c:v>
                </c:pt>
                <c:pt idx="4297">
                  <c:v>216.90317912837577</c:v>
                </c:pt>
                <c:pt idx="4298">
                  <c:v>206.92967072366514</c:v>
                </c:pt>
                <c:pt idx="4299">
                  <c:v>191.70783197591265</c:v>
                </c:pt>
                <c:pt idx="4300">
                  <c:v>181.51089864213714</c:v>
                </c:pt>
                <c:pt idx="4301">
                  <c:v>170.53374858631742</c:v>
                </c:pt>
                <c:pt idx="4302">
                  <c:v>217.19113866413466</c:v>
                </c:pt>
                <c:pt idx="4303">
                  <c:v>203.47280799097939</c:v>
                </c:pt>
                <c:pt idx="4304">
                  <c:v>189.80184238221091</c:v>
                </c:pt>
                <c:pt idx="4305">
                  <c:v>177.25198777465312</c:v>
                </c:pt>
                <c:pt idx="4306">
                  <c:v>168.17816515392974</c:v>
                </c:pt>
                <c:pt idx="4307">
                  <c:v>203.14975472112735</c:v>
                </c:pt>
                <c:pt idx="4308">
                  <c:v>189.86591268476582</c:v>
                </c:pt>
                <c:pt idx="4309">
                  <c:v>177.14504946087345</c:v>
                </c:pt>
                <c:pt idx="4310">
                  <c:v>163.14732457349737</c:v>
                </c:pt>
                <c:pt idx="4311">
                  <c:v>187.20336160172485</c:v>
                </c:pt>
                <c:pt idx="4312">
                  <c:v>175.27074293810585</c:v>
                </c:pt>
                <c:pt idx="4313">
                  <c:v>162.31217584334377</c:v>
                </c:pt>
                <c:pt idx="4314">
                  <c:v>176.70002807529625</c:v>
                </c:pt>
                <c:pt idx="4315">
                  <c:v>164.30459881483512</c:v>
                </c:pt>
                <c:pt idx="4316">
                  <c:v>166.14080851186895</c:v>
                </c:pt>
                <c:pt idx="4317">
                  <c:v>233.64901466979074</c:v>
                </c:pt>
                <c:pt idx="4318">
                  <c:v>220.89703846752695</c:v>
                </c:pt>
                <c:pt idx="4319">
                  <c:v>209.29709763840469</c:v>
                </c:pt>
                <c:pt idx="4320">
                  <c:v>195.8975909763185</c:v>
                </c:pt>
                <c:pt idx="4321">
                  <c:v>183.34530916738595</c:v>
                </c:pt>
                <c:pt idx="4322">
                  <c:v>172.21143428875803</c:v>
                </c:pt>
                <c:pt idx="4323">
                  <c:v>219.07370478075859</c:v>
                </c:pt>
                <c:pt idx="4324">
                  <c:v>208.04533134457347</c:v>
                </c:pt>
                <c:pt idx="4325">
                  <c:v>195.10718944488895</c:v>
                </c:pt>
                <c:pt idx="4326">
                  <c:v>180.11558704332674</c:v>
                </c:pt>
                <c:pt idx="4327">
                  <c:v>169.90187020825897</c:v>
                </c:pt>
                <c:pt idx="4328">
                  <c:v>205.66465990468078</c:v>
                </c:pt>
                <c:pt idx="4329">
                  <c:v>193.38497411233902</c:v>
                </c:pt>
                <c:pt idx="4330">
                  <c:v>180.50564705694114</c:v>
                </c:pt>
                <c:pt idx="4331">
                  <c:v>166.01934879603573</c:v>
                </c:pt>
                <c:pt idx="4332">
                  <c:v>188.43713755040915</c:v>
                </c:pt>
                <c:pt idx="4333">
                  <c:v>173.64098966577671</c:v>
                </c:pt>
                <c:pt idx="4334">
                  <c:v>165.04683267465452</c:v>
                </c:pt>
                <c:pt idx="4335">
                  <c:v>176.47388117670141</c:v>
                </c:pt>
                <c:pt idx="4336">
                  <c:v>164.00517054653665</c:v>
                </c:pt>
                <c:pt idx="4337">
                  <c:v>164.79321147401743</c:v>
                </c:pt>
                <c:pt idx="4338">
                  <c:v>209.89638700295666</c:v>
                </c:pt>
                <c:pt idx="4339">
                  <c:v>196.32648530976348</c:v>
                </c:pt>
                <c:pt idx="4340">
                  <c:v>183.83578547165757</c:v>
                </c:pt>
                <c:pt idx="4341">
                  <c:v>174.50183611019088</c:v>
                </c:pt>
                <c:pt idx="4342">
                  <c:v>198.18775048770715</c:v>
                </c:pt>
                <c:pt idx="4343">
                  <c:v>184.26889169994558</c:v>
                </c:pt>
                <c:pt idx="4344">
                  <c:v>171.75625875693549</c:v>
                </c:pt>
                <c:pt idx="4345">
                  <c:v>184.36504166202155</c:v>
                </c:pt>
                <c:pt idx="4346">
                  <c:v>172.07215586002508</c:v>
                </c:pt>
                <c:pt idx="4347">
                  <c:v>169.47561248682416</c:v>
                </c:pt>
                <c:pt idx="4348">
                  <c:v>194.27446301331577</c:v>
                </c:pt>
                <c:pt idx="4349">
                  <c:v>181.96249554991175</c:v>
                </c:pt>
                <c:pt idx="4350">
                  <c:v>181.77985074609194</c:v>
                </c:pt>
                <c:pt idx="4351">
                  <c:v>251.58659082361135</c:v>
                </c:pt>
                <c:pt idx="4352">
                  <c:v>241.37392326567715</c:v>
                </c:pt>
                <c:pt idx="4353">
                  <c:v>229.25900558089211</c:v>
                </c:pt>
                <c:pt idx="4354">
                  <c:v>219.02753728201833</c:v>
                </c:pt>
                <c:pt idx="4355">
                  <c:v>209.26869423882874</c:v>
                </c:pt>
                <c:pt idx="4356">
                  <c:v>196.19511324279506</c:v>
                </c:pt>
                <c:pt idx="4357">
                  <c:v>237.03974323048044</c:v>
                </c:pt>
                <c:pt idx="4358">
                  <c:v>226.92658419771783</c:v>
                </c:pt>
                <c:pt idx="4359">
                  <c:v>216.60508384509433</c:v>
                </c:pt>
                <c:pt idx="4360">
                  <c:v>205.46562779016449</c:v>
                </c:pt>
                <c:pt idx="4361">
                  <c:v>195.70927998619072</c:v>
                </c:pt>
                <c:pt idx="4362">
                  <c:v>223.84709226105747</c:v>
                </c:pt>
                <c:pt idx="4363">
                  <c:v>213.58494091353214</c:v>
                </c:pt>
                <c:pt idx="4364">
                  <c:v>202.19697668013521</c:v>
                </c:pt>
                <c:pt idx="4365">
                  <c:v>192.55444861664705</c:v>
                </c:pt>
                <c:pt idx="4366">
                  <c:v>212.25328290871812</c:v>
                </c:pt>
                <c:pt idx="4367">
                  <c:v>199.66518222935611</c:v>
                </c:pt>
                <c:pt idx="4368">
                  <c:v>188.82504748413112</c:v>
                </c:pt>
                <c:pt idx="4369">
                  <c:v>198.85182199709266</c:v>
                </c:pt>
                <c:pt idx="4370">
                  <c:v>186.25090587173645</c:v>
                </c:pt>
                <c:pt idx="4371">
                  <c:v>189.73413407987675</c:v>
                </c:pt>
                <c:pt idx="4372">
                  <c:v>228.20648801383811</c:v>
                </c:pt>
                <c:pt idx="4373">
                  <c:v>215.39883590932573</c:v>
                </c:pt>
                <c:pt idx="4374">
                  <c:v>204.286006856933</c:v>
                </c:pt>
                <c:pt idx="4375">
                  <c:v>192.73950582206726</c:v>
                </c:pt>
                <c:pt idx="4376">
                  <c:v>211.9808291728815</c:v>
                </c:pt>
                <c:pt idx="4377">
                  <c:v>199.37204147593491</c:v>
                </c:pt>
                <c:pt idx="4378">
                  <c:v>190.55335578629138</c:v>
                </c:pt>
                <c:pt idx="4379">
                  <c:v>198.67619048877702</c:v>
                </c:pt>
                <c:pt idx="4380">
                  <c:v>189.23101088058104</c:v>
                </c:pt>
                <c:pt idx="4381">
                  <c:v>189.76446688198257</c:v>
                </c:pt>
                <c:pt idx="4382">
                  <c:v>202.64796388393006</c:v>
                </c:pt>
                <c:pt idx="4383">
                  <c:v>193.20377015589486</c:v>
                </c:pt>
                <c:pt idx="4384">
                  <c:v>190.96628290373667</c:v>
                </c:pt>
                <c:pt idx="4385">
                  <c:v>251.76089582892087</c:v>
                </c:pt>
                <c:pt idx="4386">
                  <c:v>240.62640130416571</c:v>
                </c:pt>
                <c:pt idx="4387">
                  <c:v>230.81995815854464</c:v>
                </c:pt>
                <c:pt idx="4388">
                  <c:v>219.75295475038638</c:v>
                </c:pt>
                <c:pt idx="4389">
                  <c:v>236.99503846156767</c:v>
                </c:pt>
                <c:pt idx="4390">
                  <c:v>228.43282810451785</c:v>
                </c:pt>
                <c:pt idx="4391">
                  <c:v>218.10857588962961</c:v>
                </c:pt>
                <c:pt idx="4392">
                  <c:v>226.59970547463263</c:v>
                </c:pt>
                <c:pt idx="4393">
                  <c:v>215.34224803849213</c:v>
                </c:pt>
                <c:pt idx="4394">
                  <c:v>215.07446801414028</c:v>
                </c:pt>
                <c:pt idx="4395">
                  <c:v>227.30492288209007</c:v>
                </c:pt>
                <c:pt idx="4396">
                  <c:v>219.00569542884591</c:v>
                </c:pt>
                <c:pt idx="4397">
                  <c:v>215.76419448089678</c:v>
                </c:pt>
                <c:pt idx="4398">
                  <c:v>256.50146674067196</c:v>
                </c:pt>
                <c:pt idx="4399">
                  <c:v>246.75245688133464</c:v>
                </c:pt>
                <c:pt idx="4400">
                  <c:v>250.5511102429947</c:v>
                </c:pt>
                <c:pt idx="4401">
                  <c:v>282.04827929702117</c:v>
                </c:pt>
                <c:pt idx="4402">
                  <c:v>269.53689837722652</c:v>
                </c:pt>
                <c:pt idx="4403">
                  <c:v>254.56280885978845</c:v>
                </c:pt>
                <c:pt idx="4404">
                  <c:v>239.90200169262255</c:v>
                </c:pt>
                <c:pt idx="4405">
                  <c:v>226.70254662741752</c:v>
                </c:pt>
                <c:pt idx="4406">
                  <c:v>213.73024995090464</c:v>
                </c:pt>
                <c:pt idx="4407">
                  <c:v>199.10677934375508</c:v>
                </c:pt>
                <c:pt idx="4408">
                  <c:v>189.12239551904941</c:v>
                </c:pt>
                <c:pt idx="4409">
                  <c:v>177.99087589123155</c:v>
                </c:pt>
                <c:pt idx="4410">
                  <c:v>170.60694950565539</c:v>
                </c:pt>
                <c:pt idx="4411">
                  <c:v>163.1885436246821</c:v>
                </c:pt>
                <c:pt idx="4412">
                  <c:v>155.84045805144797</c:v>
                </c:pt>
                <c:pt idx="4413">
                  <c:v>152.59770594978568</c:v>
                </c:pt>
                <c:pt idx="4414">
                  <c:v>265.13490316792536</c:v>
                </c:pt>
                <c:pt idx="4415">
                  <c:v>250.88379666157061</c:v>
                </c:pt>
                <c:pt idx="4416">
                  <c:v>239.29173347588778</c:v>
                </c:pt>
                <c:pt idx="4417">
                  <c:v>225.4895507592455</c:v>
                </c:pt>
                <c:pt idx="4418">
                  <c:v>209.71172898488669</c:v>
                </c:pt>
                <c:pt idx="4419">
                  <c:v>199.77249122646799</c:v>
                </c:pt>
                <c:pt idx="4420">
                  <c:v>182.91427701956809</c:v>
                </c:pt>
                <c:pt idx="4421">
                  <c:v>174.07307686033118</c:v>
                </c:pt>
                <c:pt idx="4422">
                  <c:v>163.31423104841679</c:v>
                </c:pt>
                <c:pt idx="4423">
                  <c:v>154.14851064109848</c:v>
                </c:pt>
                <c:pt idx="4424">
                  <c:v>147.19483486868012</c:v>
                </c:pt>
                <c:pt idx="4425">
                  <c:v>141.55457607886001</c:v>
                </c:pt>
                <c:pt idx="4426">
                  <c:v>248.82936482805837</c:v>
                </c:pt>
                <c:pt idx="4427">
                  <c:v>233.63023902702162</c:v>
                </c:pt>
                <c:pt idx="4428">
                  <c:v>222.03813929229239</c:v>
                </c:pt>
                <c:pt idx="4429">
                  <c:v>209.35216889208186</c:v>
                </c:pt>
                <c:pt idx="4430">
                  <c:v>193.94764400092117</c:v>
                </c:pt>
                <c:pt idx="4431">
                  <c:v>182.97301238733939</c:v>
                </c:pt>
                <c:pt idx="4432">
                  <c:v>169.3089245822257</c:v>
                </c:pt>
                <c:pt idx="4433">
                  <c:v>160.43218940102247</c:v>
                </c:pt>
                <c:pt idx="4434">
                  <c:v>149.17326850906738</c:v>
                </c:pt>
                <c:pt idx="4435">
                  <c:v>140.20168124337442</c:v>
                </c:pt>
                <c:pt idx="4436">
                  <c:v>131.84456568228666</c:v>
                </c:pt>
                <c:pt idx="4437">
                  <c:v>234.51608247278875</c:v>
                </c:pt>
                <c:pt idx="4438">
                  <c:v>218.30637702504123</c:v>
                </c:pt>
                <c:pt idx="4439">
                  <c:v>204.76158186717396</c:v>
                </c:pt>
                <c:pt idx="4440">
                  <c:v>190.15135529067743</c:v>
                </c:pt>
                <c:pt idx="4441">
                  <c:v>178.67015758802427</c:v>
                </c:pt>
                <c:pt idx="4442">
                  <c:v>165.68918480788625</c:v>
                </c:pt>
                <c:pt idx="4443">
                  <c:v>153.48063467811016</c:v>
                </c:pt>
                <c:pt idx="4444">
                  <c:v>142.20081678122028</c:v>
                </c:pt>
                <c:pt idx="4445">
                  <c:v>129.4335898943018</c:v>
                </c:pt>
                <c:pt idx="4446">
                  <c:v>122.81355175777708</c:v>
                </c:pt>
                <c:pt idx="4447">
                  <c:v>219.63618878076875</c:v>
                </c:pt>
                <c:pt idx="4448">
                  <c:v>204.11586299693431</c:v>
                </c:pt>
                <c:pt idx="4449">
                  <c:v>190.35707095445503</c:v>
                </c:pt>
                <c:pt idx="4450">
                  <c:v>176.23867439257333</c:v>
                </c:pt>
                <c:pt idx="4451">
                  <c:v>161.45679613623497</c:v>
                </c:pt>
                <c:pt idx="4452">
                  <c:v>149.22757381404881</c:v>
                </c:pt>
                <c:pt idx="4453">
                  <c:v>138.08006621263621</c:v>
                </c:pt>
                <c:pt idx="4454">
                  <c:v>126.62721517886985</c:v>
                </c:pt>
                <c:pt idx="4455">
                  <c:v>115.94564237647523</c:v>
                </c:pt>
                <c:pt idx="4456">
                  <c:v>203.73028677716479</c:v>
                </c:pt>
                <c:pt idx="4457">
                  <c:v>191.51873548671165</c:v>
                </c:pt>
                <c:pt idx="4458">
                  <c:v>179.57822365422408</c:v>
                </c:pt>
                <c:pt idx="4459">
                  <c:v>160.93257618308303</c:v>
                </c:pt>
                <c:pt idx="4460">
                  <c:v>146.94706083334995</c:v>
                </c:pt>
                <c:pt idx="4461">
                  <c:v>136.96262023193003</c:v>
                </c:pt>
                <c:pt idx="4462">
                  <c:v>124.7389546164145</c:v>
                </c:pt>
                <c:pt idx="4463">
                  <c:v>112.40109976197255</c:v>
                </c:pt>
                <c:pt idx="4464">
                  <c:v>191.82985886843403</c:v>
                </c:pt>
                <c:pt idx="4465">
                  <c:v>179.00379384093242</c:v>
                </c:pt>
                <c:pt idx="4466">
                  <c:v>165.13113412882217</c:v>
                </c:pt>
                <c:pt idx="4467">
                  <c:v>148.69330700422142</c:v>
                </c:pt>
                <c:pt idx="4468">
                  <c:v>132.90596194363525</c:v>
                </c:pt>
                <c:pt idx="4469">
                  <c:v>122.07115745725355</c:v>
                </c:pt>
                <c:pt idx="4470">
                  <c:v>110.12922932415631</c:v>
                </c:pt>
                <c:pt idx="4471">
                  <c:v>180.75816662343539</c:v>
                </c:pt>
                <c:pt idx="4472">
                  <c:v>166.43698527828428</c:v>
                </c:pt>
                <c:pt idx="4473">
                  <c:v>150.92872944289388</c:v>
                </c:pt>
                <c:pt idx="4474">
                  <c:v>137.90206527341115</c:v>
                </c:pt>
                <c:pt idx="4475">
                  <c:v>123.17555557177752</c:v>
                </c:pt>
                <c:pt idx="4476">
                  <c:v>110.4357272572056</c:v>
                </c:pt>
                <c:pt idx="4477">
                  <c:v>173.34141652631183</c:v>
                </c:pt>
                <c:pt idx="4478">
                  <c:v>157.21575892719079</c:v>
                </c:pt>
                <c:pt idx="4479">
                  <c:v>142.8474387577412</c:v>
                </c:pt>
                <c:pt idx="4480">
                  <c:v>126.14258620446594</c:v>
                </c:pt>
                <c:pt idx="4481">
                  <c:v>114.47728611705429</c:v>
                </c:pt>
                <c:pt idx="4482">
                  <c:v>160.86026961429548</c:v>
                </c:pt>
                <c:pt idx="4483">
                  <c:v>149.38733197412716</c:v>
                </c:pt>
                <c:pt idx="4484">
                  <c:v>135.82431983649917</c:v>
                </c:pt>
                <c:pt idx="4485">
                  <c:v>120.89876247582515</c:v>
                </c:pt>
                <c:pt idx="4486">
                  <c:v>151.56558018413762</c:v>
                </c:pt>
                <c:pt idx="4487">
                  <c:v>137.98556554795277</c:v>
                </c:pt>
                <c:pt idx="4488">
                  <c:v>125.28160834707023</c:v>
                </c:pt>
                <c:pt idx="4489">
                  <c:v>142.27681141305197</c:v>
                </c:pt>
                <c:pt idx="4490">
                  <c:v>131.30548789038653</c:v>
                </c:pt>
                <c:pt idx="4491">
                  <c:v>139.90802842455764</c:v>
                </c:pt>
                <c:pt idx="4492">
                  <c:v>257.39440652439293</c:v>
                </c:pt>
                <c:pt idx="4493">
                  <c:v>242.37807549509319</c:v>
                </c:pt>
                <c:pt idx="4494">
                  <c:v>228.59326681506673</c:v>
                </c:pt>
                <c:pt idx="4495">
                  <c:v>216.48450194160773</c:v>
                </c:pt>
                <c:pt idx="4496">
                  <c:v>198.28484601216587</c:v>
                </c:pt>
                <c:pt idx="4497">
                  <c:v>183.33765051946762</c:v>
                </c:pt>
                <c:pt idx="4498">
                  <c:v>169.86107525436773</c:v>
                </c:pt>
                <c:pt idx="4499">
                  <c:v>159.50882759511956</c:v>
                </c:pt>
                <c:pt idx="4500">
                  <c:v>148.06793594705323</c:v>
                </c:pt>
                <c:pt idx="4501">
                  <c:v>141.96624546955013</c:v>
                </c:pt>
                <c:pt idx="4502">
                  <c:v>138.01878845636429</c:v>
                </c:pt>
                <c:pt idx="4503">
                  <c:v>241.93797890968995</c:v>
                </c:pt>
                <c:pt idx="4504">
                  <c:v>228.00974810880996</c:v>
                </c:pt>
                <c:pt idx="4505">
                  <c:v>212.74039550474254</c:v>
                </c:pt>
                <c:pt idx="4506">
                  <c:v>199.5904120392546</c:v>
                </c:pt>
                <c:pt idx="4507">
                  <c:v>184.28173747116762</c:v>
                </c:pt>
                <c:pt idx="4508">
                  <c:v>169.87549341110321</c:v>
                </c:pt>
                <c:pt idx="4509">
                  <c:v>155.7281419714775</c:v>
                </c:pt>
                <c:pt idx="4510">
                  <c:v>145.89026331926311</c:v>
                </c:pt>
                <c:pt idx="4511">
                  <c:v>134.77287147310858</c:v>
                </c:pt>
                <c:pt idx="4512">
                  <c:v>126.54450082456606</c:v>
                </c:pt>
                <c:pt idx="4513">
                  <c:v>224.77563371943563</c:v>
                </c:pt>
                <c:pt idx="4514">
                  <c:v>210.77698521375908</c:v>
                </c:pt>
                <c:pt idx="4515">
                  <c:v>196.71754526580719</c:v>
                </c:pt>
                <c:pt idx="4516">
                  <c:v>182.69176791772861</c:v>
                </c:pt>
                <c:pt idx="4517">
                  <c:v>168.90062129650232</c:v>
                </c:pt>
                <c:pt idx="4518">
                  <c:v>154.14535340698467</c:v>
                </c:pt>
                <c:pt idx="4519">
                  <c:v>139.30859770586176</c:v>
                </c:pt>
                <c:pt idx="4520">
                  <c:v>131.50540835627407</c:v>
                </c:pt>
                <c:pt idx="4521">
                  <c:v>120.44606720056754</c:v>
                </c:pt>
                <c:pt idx="4522">
                  <c:v>209.03965948784662</c:v>
                </c:pt>
                <c:pt idx="4523">
                  <c:v>194.50933997066693</c:v>
                </c:pt>
                <c:pt idx="4524">
                  <c:v>180.64612647239971</c:v>
                </c:pt>
                <c:pt idx="4525">
                  <c:v>167.14867470322952</c:v>
                </c:pt>
                <c:pt idx="4526">
                  <c:v>152.99487156025498</c:v>
                </c:pt>
                <c:pt idx="4527">
                  <c:v>138.69995341440404</c:v>
                </c:pt>
                <c:pt idx="4528">
                  <c:v>125.10748212999147</c:v>
                </c:pt>
                <c:pt idx="4529">
                  <c:v>115.86832851285862</c:v>
                </c:pt>
                <c:pt idx="4530">
                  <c:v>194.18933008969054</c:v>
                </c:pt>
                <c:pt idx="4531">
                  <c:v>179.15481019589527</c:v>
                </c:pt>
                <c:pt idx="4532">
                  <c:v>164.24509767252312</c:v>
                </c:pt>
                <c:pt idx="4533">
                  <c:v>151.15509806656269</c:v>
                </c:pt>
                <c:pt idx="4534">
                  <c:v>138.08893370571468</c:v>
                </c:pt>
                <c:pt idx="4535">
                  <c:v>125.05974777860547</c:v>
                </c:pt>
                <c:pt idx="4536">
                  <c:v>112.01702856702195</c:v>
                </c:pt>
                <c:pt idx="4537">
                  <c:v>180.20591843556917</c:v>
                </c:pt>
                <c:pt idx="4538">
                  <c:v>166.25609556036943</c:v>
                </c:pt>
                <c:pt idx="4539">
                  <c:v>150.57682731644695</c:v>
                </c:pt>
                <c:pt idx="4540">
                  <c:v>136.24354406680413</c:v>
                </c:pt>
                <c:pt idx="4541">
                  <c:v>121.00955606685829</c:v>
                </c:pt>
                <c:pt idx="4542">
                  <c:v>111.30193847493138</c:v>
                </c:pt>
                <c:pt idx="4543">
                  <c:v>168.58587225181896</c:v>
                </c:pt>
                <c:pt idx="4544">
                  <c:v>154.36872098063623</c:v>
                </c:pt>
                <c:pt idx="4545">
                  <c:v>138.1660919783676</c:v>
                </c:pt>
                <c:pt idx="4546">
                  <c:v>125.93996850754866</c:v>
                </c:pt>
                <c:pt idx="4547">
                  <c:v>111.59676333392827</c:v>
                </c:pt>
                <c:pt idx="4548">
                  <c:v>160.69838821512826</c:v>
                </c:pt>
                <c:pt idx="4549">
                  <c:v>144.7534400758791</c:v>
                </c:pt>
                <c:pt idx="4550">
                  <c:v>133.15523465963611</c:v>
                </c:pt>
                <c:pt idx="4551">
                  <c:v>117.88995268872964</c:v>
                </c:pt>
                <c:pt idx="4552">
                  <c:v>151.8271704397705</c:v>
                </c:pt>
                <c:pt idx="4553">
                  <c:v>136.1565556604794</c:v>
                </c:pt>
                <c:pt idx="4554">
                  <c:v>123.2372919086813</c:v>
                </c:pt>
                <c:pt idx="4555">
                  <c:v>142.08522662439896</c:v>
                </c:pt>
                <c:pt idx="4556">
                  <c:v>126.47269853044645</c:v>
                </c:pt>
                <c:pt idx="4557">
                  <c:v>135.74843961572492</c:v>
                </c:pt>
                <c:pt idx="4558">
                  <c:v>230.25419461063086</c:v>
                </c:pt>
                <c:pt idx="4559">
                  <c:v>215.798298755254</c:v>
                </c:pt>
                <c:pt idx="4560">
                  <c:v>202.39345938557278</c:v>
                </c:pt>
                <c:pt idx="4561">
                  <c:v>189.37610599014727</c:v>
                </c:pt>
                <c:pt idx="4562">
                  <c:v>177.22151943141284</c:v>
                </c:pt>
                <c:pt idx="4563">
                  <c:v>163.61271743794919</c:v>
                </c:pt>
                <c:pt idx="4564">
                  <c:v>152.69817422221377</c:v>
                </c:pt>
                <c:pt idx="4565">
                  <c:v>142.06973079737395</c:v>
                </c:pt>
                <c:pt idx="4566">
                  <c:v>131.64749086253346</c:v>
                </c:pt>
                <c:pt idx="4567">
                  <c:v>214.99482302740466</c:v>
                </c:pt>
                <c:pt idx="4568">
                  <c:v>202.27910997269157</c:v>
                </c:pt>
                <c:pt idx="4569">
                  <c:v>186.66411397436252</c:v>
                </c:pt>
                <c:pt idx="4570">
                  <c:v>174.14572186344276</c:v>
                </c:pt>
                <c:pt idx="4571">
                  <c:v>161.36913767752822</c:v>
                </c:pt>
                <c:pt idx="4572">
                  <c:v>150.37444186081825</c:v>
                </c:pt>
                <c:pt idx="4573">
                  <c:v>136.63694944988833</c:v>
                </c:pt>
                <c:pt idx="4574">
                  <c:v>125.9698042483576</c:v>
                </c:pt>
                <c:pt idx="4575">
                  <c:v>198.13202481029566</c:v>
                </c:pt>
                <c:pt idx="4576">
                  <c:v>185.81221612901254</c:v>
                </c:pt>
                <c:pt idx="4577">
                  <c:v>171.22436446525444</c:v>
                </c:pt>
                <c:pt idx="4578">
                  <c:v>157.30419271864776</c:v>
                </c:pt>
                <c:pt idx="4579">
                  <c:v>144.48592722530452</c:v>
                </c:pt>
                <c:pt idx="4580">
                  <c:v>132.5298371506085</c:v>
                </c:pt>
                <c:pt idx="4581">
                  <c:v>122.36097337529191</c:v>
                </c:pt>
                <c:pt idx="4582">
                  <c:v>184.81582364083977</c:v>
                </c:pt>
                <c:pt idx="4583">
                  <c:v>171.13331989536323</c:v>
                </c:pt>
                <c:pt idx="4584">
                  <c:v>158.12547636765385</c:v>
                </c:pt>
                <c:pt idx="4585">
                  <c:v>142.56909267330457</c:v>
                </c:pt>
                <c:pt idx="4586">
                  <c:v>130.13827281245631</c:v>
                </c:pt>
                <c:pt idx="4587">
                  <c:v>118.98606696232196</c:v>
                </c:pt>
                <c:pt idx="4588">
                  <c:v>173.07940688914334</c:v>
                </c:pt>
                <c:pt idx="4589">
                  <c:v>158.63340348792167</c:v>
                </c:pt>
                <c:pt idx="4590">
                  <c:v>144.9241131649278</c:v>
                </c:pt>
                <c:pt idx="4591">
                  <c:v>129.87379876250543</c:v>
                </c:pt>
                <c:pt idx="4592">
                  <c:v>115.7140760462753</c:v>
                </c:pt>
                <c:pt idx="4593">
                  <c:v>166.65341794489291</c:v>
                </c:pt>
                <c:pt idx="4594">
                  <c:v>149.91547655893669</c:v>
                </c:pt>
                <c:pt idx="4595">
                  <c:v>135.58057742983146</c:v>
                </c:pt>
                <c:pt idx="4596">
                  <c:v>121.49094282349893</c:v>
                </c:pt>
                <c:pt idx="4597">
                  <c:v>154.54911088257018</c:v>
                </c:pt>
                <c:pt idx="4598">
                  <c:v>142.28994798997496</c:v>
                </c:pt>
                <c:pt idx="4599">
                  <c:v>127.2806097824141</c:v>
                </c:pt>
                <c:pt idx="4600">
                  <c:v>145.43983465568022</c:v>
                </c:pt>
                <c:pt idx="4601">
                  <c:v>132.0776532355253</c:v>
                </c:pt>
                <c:pt idx="4602">
                  <c:v>140.09538030065687</c:v>
                </c:pt>
                <c:pt idx="4603">
                  <c:v>211.6308667100576</c:v>
                </c:pt>
                <c:pt idx="4604">
                  <c:v>198.5354324563142</c:v>
                </c:pt>
                <c:pt idx="4605">
                  <c:v>184.66402990246434</c:v>
                </c:pt>
                <c:pt idx="4606">
                  <c:v>170.70174682392417</c:v>
                </c:pt>
                <c:pt idx="4607">
                  <c:v>158.0997380603626</c:v>
                </c:pt>
                <c:pt idx="4608">
                  <c:v>145.96857780636174</c:v>
                </c:pt>
                <c:pt idx="4609">
                  <c:v>136.83272749056482</c:v>
                </c:pt>
                <c:pt idx="4610">
                  <c:v>196.75312383709479</c:v>
                </c:pt>
                <c:pt idx="4611">
                  <c:v>182.37146794759587</c:v>
                </c:pt>
                <c:pt idx="4612">
                  <c:v>167.18810647911596</c:v>
                </c:pt>
                <c:pt idx="4613">
                  <c:v>153.67075354591475</c:v>
                </c:pt>
                <c:pt idx="4614">
                  <c:v>145.10727151070409</c:v>
                </c:pt>
                <c:pt idx="4615">
                  <c:v>134.1928220855018</c:v>
                </c:pt>
                <c:pt idx="4616">
                  <c:v>182.35768552347383</c:v>
                </c:pt>
                <c:pt idx="4617">
                  <c:v>167.74283672909269</c:v>
                </c:pt>
                <c:pt idx="4618">
                  <c:v>154.09514246127969</c:v>
                </c:pt>
                <c:pt idx="4619">
                  <c:v>141.90032326610185</c:v>
                </c:pt>
                <c:pt idx="4620">
                  <c:v>131.34332848927852</c:v>
                </c:pt>
                <c:pt idx="4621">
                  <c:v>174.03365423047353</c:v>
                </c:pt>
                <c:pt idx="4622">
                  <c:v>159.74730781801054</c:v>
                </c:pt>
                <c:pt idx="4623">
                  <c:v>146.55115979665834</c:v>
                </c:pt>
                <c:pt idx="4624">
                  <c:v>136.34838577240293</c:v>
                </c:pt>
                <c:pt idx="4625">
                  <c:v>164.40954174733997</c:v>
                </c:pt>
                <c:pt idx="4626">
                  <c:v>151.44034523493474</c:v>
                </c:pt>
                <c:pt idx="4627">
                  <c:v>137.31223421670347</c:v>
                </c:pt>
                <c:pt idx="4628">
                  <c:v>154.47467474922928</c:v>
                </c:pt>
                <c:pt idx="4629">
                  <c:v>140.05395757703877</c:v>
                </c:pt>
                <c:pt idx="4630">
                  <c:v>146.25905619536729</c:v>
                </c:pt>
                <c:pt idx="4631">
                  <c:v>195.30469176648171</c:v>
                </c:pt>
                <c:pt idx="4632">
                  <c:v>181.66577774369262</c:v>
                </c:pt>
                <c:pt idx="4633">
                  <c:v>170.72064884680412</c:v>
                </c:pt>
                <c:pt idx="4634">
                  <c:v>158.726485991255</c:v>
                </c:pt>
                <c:pt idx="4635">
                  <c:v>149.04208590128997</c:v>
                </c:pt>
                <c:pt idx="4636">
                  <c:v>187.55130593647004</c:v>
                </c:pt>
                <c:pt idx="4637">
                  <c:v>175.03685327841072</c:v>
                </c:pt>
                <c:pt idx="4638">
                  <c:v>159.49382523573945</c:v>
                </c:pt>
                <c:pt idx="4639">
                  <c:v>151.6869760902548</c:v>
                </c:pt>
                <c:pt idx="4640">
                  <c:v>178.21950307544171</c:v>
                </c:pt>
                <c:pt idx="4641">
                  <c:v>162.63375987157133</c:v>
                </c:pt>
                <c:pt idx="4642">
                  <c:v>150.35186721258628</c:v>
                </c:pt>
                <c:pt idx="4643">
                  <c:v>167.61289550812648</c:v>
                </c:pt>
                <c:pt idx="4644">
                  <c:v>154.49814335052724</c:v>
                </c:pt>
                <c:pt idx="4645">
                  <c:v>161.55115287404237</c:v>
                </c:pt>
                <c:pt idx="4646">
                  <c:v>200.80040920987994</c:v>
                </c:pt>
                <c:pt idx="4647">
                  <c:v>188.18304532294314</c:v>
                </c:pt>
                <c:pt idx="4648">
                  <c:v>175.63681440602454</c:v>
                </c:pt>
                <c:pt idx="4649">
                  <c:v>189.36332364945031</c:v>
                </c:pt>
                <c:pt idx="4650">
                  <c:v>177.61514560102114</c:v>
                </c:pt>
                <c:pt idx="4651">
                  <c:v>179.77226252207697</c:v>
                </c:pt>
                <c:pt idx="4652">
                  <c:v>201.93827150385459</c:v>
                </c:pt>
                <c:pt idx="4653">
                  <c:v>257.79458079956953</c:v>
                </c:pt>
                <c:pt idx="4654">
                  <c:v>244.63155966982526</c:v>
                </c:pt>
                <c:pt idx="4655">
                  <c:v>232.56370168984404</c:v>
                </c:pt>
                <c:pt idx="4656">
                  <c:v>217.71310308848194</c:v>
                </c:pt>
                <c:pt idx="4657">
                  <c:v>205.85956380125106</c:v>
                </c:pt>
                <c:pt idx="4658">
                  <c:v>195.89833067831989</c:v>
                </c:pt>
                <c:pt idx="4659">
                  <c:v>186.38015232860857</c:v>
                </c:pt>
                <c:pt idx="4660">
                  <c:v>177.01115577382279</c:v>
                </c:pt>
                <c:pt idx="4661">
                  <c:v>167.39300866087251</c:v>
                </c:pt>
                <c:pt idx="4662">
                  <c:v>157.84548251485921</c:v>
                </c:pt>
                <c:pt idx="4663">
                  <c:v>150.57882726418052</c:v>
                </c:pt>
                <c:pt idx="4664">
                  <c:v>243.85058102813684</c:v>
                </c:pt>
                <c:pt idx="4665">
                  <c:v>230.53944939362907</c:v>
                </c:pt>
                <c:pt idx="4666">
                  <c:v>214.9240334961911</c:v>
                </c:pt>
                <c:pt idx="4667">
                  <c:v>203.22575478059582</c:v>
                </c:pt>
                <c:pt idx="4668">
                  <c:v>192.52088716558956</c:v>
                </c:pt>
                <c:pt idx="4669">
                  <c:v>181.40683022466442</c:v>
                </c:pt>
                <c:pt idx="4670">
                  <c:v>169.01495970708493</c:v>
                </c:pt>
                <c:pt idx="4671">
                  <c:v>162.18757813202524</c:v>
                </c:pt>
                <c:pt idx="4672">
                  <c:v>151.27719443306069</c:v>
                </c:pt>
                <c:pt idx="4673">
                  <c:v>143.69934838294489</c:v>
                </c:pt>
                <c:pt idx="4674">
                  <c:v>229.68780889118068</c:v>
                </c:pt>
                <c:pt idx="4675">
                  <c:v>213.70637627360975</c:v>
                </c:pt>
                <c:pt idx="4676">
                  <c:v>200.05239438099045</c:v>
                </c:pt>
                <c:pt idx="4677">
                  <c:v>188.75020498750393</c:v>
                </c:pt>
                <c:pt idx="4678">
                  <c:v>178.38261604089257</c:v>
                </c:pt>
                <c:pt idx="4679">
                  <c:v>166.84584774953623</c:v>
                </c:pt>
                <c:pt idx="4680">
                  <c:v>153.85569947590466</c:v>
                </c:pt>
                <c:pt idx="4681">
                  <c:v>144.64798283300229</c:v>
                </c:pt>
                <c:pt idx="4682">
                  <c:v>135.25716580466019</c:v>
                </c:pt>
                <c:pt idx="4683">
                  <c:v>215.11581948119647</c:v>
                </c:pt>
                <c:pt idx="4684">
                  <c:v>200.66117300673</c:v>
                </c:pt>
                <c:pt idx="4685">
                  <c:v>184.61959322729388</c:v>
                </c:pt>
                <c:pt idx="4686">
                  <c:v>174.27465519441284</c:v>
                </c:pt>
                <c:pt idx="4687">
                  <c:v>164.05823870581253</c:v>
                </c:pt>
                <c:pt idx="4688">
                  <c:v>152.46960949114055</c:v>
                </c:pt>
                <c:pt idx="4689">
                  <c:v>139.19339544258423</c:v>
                </c:pt>
                <c:pt idx="4690">
                  <c:v>129.84269829025129</c:v>
                </c:pt>
                <c:pt idx="4691">
                  <c:v>202.66680185365328</c:v>
                </c:pt>
                <c:pt idx="4692">
                  <c:v>185.35026093538636</c:v>
                </c:pt>
                <c:pt idx="4693">
                  <c:v>171.18779793764929</c:v>
                </c:pt>
                <c:pt idx="4694">
                  <c:v>159.42001519567771</c:v>
                </c:pt>
                <c:pt idx="4695">
                  <c:v>148.84913079522767</c:v>
                </c:pt>
                <c:pt idx="4696">
                  <c:v>138.86115185319477</c:v>
                </c:pt>
                <c:pt idx="4697">
                  <c:v>127.06733958933137</c:v>
                </c:pt>
                <c:pt idx="4698">
                  <c:v>189.85451869322446</c:v>
                </c:pt>
                <c:pt idx="4699">
                  <c:v>175.77831025832188</c:v>
                </c:pt>
                <c:pt idx="4700">
                  <c:v>160.68736517160437</c:v>
                </c:pt>
                <c:pt idx="4701">
                  <c:v>147.63010825058223</c:v>
                </c:pt>
                <c:pt idx="4702">
                  <c:v>135.31589666514765</c:v>
                </c:pt>
                <c:pt idx="4703">
                  <c:v>123.50592810120793</c:v>
                </c:pt>
                <c:pt idx="4704">
                  <c:v>175.96340036318827</c:v>
                </c:pt>
                <c:pt idx="4705">
                  <c:v>162.83673424069252</c:v>
                </c:pt>
                <c:pt idx="4706">
                  <c:v>150.26110542597985</c:v>
                </c:pt>
                <c:pt idx="4707">
                  <c:v>137.08947655187831</c:v>
                </c:pt>
                <c:pt idx="4708">
                  <c:v>123.78646578651546</c:v>
                </c:pt>
                <c:pt idx="4709">
                  <c:v>170.49270162475614</c:v>
                </c:pt>
                <c:pt idx="4710">
                  <c:v>154.90255458825936</c:v>
                </c:pt>
                <c:pt idx="4711">
                  <c:v>138.03333315926716</c:v>
                </c:pt>
                <c:pt idx="4712">
                  <c:v>124.09140965576171</c:v>
                </c:pt>
                <c:pt idx="4713">
                  <c:v>159.17866917864126</c:v>
                </c:pt>
                <c:pt idx="4714">
                  <c:v>144.13173671204959</c:v>
                </c:pt>
                <c:pt idx="4715">
                  <c:v>128.2994478426906</c:v>
                </c:pt>
                <c:pt idx="4716">
                  <c:v>147.35538275977456</c:v>
                </c:pt>
                <c:pt idx="4717">
                  <c:v>130.8319015077584</c:v>
                </c:pt>
                <c:pt idx="4718">
                  <c:v>140.19193138025207</c:v>
                </c:pt>
                <c:pt idx="4719">
                  <c:v>236.86631108191648</c:v>
                </c:pt>
                <c:pt idx="4720">
                  <c:v>219.92218550192979</c:v>
                </c:pt>
                <c:pt idx="4721">
                  <c:v>205.5939523578644</c:v>
                </c:pt>
                <c:pt idx="4722">
                  <c:v>190.20540216847894</c:v>
                </c:pt>
                <c:pt idx="4723">
                  <c:v>177.12164849021315</c:v>
                </c:pt>
                <c:pt idx="4724">
                  <c:v>166.73039014495612</c:v>
                </c:pt>
                <c:pt idx="4725">
                  <c:v>155.69540729785263</c:v>
                </c:pt>
                <c:pt idx="4726">
                  <c:v>148.41700040495471</c:v>
                </c:pt>
                <c:pt idx="4727">
                  <c:v>138.44982561844631</c:v>
                </c:pt>
                <c:pt idx="4728">
                  <c:v>221.16850033031972</c:v>
                </c:pt>
                <c:pt idx="4729">
                  <c:v>204.90615215286755</c:v>
                </c:pt>
                <c:pt idx="4730">
                  <c:v>192.72368161341944</c:v>
                </c:pt>
                <c:pt idx="4731">
                  <c:v>177.42587260780647</c:v>
                </c:pt>
                <c:pt idx="4732">
                  <c:v>163.32456835737844</c:v>
                </c:pt>
                <c:pt idx="4733">
                  <c:v>151.169575103944</c:v>
                </c:pt>
                <c:pt idx="4734">
                  <c:v>142.0713801449192</c:v>
                </c:pt>
                <c:pt idx="4735">
                  <c:v>131.50890892901816</c:v>
                </c:pt>
                <c:pt idx="4736">
                  <c:v>206.00922052246756</c:v>
                </c:pt>
                <c:pt idx="4737">
                  <c:v>192.64484259282756</c:v>
                </c:pt>
                <c:pt idx="4738">
                  <c:v>176.73517004527253</c:v>
                </c:pt>
                <c:pt idx="4739">
                  <c:v>164.17382793588968</c:v>
                </c:pt>
                <c:pt idx="4740">
                  <c:v>149.15406046437829</c:v>
                </c:pt>
                <c:pt idx="4741">
                  <c:v>137.98822816860434</c:v>
                </c:pt>
                <c:pt idx="4742">
                  <c:v>128.76624784418664</c:v>
                </c:pt>
                <c:pt idx="4743">
                  <c:v>189.38193853470375</c:v>
                </c:pt>
                <c:pt idx="4744">
                  <c:v>176.45199849966332</c:v>
                </c:pt>
                <c:pt idx="4745">
                  <c:v>162.4094390178484</c:v>
                </c:pt>
                <c:pt idx="4746">
                  <c:v>149.23478615943418</c:v>
                </c:pt>
                <c:pt idx="4747">
                  <c:v>135.71196216656722</c:v>
                </c:pt>
                <c:pt idx="4748">
                  <c:v>124.77708659960058</c:v>
                </c:pt>
                <c:pt idx="4749">
                  <c:v>175.51394945273194</c:v>
                </c:pt>
                <c:pt idx="4750">
                  <c:v>162.27389406497718</c:v>
                </c:pt>
                <c:pt idx="4751">
                  <c:v>148.19848438773943</c:v>
                </c:pt>
                <c:pt idx="4752">
                  <c:v>135.92847821741589</c:v>
                </c:pt>
                <c:pt idx="4753">
                  <c:v>120.86708289610101</c:v>
                </c:pt>
                <c:pt idx="4754">
                  <c:v>165.08841616637937</c:v>
                </c:pt>
                <c:pt idx="4755">
                  <c:v>150.10288146189873</c:v>
                </c:pt>
                <c:pt idx="4756">
                  <c:v>137.24324160869901</c:v>
                </c:pt>
                <c:pt idx="4757">
                  <c:v>123.05803904988193</c:v>
                </c:pt>
                <c:pt idx="4758">
                  <c:v>157.40591945352912</c:v>
                </c:pt>
                <c:pt idx="4759">
                  <c:v>142.52016821601751</c:v>
                </c:pt>
                <c:pt idx="4760">
                  <c:v>127.32443743773479</c:v>
                </c:pt>
                <c:pt idx="4761">
                  <c:v>147.09380564504841</c:v>
                </c:pt>
                <c:pt idx="4762">
                  <c:v>132.38874209772462</c:v>
                </c:pt>
                <c:pt idx="4763">
                  <c:v>135.65336272573541</c:v>
                </c:pt>
                <c:pt idx="4764">
                  <c:v>213.37387169932924</c:v>
                </c:pt>
                <c:pt idx="4765">
                  <c:v>198.22001047800427</c:v>
                </c:pt>
                <c:pt idx="4766">
                  <c:v>185.39297239828375</c:v>
                </c:pt>
                <c:pt idx="4767">
                  <c:v>172.11649558028103</c:v>
                </c:pt>
                <c:pt idx="4768">
                  <c:v>160.89004913656368</c:v>
                </c:pt>
                <c:pt idx="4769">
                  <c:v>151.03920922542852</c:v>
                </c:pt>
                <c:pt idx="4770">
                  <c:v>135.10072749263213</c:v>
                </c:pt>
                <c:pt idx="4771">
                  <c:v>196.69473124244519</c:v>
                </c:pt>
                <c:pt idx="4772">
                  <c:v>184.5250202679847</c:v>
                </c:pt>
                <c:pt idx="4773">
                  <c:v>170.7705815984782</c:v>
                </c:pt>
                <c:pt idx="4774">
                  <c:v>157.85211161055099</c:v>
                </c:pt>
                <c:pt idx="4775">
                  <c:v>146.57275847041501</c:v>
                </c:pt>
                <c:pt idx="4776">
                  <c:v>135.97723600406857</c:v>
                </c:pt>
                <c:pt idx="4777">
                  <c:v>182.83165983496588</c:v>
                </c:pt>
                <c:pt idx="4778">
                  <c:v>167.38422357962122</c:v>
                </c:pt>
                <c:pt idx="4779">
                  <c:v>156.39585961294961</c:v>
                </c:pt>
                <c:pt idx="4780">
                  <c:v>142.32223749801096</c:v>
                </c:pt>
                <c:pt idx="4781">
                  <c:v>132.98824737023415</c:v>
                </c:pt>
                <c:pt idx="4782">
                  <c:v>168.38755866170038</c:v>
                </c:pt>
                <c:pt idx="4783">
                  <c:v>155.82802135285192</c:v>
                </c:pt>
                <c:pt idx="4784">
                  <c:v>144.56331048490574</c:v>
                </c:pt>
                <c:pt idx="4785">
                  <c:v>131.46561109953632</c:v>
                </c:pt>
                <c:pt idx="4786">
                  <c:v>160.54304099499586</c:v>
                </c:pt>
                <c:pt idx="4787">
                  <c:v>146.73573532629257</c:v>
                </c:pt>
                <c:pt idx="4788">
                  <c:v>131.65416560385393</c:v>
                </c:pt>
                <c:pt idx="4789">
                  <c:v>151.44641948052549</c:v>
                </c:pt>
                <c:pt idx="4790">
                  <c:v>136.11143938565965</c:v>
                </c:pt>
                <c:pt idx="4791">
                  <c:v>141.05660432477111</c:v>
                </c:pt>
                <c:pt idx="4792">
                  <c:v>195.85468387080448</c:v>
                </c:pt>
                <c:pt idx="4793">
                  <c:v>183.248391505227</c:v>
                </c:pt>
                <c:pt idx="4794">
                  <c:v>170.53652900532165</c:v>
                </c:pt>
                <c:pt idx="4795">
                  <c:v>156.56710020027981</c:v>
                </c:pt>
                <c:pt idx="4796">
                  <c:v>144.51460338086963</c:v>
                </c:pt>
                <c:pt idx="4797">
                  <c:v>181.71412951483319</c:v>
                </c:pt>
                <c:pt idx="4798">
                  <c:v>170.57782323825995</c:v>
                </c:pt>
                <c:pt idx="4799">
                  <c:v>156.26454770733199</c:v>
                </c:pt>
                <c:pt idx="4800">
                  <c:v>142.79641660689231</c:v>
                </c:pt>
                <c:pt idx="4801">
                  <c:v>170.59439112270525</c:v>
                </c:pt>
                <c:pt idx="4802">
                  <c:v>156.80820096111415</c:v>
                </c:pt>
                <c:pt idx="4803">
                  <c:v>141.63480512870251</c:v>
                </c:pt>
                <c:pt idx="4804">
                  <c:v>157.75488229652365</c:v>
                </c:pt>
                <c:pt idx="4805">
                  <c:v>144.37146879825104</c:v>
                </c:pt>
                <c:pt idx="4806">
                  <c:v>147.77875996928969</c:v>
                </c:pt>
                <c:pt idx="4807">
                  <c:v>183.59835941086715</c:v>
                </c:pt>
                <c:pt idx="4808">
                  <c:v>171.53986079436299</c:v>
                </c:pt>
                <c:pt idx="4809">
                  <c:v>158.42831844312445</c:v>
                </c:pt>
                <c:pt idx="4810">
                  <c:v>173.09534587288044</c:v>
                </c:pt>
                <c:pt idx="4811">
                  <c:v>160.90679612696908</c:v>
                </c:pt>
                <c:pt idx="4812">
                  <c:v>163.5966824346192</c:v>
                </c:pt>
                <c:pt idx="4813">
                  <c:v>182.06984261513776</c:v>
                </c:pt>
                <c:pt idx="4814">
                  <c:v>251.43743242889934</c:v>
                </c:pt>
                <c:pt idx="4815">
                  <c:v>239.82936928312279</c:v>
                </c:pt>
                <c:pt idx="4816">
                  <c:v>224.75706135804217</c:v>
                </c:pt>
                <c:pt idx="4817">
                  <c:v>214.65968829362907</c:v>
                </c:pt>
                <c:pt idx="4818">
                  <c:v>202.09718188796762</c:v>
                </c:pt>
                <c:pt idx="4819">
                  <c:v>188.38618876571172</c:v>
                </c:pt>
                <c:pt idx="4820">
                  <c:v>177.89135222655523</c:v>
                </c:pt>
                <c:pt idx="4821">
                  <c:v>169.43987372030756</c:v>
                </c:pt>
                <c:pt idx="4822">
                  <c:v>160.89437747231887</c:v>
                </c:pt>
                <c:pt idx="4823">
                  <c:v>236.74122758753845</c:v>
                </c:pt>
                <c:pt idx="4824">
                  <c:v>223.44127472868706</c:v>
                </c:pt>
                <c:pt idx="4825">
                  <c:v>210.04540040033737</c:v>
                </c:pt>
                <c:pt idx="4826">
                  <c:v>198.0485381086271</c:v>
                </c:pt>
                <c:pt idx="4827">
                  <c:v>185.712904940199</c:v>
                </c:pt>
                <c:pt idx="4828">
                  <c:v>173.06300541065184</c:v>
                </c:pt>
                <c:pt idx="4829">
                  <c:v>161.95373178607201</c:v>
                </c:pt>
                <c:pt idx="4830">
                  <c:v>154.57664952477398</c:v>
                </c:pt>
                <c:pt idx="4831">
                  <c:v>224.2458367154652</c:v>
                </c:pt>
                <c:pt idx="4832">
                  <c:v>211.74636649079378</c:v>
                </c:pt>
                <c:pt idx="4833">
                  <c:v>195.79728631066803</c:v>
                </c:pt>
                <c:pt idx="4834">
                  <c:v>184.98440984877186</c:v>
                </c:pt>
                <c:pt idx="4835">
                  <c:v>170.3307345842743</c:v>
                </c:pt>
                <c:pt idx="4836">
                  <c:v>158.11630456064313</c:v>
                </c:pt>
                <c:pt idx="4837">
                  <c:v>149.02267465239379</c:v>
                </c:pt>
                <c:pt idx="4838">
                  <c:v>210.00350863899178</c:v>
                </c:pt>
                <c:pt idx="4839">
                  <c:v>196.75040254603914</c:v>
                </c:pt>
                <c:pt idx="4840">
                  <c:v>183.15868045219861</c:v>
                </c:pt>
                <c:pt idx="4841">
                  <c:v>169.58285712485349</c:v>
                </c:pt>
                <c:pt idx="4842">
                  <c:v>154.01433744772658</c:v>
                </c:pt>
                <c:pt idx="4843">
                  <c:v>144.54586880003899</c:v>
                </c:pt>
                <c:pt idx="4844">
                  <c:v>197.34647044292126</c:v>
                </c:pt>
                <c:pt idx="4845">
                  <c:v>183.91628130995116</c:v>
                </c:pt>
                <c:pt idx="4846">
                  <c:v>170.49686139247001</c:v>
                </c:pt>
                <c:pt idx="4847">
                  <c:v>157.88006114388827</c:v>
                </c:pt>
                <c:pt idx="4848">
                  <c:v>142.81156433477418</c:v>
                </c:pt>
                <c:pt idx="4849">
                  <c:v>182.02160328588718</c:v>
                </c:pt>
                <c:pt idx="4850">
                  <c:v>169.51954982136976</c:v>
                </c:pt>
                <c:pt idx="4851">
                  <c:v>157.00295476586803</c:v>
                </c:pt>
                <c:pt idx="4852">
                  <c:v>144.17472676171178</c:v>
                </c:pt>
                <c:pt idx="4853">
                  <c:v>170.41840745773413</c:v>
                </c:pt>
                <c:pt idx="4854">
                  <c:v>155.58452662448622</c:v>
                </c:pt>
                <c:pt idx="4855">
                  <c:v>141.56761720504119</c:v>
                </c:pt>
                <c:pt idx="4856">
                  <c:v>156.82016970590371</c:v>
                </c:pt>
                <c:pt idx="4857">
                  <c:v>141.4556925071247</c:v>
                </c:pt>
                <c:pt idx="4858">
                  <c:v>147.57814811639355</c:v>
                </c:pt>
                <c:pt idx="4859">
                  <c:v>223.52880912327146</c:v>
                </c:pt>
                <c:pt idx="4860">
                  <c:v>209.44489481546134</c:v>
                </c:pt>
                <c:pt idx="4861">
                  <c:v>197.22177013826058</c:v>
                </c:pt>
                <c:pt idx="4862">
                  <c:v>185.94951740146735</c:v>
                </c:pt>
                <c:pt idx="4863">
                  <c:v>172.07892165597423</c:v>
                </c:pt>
                <c:pt idx="4864">
                  <c:v>161.52157103541526</c:v>
                </c:pt>
                <c:pt idx="4865">
                  <c:v>151.41141748650239</c:v>
                </c:pt>
                <c:pt idx="4866">
                  <c:v>210.21492492818254</c:v>
                </c:pt>
                <c:pt idx="4867">
                  <c:v>196.63600228769906</c:v>
                </c:pt>
                <c:pt idx="4868">
                  <c:v>181.82612149498732</c:v>
                </c:pt>
                <c:pt idx="4869">
                  <c:v>170.69438134672987</c:v>
                </c:pt>
                <c:pt idx="4870">
                  <c:v>157.65730812172251</c:v>
                </c:pt>
                <c:pt idx="4871">
                  <c:v>147.36781360783675</c:v>
                </c:pt>
                <c:pt idx="4872">
                  <c:v>197.14706219710206</c:v>
                </c:pt>
                <c:pt idx="4873">
                  <c:v>182.17737149554034</c:v>
                </c:pt>
                <c:pt idx="4874">
                  <c:v>170.04625246973796</c:v>
                </c:pt>
                <c:pt idx="4875">
                  <c:v>155.49625446317737</c:v>
                </c:pt>
                <c:pt idx="4876">
                  <c:v>143.1606512614062</c:v>
                </c:pt>
                <c:pt idx="4877">
                  <c:v>181.15240703316329</c:v>
                </c:pt>
                <c:pt idx="4878">
                  <c:v>168.97881457091535</c:v>
                </c:pt>
                <c:pt idx="4879">
                  <c:v>154.55021354052815</c:v>
                </c:pt>
                <c:pt idx="4880">
                  <c:v>141.96178757167854</c:v>
                </c:pt>
                <c:pt idx="4881">
                  <c:v>167.94832690686337</c:v>
                </c:pt>
                <c:pt idx="4882">
                  <c:v>153.58939600183339</c:v>
                </c:pt>
                <c:pt idx="4883">
                  <c:v>139.79334716795756</c:v>
                </c:pt>
                <c:pt idx="4884">
                  <c:v>158.43775631260587</c:v>
                </c:pt>
                <c:pt idx="4885">
                  <c:v>142.49457616485574</c:v>
                </c:pt>
                <c:pt idx="4886">
                  <c:v>145.30795068891143</c:v>
                </c:pt>
                <c:pt idx="4887">
                  <c:v>200.64718151370926</c:v>
                </c:pt>
                <c:pt idx="4888">
                  <c:v>188.56032885145737</c:v>
                </c:pt>
                <c:pt idx="4889">
                  <c:v>176.50723733474388</c:v>
                </c:pt>
                <c:pt idx="4890">
                  <c:v>164.97619002711212</c:v>
                </c:pt>
                <c:pt idx="4891">
                  <c:v>152.59547530959321</c:v>
                </c:pt>
                <c:pt idx="4892">
                  <c:v>187.31382278512524</c:v>
                </c:pt>
                <c:pt idx="4893">
                  <c:v>174.47612287293668</c:v>
                </c:pt>
                <c:pt idx="4894">
                  <c:v>161.62931465963811</c:v>
                </c:pt>
                <c:pt idx="4895">
                  <c:v>149.78166223070366</c:v>
                </c:pt>
                <c:pt idx="4896">
                  <c:v>173.49861722909748</c:v>
                </c:pt>
                <c:pt idx="4897">
                  <c:v>161.3409789606892</c:v>
                </c:pt>
                <c:pt idx="4898">
                  <c:v>146.64836185258082</c:v>
                </c:pt>
                <c:pt idx="4899">
                  <c:v>162.14201593605844</c:v>
                </c:pt>
                <c:pt idx="4900">
                  <c:v>147.44867448047899</c:v>
                </c:pt>
                <c:pt idx="4901">
                  <c:v>152.15856220381693</c:v>
                </c:pt>
                <c:pt idx="4902">
                  <c:v>184.89555605162445</c:v>
                </c:pt>
                <c:pt idx="4903">
                  <c:v>171.86419311070335</c:v>
                </c:pt>
                <c:pt idx="4904">
                  <c:v>159.8757952364731</c:v>
                </c:pt>
                <c:pt idx="4905">
                  <c:v>171.44415832931861</c:v>
                </c:pt>
                <c:pt idx="4906">
                  <c:v>159.64531395886934</c:v>
                </c:pt>
                <c:pt idx="4907">
                  <c:v>160.57098382584149</c:v>
                </c:pt>
                <c:pt idx="4908">
                  <c:v>175.56281952318852</c:v>
                </c:pt>
                <c:pt idx="4909">
                  <c:v>242.54651491521452</c:v>
                </c:pt>
                <c:pt idx="4910">
                  <c:v>229.33927647313033</c:v>
                </c:pt>
                <c:pt idx="4911">
                  <c:v>217.05421932994568</c:v>
                </c:pt>
                <c:pt idx="4912">
                  <c:v>205.9246521778</c:v>
                </c:pt>
                <c:pt idx="4913">
                  <c:v>196.82697418482621</c:v>
                </c:pt>
                <c:pt idx="4914">
                  <c:v>189.53105173296535</c:v>
                </c:pt>
                <c:pt idx="4915">
                  <c:v>175.7462796220243</c:v>
                </c:pt>
                <c:pt idx="4916">
                  <c:v>229.44482968546754</c:v>
                </c:pt>
                <c:pt idx="4917">
                  <c:v>216.20401995288273</c:v>
                </c:pt>
                <c:pt idx="4918">
                  <c:v>204.25126143219597</c:v>
                </c:pt>
                <c:pt idx="4919">
                  <c:v>193.84282286803921</c:v>
                </c:pt>
                <c:pt idx="4920">
                  <c:v>183.48639887083368</c:v>
                </c:pt>
                <c:pt idx="4921">
                  <c:v>173.93773986380302</c:v>
                </c:pt>
                <c:pt idx="4922">
                  <c:v>216.62257139236829</c:v>
                </c:pt>
                <c:pt idx="4923">
                  <c:v>203.26585501132126</c:v>
                </c:pt>
                <c:pt idx="4924">
                  <c:v>191.67761909151193</c:v>
                </c:pt>
                <c:pt idx="4925">
                  <c:v>179.89946042979909</c:v>
                </c:pt>
                <c:pt idx="4926">
                  <c:v>169.62204663314105</c:v>
                </c:pt>
                <c:pt idx="4927">
                  <c:v>204.51446280050027</c:v>
                </c:pt>
                <c:pt idx="4928">
                  <c:v>190.30592075190725</c:v>
                </c:pt>
                <c:pt idx="4929">
                  <c:v>177.8823948424855</c:v>
                </c:pt>
                <c:pt idx="4930">
                  <c:v>164.42104194078547</c:v>
                </c:pt>
                <c:pt idx="4931">
                  <c:v>191.18737277390198</c:v>
                </c:pt>
                <c:pt idx="4932">
                  <c:v>176.17651363381799</c:v>
                </c:pt>
                <c:pt idx="4933">
                  <c:v>163.97950427530805</c:v>
                </c:pt>
                <c:pt idx="4934">
                  <c:v>175.48445255557772</c:v>
                </c:pt>
                <c:pt idx="4935">
                  <c:v>162.80243916446443</c:v>
                </c:pt>
                <c:pt idx="4936">
                  <c:v>167.49232164254636</c:v>
                </c:pt>
                <c:pt idx="4937">
                  <c:v>222.81751949814043</c:v>
                </c:pt>
                <c:pt idx="4938">
                  <c:v>211.38161396674184</c:v>
                </c:pt>
                <c:pt idx="4939">
                  <c:v>197.65782148825326</c:v>
                </c:pt>
                <c:pt idx="4940">
                  <c:v>185.01930880783334</c:v>
                </c:pt>
                <c:pt idx="4941">
                  <c:v>172.84518699103319</c:v>
                </c:pt>
                <c:pt idx="4942">
                  <c:v>207.83792034201713</c:v>
                </c:pt>
                <c:pt idx="4943">
                  <c:v>194.82557322668799</c:v>
                </c:pt>
                <c:pt idx="4944">
                  <c:v>182.79799152464409</c:v>
                </c:pt>
                <c:pt idx="4945">
                  <c:v>168.25761160560978</c:v>
                </c:pt>
                <c:pt idx="4946">
                  <c:v>191.54990070608301</c:v>
                </c:pt>
                <c:pt idx="4947">
                  <c:v>176.86501662923945</c:v>
                </c:pt>
                <c:pt idx="4948">
                  <c:v>166.88165515500668</c:v>
                </c:pt>
                <c:pt idx="4949">
                  <c:v>176.25434039440188</c:v>
                </c:pt>
                <c:pt idx="4950">
                  <c:v>161.59384025129089</c:v>
                </c:pt>
                <c:pt idx="4951">
                  <c:v>162.41164549375003</c:v>
                </c:pt>
                <c:pt idx="4952">
                  <c:v>198.48478890414083</c:v>
                </c:pt>
                <c:pt idx="4953">
                  <c:v>182.98725392473909</c:v>
                </c:pt>
                <c:pt idx="4954">
                  <c:v>171.71122415394257</c:v>
                </c:pt>
                <c:pt idx="4955">
                  <c:v>185.11640223500956</c:v>
                </c:pt>
                <c:pt idx="4956">
                  <c:v>170.7094187053026</c:v>
                </c:pt>
                <c:pt idx="4957">
                  <c:v>170.94956301074728</c:v>
                </c:pt>
                <c:pt idx="4958">
                  <c:v>181.10100623390895</c:v>
                </c:pt>
                <c:pt idx="4959">
                  <c:v>240.70612739840567</c:v>
                </c:pt>
                <c:pt idx="4960">
                  <c:v>228.52032077731917</c:v>
                </c:pt>
                <c:pt idx="4961">
                  <c:v>216.3871479245305</c:v>
                </c:pt>
                <c:pt idx="4962">
                  <c:v>205.51732754418197</c:v>
                </c:pt>
                <c:pt idx="4963">
                  <c:v>196.63505910586468</c:v>
                </c:pt>
                <c:pt idx="4964">
                  <c:v>222.97110212737732</c:v>
                </c:pt>
                <c:pt idx="4965">
                  <c:v>213.16287257599333</c:v>
                </c:pt>
                <c:pt idx="4966">
                  <c:v>204.13669818623259</c:v>
                </c:pt>
                <c:pt idx="4967">
                  <c:v>193.01989198712931</c:v>
                </c:pt>
                <c:pt idx="4968">
                  <c:v>211.68213144011986</c:v>
                </c:pt>
                <c:pt idx="4969">
                  <c:v>202.62812618544945</c:v>
                </c:pt>
                <c:pt idx="4970">
                  <c:v>190.21211425215336</c:v>
                </c:pt>
                <c:pt idx="4971">
                  <c:v>199.36739086865316</c:v>
                </c:pt>
                <c:pt idx="4972">
                  <c:v>188.46552222254445</c:v>
                </c:pt>
                <c:pt idx="4973">
                  <c:v>188.95948187437</c:v>
                </c:pt>
                <c:pt idx="4974">
                  <c:v>209.22057322936541</c:v>
                </c:pt>
                <c:pt idx="4975">
                  <c:v>200.1362225764243</c:v>
                </c:pt>
                <c:pt idx="4976">
                  <c:v>190.95706940389437</c:v>
                </c:pt>
                <c:pt idx="4977">
                  <c:v>199.17236965599989</c:v>
                </c:pt>
                <c:pt idx="4978">
                  <c:v>187.06435047497519</c:v>
                </c:pt>
                <c:pt idx="4979">
                  <c:v>187.36346937986332</c:v>
                </c:pt>
                <c:pt idx="4980">
                  <c:v>189.88872699986518</c:v>
                </c:pt>
                <c:pt idx="4981">
                  <c:v>240.07285185410285</c:v>
                </c:pt>
                <c:pt idx="4982">
                  <c:v>230.58031426110472</c:v>
                </c:pt>
                <c:pt idx="4983">
                  <c:v>220.45024918079071</c:v>
                </c:pt>
                <c:pt idx="4984">
                  <c:v>227.49145194734422</c:v>
                </c:pt>
                <c:pt idx="4985">
                  <c:v>217.92652457730298</c:v>
                </c:pt>
                <c:pt idx="4986">
                  <c:v>218.59105475498598</c:v>
                </c:pt>
                <c:pt idx="4987">
                  <c:v>217.23108514464207</c:v>
                </c:pt>
                <c:pt idx="4988">
                  <c:v>247.94870850873383</c:v>
                </c:pt>
                <c:pt idx="4989">
                  <c:v>269.66366604939185</c:v>
                </c:pt>
                <c:pt idx="4990">
                  <c:v>256.004078760982</c:v>
                </c:pt>
                <c:pt idx="4991">
                  <c:v>238.77208852183037</c:v>
                </c:pt>
                <c:pt idx="4992">
                  <c:v>227.14113145938757</c:v>
                </c:pt>
                <c:pt idx="4993">
                  <c:v>212.18464078808972</c:v>
                </c:pt>
                <c:pt idx="4994">
                  <c:v>198.19496151656267</c:v>
                </c:pt>
                <c:pt idx="4995">
                  <c:v>184.89976818028458</c:v>
                </c:pt>
                <c:pt idx="4996">
                  <c:v>177.05487270767185</c:v>
                </c:pt>
                <c:pt idx="4997">
                  <c:v>168.35605288340457</c:v>
                </c:pt>
                <c:pt idx="4998">
                  <c:v>158.65985708956146</c:v>
                </c:pt>
                <c:pt idx="4999">
                  <c:v>151.95444784176289</c:v>
                </c:pt>
                <c:pt idx="5000">
                  <c:v>144.04040863450541</c:v>
                </c:pt>
                <c:pt idx="5001">
                  <c:v>251.36752562002766</c:v>
                </c:pt>
                <c:pt idx="5002">
                  <c:v>240.29674618741842</c:v>
                </c:pt>
                <c:pt idx="5003">
                  <c:v>226.15776468789181</c:v>
                </c:pt>
                <c:pt idx="5004">
                  <c:v>213.59020079947936</c:v>
                </c:pt>
                <c:pt idx="5005">
                  <c:v>197.30915953759802</c:v>
                </c:pt>
                <c:pt idx="5006">
                  <c:v>186.02178445587765</c:v>
                </c:pt>
                <c:pt idx="5007">
                  <c:v>170.20813891280454</c:v>
                </c:pt>
                <c:pt idx="5008">
                  <c:v>161.48648036723057</c:v>
                </c:pt>
                <c:pt idx="5009">
                  <c:v>151.62265552006966</c:v>
                </c:pt>
                <c:pt idx="5010">
                  <c:v>143.28543074868185</c:v>
                </c:pt>
                <c:pt idx="5011">
                  <c:v>135.2027456751091</c:v>
                </c:pt>
                <c:pt idx="5012">
                  <c:v>237.9034343452787</c:v>
                </c:pt>
                <c:pt idx="5013">
                  <c:v>221.99687654319712</c:v>
                </c:pt>
                <c:pt idx="5014">
                  <c:v>207.87649817070019</c:v>
                </c:pt>
                <c:pt idx="5015">
                  <c:v>194.88994664499194</c:v>
                </c:pt>
                <c:pt idx="5016">
                  <c:v>182.4416866785441</c:v>
                </c:pt>
                <c:pt idx="5017">
                  <c:v>169.97544803781102</c:v>
                </c:pt>
                <c:pt idx="5018">
                  <c:v>157.09975871055394</c:v>
                </c:pt>
                <c:pt idx="5019">
                  <c:v>145.71380692709795</c:v>
                </c:pt>
                <c:pt idx="5020">
                  <c:v>133.99695290369186</c:v>
                </c:pt>
                <c:pt idx="5021">
                  <c:v>128.00740375730516</c:v>
                </c:pt>
                <c:pt idx="5022">
                  <c:v>222.7513280877356</c:v>
                </c:pt>
                <c:pt idx="5023">
                  <c:v>206.56309470154588</c:v>
                </c:pt>
                <c:pt idx="5024">
                  <c:v>190.79114972974151</c:v>
                </c:pt>
                <c:pt idx="5025">
                  <c:v>177.03486971918414</c:v>
                </c:pt>
                <c:pt idx="5026">
                  <c:v>165.61974269603434</c:v>
                </c:pt>
                <c:pt idx="5027">
                  <c:v>154.43658383022807</c:v>
                </c:pt>
                <c:pt idx="5028">
                  <c:v>142.6308110014802</c:v>
                </c:pt>
                <c:pt idx="5029">
                  <c:v>129.98222915633824</c:v>
                </c:pt>
                <c:pt idx="5030">
                  <c:v>118.39414390984984</c:v>
                </c:pt>
                <c:pt idx="5031">
                  <c:v>207.63834865152683</c:v>
                </c:pt>
                <c:pt idx="5032">
                  <c:v>191.67329686854669</c:v>
                </c:pt>
                <c:pt idx="5033">
                  <c:v>176.16301163878143</c:v>
                </c:pt>
                <c:pt idx="5034">
                  <c:v>162.69757825453621</c:v>
                </c:pt>
                <c:pt idx="5035">
                  <c:v>147.2591481433642</c:v>
                </c:pt>
                <c:pt idx="5036">
                  <c:v>135.84047211234838</c:v>
                </c:pt>
                <c:pt idx="5037">
                  <c:v>126.0680395148795</c:v>
                </c:pt>
                <c:pt idx="5038">
                  <c:v>113.68758051282043</c:v>
                </c:pt>
                <c:pt idx="5039">
                  <c:v>191.55399362034188</c:v>
                </c:pt>
                <c:pt idx="5040">
                  <c:v>178.62996220051059</c:v>
                </c:pt>
                <c:pt idx="5041">
                  <c:v>162.1145953702412</c:v>
                </c:pt>
                <c:pt idx="5042">
                  <c:v>147.45937136900534</c:v>
                </c:pt>
                <c:pt idx="5043">
                  <c:v>133.6025278371053</c:v>
                </c:pt>
                <c:pt idx="5044">
                  <c:v>122.65850943443183</c:v>
                </c:pt>
                <c:pt idx="5045">
                  <c:v>111.79312841860428</c:v>
                </c:pt>
                <c:pt idx="5046">
                  <c:v>181.01687842072442</c:v>
                </c:pt>
                <c:pt idx="5047">
                  <c:v>166.02445865259574</c:v>
                </c:pt>
                <c:pt idx="5048">
                  <c:v>151.53340383969157</c:v>
                </c:pt>
                <c:pt idx="5049">
                  <c:v>137.41771693724445</c:v>
                </c:pt>
                <c:pt idx="5050">
                  <c:v>121.73543398934271</c:v>
                </c:pt>
                <c:pt idx="5051">
                  <c:v>109.06729324179082</c:v>
                </c:pt>
                <c:pt idx="5052">
                  <c:v>171.41136052341926</c:v>
                </c:pt>
                <c:pt idx="5053">
                  <c:v>153.9999347582052</c:v>
                </c:pt>
                <c:pt idx="5054">
                  <c:v>139.93219339144594</c:v>
                </c:pt>
                <c:pt idx="5055">
                  <c:v>125.88686682635421</c:v>
                </c:pt>
                <c:pt idx="5056">
                  <c:v>112.13321251704542</c:v>
                </c:pt>
                <c:pt idx="5057">
                  <c:v>160.64925645717335</c:v>
                </c:pt>
                <c:pt idx="5058">
                  <c:v>146.75080011665614</c:v>
                </c:pt>
                <c:pt idx="5059">
                  <c:v>132.18995574317364</c:v>
                </c:pt>
                <c:pt idx="5060">
                  <c:v>116.80165605712205</c:v>
                </c:pt>
                <c:pt idx="5061">
                  <c:v>149.42197007684945</c:v>
                </c:pt>
                <c:pt idx="5062">
                  <c:v>136.46179193710964</c:v>
                </c:pt>
                <c:pt idx="5063">
                  <c:v>122.15528971625804</c:v>
                </c:pt>
                <c:pt idx="5064">
                  <c:v>137.84759387503027</c:v>
                </c:pt>
                <c:pt idx="5065">
                  <c:v>125.80521695541483</c:v>
                </c:pt>
                <c:pt idx="5066">
                  <c:v>133.59299304101705</c:v>
                </c:pt>
                <c:pt idx="5067">
                  <c:v>240.59129274022973</c:v>
                </c:pt>
                <c:pt idx="5068">
                  <c:v>228.6078079068061</c:v>
                </c:pt>
                <c:pt idx="5069">
                  <c:v>214.96798736491633</c:v>
                </c:pt>
                <c:pt idx="5070">
                  <c:v>202.30165998920722</c:v>
                </c:pt>
                <c:pt idx="5071">
                  <c:v>184.51010198007657</c:v>
                </c:pt>
                <c:pt idx="5072">
                  <c:v>170.07383933911183</c:v>
                </c:pt>
                <c:pt idx="5073">
                  <c:v>157.79660144656123</c:v>
                </c:pt>
                <c:pt idx="5074">
                  <c:v>148.35930770081859</c:v>
                </c:pt>
                <c:pt idx="5075">
                  <c:v>137.62660111685818</c:v>
                </c:pt>
                <c:pt idx="5076">
                  <c:v>131.1419888440148</c:v>
                </c:pt>
                <c:pt idx="5077">
                  <c:v>227.41070655611372</c:v>
                </c:pt>
                <c:pt idx="5078">
                  <c:v>213.95893314788975</c:v>
                </c:pt>
                <c:pt idx="5079">
                  <c:v>200.09454100308108</c:v>
                </c:pt>
                <c:pt idx="5080">
                  <c:v>184.58809906920533</c:v>
                </c:pt>
                <c:pt idx="5081">
                  <c:v>169.82448859996589</c:v>
                </c:pt>
                <c:pt idx="5082">
                  <c:v>157.73627935403283</c:v>
                </c:pt>
                <c:pt idx="5083">
                  <c:v>142.67831505848994</c:v>
                </c:pt>
                <c:pt idx="5084">
                  <c:v>131.15084777336756</c:v>
                </c:pt>
                <c:pt idx="5085">
                  <c:v>122.10974759838837</c:v>
                </c:pt>
                <c:pt idx="5086">
                  <c:v>211.38390297718115</c:v>
                </c:pt>
                <c:pt idx="5087">
                  <c:v>199.21392936228358</c:v>
                </c:pt>
                <c:pt idx="5088">
                  <c:v>184.4843461281049</c:v>
                </c:pt>
                <c:pt idx="5089">
                  <c:v>168.82161848589544</c:v>
                </c:pt>
                <c:pt idx="5090">
                  <c:v>155.4395309593508</c:v>
                </c:pt>
                <c:pt idx="5091">
                  <c:v>142.00243233772881</c:v>
                </c:pt>
                <c:pt idx="5092">
                  <c:v>126.4083089142182</c:v>
                </c:pt>
                <c:pt idx="5093">
                  <c:v>115.65425697545493</c:v>
                </c:pt>
                <c:pt idx="5094">
                  <c:v>197.31709077378616</c:v>
                </c:pt>
                <c:pt idx="5095">
                  <c:v>181.68530529765383</c:v>
                </c:pt>
                <c:pt idx="5096">
                  <c:v>168.30005218802103</c:v>
                </c:pt>
                <c:pt idx="5097">
                  <c:v>154.73113338160579</c:v>
                </c:pt>
                <c:pt idx="5098">
                  <c:v>137.71247722440125</c:v>
                </c:pt>
                <c:pt idx="5099">
                  <c:v>125.81235283170986</c:v>
                </c:pt>
                <c:pt idx="5100">
                  <c:v>112.66168057850132</c:v>
                </c:pt>
                <c:pt idx="5101">
                  <c:v>181.27141702093616</c:v>
                </c:pt>
                <c:pt idx="5102">
                  <c:v>167.29665006927644</c:v>
                </c:pt>
                <c:pt idx="5103">
                  <c:v>152.74361758760165</c:v>
                </c:pt>
                <c:pt idx="5104">
                  <c:v>135.95786608356275</c:v>
                </c:pt>
                <c:pt idx="5105">
                  <c:v>124.51508471437705</c:v>
                </c:pt>
                <c:pt idx="5106">
                  <c:v>111.4732142735345</c:v>
                </c:pt>
                <c:pt idx="5107">
                  <c:v>167.042849474175</c:v>
                </c:pt>
                <c:pt idx="5108">
                  <c:v>155.74312990248973</c:v>
                </c:pt>
                <c:pt idx="5109">
                  <c:v>138.46098283415085</c:v>
                </c:pt>
                <c:pt idx="5110">
                  <c:v>124.58815523382964</c:v>
                </c:pt>
                <c:pt idx="5111">
                  <c:v>110.46339808460857</c:v>
                </c:pt>
                <c:pt idx="5112">
                  <c:v>157.34102184929952</c:v>
                </c:pt>
                <c:pt idx="5113">
                  <c:v>142.28580481305448</c:v>
                </c:pt>
                <c:pt idx="5114">
                  <c:v>126.76260434275332</c:v>
                </c:pt>
                <c:pt idx="5115">
                  <c:v>113.37035612783984</c:v>
                </c:pt>
                <c:pt idx="5116">
                  <c:v>149.21761607560597</c:v>
                </c:pt>
                <c:pt idx="5117">
                  <c:v>134.69852325468287</c:v>
                </c:pt>
                <c:pt idx="5118">
                  <c:v>120.08150133084246</c:v>
                </c:pt>
                <c:pt idx="5119">
                  <c:v>139.59132659776628</c:v>
                </c:pt>
                <c:pt idx="5120">
                  <c:v>123.91278214966428</c:v>
                </c:pt>
                <c:pt idx="5121">
                  <c:v>129.7210071166694</c:v>
                </c:pt>
                <c:pt idx="5122">
                  <c:v>216.58672679964616</c:v>
                </c:pt>
                <c:pt idx="5123">
                  <c:v>200.80956776756727</c:v>
                </c:pt>
                <c:pt idx="5124">
                  <c:v>189.40813523431711</c:v>
                </c:pt>
                <c:pt idx="5125">
                  <c:v>174.70116943496464</c:v>
                </c:pt>
                <c:pt idx="5126">
                  <c:v>163.72287444818903</c:v>
                </c:pt>
                <c:pt idx="5127">
                  <c:v>150.09951749032325</c:v>
                </c:pt>
                <c:pt idx="5128">
                  <c:v>136.89611652806002</c:v>
                </c:pt>
                <c:pt idx="5129">
                  <c:v>129.37212993671051</c:v>
                </c:pt>
                <c:pt idx="5130">
                  <c:v>200.888464469474</c:v>
                </c:pt>
                <c:pt idx="5131">
                  <c:v>187.61532578044762</c:v>
                </c:pt>
                <c:pt idx="5132">
                  <c:v>171.914080863565</c:v>
                </c:pt>
                <c:pt idx="5133">
                  <c:v>162.56478679414272</c:v>
                </c:pt>
                <c:pt idx="5134">
                  <c:v>148.04643644795647</c:v>
                </c:pt>
                <c:pt idx="5135">
                  <c:v>136.13375796075547</c:v>
                </c:pt>
                <c:pt idx="5136">
                  <c:v>123.49725336892925</c:v>
                </c:pt>
                <c:pt idx="5137">
                  <c:v>185.76813404692757</c:v>
                </c:pt>
                <c:pt idx="5138">
                  <c:v>171.09184225466993</c:v>
                </c:pt>
                <c:pt idx="5139">
                  <c:v>158.28115110182034</c:v>
                </c:pt>
                <c:pt idx="5140">
                  <c:v>145.25871933927169</c:v>
                </c:pt>
                <c:pt idx="5141">
                  <c:v>131.04100514002016</c:v>
                </c:pt>
                <c:pt idx="5142">
                  <c:v>120.93304106153232</c:v>
                </c:pt>
                <c:pt idx="5143">
                  <c:v>173.40113863097883</c:v>
                </c:pt>
                <c:pt idx="5144">
                  <c:v>161.15935590235927</c:v>
                </c:pt>
                <c:pt idx="5145">
                  <c:v>144.83265369468859</c:v>
                </c:pt>
                <c:pt idx="5146">
                  <c:v>131.30871740503358</c:v>
                </c:pt>
                <c:pt idx="5147">
                  <c:v>118.93004928406981</c:v>
                </c:pt>
                <c:pt idx="5148">
                  <c:v>162.91771975071151</c:v>
                </c:pt>
                <c:pt idx="5149">
                  <c:v>148.7702642553395</c:v>
                </c:pt>
                <c:pt idx="5150">
                  <c:v>133.89644649242791</c:v>
                </c:pt>
                <c:pt idx="5151">
                  <c:v>118.49728916080971</c:v>
                </c:pt>
                <c:pt idx="5152">
                  <c:v>153.55781386736385</c:v>
                </c:pt>
                <c:pt idx="5153">
                  <c:v>138.55527413224786</c:v>
                </c:pt>
                <c:pt idx="5154">
                  <c:v>123.92015361473636</c:v>
                </c:pt>
                <c:pt idx="5155">
                  <c:v>144.47735343383602</c:v>
                </c:pt>
                <c:pt idx="5156">
                  <c:v>131.41185092307614</c:v>
                </c:pt>
                <c:pt idx="5157">
                  <c:v>136.70053164903015</c:v>
                </c:pt>
                <c:pt idx="5158">
                  <c:v>201.46769778264468</c:v>
                </c:pt>
                <c:pt idx="5159">
                  <c:v>188.40100887559629</c:v>
                </c:pt>
                <c:pt idx="5160">
                  <c:v>174.22465406334186</c:v>
                </c:pt>
                <c:pt idx="5161">
                  <c:v>159.05525052785879</c:v>
                </c:pt>
                <c:pt idx="5162">
                  <c:v>148.10718015492876</c:v>
                </c:pt>
                <c:pt idx="5163">
                  <c:v>136.10006068160192</c:v>
                </c:pt>
                <c:pt idx="5164">
                  <c:v>184.63305377610766</c:v>
                </c:pt>
                <c:pt idx="5165">
                  <c:v>169.47209985497193</c:v>
                </c:pt>
                <c:pt idx="5166">
                  <c:v>155.37620471901141</c:v>
                </c:pt>
                <c:pt idx="5167">
                  <c:v>144.47294730755993</c:v>
                </c:pt>
                <c:pt idx="5168">
                  <c:v>133.20835137905033</c:v>
                </c:pt>
                <c:pt idx="5169">
                  <c:v>174.03092966201348</c:v>
                </c:pt>
                <c:pt idx="5170">
                  <c:v>156.89848633614315</c:v>
                </c:pt>
                <c:pt idx="5171">
                  <c:v>144.3805569949136</c:v>
                </c:pt>
                <c:pt idx="5172">
                  <c:v>132.40279950566696</c:v>
                </c:pt>
                <c:pt idx="5173">
                  <c:v>160.92206966786625</c:v>
                </c:pt>
                <c:pt idx="5174">
                  <c:v>147.80671900711923</c:v>
                </c:pt>
                <c:pt idx="5175">
                  <c:v>136.85894852759179</c:v>
                </c:pt>
                <c:pt idx="5176">
                  <c:v>151.85477127967488</c:v>
                </c:pt>
                <c:pt idx="5177">
                  <c:v>139.42036815895131</c:v>
                </c:pt>
                <c:pt idx="5178">
                  <c:v>145.43039725231847</c:v>
                </c:pt>
                <c:pt idx="5179">
                  <c:v>185.09988853181414</c:v>
                </c:pt>
                <c:pt idx="5180">
                  <c:v>173.25502097667186</c:v>
                </c:pt>
                <c:pt idx="5181">
                  <c:v>162.25284045751209</c:v>
                </c:pt>
                <c:pt idx="5182">
                  <c:v>148.60380707443187</c:v>
                </c:pt>
                <c:pt idx="5183">
                  <c:v>176.28381462014727</c:v>
                </c:pt>
                <c:pt idx="5184">
                  <c:v>164.48125118079588</c:v>
                </c:pt>
                <c:pt idx="5185">
                  <c:v>152.20657224650768</c:v>
                </c:pt>
                <c:pt idx="5186">
                  <c:v>168.51865146409477</c:v>
                </c:pt>
                <c:pt idx="5187">
                  <c:v>157.30495199472875</c:v>
                </c:pt>
                <c:pt idx="5188">
                  <c:v>161.32416324346286</c:v>
                </c:pt>
                <c:pt idx="5189">
                  <c:v>189.07664476477328</c:v>
                </c:pt>
                <c:pt idx="5190">
                  <c:v>176.786726338167</c:v>
                </c:pt>
                <c:pt idx="5191">
                  <c:v>177.34032984175838</c:v>
                </c:pt>
                <c:pt idx="5192">
                  <c:v>248.6870864105166</c:v>
                </c:pt>
                <c:pt idx="5193">
                  <c:v>235.88109185589781</c:v>
                </c:pt>
                <c:pt idx="5194">
                  <c:v>220.45836019851345</c:v>
                </c:pt>
                <c:pt idx="5195">
                  <c:v>207.52310300546208</c:v>
                </c:pt>
                <c:pt idx="5196">
                  <c:v>192.81365558080188</c:v>
                </c:pt>
                <c:pt idx="5197">
                  <c:v>180.6573469933719</c:v>
                </c:pt>
                <c:pt idx="5198">
                  <c:v>173.60251619119185</c:v>
                </c:pt>
                <c:pt idx="5199">
                  <c:v>164.79785575600022</c:v>
                </c:pt>
                <c:pt idx="5200">
                  <c:v>154.67519009918942</c:v>
                </c:pt>
                <c:pt idx="5201">
                  <c:v>145.2140457218452</c:v>
                </c:pt>
                <c:pt idx="5202">
                  <c:v>236.51878151992628</c:v>
                </c:pt>
                <c:pt idx="5203">
                  <c:v>219.22470718304407</c:v>
                </c:pt>
                <c:pt idx="5204">
                  <c:v>206.97596774089402</c:v>
                </c:pt>
                <c:pt idx="5205">
                  <c:v>192.18592179688676</c:v>
                </c:pt>
                <c:pt idx="5206">
                  <c:v>178.42319305856745</c:v>
                </c:pt>
                <c:pt idx="5207">
                  <c:v>166.17627294310978</c:v>
                </c:pt>
                <c:pt idx="5208">
                  <c:v>155.51715553808708</c:v>
                </c:pt>
                <c:pt idx="5209">
                  <c:v>148.26756137246639</c:v>
                </c:pt>
                <c:pt idx="5210">
                  <c:v>137.74366195389166</c:v>
                </c:pt>
                <c:pt idx="5211">
                  <c:v>221.02394082648561</c:v>
                </c:pt>
                <c:pt idx="5212">
                  <c:v>204.11945075060828</c:v>
                </c:pt>
                <c:pt idx="5213">
                  <c:v>190.55774711856691</c:v>
                </c:pt>
                <c:pt idx="5214">
                  <c:v>175.41833974300107</c:v>
                </c:pt>
                <c:pt idx="5215">
                  <c:v>164.00291914271884</c:v>
                </c:pt>
                <c:pt idx="5216">
                  <c:v>153.04666383220797</c:v>
                </c:pt>
                <c:pt idx="5217">
                  <c:v>139.81391515012251</c:v>
                </c:pt>
                <c:pt idx="5218">
                  <c:v>132.89813625242482</c:v>
                </c:pt>
                <c:pt idx="5219">
                  <c:v>204.75981065363101</c:v>
                </c:pt>
                <c:pt idx="5220">
                  <c:v>191.11895516644461</c:v>
                </c:pt>
                <c:pt idx="5221">
                  <c:v>175.82535280468733</c:v>
                </c:pt>
                <c:pt idx="5222">
                  <c:v>161.55918066172762</c:v>
                </c:pt>
                <c:pt idx="5223">
                  <c:v>148.50590599729367</c:v>
                </c:pt>
                <c:pt idx="5224">
                  <c:v>138.28334899077436</c:v>
                </c:pt>
                <c:pt idx="5225">
                  <c:v>125.57367765931349</c:v>
                </c:pt>
                <c:pt idx="5226">
                  <c:v>193.01592032095391</c:v>
                </c:pt>
                <c:pt idx="5227">
                  <c:v>176.89257681951347</c:v>
                </c:pt>
                <c:pt idx="5228">
                  <c:v>159.57162711262572</c:v>
                </c:pt>
                <c:pt idx="5229">
                  <c:v>147.28308659230697</c:v>
                </c:pt>
                <c:pt idx="5230">
                  <c:v>135.1377140954487</c:v>
                </c:pt>
                <c:pt idx="5231">
                  <c:v>122.66719472958198</c:v>
                </c:pt>
                <c:pt idx="5232">
                  <c:v>177.21755752147931</c:v>
                </c:pt>
                <c:pt idx="5233">
                  <c:v>162.79235642187564</c:v>
                </c:pt>
                <c:pt idx="5234">
                  <c:v>147.89821574010398</c:v>
                </c:pt>
                <c:pt idx="5235">
                  <c:v>134.2443868091716</c:v>
                </c:pt>
                <c:pt idx="5236">
                  <c:v>121.63390814914442</c:v>
                </c:pt>
                <c:pt idx="5237">
                  <c:v>165.23976224425587</c:v>
                </c:pt>
                <c:pt idx="5238">
                  <c:v>150.22035947290237</c:v>
                </c:pt>
                <c:pt idx="5239">
                  <c:v>137.18851447340785</c:v>
                </c:pt>
                <c:pt idx="5240">
                  <c:v>124.04499102992372</c:v>
                </c:pt>
                <c:pt idx="5241">
                  <c:v>156.47678617096994</c:v>
                </c:pt>
                <c:pt idx="5242">
                  <c:v>141.62191911226023</c:v>
                </c:pt>
                <c:pt idx="5243">
                  <c:v>126.06055260450717</c:v>
                </c:pt>
                <c:pt idx="5244">
                  <c:v>145.21668559237401</c:v>
                </c:pt>
                <c:pt idx="5245">
                  <c:v>129.75310558424849</c:v>
                </c:pt>
                <c:pt idx="5246">
                  <c:v>133.32005522225586</c:v>
                </c:pt>
                <c:pt idx="5247">
                  <c:v>222.03408632312323</c:v>
                </c:pt>
                <c:pt idx="5248">
                  <c:v>208.17719773362376</c:v>
                </c:pt>
                <c:pt idx="5249">
                  <c:v>193.37886587555556</c:v>
                </c:pt>
                <c:pt idx="5250">
                  <c:v>179.10900321626536</c:v>
                </c:pt>
                <c:pt idx="5251">
                  <c:v>166.26013471887836</c:v>
                </c:pt>
                <c:pt idx="5252">
                  <c:v>155.17581635713464</c:v>
                </c:pt>
                <c:pt idx="5253">
                  <c:v>144.59309232791543</c:v>
                </c:pt>
                <c:pt idx="5254">
                  <c:v>133.24712977803915</c:v>
                </c:pt>
                <c:pt idx="5255">
                  <c:v>209.2747775249062</c:v>
                </c:pt>
                <c:pt idx="5256">
                  <c:v>195.08106338067</c:v>
                </c:pt>
                <c:pt idx="5257">
                  <c:v>180.15202797658355</c:v>
                </c:pt>
                <c:pt idx="5258">
                  <c:v>164.68757184113588</c:v>
                </c:pt>
                <c:pt idx="5259">
                  <c:v>150.76460906736861</c:v>
                </c:pt>
                <c:pt idx="5260">
                  <c:v>139.52616938927804</c:v>
                </c:pt>
                <c:pt idx="5261">
                  <c:v>128.00194808696392</c:v>
                </c:pt>
                <c:pt idx="5262">
                  <c:v>192.96620318525913</c:v>
                </c:pt>
                <c:pt idx="5263">
                  <c:v>180.41493549856671</c:v>
                </c:pt>
                <c:pt idx="5264">
                  <c:v>164.83256423488683</c:v>
                </c:pt>
                <c:pt idx="5265">
                  <c:v>150.48129613245987</c:v>
                </c:pt>
                <c:pt idx="5266">
                  <c:v>137.45569816968168</c:v>
                </c:pt>
                <c:pt idx="5267">
                  <c:v>124.30228495317306</c:v>
                </c:pt>
                <c:pt idx="5268">
                  <c:v>177.42718728065745</c:v>
                </c:pt>
                <c:pt idx="5269">
                  <c:v>163.72910787853561</c:v>
                </c:pt>
                <c:pt idx="5270">
                  <c:v>150.60309590897077</c:v>
                </c:pt>
                <c:pt idx="5271">
                  <c:v>135.58226957219108</c:v>
                </c:pt>
                <c:pt idx="5272">
                  <c:v>122.85314096486854</c:v>
                </c:pt>
                <c:pt idx="5273">
                  <c:v>164.67300213423937</c:v>
                </c:pt>
                <c:pt idx="5274">
                  <c:v>150.27879917325777</c:v>
                </c:pt>
                <c:pt idx="5275">
                  <c:v>135.60719448938494</c:v>
                </c:pt>
                <c:pt idx="5276">
                  <c:v>122.25713149224862</c:v>
                </c:pt>
                <c:pt idx="5277">
                  <c:v>152.73735023465929</c:v>
                </c:pt>
                <c:pt idx="5278">
                  <c:v>138.25348952347781</c:v>
                </c:pt>
                <c:pt idx="5279">
                  <c:v>123.70788576309837</c:v>
                </c:pt>
                <c:pt idx="5280">
                  <c:v>147.1003116862048</c:v>
                </c:pt>
                <c:pt idx="5281">
                  <c:v>131.34305465475518</c:v>
                </c:pt>
                <c:pt idx="5282">
                  <c:v>135.73072491786957</c:v>
                </c:pt>
                <c:pt idx="5283">
                  <c:v>200.56124276115656</c:v>
                </c:pt>
                <c:pt idx="5284">
                  <c:v>189.97880652608092</c:v>
                </c:pt>
                <c:pt idx="5285">
                  <c:v>173.11327549808834</c:v>
                </c:pt>
                <c:pt idx="5286">
                  <c:v>160.13250246036341</c:v>
                </c:pt>
                <c:pt idx="5287">
                  <c:v>149.90760715708916</c:v>
                </c:pt>
                <c:pt idx="5288">
                  <c:v>136.52575132270113</c:v>
                </c:pt>
                <c:pt idx="5289">
                  <c:v>183.98255168039816</c:v>
                </c:pt>
                <c:pt idx="5290">
                  <c:v>170.74460590077365</c:v>
                </c:pt>
                <c:pt idx="5291">
                  <c:v>159.65828485956627</c:v>
                </c:pt>
                <c:pt idx="5292">
                  <c:v>145.49354106159672</c:v>
                </c:pt>
                <c:pt idx="5293">
                  <c:v>133.43210783619793</c:v>
                </c:pt>
                <c:pt idx="5294">
                  <c:v>171.74345080779062</c:v>
                </c:pt>
                <c:pt idx="5295">
                  <c:v>157.79409520939407</c:v>
                </c:pt>
                <c:pt idx="5296">
                  <c:v>144.41416684417891</c:v>
                </c:pt>
                <c:pt idx="5297">
                  <c:v>131.11432424722716</c:v>
                </c:pt>
                <c:pt idx="5298">
                  <c:v>158.72227586356098</c:v>
                </c:pt>
                <c:pt idx="5299">
                  <c:v>144.65127010101673</c:v>
                </c:pt>
                <c:pt idx="5300">
                  <c:v>133.77280649685463</c:v>
                </c:pt>
                <c:pt idx="5301">
                  <c:v>150.92913371773875</c:v>
                </c:pt>
                <c:pt idx="5302">
                  <c:v>134.41511922909081</c:v>
                </c:pt>
                <c:pt idx="5303">
                  <c:v>138.4406747807061</c:v>
                </c:pt>
                <c:pt idx="5304">
                  <c:v>183.43771500003584</c:v>
                </c:pt>
                <c:pt idx="5305">
                  <c:v>171.57822129777469</c:v>
                </c:pt>
                <c:pt idx="5306">
                  <c:v>158.27391113585622</c:v>
                </c:pt>
                <c:pt idx="5307">
                  <c:v>145.21783169285823</c:v>
                </c:pt>
                <c:pt idx="5308">
                  <c:v>170.8492109954409</c:v>
                </c:pt>
                <c:pt idx="5309">
                  <c:v>156.7720456874938</c:v>
                </c:pt>
                <c:pt idx="5310">
                  <c:v>144.26106276941368</c:v>
                </c:pt>
                <c:pt idx="5311">
                  <c:v>158.09983022145707</c:v>
                </c:pt>
                <c:pt idx="5312">
                  <c:v>145.24508610521343</c:v>
                </c:pt>
                <c:pt idx="5313">
                  <c:v>147.46257348112317</c:v>
                </c:pt>
                <c:pt idx="5314">
                  <c:v>173.4443784704597</c:v>
                </c:pt>
                <c:pt idx="5315">
                  <c:v>162.31785287380626</c:v>
                </c:pt>
                <c:pt idx="5316">
                  <c:v>162.56803816097636</c:v>
                </c:pt>
                <c:pt idx="5317">
                  <c:v>241.95528849213986</c:v>
                </c:pt>
                <c:pt idx="5318">
                  <c:v>225.87046045273769</c:v>
                </c:pt>
                <c:pt idx="5319">
                  <c:v>213.27204925188664</c:v>
                </c:pt>
                <c:pt idx="5320">
                  <c:v>200.72981615359174</c:v>
                </c:pt>
                <c:pt idx="5321">
                  <c:v>192.58385822475952</c:v>
                </c:pt>
                <c:pt idx="5322">
                  <c:v>178.26077980568357</c:v>
                </c:pt>
                <c:pt idx="5323">
                  <c:v>164.36941552928215</c:v>
                </c:pt>
                <c:pt idx="5324">
                  <c:v>156.07400275106738</c:v>
                </c:pt>
                <c:pt idx="5325">
                  <c:v>225.3323699337061</c:v>
                </c:pt>
                <c:pt idx="5326">
                  <c:v>214.12341708913607</c:v>
                </c:pt>
                <c:pt idx="5327">
                  <c:v>198.03818999373129</c:v>
                </c:pt>
                <c:pt idx="5328">
                  <c:v>185.29173212497142</c:v>
                </c:pt>
                <c:pt idx="5329">
                  <c:v>173.38766407356525</c:v>
                </c:pt>
                <c:pt idx="5330">
                  <c:v>160.09595960690058</c:v>
                </c:pt>
                <c:pt idx="5331">
                  <c:v>151.79787335392712</c:v>
                </c:pt>
                <c:pt idx="5332">
                  <c:v>210.82561246464832</c:v>
                </c:pt>
                <c:pt idx="5333">
                  <c:v>198.87722006065098</c:v>
                </c:pt>
                <c:pt idx="5334">
                  <c:v>185.64332805157596</c:v>
                </c:pt>
                <c:pt idx="5335">
                  <c:v>169.8824497559749</c:v>
                </c:pt>
                <c:pt idx="5336">
                  <c:v>156.3331623460731</c:v>
                </c:pt>
                <c:pt idx="5337">
                  <c:v>143.44732495889571</c:v>
                </c:pt>
                <c:pt idx="5338">
                  <c:v>199.44296746727127</c:v>
                </c:pt>
                <c:pt idx="5339">
                  <c:v>185.17259357752607</c:v>
                </c:pt>
                <c:pt idx="5340">
                  <c:v>170.64406649540501</c:v>
                </c:pt>
                <c:pt idx="5341">
                  <c:v>156.28785609513216</c:v>
                </c:pt>
                <c:pt idx="5342">
                  <c:v>141.87017507292035</c:v>
                </c:pt>
                <c:pt idx="5343">
                  <c:v>184.53435539985674</c:v>
                </c:pt>
                <c:pt idx="5344">
                  <c:v>171.10949500336596</c:v>
                </c:pt>
                <c:pt idx="5345">
                  <c:v>157.12449801092862</c:v>
                </c:pt>
                <c:pt idx="5346">
                  <c:v>144.85463028085542</c:v>
                </c:pt>
                <c:pt idx="5347">
                  <c:v>171.11286001729991</c:v>
                </c:pt>
                <c:pt idx="5348">
                  <c:v>154.31384183930663</c:v>
                </c:pt>
                <c:pt idx="5349">
                  <c:v>141.28061870005513</c:v>
                </c:pt>
                <c:pt idx="5350">
                  <c:v>157.00629055091827</c:v>
                </c:pt>
                <c:pt idx="5351">
                  <c:v>142.18112634386466</c:v>
                </c:pt>
                <c:pt idx="5352">
                  <c:v>145.06329232048711</c:v>
                </c:pt>
                <c:pt idx="5353">
                  <c:v>214.28256898787106</c:v>
                </c:pt>
                <c:pt idx="5354">
                  <c:v>201.24766070123121</c:v>
                </c:pt>
                <c:pt idx="5355">
                  <c:v>185.25960190707167</c:v>
                </c:pt>
                <c:pt idx="5356">
                  <c:v>173.97128619373666</c:v>
                </c:pt>
                <c:pt idx="5357">
                  <c:v>163.9279393768993</c:v>
                </c:pt>
                <c:pt idx="5358">
                  <c:v>151.27730221041361</c:v>
                </c:pt>
                <c:pt idx="5359">
                  <c:v>198.71914711820125</c:v>
                </c:pt>
                <c:pt idx="5360">
                  <c:v>185.14514174893122</c:v>
                </c:pt>
                <c:pt idx="5361">
                  <c:v>172.302475199431</c:v>
                </c:pt>
                <c:pt idx="5362">
                  <c:v>160.39068501766769</c:v>
                </c:pt>
                <c:pt idx="5363">
                  <c:v>149.84467077088971</c:v>
                </c:pt>
                <c:pt idx="5364">
                  <c:v>184.03017831637408</c:v>
                </c:pt>
                <c:pt idx="5365">
                  <c:v>171.8003481067916</c:v>
                </c:pt>
                <c:pt idx="5366">
                  <c:v>158.3466623332456</c:v>
                </c:pt>
                <c:pt idx="5367">
                  <c:v>148.09513253066348</c:v>
                </c:pt>
                <c:pt idx="5368">
                  <c:v>169.68137677349966</c:v>
                </c:pt>
                <c:pt idx="5369">
                  <c:v>155.68623790749893</c:v>
                </c:pt>
                <c:pt idx="5370">
                  <c:v>144.61030215597316</c:v>
                </c:pt>
                <c:pt idx="5371">
                  <c:v>157.59644885580383</c:v>
                </c:pt>
                <c:pt idx="5372">
                  <c:v>144.62590411345923</c:v>
                </c:pt>
                <c:pt idx="5373">
                  <c:v>145.36872598718492</c:v>
                </c:pt>
                <c:pt idx="5374">
                  <c:v>191.51905342171756</c:v>
                </c:pt>
                <c:pt idx="5375">
                  <c:v>177.67583460347771</c:v>
                </c:pt>
                <c:pt idx="5376">
                  <c:v>166.00597548681299</c:v>
                </c:pt>
                <c:pt idx="5377">
                  <c:v>153.10732839194566</c:v>
                </c:pt>
                <c:pt idx="5378">
                  <c:v>175.57189142099537</c:v>
                </c:pt>
                <c:pt idx="5379">
                  <c:v>162.13692250340523</c:v>
                </c:pt>
                <c:pt idx="5380">
                  <c:v>150.07011636728021</c:v>
                </c:pt>
                <c:pt idx="5381">
                  <c:v>162.46451220146082</c:v>
                </c:pt>
                <c:pt idx="5382">
                  <c:v>150.21073141345028</c:v>
                </c:pt>
                <c:pt idx="5383">
                  <c:v>152.9964755244132</c:v>
                </c:pt>
                <c:pt idx="5384">
                  <c:v>173.53688759270972</c:v>
                </c:pt>
                <c:pt idx="5385">
                  <c:v>162.62115142642165</c:v>
                </c:pt>
                <c:pt idx="5386">
                  <c:v>163.53073040165282</c:v>
                </c:pt>
                <c:pt idx="5387">
                  <c:v>231.87754796430886</c:v>
                </c:pt>
                <c:pt idx="5388">
                  <c:v>217.04139451494882</c:v>
                </c:pt>
                <c:pt idx="5389">
                  <c:v>204.91516404364609</c:v>
                </c:pt>
                <c:pt idx="5390">
                  <c:v>193.74108267360918</c:v>
                </c:pt>
                <c:pt idx="5391">
                  <c:v>183.77671869664573</c:v>
                </c:pt>
                <c:pt idx="5392">
                  <c:v>174.85389273656733</c:v>
                </c:pt>
                <c:pt idx="5393">
                  <c:v>216.06950103998167</c:v>
                </c:pt>
                <c:pt idx="5394">
                  <c:v>202.26279205334708</c:v>
                </c:pt>
                <c:pt idx="5395">
                  <c:v>191.60098918747735</c:v>
                </c:pt>
                <c:pt idx="5396">
                  <c:v>181.55137208090514</c:v>
                </c:pt>
                <c:pt idx="5397">
                  <c:v>170.32131245627897</c:v>
                </c:pt>
                <c:pt idx="5398">
                  <c:v>205.12353927139054</c:v>
                </c:pt>
                <c:pt idx="5399">
                  <c:v>190.14203341286861</c:v>
                </c:pt>
                <c:pt idx="5400">
                  <c:v>176.49470121078116</c:v>
                </c:pt>
                <c:pt idx="5401">
                  <c:v>167.08320622815472</c:v>
                </c:pt>
                <c:pt idx="5402">
                  <c:v>191.21004408525482</c:v>
                </c:pt>
                <c:pt idx="5403">
                  <c:v>176.45678289600085</c:v>
                </c:pt>
                <c:pt idx="5404">
                  <c:v>164.72424812036843</c:v>
                </c:pt>
                <c:pt idx="5405">
                  <c:v>175.7608414946576</c:v>
                </c:pt>
                <c:pt idx="5406">
                  <c:v>163.59885873938515</c:v>
                </c:pt>
                <c:pt idx="5407">
                  <c:v>165.24650379451714</c:v>
                </c:pt>
                <c:pt idx="5408">
                  <c:v>210.41971452037365</c:v>
                </c:pt>
                <c:pt idx="5409">
                  <c:v>197.9513371818415</c:v>
                </c:pt>
                <c:pt idx="5410">
                  <c:v>185.92843102659356</c:v>
                </c:pt>
                <c:pt idx="5411">
                  <c:v>170.53384126359128</c:v>
                </c:pt>
                <c:pt idx="5412">
                  <c:v>193.99251774751065</c:v>
                </c:pt>
                <c:pt idx="5413">
                  <c:v>181.18976044759961</c:v>
                </c:pt>
                <c:pt idx="5414">
                  <c:v>167.90475395879889</c:v>
                </c:pt>
                <c:pt idx="5415">
                  <c:v>177.05742171678912</c:v>
                </c:pt>
                <c:pt idx="5416">
                  <c:v>160.82233289277838</c:v>
                </c:pt>
                <c:pt idx="5417">
                  <c:v>163.59583665223613</c:v>
                </c:pt>
                <c:pt idx="5418">
                  <c:v>185.54250517781759</c:v>
                </c:pt>
                <c:pt idx="5419">
                  <c:v>171.04729759498809</c:v>
                </c:pt>
                <c:pt idx="5420">
                  <c:v>172.31570597439008</c:v>
                </c:pt>
                <c:pt idx="5421">
                  <c:v>227.39428241508131</c:v>
                </c:pt>
                <c:pt idx="5422">
                  <c:v>214.88791859282082</c:v>
                </c:pt>
                <c:pt idx="5423">
                  <c:v>204.67415724536295</c:v>
                </c:pt>
                <c:pt idx="5424">
                  <c:v>195.06232121079302</c:v>
                </c:pt>
                <c:pt idx="5425">
                  <c:v>211.45635491005794</c:v>
                </c:pt>
                <c:pt idx="5426">
                  <c:v>201.48082853015035</c:v>
                </c:pt>
                <c:pt idx="5427">
                  <c:v>189.44742236680361</c:v>
                </c:pt>
                <c:pt idx="5428">
                  <c:v>199.24498587412688</c:v>
                </c:pt>
                <c:pt idx="5429">
                  <c:v>190.08866148761581</c:v>
                </c:pt>
                <c:pt idx="5430">
                  <c:v>188.77855265554456</c:v>
                </c:pt>
                <c:pt idx="5431">
                  <c:v>199.14323465497876</c:v>
                </c:pt>
                <c:pt idx="5432">
                  <c:v>191.15168288298867</c:v>
                </c:pt>
                <c:pt idx="5433">
                  <c:v>188.03820676545706</c:v>
                </c:pt>
                <c:pt idx="5434">
                  <c:v>231.50623002725877</c:v>
                </c:pt>
                <c:pt idx="5435">
                  <c:v>221.4265831422241</c:v>
                </c:pt>
                <c:pt idx="5436">
                  <c:v>221.49558546991852</c:v>
                </c:pt>
                <c:pt idx="5437">
                  <c:v>255.69141650371023</c:v>
                </c:pt>
                <c:pt idx="5438">
                  <c:v>241.81191793907715</c:v>
                </c:pt>
                <c:pt idx="5439">
                  <c:v>225.8158800743231</c:v>
                </c:pt>
                <c:pt idx="5440">
                  <c:v>212.34280661018613</c:v>
                </c:pt>
                <c:pt idx="5441">
                  <c:v>198.39607555345481</c:v>
                </c:pt>
                <c:pt idx="5442">
                  <c:v>185.25256370743068</c:v>
                </c:pt>
                <c:pt idx="5443">
                  <c:v>174.50626439807047</c:v>
                </c:pt>
                <c:pt idx="5444">
                  <c:v>165.02581425305539</c:v>
                </c:pt>
                <c:pt idx="5445">
                  <c:v>155.14968381980066</c:v>
                </c:pt>
                <c:pt idx="5446">
                  <c:v>145.49481259081631</c:v>
                </c:pt>
                <c:pt idx="5447">
                  <c:v>139.11163074628439</c:v>
                </c:pt>
                <c:pt idx="5448">
                  <c:v>238.80857962840491</c:v>
                </c:pt>
                <c:pt idx="5449">
                  <c:v>226.10202374240953</c:v>
                </c:pt>
                <c:pt idx="5450">
                  <c:v>212.85701738900298</c:v>
                </c:pt>
                <c:pt idx="5451">
                  <c:v>198.69438001803269</c:v>
                </c:pt>
                <c:pt idx="5452">
                  <c:v>183.03088090968936</c:v>
                </c:pt>
                <c:pt idx="5453">
                  <c:v>169.00043006552733</c:v>
                </c:pt>
                <c:pt idx="5454">
                  <c:v>157.83929191673542</c:v>
                </c:pt>
                <c:pt idx="5455">
                  <c:v>149.29896625897618</c:v>
                </c:pt>
                <c:pt idx="5456">
                  <c:v>139.42627510533271</c:v>
                </c:pt>
                <c:pt idx="5457">
                  <c:v>130.63747402828267</c:v>
                </c:pt>
                <c:pt idx="5458">
                  <c:v>225.702946613074</c:v>
                </c:pt>
                <c:pt idx="5459">
                  <c:v>210.35430402188388</c:v>
                </c:pt>
                <c:pt idx="5460">
                  <c:v>197.69642750146284</c:v>
                </c:pt>
                <c:pt idx="5461">
                  <c:v>180.89558052889674</c:v>
                </c:pt>
                <c:pt idx="5462">
                  <c:v>166.16673635826714</c:v>
                </c:pt>
                <c:pt idx="5463">
                  <c:v>154.83899617450356</c:v>
                </c:pt>
                <c:pt idx="5464">
                  <c:v>142.44045281335616</c:v>
                </c:pt>
                <c:pt idx="5465">
                  <c:v>134.27141237717638</c:v>
                </c:pt>
                <c:pt idx="5466">
                  <c:v>123.48682618411863</c:v>
                </c:pt>
                <c:pt idx="5467">
                  <c:v>210.79352306723024</c:v>
                </c:pt>
                <c:pt idx="5468">
                  <c:v>194.7922690268158</c:v>
                </c:pt>
                <c:pt idx="5469">
                  <c:v>179.40293649531168</c:v>
                </c:pt>
                <c:pt idx="5470">
                  <c:v>163.83265968049636</c:v>
                </c:pt>
                <c:pt idx="5471">
                  <c:v>150.76231644927134</c:v>
                </c:pt>
                <c:pt idx="5472">
                  <c:v>139.93730357731533</c:v>
                </c:pt>
                <c:pt idx="5473">
                  <c:v>129.39283572972431</c:v>
                </c:pt>
                <c:pt idx="5474">
                  <c:v>117.89702664645961</c:v>
                </c:pt>
                <c:pt idx="5475">
                  <c:v>195.49088692508587</c:v>
                </c:pt>
                <c:pt idx="5476">
                  <c:v>180.72101021763933</c:v>
                </c:pt>
                <c:pt idx="5477">
                  <c:v>164.34657472642425</c:v>
                </c:pt>
                <c:pt idx="5478">
                  <c:v>148.24994842210322</c:v>
                </c:pt>
                <c:pt idx="5479">
                  <c:v>133.91852561260339</c:v>
                </c:pt>
                <c:pt idx="5480">
                  <c:v>122.93703824637987</c:v>
                </c:pt>
                <c:pt idx="5481">
                  <c:v>113.69857401086028</c:v>
                </c:pt>
                <c:pt idx="5482">
                  <c:v>182.49649800865575</c:v>
                </c:pt>
                <c:pt idx="5483">
                  <c:v>168.36151618913777</c:v>
                </c:pt>
                <c:pt idx="5484">
                  <c:v>152.9678502674908</c:v>
                </c:pt>
                <c:pt idx="5485">
                  <c:v>135.80532332491725</c:v>
                </c:pt>
                <c:pt idx="5486">
                  <c:v>122.42268781190592</c:v>
                </c:pt>
                <c:pt idx="5487">
                  <c:v>108.12135671313376</c:v>
                </c:pt>
                <c:pt idx="5488">
                  <c:v>172.67600736159909</c:v>
                </c:pt>
                <c:pt idx="5489">
                  <c:v>154.70962624153549</c:v>
                </c:pt>
                <c:pt idx="5490">
                  <c:v>138.60355370983325</c:v>
                </c:pt>
                <c:pt idx="5491">
                  <c:v>125.7562429641614</c:v>
                </c:pt>
                <c:pt idx="5492">
                  <c:v>110.72585797739339</c:v>
                </c:pt>
                <c:pt idx="5493">
                  <c:v>158.40446912395805</c:v>
                </c:pt>
                <c:pt idx="5494">
                  <c:v>143.50243892416893</c:v>
                </c:pt>
                <c:pt idx="5495">
                  <c:v>128.79380181932879</c:v>
                </c:pt>
                <c:pt idx="5496">
                  <c:v>115.12204209237939</c:v>
                </c:pt>
                <c:pt idx="5497">
                  <c:v>147.51049884698091</c:v>
                </c:pt>
                <c:pt idx="5498">
                  <c:v>132.29417865254891</c:v>
                </c:pt>
                <c:pt idx="5499">
                  <c:v>118.46188469916024</c:v>
                </c:pt>
                <c:pt idx="5500">
                  <c:v>139.3038469964556</c:v>
                </c:pt>
                <c:pt idx="5501">
                  <c:v>123.31866595899555</c:v>
                </c:pt>
                <c:pt idx="5502">
                  <c:v>130.14330952481214</c:v>
                </c:pt>
                <c:pt idx="5503">
                  <c:v>229.88547211687819</c:v>
                </c:pt>
                <c:pt idx="5504">
                  <c:v>214.6008176606274</c:v>
                </c:pt>
                <c:pt idx="5505">
                  <c:v>202.99393919520583</c:v>
                </c:pt>
                <c:pt idx="5506">
                  <c:v>188.67849444635124</c:v>
                </c:pt>
                <c:pt idx="5507">
                  <c:v>173.02767499350693</c:v>
                </c:pt>
                <c:pt idx="5508">
                  <c:v>157.54735473582014</c:v>
                </c:pt>
                <c:pt idx="5509">
                  <c:v>146.84776938824234</c:v>
                </c:pt>
                <c:pt idx="5510">
                  <c:v>135.31270585311495</c:v>
                </c:pt>
                <c:pt idx="5511">
                  <c:v>124.40197557943043</c:v>
                </c:pt>
                <c:pt idx="5512">
                  <c:v>214.08389046979835</c:v>
                </c:pt>
                <c:pt idx="5513">
                  <c:v>198.72887903269554</c:v>
                </c:pt>
                <c:pt idx="5514">
                  <c:v>186.83002436137292</c:v>
                </c:pt>
                <c:pt idx="5515">
                  <c:v>172.11112951294217</c:v>
                </c:pt>
                <c:pt idx="5516">
                  <c:v>157.53059840671153</c:v>
                </c:pt>
                <c:pt idx="5517">
                  <c:v>144.04655142761499</c:v>
                </c:pt>
                <c:pt idx="5518">
                  <c:v>131.30319354412268</c:v>
                </c:pt>
                <c:pt idx="5519">
                  <c:v>119.18900098550216</c:v>
                </c:pt>
                <c:pt idx="5520">
                  <c:v>198.98578287437113</c:v>
                </c:pt>
                <c:pt idx="5521">
                  <c:v>183.28932195743755</c:v>
                </c:pt>
                <c:pt idx="5522">
                  <c:v>170.28825805464521</c:v>
                </c:pt>
                <c:pt idx="5523">
                  <c:v>156.70467090053808</c:v>
                </c:pt>
                <c:pt idx="5524">
                  <c:v>141.63934226468064</c:v>
                </c:pt>
                <c:pt idx="5525">
                  <c:v>127.28637447859091</c:v>
                </c:pt>
                <c:pt idx="5526">
                  <c:v>114.62569286712119</c:v>
                </c:pt>
                <c:pt idx="5527">
                  <c:v>183.61428302769309</c:v>
                </c:pt>
                <c:pt idx="5528">
                  <c:v>169.27676233946295</c:v>
                </c:pt>
                <c:pt idx="5529">
                  <c:v>154.65457875483412</c:v>
                </c:pt>
                <c:pt idx="5530">
                  <c:v>140.48809586045809</c:v>
                </c:pt>
                <c:pt idx="5531">
                  <c:v>128.21278007795172</c:v>
                </c:pt>
                <c:pt idx="5532">
                  <c:v>112.73563930755381</c:v>
                </c:pt>
                <c:pt idx="5533">
                  <c:v>169.96350151367938</c:v>
                </c:pt>
                <c:pt idx="5534">
                  <c:v>155.93898604937817</c:v>
                </c:pt>
                <c:pt idx="5535">
                  <c:v>140.99892473580712</c:v>
                </c:pt>
                <c:pt idx="5536">
                  <c:v>124.93853017944753</c:v>
                </c:pt>
                <c:pt idx="5537">
                  <c:v>108.5142417697316</c:v>
                </c:pt>
                <c:pt idx="5538">
                  <c:v>157.90158047135037</c:v>
                </c:pt>
                <c:pt idx="5539">
                  <c:v>142.36483290840397</c:v>
                </c:pt>
                <c:pt idx="5540">
                  <c:v>126.99912721381088</c:v>
                </c:pt>
                <c:pt idx="5541">
                  <c:v>113.14334747506996</c:v>
                </c:pt>
                <c:pt idx="5542">
                  <c:v>145.96224723234559</c:v>
                </c:pt>
                <c:pt idx="5543">
                  <c:v>130.87027223697919</c:v>
                </c:pt>
                <c:pt idx="5544">
                  <c:v>116.15909562769366</c:v>
                </c:pt>
                <c:pt idx="5545">
                  <c:v>137.28143433762671</c:v>
                </c:pt>
                <c:pt idx="5546">
                  <c:v>121.42963373563111</c:v>
                </c:pt>
                <c:pt idx="5547">
                  <c:v>127.89940848482888</c:v>
                </c:pt>
                <c:pt idx="5548">
                  <c:v>203.25557815894012</c:v>
                </c:pt>
                <c:pt idx="5549">
                  <c:v>188.81720070394533</c:v>
                </c:pt>
                <c:pt idx="5550">
                  <c:v>177.78590679792364</c:v>
                </c:pt>
                <c:pt idx="5551">
                  <c:v>165.36639101929177</c:v>
                </c:pt>
                <c:pt idx="5552">
                  <c:v>151.61982825965833</c:v>
                </c:pt>
                <c:pt idx="5553">
                  <c:v>137.43998295320534</c:v>
                </c:pt>
                <c:pt idx="5554">
                  <c:v>128.26869629773182</c:v>
                </c:pt>
                <c:pt idx="5555">
                  <c:v>188.87775090517937</c:v>
                </c:pt>
                <c:pt idx="5556">
                  <c:v>173.99426622359169</c:v>
                </c:pt>
                <c:pt idx="5557">
                  <c:v>160.0846129797078</c:v>
                </c:pt>
                <c:pt idx="5558">
                  <c:v>150.53510924676607</c:v>
                </c:pt>
                <c:pt idx="5559">
                  <c:v>135.89318211690397</c:v>
                </c:pt>
                <c:pt idx="5560">
                  <c:v>123.15986320211528</c:v>
                </c:pt>
                <c:pt idx="5561">
                  <c:v>174.54181342422407</c:v>
                </c:pt>
                <c:pt idx="5562">
                  <c:v>161.69222555866509</c:v>
                </c:pt>
                <c:pt idx="5563">
                  <c:v>149.10746653563751</c:v>
                </c:pt>
                <c:pt idx="5564">
                  <c:v>135.37029643177243</c:v>
                </c:pt>
                <c:pt idx="5565">
                  <c:v>123.14744973113375</c:v>
                </c:pt>
                <c:pt idx="5566">
                  <c:v>166.05202739664833</c:v>
                </c:pt>
                <c:pt idx="5567">
                  <c:v>150.1541554824621</c:v>
                </c:pt>
                <c:pt idx="5568">
                  <c:v>135.22268329007898</c:v>
                </c:pt>
                <c:pt idx="5569">
                  <c:v>120.29554357201164</c:v>
                </c:pt>
                <c:pt idx="5570">
                  <c:v>151.41729742355028</c:v>
                </c:pt>
                <c:pt idx="5571">
                  <c:v>136.12856166720076</c:v>
                </c:pt>
                <c:pt idx="5572">
                  <c:v>123.79752883266701</c:v>
                </c:pt>
                <c:pt idx="5573">
                  <c:v>139.74283395362409</c:v>
                </c:pt>
                <c:pt idx="5574">
                  <c:v>125.49306791509593</c:v>
                </c:pt>
                <c:pt idx="5575">
                  <c:v>132.07955284297077</c:v>
                </c:pt>
                <c:pt idx="5576">
                  <c:v>189.06664754843655</c:v>
                </c:pt>
                <c:pt idx="5577">
                  <c:v>176.59084701738198</c:v>
                </c:pt>
                <c:pt idx="5578">
                  <c:v>161.39209174958705</c:v>
                </c:pt>
                <c:pt idx="5579">
                  <c:v>147.05699491817199</c:v>
                </c:pt>
                <c:pt idx="5580">
                  <c:v>136.71816699731517</c:v>
                </c:pt>
                <c:pt idx="5581">
                  <c:v>174.73551198707776</c:v>
                </c:pt>
                <c:pt idx="5582">
                  <c:v>159.24325614271356</c:v>
                </c:pt>
                <c:pt idx="5583">
                  <c:v>145.7731533509459</c:v>
                </c:pt>
                <c:pt idx="5584">
                  <c:v>134.54744584157061</c:v>
                </c:pt>
                <c:pt idx="5585">
                  <c:v>161.70571396757373</c:v>
                </c:pt>
                <c:pt idx="5586">
                  <c:v>147.88097377883196</c:v>
                </c:pt>
                <c:pt idx="5587">
                  <c:v>135.87876628329082</c:v>
                </c:pt>
                <c:pt idx="5588">
                  <c:v>149.96128139174425</c:v>
                </c:pt>
                <c:pt idx="5589">
                  <c:v>137.42854962711635</c:v>
                </c:pt>
                <c:pt idx="5590">
                  <c:v>141.68207925643037</c:v>
                </c:pt>
                <c:pt idx="5591">
                  <c:v>175.09939007839807</c:v>
                </c:pt>
                <c:pt idx="5592">
                  <c:v>163.84736599862913</c:v>
                </c:pt>
                <c:pt idx="5593">
                  <c:v>153.51952353298384</c:v>
                </c:pt>
                <c:pt idx="5594">
                  <c:v>167.2896838072179</c:v>
                </c:pt>
                <c:pt idx="5595">
                  <c:v>156.37758825787773</c:v>
                </c:pt>
                <c:pt idx="5596">
                  <c:v>161.00959147845151</c:v>
                </c:pt>
                <c:pt idx="5597">
                  <c:v>178.75053357739489</c:v>
                </c:pt>
                <c:pt idx="5598">
                  <c:v>238.23092838861578</c:v>
                </c:pt>
                <c:pt idx="5599">
                  <c:v>220.77039423112217</c:v>
                </c:pt>
                <c:pt idx="5600">
                  <c:v>207.82370324504302</c:v>
                </c:pt>
                <c:pt idx="5601">
                  <c:v>196.14470124815705</c:v>
                </c:pt>
                <c:pt idx="5602">
                  <c:v>181.73723568597325</c:v>
                </c:pt>
                <c:pt idx="5603">
                  <c:v>169.6843963420572</c:v>
                </c:pt>
                <c:pt idx="5604">
                  <c:v>160.05615103622654</c:v>
                </c:pt>
                <c:pt idx="5605">
                  <c:v>151.64686343369954</c:v>
                </c:pt>
                <c:pt idx="5606">
                  <c:v>141.07310569667106</c:v>
                </c:pt>
                <c:pt idx="5607">
                  <c:v>222.56036200826929</c:v>
                </c:pt>
                <c:pt idx="5608">
                  <c:v>209.12239042180738</c:v>
                </c:pt>
                <c:pt idx="5609">
                  <c:v>193.55881498944086</c:v>
                </c:pt>
                <c:pt idx="5610">
                  <c:v>180.96842026778108</c:v>
                </c:pt>
                <c:pt idx="5611">
                  <c:v>165.42864844700398</c:v>
                </c:pt>
                <c:pt idx="5612">
                  <c:v>153.0793014283463</c:v>
                </c:pt>
                <c:pt idx="5613">
                  <c:v>144.18865207365161</c:v>
                </c:pt>
                <c:pt idx="5614">
                  <c:v>133.98718671829602</c:v>
                </c:pt>
                <c:pt idx="5615">
                  <c:v>209.85334190365268</c:v>
                </c:pt>
                <c:pt idx="5616">
                  <c:v>194.68389248406606</c:v>
                </c:pt>
                <c:pt idx="5617">
                  <c:v>178.98890431193763</c:v>
                </c:pt>
                <c:pt idx="5618">
                  <c:v>166.25959373005253</c:v>
                </c:pt>
                <c:pt idx="5619">
                  <c:v>150.81208808220845</c:v>
                </c:pt>
                <c:pt idx="5620">
                  <c:v>138.29591968202544</c:v>
                </c:pt>
                <c:pt idx="5621">
                  <c:v>127.52000062243837</c:v>
                </c:pt>
                <c:pt idx="5622">
                  <c:v>194.40380182606521</c:v>
                </c:pt>
                <c:pt idx="5623">
                  <c:v>179.96128146525882</c:v>
                </c:pt>
                <c:pt idx="5624">
                  <c:v>164.93030196434211</c:v>
                </c:pt>
                <c:pt idx="5625">
                  <c:v>151.17275334364649</c:v>
                </c:pt>
                <c:pt idx="5626">
                  <c:v>136.8835311490941</c:v>
                </c:pt>
                <c:pt idx="5627">
                  <c:v>124.03795842646332</c:v>
                </c:pt>
                <c:pt idx="5628">
                  <c:v>179.9451821864269</c:v>
                </c:pt>
                <c:pt idx="5629">
                  <c:v>167.52014357153439</c:v>
                </c:pt>
                <c:pt idx="5630">
                  <c:v>150.92160020732035</c:v>
                </c:pt>
                <c:pt idx="5631">
                  <c:v>135.15597602773892</c:v>
                </c:pt>
                <c:pt idx="5632">
                  <c:v>122.17903497472275</c:v>
                </c:pt>
                <c:pt idx="5633">
                  <c:v>169.06839923982329</c:v>
                </c:pt>
                <c:pt idx="5634">
                  <c:v>153.23625584763477</c:v>
                </c:pt>
                <c:pt idx="5635">
                  <c:v>138.59227474692443</c:v>
                </c:pt>
                <c:pt idx="5636">
                  <c:v>123.67253685191758</c:v>
                </c:pt>
                <c:pt idx="5637">
                  <c:v>155.28040372016108</c:v>
                </c:pt>
                <c:pt idx="5638">
                  <c:v>139.1266405990566</c:v>
                </c:pt>
                <c:pt idx="5639">
                  <c:v>125.41142502891148</c:v>
                </c:pt>
                <c:pt idx="5640">
                  <c:v>145.2734208555928</c:v>
                </c:pt>
                <c:pt idx="5641">
                  <c:v>128.68818330437148</c:v>
                </c:pt>
                <c:pt idx="5642">
                  <c:v>131.26636621268062</c:v>
                </c:pt>
                <c:pt idx="5643">
                  <c:v>212.25288039471025</c:v>
                </c:pt>
                <c:pt idx="5644">
                  <c:v>197.61639575866604</c:v>
                </c:pt>
                <c:pt idx="5645">
                  <c:v>182.39775305626279</c:v>
                </c:pt>
                <c:pt idx="5646">
                  <c:v>168.5386944112438</c:v>
                </c:pt>
                <c:pt idx="5647">
                  <c:v>155.44818535373588</c:v>
                </c:pt>
                <c:pt idx="5648">
                  <c:v>141.45666187170355</c:v>
                </c:pt>
                <c:pt idx="5649">
                  <c:v>132.0463302421158</c:v>
                </c:pt>
                <c:pt idx="5650">
                  <c:v>199.06282202988712</c:v>
                </c:pt>
                <c:pt idx="5651">
                  <c:v>183.38924667489709</c:v>
                </c:pt>
                <c:pt idx="5652">
                  <c:v>166.1624592484809</c:v>
                </c:pt>
                <c:pt idx="5653">
                  <c:v>153.06266124583658</c:v>
                </c:pt>
                <c:pt idx="5654">
                  <c:v>139.69800930658653</c:v>
                </c:pt>
                <c:pt idx="5655">
                  <c:v>125.30991591894713</c:v>
                </c:pt>
                <c:pt idx="5656">
                  <c:v>183.26633098040747</c:v>
                </c:pt>
                <c:pt idx="5657">
                  <c:v>168.89010257058726</c:v>
                </c:pt>
                <c:pt idx="5658">
                  <c:v>153.04028873842094</c:v>
                </c:pt>
                <c:pt idx="5659">
                  <c:v>137.83040697515298</c:v>
                </c:pt>
                <c:pt idx="5660">
                  <c:v>125.59357256944372</c:v>
                </c:pt>
                <c:pt idx="5661">
                  <c:v>168.07460315063815</c:v>
                </c:pt>
                <c:pt idx="5662">
                  <c:v>152.72960509099335</c:v>
                </c:pt>
                <c:pt idx="5663">
                  <c:v>138.78873163987032</c:v>
                </c:pt>
                <c:pt idx="5664">
                  <c:v>123.56929248867891</c:v>
                </c:pt>
                <c:pt idx="5665">
                  <c:v>153.8064960296424</c:v>
                </c:pt>
                <c:pt idx="5666">
                  <c:v>139.26499723730285</c:v>
                </c:pt>
                <c:pt idx="5667">
                  <c:v>124.55148967548757</c:v>
                </c:pt>
                <c:pt idx="5668">
                  <c:v>142.11097896431443</c:v>
                </c:pt>
                <c:pt idx="5669">
                  <c:v>127.06249221385474</c:v>
                </c:pt>
                <c:pt idx="5670">
                  <c:v>133.36988665609374</c:v>
                </c:pt>
                <c:pt idx="5671">
                  <c:v>191.0447582824886</c:v>
                </c:pt>
                <c:pt idx="5672">
                  <c:v>177.58193437098316</c:v>
                </c:pt>
                <c:pt idx="5673">
                  <c:v>163.61768642738753</c:v>
                </c:pt>
                <c:pt idx="5674">
                  <c:v>148.63917105997712</c:v>
                </c:pt>
                <c:pt idx="5675">
                  <c:v>137.29152017008391</c:v>
                </c:pt>
                <c:pt idx="5676">
                  <c:v>175.67378826358652</c:v>
                </c:pt>
                <c:pt idx="5677">
                  <c:v>162.74544202469633</c:v>
                </c:pt>
                <c:pt idx="5678">
                  <c:v>148.5379794109358</c:v>
                </c:pt>
                <c:pt idx="5679">
                  <c:v>134.83234697041576</c:v>
                </c:pt>
                <c:pt idx="5680">
                  <c:v>161.80189009192213</c:v>
                </c:pt>
                <c:pt idx="5681">
                  <c:v>147.49316244815418</c:v>
                </c:pt>
                <c:pt idx="5682">
                  <c:v>134.8384817264739</c:v>
                </c:pt>
                <c:pt idx="5683">
                  <c:v>150.38374532848366</c:v>
                </c:pt>
                <c:pt idx="5684">
                  <c:v>135.65719416948036</c:v>
                </c:pt>
                <c:pt idx="5685">
                  <c:v>140.027833541772</c:v>
                </c:pt>
                <c:pt idx="5686">
                  <c:v>172.22638523007492</c:v>
                </c:pt>
                <c:pt idx="5687">
                  <c:v>159.71332332464112</c:v>
                </c:pt>
                <c:pt idx="5688">
                  <c:v>147.331814624873</c:v>
                </c:pt>
                <c:pt idx="5689">
                  <c:v>158.30936716829683</c:v>
                </c:pt>
                <c:pt idx="5690">
                  <c:v>145.37474161476348</c:v>
                </c:pt>
                <c:pt idx="5691">
                  <c:v>146.87928468522045</c:v>
                </c:pt>
                <c:pt idx="5692">
                  <c:v>166.02258733079634</c:v>
                </c:pt>
                <c:pt idx="5693">
                  <c:v>230.50213738656566</c:v>
                </c:pt>
                <c:pt idx="5694">
                  <c:v>214.71353184652196</c:v>
                </c:pt>
                <c:pt idx="5695">
                  <c:v>197.69349583900998</c:v>
                </c:pt>
                <c:pt idx="5696">
                  <c:v>185.76821032278576</c:v>
                </c:pt>
                <c:pt idx="5697">
                  <c:v>176.48619030243094</c:v>
                </c:pt>
                <c:pt idx="5698">
                  <c:v>163.35101815874714</c:v>
                </c:pt>
                <c:pt idx="5699">
                  <c:v>154.37820862066837</c:v>
                </c:pt>
                <c:pt idx="5700">
                  <c:v>217.29048516775379</c:v>
                </c:pt>
                <c:pt idx="5701">
                  <c:v>202.3193701031754</c:v>
                </c:pt>
                <c:pt idx="5702">
                  <c:v>184.23453690169219</c:v>
                </c:pt>
                <c:pt idx="5703">
                  <c:v>170.8555233871673</c:v>
                </c:pt>
                <c:pt idx="5704">
                  <c:v>160.76716528331713</c:v>
                </c:pt>
                <c:pt idx="5705">
                  <c:v>148.00502893557609</c:v>
                </c:pt>
                <c:pt idx="5706">
                  <c:v>200.56476343014936</c:v>
                </c:pt>
                <c:pt idx="5707">
                  <c:v>185.54282691135325</c:v>
                </c:pt>
                <c:pt idx="5708">
                  <c:v>171.11596770980623</c:v>
                </c:pt>
                <c:pt idx="5709">
                  <c:v>157.23151997970444</c:v>
                </c:pt>
                <c:pt idx="5710">
                  <c:v>142.89386976027095</c:v>
                </c:pt>
                <c:pt idx="5711">
                  <c:v>184.66893167745582</c:v>
                </c:pt>
                <c:pt idx="5712">
                  <c:v>171.47079097212077</c:v>
                </c:pt>
                <c:pt idx="5713">
                  <c:v>158.00777863803728</c:v>
                </c:pt>
                <c:pt idx="5714">
                  <c:v>144.35737577216833</c:v>
                </c:pt>
                <c:pt idx="5715">
                  <c:v>171.14088491061091</c:v>
                </c:pt>
                <c:pt idx="5716">
                  <c:v>157.21211349118335</c:v>
                </c:pt>
                <c:pt idx="5717">
                  <c:v>146.1984582226487</c:v>
                </c:pt>
                <c:pt idx="5718">
                  <c:v>158.2201017385712</c:v>
                </c:pt>
                <c:pt idx="5719">
                  <c:v>141.83358647761838</c:v>
                </c:pt>
                <c:pt idx="5720">
                  <c:v>147.61254053864013</c:v>
                </c:pt>
                <c:pt idx="5721">
                  <c:v>203.8706105144762</c:v>
                </c:pt>
                <c:pt idx="5722">
                  <c:v>191.81668442307546</c:v>
                </c:pt>
                <c:pt idx="5723">
                  <c:v>175.26835994617545</c:v>
                </c:pt>
                <c:pt idx="5724">
                  <c:v>162.93713257255968</c:v>
                </c:pt>
                <c:pt idx="5725">
                  <c:v>151.52631999484834</c:v>
                </c:pt>
                <c:pt idx="5726">
                  <c:v>188.53696132715982</c:v>
                </c:pt>
                <c:pt idx="5727">
                  <c:v>175.9835251229664</c:v>
                </c:pt>
                <c:pt idx="5728">
                  <c:v>162.3131562078413</c:v>
                </c:pt>
                <c:pt idx="5729">
                  <c:v>147.62926100013237</c:v>
                </c:pt>
                <c:pt idx="5730">
                  <c:v>172.01005173230942</c:v>
                </c:pt>
                <c:pt idx="5731">
                  <c:v>158.54843147180668</c:v>
                </c:pt>
                <c:pt idx="5732">
                  <c:v>146.27029939139538</c:v>
                </c:pt>
                <c:pt idx="5733">
                  <c:v>157.49909440868328</c:v>
                </c:pt>
                <c:pt idx="5734">
                  <c:v>143.62301360047741</c:v>
                </c:pt>
                <c:pt idx="5735">
                  <c:v>147.28785084056221</c:v>
                </c:pt>
                <c:pt idx="5736">
                  <c:v>181.72630439205204</c:v>
                </c:pt>
                <c:pt idx="5737">
                  <c:v>167.6497872599648</c:v>
                </c:pt>
                <c:pt idx="5738">
                  <c:v>154.53676698306413</c:v>
                </c:pt>
                <c:pt idx="5739">
                  <c:v>167.11512471605124</c:v>
                </c:pt>
                <c:pt idx="5740">
                  <c:v>153.41684302177077</c:v>
                </c:pt>
                <c:pt idx="5741">
                  <c:v>153.54681179920522</c:v>
                </c:pt>
                <c:pt idx="5742">
                  <c:v>166.94547867943288</c:v>
                </c:pt>
                <c:pt idx="5743">
                  <c:v>217.55311728476568</c:v>
                </c:pt>
                <c:pt idx="5744">
                  <c:v>204.66969377299222</c:v>
                </c:pt>
                <c:pt idx="5745">
                  <c:v>193.15682507929068</c:v>
                </c:pt>
                <c:pt idx="5746">
                  <c:v>182.74425715065536</c:v>
                </c:pt>
                <c:pt idx="5747">
                  <c:v>172.76025798514593</c:v>
                </c:pt>
                <c:pt idx="5748">
                  <c:v>204.60340943217398</c:v>
                </c:pt>
                <c:pt idx="5749">
                  <c:v>190.32786089579986</c:v>
                </c:pt>
                <c:pt idx="5750">
                  <c:v>180.72783489331937</c:v>
                </c:pt>
                <c:pt idx="5751">
                  <c:v>168.51342277301751</c:v>
                </c:pt>
                <c:pt idx="5752">
                  <c:v>190.93601486796717</c:v>
                </c:pt>
                <c:pt idx="5753">
                  <c:v>176.83254383887049</c:v>
                </c:pt>
                <c:pt idx="5754">
                  <c:v>165.79014947766814</c:v>
                </c:pt>
                <c:pt idx="5755">
                  <c:v>178.10178420544992</c:v>
                </c:pt>
                <c:pt idx="5756">
                  <c:v>161.97096645044417</c:v>
                </c:pt>
                <c:pt idx="5757">
                  <c:v>165.48332674717562</c:v>
                </c:pt>
                <c:pt idx="5758">
                  <c:v>193.30623365440113</c:v>
                </c:pt>
                <c:pt idx="5759">
                  <c:v>182.2080301767129</c:v>
                </c:pt>
                <c:pt idx="5760">
                  <c:v>170.43244186398942</c:v>
                </c:pt>
                <c:pt idx="5761">
                  <c:v>180.06389472278647</c:v>
                </c:pt>
                <c:pt idx="5762">
                  <c:v>166.19517457652478</c:v>
                </c:pt>
                <c:pt idx="5763">
                  <c:v>163.22816624618781</c:v>
                </c:pt>
                <c:pt idx="5764">
                  <c:v>171.40233508713152</c:v>
                </c:pt>
                <c:pt idx="5765">
                  <c:v>213.64096999307981</c:v>
                </c:pt>
                <c:pt idx="5766">
                  <c:v>204.82544735018757</c:v>
                </c:pt>
                <c:pt idx="5767">
                  <c:v>193.38380182482456</c:v>
                </c:pt>
                <c:pt idx="5768">
                  <c:v>199.32108006679755</c:v>
                </c:pt>
                <c:pt idx="5769">
                  <c:v>190.67319800688676</c:v>
                </c:pt>
                <c:pt idx="5770">
                  <c:v>190.10755208916441</c:v>
                </c:pt>
                <c:pt idx="5771">
                  <c:v>190.30011122919836</c:v>
                </c:pt>
                <c:pt idx="5772">
                  <c:v>222.13104687974555</c:v>
                </c:pt>
                <c:pt idx="5773">
                  <c:v>241.99920260397948</c:v>
                </c:pt>
                <c:pt idx="5774">
                  <c:v>227.82032337493069</c:v>
                </c:pt>
                <c:pt idx="5775">
                  <c:v>214.70030931616043</c:v>
                </c:pt>
                <c:pt idx="5776">
                  <c:v>198.41876836546567</c:v>
                </c:pt>
                <c:pt idx="5777">
                  <c:v>182.94756612084666</c:v>
                </c:pt>
                <c:pt idx="5778">
                  <c:v>172.06301550563876</c:v>
                </c:pt>
                <c:pt idx="5779">
                  <c:v>162.20409573924394</c:v>
                </c:pt>
                <c:pt idx="5780">
                  <c:v>154.37009724211293</c:v>
                </c:pt>
                <c:pt idx="5781">
                  <c:v>142.450250917625</c:v>
                </c:pt>
                <c:pt idx="5782">
                  <c:v>135.38964019251102</c:v>
                </c:pt>
                <c:pt idx="5783">
                  <c:v>227.75535760778052</c:v>
                </c:pt>
                <c:pt idx="5784">
                  <c:v>212.17463288920919</c:v>
                </c:pt>
                <c:pt idx="5785">
                  <c:v>198.5050969216901</c:v>
                </c:pt>
                <c:pt idx="5786">
                  <c:v>183.77395656235058</c:v>
                </c:pt>
                <c:pt idx="5787">
                  <c:v>167.38098198326952</c:v>
                </c:pt>
                <c:pt idx="5788">
                  <c:v>157.14127052515141</c:v>
                </c:pt>
                <c:pt idx="5789">
                  <c:v>148.51976047956373</c:v>
                </c:pt>
                <c:pt idx="5790">
                  <c:v>137.86188691318216</c:v>
                </c:pt>
                <c:pt idx="5791">
                  <c:v>127.80119672421642</c:v>
                </c:pt>
                <c:pt idx="5792">
                  <c:v>214.49705329170627</c:v>
                </c:pt>
                <c:pt idx="5793">
                  <c:v>197.28864583931033</c:v>
                </c:pt>
                <c:pt idx="5794">
                  <c:v>182.71027081385921</c:v>
                </c:pt>
                <c:pt idx="5795">
                  <c:v>168.3392182306718</c:v>
                </c:pt>
                <c:pt idx="5796">
                  <c:v>153.848947166377</c:v>
                </c:pt>
                <c:pt idx="5797">
                  <c:v>140.31452773768979</c:v>
                </c:pt>
                <c:pt idx="5798">
                  <c:v>132.66121631546548</c:v>
                </c:pt>
                <c:pt idx="5799">
                  <c:v>121.5826668467314</c:v>
                </c:pt>
                <c:pt idx="5800">
                  <c:v>199.19272408201994</c:v>
                </c:pt>
                <c:pt idx="5801">
                  <c:v>183.01252996304993</c:v>
                </c:pt>
                <c:pt idx="5802">
                  <c:v>168.31836397859684</c:v>
                </c:pt>
                <c:pt idx="5803">
                  <c:v>151.90119344596519</c:v>
                </c:pt>
                <c:pt idx="5804">
                  <c:v>137.83406549485426</c:v>
                </c:pt>
                <c:pt idx="5805">
                  <c:v>126.53780525060142</c:v>
                </c:pt>
                <c:pt idx="5806">
                  <c:v>114.88540930439171</c:v>
                </c:pt>
                <c:pt idx="5807">
                  <c:v>184.92063221394176</c:v>
                </c:pt>
                <c:pt idx="5808">
                  <c:v>169.49649814829627</c:v>
                </c:pt>
                <c:pt idx="5809">
                  <c:v>152.64230532246506</c:v>
                </c:pt>
                <c:pt idx="5810">
                  <c:v>136.43553264713978</c:v>
                </c:pt>
                <c:pt idx="5811">
                  <c:v>122.99850573923686</c:v>
                </c:pt>
                <c:pt idx="5812">
                  <c:v>110.0883715374805</c:v>
                </c:pt>
                <c:pt idx="5813">
                  <c:v>171.31015017251184</c:v>
                </c:pt>
                <c:pt idx="5814">
                  <c:v>155.27288682294784</c:v>
                </c:pt>
                <c:pt idx="5815">
                  <c:v>139.99756056853198</c:v>
                </c:pt>
                <c:pt idx="5816">
                  <c:v>125.33318480500816</c:v>
                </c:pt>
                <c:pt idx="5817">
                  <c:v>108.81755920821843</c:v>
                </c:pt>
                <c:pt idx="5818">
                  <c:v>161.0211752131147</c:v>
                </c:pt>
                <c:pt idx="5819">
                  <c:v>143.92394283703015</c:v>
                </c:pt>
                <c:pt idx="5820">
                  <c:v>128.17255734984678</c:v>
                </c:pt>
                <c:pt idx="5821">
                  <c:v>113.70294963906531</c:v>
                </c:pt>
                <c:pt idx="5822">
                  <c:v>146.69149001053347</c:v>
                </c:pt>
                <c:pt idx="5823">
                  <c:v>131.39955015197893</c:v>
                </c:pt>
                <c:pt idx="5824">
                  <c:v>117.21439782726475</c:v>
                </c:pt>
                <c:pt idx="5825">
                  <c:v>135.40655346619633</c:v>
                </c:pt>
                <c:pt idx="5826">
                  <c:v>119.72336914771722</c:v>
                </c:pt>
                <c:pt idx="5827">
                  <c:v>125.97669132515671</c:v>
                </c:pt>
                <c:pt idx="5828">
                  <c:v>216.05983637334953</c:v>
                </c:pt>
                <c:pt idx="5829">
                  <c:v>201.4108829415527</c:v>
                </c:pt>
                <c:pt idx="5830">
                  <c:v>189.65630818754607</c:v>
                </c:pt>
                <c:pt idx="5831">
                  <c:v>175.48171473680191</c:v>
                </c:pt>
                <c:pt idx="5832">
                  <c:v>161.23122190333152</c:v>
                </c:pt>
                <c:pt idx="5833">
                  <c:v>147.57335361098171</c:v>
                </c:pt>
                <c:pt idx="5834">
                  <c:v>136.66227166153112</c:v>
                </c:pt>
                <c:pt idx="5835">
                  <c:v>127.05256973232326</c:v>
                </c:pt>
                <c:pt idx="5836">
                  <c:v>200.64873463196636</c:v>
                </c:pt>
                <c:pt idx="5837">
                  <c:v>187.33955829494096</c:v>
                </c:pt>
                <c:pt idx="5838">
                  <c:v>172.68756731293934</c:v>
                </c:pt>
                <c:pt idx="5839">
                  <c:v>160.50862278855698</c:v>
                </c:pt>
                <c:pt idx="5840">
                  <c:v>145.88025833871598</c:v>
                </c:pt>
                <c:pt idx="5841">
                  <c:v>130.13957604194434</c:v>
                </c:pt>
                <c:pt idx="5842">
                  <c:v>121.92481791844375</c:v>
                </c:pt>
                <c:pt idx="5843">
                  <c:v>188.80967596298865</c:v>
                </c:pt>
                <c:pt idx="5844">
                  <c:v>172.93175717074837</c:v>
                </c:pt>
                <c:pt idx="5845">
                  <c:v>157.31836934598255</c:v>
                </c:pt>
                <c:pt idx="5846">
                  <c:v>145.55830123749388</c:v>
                </c:pt>
                <c:pt idx="5847">
                  <c:v>130.65206691502226</c:v>
                </c:pt>
                <c:pt idx="5848">
                  <c:v>115.57627223760028</c:v>
                </c:pt>
                <c:pt idx="5849">
                  <c:v>172.13035525993564</c:v>
                </c:pt>
                <c:pt idx="5850">
                  <c:v>158.92611485606312</c:v>
                </c:pt>
                <c:pt idx="5851">
                  <c:v>143.1331568471835</c:v>
                </c:pt>
                <c:pt idx="5852">
                  <c:v>128.79802605698183</c:v>
                </c:pt>
                <c:pt idx="5853">
                  <c:v>115.85796494612418</c:v>
                </c:pt>
                <c:pt idx="5854">
                  <c:v>159.75720524738995</c:v>
                </c:pt>
                <c:pt idx="5855">
                  <c:v>144.7080625427875</c:v>
                </c:pt>
                <c:pt idx="5856">
                  <c:v>128.16947817988671</c:v>
                </c:pt>
                <c:pt idx="5857">
                  <c:v>113.78407472023514</c:v>
                </c:pt>
                <c:pt idx="5858">
                  <c:v>148.88722771287598</c:v>
                </c:pt>
                <c:pt idx="5859">
                  <c:v>132.04025819550793</c:v>
                </c:pt>
                <c:pt idx="5860">
                  <c:v>117.04783672736107</c:v>
                </c:pt>
                <c:pt idx="5861">
                  <c:v>136.59929330171281</c:v>
                </c:pt>
                <c:pt idx="5862">
                  <c:v>120.00637750330111</c:v>
                </c:pt>
                <c:pt idx="5863">
                  <c:v>126.5663293162047</c:v>
                </c:pt>
                <c:pt idx="5864">
                  <c:v>191.54758267665443</c:v>
                </c:pt>
                <c:pt idx="5865">
                  <c:v>178.34720515617175</c:v>
                </c:pt>
                <c:pt idx="5866">
                  <c:v>165.2571769246822</c:v>
                </c:pt>
                <c:pt idx="5867">
                  <c:v>153.32868545151837</c:v>
                </c:pt>
                <c:pt idx="5868">
                  <c:v>140.25234257037778</c:v>
                </c:pt>
                <c:pt idx="5869">
                  <c:v>126.04200762184428</c:v>
                </c:pt>
                <c:pt idx="5870">
                  <c:v>179.89450391610285</c:v>
                </c:pt>
                <c:pt idx="5871">
                  <c:v>165.71395543965104</c:v>
                </c:pt>
                <c:pt idx="5872">
                  <c:v>153.21859129071754</c:v>
                </c:pt>
                <c:pt idx="5873">
                  <c:v>139.8016866344035</c:v>
                </c:pt>
                <c:pt idx="5874">
                  <c:v>126.57161465655645</c:v>
                </c:pt>
                <c:pt idx="5875">
                  <c:v>166.8998091595131</c:v>
                </c:pt>
                <c:pt idx="5876">
                  <c:v>152.36125576559448</c:v>
                </c:pt>
                <c:pt idx="5877">
                  <c:v>139.46729325775732</c:v>
                </c:pt>
                <c:pt idx="5878">
                  <c:v>126.09832441822937</c:v>
                </c:pt>
                <c:pt idx="5879">
                  <c:v>155.32910222653072</c:v>
                </c:pt>
                <c:pt idx="5880">
                  <c:v>140.20319000286986</c:v>
                </c:pt>
                <c:pt idx="5881">
                  <c:v>125.4602020287</c:v>
                </c:pt>
                <c:pt idx="5882">
                  <c:v>140.56102793382092</c:v>
                </c:pt>
                <c:pt idx="5883">
                  <c:v>126.85545646383912</c:v>
                </c:pt>
                <c:pt idx="5884">
                  <c:v>130.55910801239543</c:v>
                </c:pt>
                <c:pt idx="5885">
                  <c:v>179.6326804815119</c:v>
                </c:pt>
                <c:pt idx="5886">
                  <c:v>165.16830049288774</c:v>
                </c:pt>
                <c:pt idx="5887">
                  <c:v>150.80257878909651</c:v>
                </c:pt>
                <c:pt idx="5888">
                  <c:v>138.99179245792789</c:v>
                </c:pt>
                <c:pt idx="5889">
                  <c:v>164.29211463520301</c:v>
                </c:pt>
                <c:pt idx="5890">
                  <c:v>149.62000901040619</c:v>
                </c:pt>
                <c:pt idx="5891">
                  <c:v>137.3316209077816</c:v>
                </c:pt>
                <c:pt idx="5892">
                  <c:v>150.60813139231527</c:v>
                </c:pt>
                <c:pt idx="5893">
                  <c:v>139.305122054413</c:v>
                </c:pt>
                <c:pt idx="5894">
                  <c:v>142.93088987914075</c:v>
                </c:pt>
                <c:pt idx="5895">
                  <c:v>165.27646220802967</c:v>
                </c:pt>
                <c:pt idx="5896">
                  <c:v>155.59701560603457</c:v>
                </c:pt>
                <c:pt idx="5897">
                  <c:v>159.57870959407319</c:v>
                </c:pt>
                <c:pt idx="5898">
                  <c:v>229.05384992280221</c:v>
                </c:pt>
                <c:pt idx="5899">
                  <c:v>213.52074070966125</c:v>
                </c:pt>
                <c:pt idx="5900">
                  <c:v>198.81035047639193</c:v>
                </c:pt>
                <c:pt idx="5901">
                  <c:v>181.94324583985008</c:v>
                </c:pt>
                <c:pt idx="5902">
                  <c:v>170.24364301811738</c:v>
                </c:pt>
                <c:pt idx="5903">
                  <c:v>158.57628716991326</c:v>
                </c:pt>
                <c:pt idx="5904">
                  <c:v>148.37129870015906</c:v>
                </c:pt>
                <c:pt idx="5905">
                  <c:v>138.9991317610511</c:v>
                </c:pt>
                <c:pt idx="5906">
                  <c:v>212.3625462334719</c:v>
                </c:pt>
                <c:pt idx="5907">
                  <c:v>198.39861850263844</c:v>
                </c:pt>
                <c:pt idx="5908">
                  <c:v>184.40283014081513</c:v>
                </c:pt>
                <c:pt idx="5909">
                  <c:v>167.69280393689587</c:v>
                </c:pt>
                <c:pt idx="5910">
                  <c:v>155.31239163534019</c:v>
                </c:pt>
                <c:pt idx="5911">
                  <c:v>141.91527278626268</c:v>
                </c:pt>
                <c:pt idx="5912">
                  <c:v>131.77007464846997</c:v>
                </c:pt>
                <c:pt idx="5913">
                  <c:v>198.00214132582971</c:v>
                </c:pt>
                <c:pt idx="5914">
                  <c:v>184.0918843406547</c:v>
                </c:pt>
                <c:pt idx="5915">
                  <c:v>169.48563846055617</c:v>
                </c:pt>
                <c:pt idx="5916">
                  <c:v>153.46019525763336</c:v>
                </c:pt>
                <c:pt idx="5917">
                  <c:v>138.50260887062132</c:v>
                </c:pt>
                <c:pt idx="5918">
                  <c:v>125.65751023932626</c:v>
                </c:pt>
                <c:pt idx="5919">
                  <c:v>181.84340761072997</c:v>
                </c:pt>
                <c:pt idx="5920">
                  <c:v>167.82828933475344</c:v>
                </c:pt>
                <c:pt idx="5921">
                  <c:v>155.58555893275593</c:v>
                </c:pt>
                <c:pt idx="5922">
                  <c:v>139.84967325523735</c:v>
                </c:pt>
                <c:pt idx="5923">
                  <c:v>124.79706742302301</c:v>
                </c:pt>
                <c:pt idx="5924">
                  <c:v>167.82947439755674</c:v>
                </c:pt>
                <c:pt idx="5925">
                  <c:v>155.78481479139191</c:v>
                </c:pt>
                <c:pt idx="5926">
                  <c:v>141.61991904988349</c:v>
                </c:pt>
                <c:pt idx="5927">
                  <c:v>125.04571281134781</c:v>
                </c:pt>
                <c:pt idx="5928">
                  <c:v>156.89950719183571</c:v>
                </c:pt>
                <c:pt idx="5929">
                  <c:v>142.11584459028313</c:v>
                </c:pt>
                <c:pt idx="5930">
                  <c:v>126.84019439676172</c:v>
                </c:pt>
                <c:pt idx="5931">
                  <c:v>144.68356070958839</c:v>
                </c:pt>
                <c:pt idx="5932">
                  <c:v>128.12262761867237</c:v>
                </c:pt>
                <c:pt idx="5933">
                  <c:v>132.22384114818283</c:v>
                </c:pt>
                <c:pt idx="5934">
                  <c:v>202.16822679213715</c:v>
                </c:pt>
                <c:pt idx="5935">
                  <c:v>185.95465097844863</c:v>
                </c:pt>
                <c:pt idx="5936">
                  <c:v>171.80016222347535</c:v>
                </c:pt>
                <c:pt idx="5937">
                  <c:v>157.19043615669625</c:v>
                </c:pt>
                <c:pt idx="5938">
                  <c:v>142.73557990033692</c:v>
                </c:pt>
                <c:pt idx="5939">
                  <c:v>131.99142563072928</c:v>
                </c:pt>
                <c:pt idx="5940">
                  <c:v>187.82547097452391</c:v>
                </c:pt>
                <c:pt idx="5941">
                  <c:v>172.5010016826443</c:v>
                </c:pt>
                <c:pt idx="5942">
                  <c:v>156.21892124317219</c:v>
                </c:pt>
                <c:pt idx="5943">
                  <c:v>143.79909107538265</c:v>
                </c:pt>
                <c:pt idx="5944">
                  <c:v>128.63820880070466</c:v>
                </c:pt>
                <c:pt idx="5945">
                  <c:v>174.28724229014847</c:v>
                </c:pt>
                <c:pt idx="5946">
                  <c:v>156.51380606098314</c:v>
                </c:pt>
                <c:pt idx="5947">
                  <c:v>141.41400709810932</c:v>
                </c:pt>
                <c:pt idx="5948">
                  <c:v>127.79249533508005</c:v>
                </c:pt>
                <c:pt idx="5949">
                  <c:v>159.38925685866593</c:v>
                </c:pt>
                <c:pt idx="5950">
                  <c:v>142.44273844821464</c:v>
                </c:pt>
                <c:pt idx="5951">
                  <c:v>128.46127330016157</c:v>
                </c:pt>
                <c:pt idx="5952">
                  <c:v>145.15646524005842</c:v>
                </c:pt>
                <c:pt idx="5953">
                  <c:v>130.32069683455552</c:v>
                </c:pt>
                <c:pt idx="5954">
                  <c:v>132.36943561554767</c:v>
                </c:pt>
                <c:pt idx="5955">
                  <c:v>181.42433007706165</c:v>
                </c:pt>
                <c:pt idx="5956">
                  <c:v>167.03847032111639</c:v>
                </c:pt>
                <c:pt idx="5957">
                  <c:v>152.93467184959354</c:v>
                </c:pt>
                <c:pt idx="5958">
                  <c:v>138.06425509366136</c:v>
                </c:pt>
                <c:pt idx="5959">
                  <c:v>167.24175154670615</c:v>
                </c:pt>
                <c:pt idx="5960">
                  <c:v>151.92716560210511</c:v>
                </c:pt>
                <c:pt idx="5961">
                  <c:v>139.02745402813548</c:v>
                </c:pt>
                <c:pt idx="5962">
                  <c:v>153.00253386399186</c:v>
                </c:pt>
                <c:pt idx="5963">
                  <c:v>137.74191754583512</c:v>
                </c:pt>
                <c:pt idx="5964">
                  <c:v>139.46018268462785</c:v>
                </c:pt>
                <c:pt idx="5965">
                  <c:v>160.92297396683216</c:v>
                </c:pt>
                <c:pt idx="5966">
                  <c:v>148.86430530966959</c:v>
                </c:pt>
                <c:pt idx="5967">
                  <c:v>147.47305368022012</c:v>
                </c:pt>
                <c:pt idx="5968">
                  <c:v>215.77493301804111</c:v>
                </c:pt>
                <c:pt idx="5969">
                  <c:v>200.83940185983715</c:v>
                </c:pt>
                <c:pt idx="5970">
                  <c:v>188.49033537195783</c:v>
                </c:pt>
                <c:pt idx="5971">
                  <c:v>174.2030820930529</c:v>
                </c:pt>
                <c:pt idx="5972">
                  <c:v>164.44444614677604</c:v>
                </c:pt>
                <c:pt idx="5973">
                  <c:v>152.97434731826479</c:v>
                </c:pt>
                <c:pt idx="5974">
                  <c:v>203.65495799553162</c:v>
                </c:pt>
                <c:pt idx="5975">
                  <c:v>187.63930115793607</c:v>
                </c:pt>
                <c:pt idx="5976">
                  <c:v>171.48549023783335</c:v>
                </c:pt>
                <c:pt idx="5977">
                  <c:v>158.53990034680669</c:v>
                </c:pt>
                <c:pt idx="5978">
                  <c:v>146.77789035824594</c:v>
                </c:pt>
                <c:pt idx="5979">
                  <c:v>186.89425242098639</c:v>
                </c:pt>
                <c:pt idx="5980">
                  <c:v>173.18164953891039</c:v>
                </c:pt>
                <c:pt idx="5981">
                  <c:v>160.28334852853754</c:v>
                </c:pt>
                <c:pt idx="5982">
                  <c:v>144.05395356707595</c:v>
                </c:pt>
                <c:pt idx="5983">
                  <c:v>173.67908935982109</c:v>
                </c:pt>
                <c:pt idx="5984">
                  <c:v>159.32909027805454</c:v>
                </c:pt>
                <c:pt idx="5985">
                  <c:v>144.28627649429291</c:v>
                </c:pt>
                <c:pt idx="5986">
                  <c:v>159.69717384160549</c:v>
                </c:pt>
                <c:pt idx="5987">
                  <c:v>147.46388076656558</c:v>
                </c:pt>
                <c:pt idx="5988">
                  <c:v>147.04104434351302</c:v>
                </c:pt>
                <c:pt idx="5989">
                  <c:v>194.06252096110723</c:v>
                </c:pt>
                <c:pt idx="5990">
                  <c:v>180.41463983391498</c:v>
                </c:pt>
                <c:pt idx="5991">
                  <c:v>166.58817792306559</c:v>
                </c:pt>
                <c:pt idx="5992">
                  <c:v>151.8814754348391</c:v>
                </c:pt>
                <c:pt idx="5993">
                  <c:v>179.26694831794555</c:v>
                </c:pt>
                <c:pt idx="5994">
                  <c:v>163.13276687740995</c:v>
                </c:pt>
                <c:pt idx="5995">
                  <c:v>148.74085959239483</c:v>
                </c:pt>
                <c:pt idx="5996">
                  <c:v>162.8613778487013</c:v>
                </c:pt>
                <c:pt idx="5997">
                  <c:v>147.81797400144956</c:v>
                </c:pt>
                <c:pt idx="5998">
                  <c:v>147.81034982921619</c:v>
                </c:pt>
                <c:pt idx="5999">
                  <c:v>171.36921890760777</c:v>
                </c:pt>
                <c:pt idx="6000">
                  <c:v>156.46397056859746</c:v>
                </c:pt>
                <c:pt idx="6001">
                  <c:v>157.40720041713234</c:v>
                </c:pt>
                <c:pt idx="6002">
                  <c:v>207.43650935147696</c:v>
                </c:pt>
                <c:pt idx="6003">
                  <c:v>193.49628981338446</c:v>
                </c:pt>
                <c:pt idx="6004">
                  <c:v>181.90007839680095</c:v>
                </c:pt>
                <c:pt idx="6005">
                  <c:v>169.63272069520417</c:v>
                </c:pt>
                <c:pt idx="6006">
                  <c:v>194.07845113142957</c:v>
                </c:pt>
                <c:pt idx="6007">
                  <c:v>181.29786791744004</c:v>
                </c:pt>
                <c:pt idx="6008">
                  <c:v>168.25689499353507</c:v>
                </c:pt>
                <c:pt idx="6009">
                  <c:v>179.33302579949384</c:v>
                </c:pt>
                <c:pt idx="6010">
                  <c:v>166.47315731260073</c:v>
                </c:pt>
                <c:pt idx="6011">
                  <c:v>165.40382523875815</c:v>
                </c:pt>
                <c:pt idx="6012">
                  <c:v>181.1098687984055</c:v>
                </c:pt>
                <c:pt idx="6013">
                  <c:v>169.34510022401605</c:v>
                </c:pt>
                <c:pt idx="6014">
                  <c:v>166.01040861087915</c:v>
                </c:pt>
                <c:pt idx="6015">
                  <c:v>202.42117501178063</c:v>
                </c:pt>
                <c:pt idx="6016">
                  <c:v>191.46358009474579</c:v>
                </c:pt>
                <c:pt idx="6017">
                  <c:v>193.25132749059287</c:v>
                </c:pt>
                <c:pt idx="6018">
                  <c:v>231.82228807448053</c:v>
                </c:pt>
                <c:pt idx="6019">
                  <c:v>216.33413366013735</c:v>
                </c:pt>
                <c:pt idx="6020">
                  <c:v>200.75060904768884</c:v>
                </c:pt>
                <c:pt idx="6021">
                  <c:v>186.21862118507056</c:v>
                </c:pt>
                <c:pt idx="6022">
                  <c:v>170.80886162536012</c:v>
                </c:pt>
                <c:pt idx="6023">
                  <c:v>159.99139719313621</c:v>
                </c:pt>
                <c:pt idx="6024">
                  <c:v>146.95570574172302</c:v>
                </c:pt>
                <c:pt idx="6025">
                  <c:v>143.23136732357034</c:v>
                </c:pt>
                <c:pt idx="6026">
                  <c:v>132.58349188893317</c:v>
                </c:pt>
                <c:pt idx="6027">
                  <c:v>215.71972900782634</c:v>
                </c:pt>
                <c:pt idx="6028">
                  <c:v>199.78658315296445</c:v>
                </c:pt>
                <c:pt idx="6029">
                  <c:v>187.13739819962711</c:v>
                </c:pt>
                <c:pt idx="6030">
                  <c:v>170.67223382632869</c:v>
                </c:pt>
                <c:pt idx="6031">
                  <c:v>155.74859767216435</c:v>
                </c:pt>
                <c:pt idx="6032">
                  <c:v>143.22585372466483</c:v>
                </c:pt>
                <c:pt idx="6033">
                  <c:v>131.23064246767603</c:v>
                </c:pt>
                <c:pt idx="6034">
                  <c:v>126.93714351854533</c:v>
                </c:pt>
                <c:pt idx="6035">
                  <c:v>201.64730921726846</c:v>
                </c:pt>
                <c:pt idx="6036">
                  <c:v>185.62096372200074</c:v>
                </c:pt>
                <c:pt idx="6037">
                  <c:v>170.29154234125235</c:v>
                </c:pt>
                <c:pt idx="6038">
                  <c:v>154.98270948716413</c:v>
                </c:pt>
                <c:pt idx="6039">
                  <c:v>141.41434154032504</c:v>
                </c:pt>
                <c:pt idx="6040">
                  <c:v>127.88067171948865</c:v>
                </c:pt>
                <c:pt idx="6041">
                  <c:v>116.76306153274118</c:v>
                </c:pt>
                <c:pt idx="6042">
                  <c:v>189.43427874944109</c:v>
                </c:pt>
                <c:pt idx="6043">
                  <c:v>172.7806711241949</c:v>
                </c:pt>
                <c:pt idx="6044">
                  <c:v>156.21978911912083</c:v>
                </c:pt>
                <c:pt idx="6045">
                  <c:v>140.50323529858019</c:v>
                </c:pt>
                <c:pt idx="6046">
                  <c:v>125.34169818071655</c:v>
                </c:pt>
                <c:pt idx="6047">
                  <c:v>112.98846935801953</c:v>
                </c:pt>
                <c:pt idx="6048">
                  <c:v>173.16175467250412</c:v>
                </c:pt>
                <c:pt idx="6049">
                  <c:v>157.04095685544394</c:v>
                </c:pt>
                <c:pt idx="6050">
                  <c:v>142.03478751365174</c:v>
                </c:pt>
                <c:pt idx="6051">
                  <c:v>126.38812602303028</c:v>
                </c:pt>
                <c:pt idx="6052">
                  <c:v>111.05589297579604</c:v>
                </c:pt>
                <c:pt idx="6053">
                  <c:v>158.98865665621793</c:v>
                </c:pt>
                <c:pt idx="6054">
                  <c:v>144.72866901729276</c:v>
                </c:pt>
                <c:pt idx="6055">
                  <c:v>128.8444899229421</c:v>
                </c:pt>
                <c:pt idx="6056">
                  <c:v>113.08278272937946</c:v>
                </c:pt>
                <c:pt idx="6057">
                  <c:v>146.9874578818351</c:v>
                </c:pt>
                <c:pt idx="6058">
                  <c:v>130.59806974590947</c:v>
                </c:pt>
                <c:pt idx="6059">
                  <c:v>115.66253049334409</c:v>
                </c:pt>
                <c:pt idx="6060">
                  <c:v>133.55576946765086</c:v>
                </c:pt>
                <c:pt idx="6061">
                  <c:v>119.15003333291611</c:v>
                </c:pt>
                <c:pt idx="6062">
                  <c:v>123.75578604071939</c:v>
                </c:pt>
                <c:pt idx="6063">
                  <c:v>202.34228267770504</c:v>
                </c:pt>
                <c:pt idx="6064">
                  <c:v>189.09582293831841</c:v>
                </c:pt>
                <c:pt idx="6065">
                  <c:v>176.00468519282708</c:v>
                </c:pt>
                <c:pt idx="6066">
                  <c:v>163.32171961562426</c:v>
                </c:pt>
                <c:pt idx="6067">
                  <c:v>149.50925718237113</c:v>
                </c:pt>
                <c:pt idx="6068">
                  <c:v>136.62546340768904</c:v>
                </c:pt>
                <c:pt idx="6069">
                  <c:v>123.64565682878015</c:v>
                </c:pt>
                <c:pt idx="6070">
                  <c:v>189.5878225848727</c:v>
                </c:pt>
                <c:pt idx="6071">
                  <c:v>174.79230594334331</c:v>
                </c:pt>
                <c:pt idx="6072">
                  <c:v>161.15279010532277</c:v>
                </c:pt>
                <c:pt idx="6073">
                  <c:v>147.63038110059279</c:v>
                </c:pt>
                <c:pt idx="6074">
                  <c:v>134.28078909197598</c:v>
                </c:pt>
                <c:pt idx="6075">
                  <c:v>121.55034034458936</c:v>
                </c:pt>
                <c:pt idx="6076">
                  <c:v>175.40488786809829</c:v>
                </c:pt>
                <c:pt idx="6077">
                  <c:v>160.41596415187723</c:v>
                </c:pt>
                <c:pt idx="6078">
                  <c:v>147.22630282794921</c:v>
                </c:pt>
                <c:pt idx="6079">
                  <c:v>132.55523481156229</c:v>
                </c:pt>
                <c:pt idx="6080">
                  <c:v>118.72854878061435</c:v>
                </c:pt>
                <c:pt idx="6081">
                  <c:v>162.61716709442817</c:v>
                </c:pt>
                <c:pt idx="6082">
                  <c:v>148.99687182633761</c:v>
                </c:pt>
                <c:pt idx="6083">
                  <c:v>133.13960989411748</c:v>
                </c:pt>
                <c:pt idx="6084">
                  <c:v>117.00077992469096</c:v>
                </c:pt>
                <c:pt idx="6085">
                  <c:v>151.12066555948104</c:v>
                </c:pt>
                <c:pt idx="6086">
                  <c:v>135.10032618949185</c:v>
                </c:pt>
                <c:pt idx="6087">
                  <c:v>119.41349718059064</c:v>
                </c:pt>
                <c:pt idx="6088">
                  <c:v>137.31687237188839</c:v>
                </c:pt>
                <c:pt idx="6089">
                  <c:v>122.31186746690787</c:v>
                </c:pt>
                <c:pt idx="6090">
                  <c:v>124.14098018603454</c:v>
                </c:pt>
                <c:pt idx="6091">
                  <c:v>180.52237256384979</c:v>
                </c:pt>
                <c:pt idx="6092">
                  <c:v>167.50351025903683</c:v>
                </c:pt>
                <c:pt idx="6093">
                  <c:v>153.46500444551998</c:v>
                </c:pt>
                <c:pt idx="6094">
                  <c:v>141.33362324183713</c:v>
                </c:pt>
                <c:pt idx="6095">
                  <c:v>128.19396733279768</c:v>
                </c:pt>
                <c:pt idx="6096">
                  <c:v>170.56882266914249</c:v>
                </c:pt>
                <c:pt idx="6097">
                  <c:v>153.09336501577218</c:v>
                </c:pt>
                <c:pt idx="6098">
                  <c:v>139.95682415283659</c:v>
                </c:pt>
                <c:pt idx="6099">
                  <c:v>126.87585450191204</c:v>
                </c:pt>
                <c:pt idx="6100">
                  <c:v>158.693696010331</c:v>
                </c:pt>
                <c:pt idx="6101">
                  <c:v>141.97601183280472</c:v>
                </c:pt>
                <c:pt idx="6102">
                  <c:v>127.64446444428131</c:v>
                </c:pt>
                <c:pt idx="6103">
                  <c:v>144.80364834495026</c:v>
                </c:pt>
                <c:pt idx="6104">
                  <c:v>130.66920426127513</c:v>
                </c:pt>
                <c:pt idx="6105">
                  <c:v>134.26776908464217</c:v>
                </c:pt>
                <c:pt idx="6106">
                  <c:v>168.24070972343748</c:v>
                </c:pt>
                <c:pt idx="6107">
                  <c:v>155.15887957675159</c:v>
                </c:pt>
                <c:pt idx="6108">
                  <c:v>141.90438280038393</c:v>
                </c:pt>
                <c:pt idx="6109">
                  <c:v>155.056472253631</c:v>
                </c:pt>
                <c:pt idx="6110">
                  <c:v>142.54001460776681</c:v>
                </c:pt>
                <c:pt idx="6111">
                  <c:v>144.9247691062676</c:v>
                </c:pt>
                <c:pt idx="6112">
                  <c:v>159.47900742463548</c:v>
                </c:pt>
                <c:pt idx="6113">
                  <c:v>218.66530764258664</c:v>
                </c:pt>
                <c:pt idx="6114">
                  <c:v>202.63081922900335</c:v>
                </c:pt>
                <c:pt idx="6115">
                  <c:v>185.95645000748095</c:v>
                </c:pt>
                <c:pt idx="6116">
                  <c:v>172.33774552980162</c:v>
                </c:pt>
                <c:pt idx="6117">
                  <c:v>159.47900126549644</c:v>
                </c:pt>
                <c:pt idx="6118">
                  <c:v>146.77242606639425</c:v>
                </c:pt>
                <c:pt idx="6119">
                  <c:v>136.39089979644746</c:v>
                </c:pt>
                <c:pt idx="6120">
                  <c:v>202.25486452424832</c:v>
                </c:pt>
                <c:pt idx="6121">
                  <c:v>188.18965500181321</c:v>
                </c:pt>
                <c:pt idx="6122">
                  <c:v>175.05705288417539</c:v>
                </c:pt>
                <c:pt idx="6123">
                  <c:v>156.76235713546157</c:v>
                </c:pt>
                <c:pt idx="6124">
                  <c:v>144.01090399223722</c:v>
                </c:pt>
                <c:pt idx="6125">
                  <c:v>131.2010770211491</c:v>
                </c:pt>
                <c:pt idx="6126">
                  <c:v>186.75490241597606</c:v>
                </c:pt>
                <c:pt idx="6127">
                  <c:v>172.69114770420583</c:v>
                </c:pt>
                <c:pt idx="6128">
                  <c:v>158.85376838418074</c:v>
                </c:pt>
                <c:pt idx="6129">
                  <c:v>142.27922688101557</c:v>
                </c:pt>
                <c:pt idx="6130">
                  <c:v>128.8816954477511</c:v>
                </c:pt>
                <c:pt idx="6131">
                  <c:v>172.36429596874336</c:v>
                </c:pt>
                <c:pt idx="6132">
                  <c:v>158.17329194054309</c:v>
                </c:pt>
                <c:pt idx="6133">
                  <c:v>144.24207425403529</c:v>
                </c:pt>
                <c:pt idx="6134">
                  <c:v>129.34214632062913</c:v>
                </c:pt>
                <c:pt idx="6135">
                  <c:v>155.60903329258781</c:v>
                </c:pt>
                <c:pt idx="6136">
                  <c:v>143.40506544165828</c:v>
                </c:pt>
                <c:pt idx="6137">
                  <c:v>129.83692498044388</c:v>
                </c:pt>
                <c:pt idx="6138">
                  <c:v>146.31184904364932</c:v>
                </c:pt>
                <c:pt idx="6139">
                  <c:v>129.32306470532012</c:v>
                </c:pt>
                <c:pt idx="6140">
                  <c:v>132.72044304579936</c:v>
                </c:pt>
                <c:pt idx="6141">
                  <c:v>189.67335582355588</c:v>
                </c:pt>
                <c:pt idx="6142">
                  <c:v>174.9300272708424</c:v>
                </c:pt>
                <c:pt idx="6143">
                  <c:v>160.51808897369847</c:v>
                </c:pt>
                <c:pt idx="6144">
                  <c:v>147.62741654519755</c:v>
                </c:pt>
                <c:pt idx="6145">
                  <c:v>134.78528679510305</c:v>
                </c:pt>
                <c:pt idx="6146">
                  <c:v>175.44978855417469</c:v>
                </c:pt>
                <c:pt idx="6147">
                  <c:v>159.93865161878148</c:v>
                </c:pt>
                <c:pt idx="6148">
                  <c:v>146.59121282108708</c:v>
                </c:pt>
                <c:pt idx="6149">
                  <c:v>132.04232779567997</c:v>
                </c:pt>
                <c:pt idx="6150">
                  <c:v>161.95318216803457</c:v>
                </c:pt>
                <c:pt idx="6151">
                  <c:v>146.41023895586113</c:v>
                </c:pt>
                <c:pt idx="6152">
                  <c:v>132.86888559263957</c:v>
                </c:pt>
                <c:pt idx="6153">
                  <c:v>149.52709314955246</c:v>
                </c:pt>
                <c:pt idx="6154">
                  <c:v>133.52819881248138</c:v>
                </c:pt>
                <c:pt idx="6155">
                  <c:v>135.65739801858945</c:v>
                </c:pt>
                <c:pt idx="6156">
                  <c:v>169.39847343939277</c:v>
                </c:pt>
                <c:pt idx="6157">
                  <c:v>155.22481156669551</c:v>
                </c:pt>
                <c:pt idx="6158">
                  <c:v>142.57466764074752</c:v>
                </c:pt>
                <c:pt idx="6159">
                  <c:v>157.72586573345916</c:v>
                </c:pt>
                <c:pt idx="6160">
                  <c:v>141.80892430571839</c:v>
                </c:pt>
                <c:pt idx="6161">
                  <c:v>141.89289131417058</c:v>
                </c:pt>
                <c:pt idx="6162">
                  <c:v>150.20200334967558</c:v>
                </c:pt>
                <c:pt idx="6163">
                  <c:v>206.12761863216156</c:v>
                </c:pt>
                <c:pt idx="6164">
                  <c:v>191.77351580325046</c:v>
                </c:pt>
                <c:pt idx="6165">
                  <c:v>176.19215223643278</c:v>
                </c:pt>
                <c:pt idx="6166">
                  <c:v>162.24460468717871</c:v>
                </c:pt>
                <c:pt idx="6167">
                  <c:v>151.2583873019928</c:v>
                </c:pt>
                <c:pt idx="6168">
                  <c:v>189.15263099689457</c:v>
                </c:pt>
                <c:pt idx="6169">
                  <c:v>174.68596862559264</c:v>
                </c:pt>
                <c:pt idx="6170">
                  <c:v>160.33732187414876</c:v>
                </c:pt>
                <c:pt idx="6171">
                  <c:v>146.21887362056441</c:v>
                </c:pt>
                <c:pt idx="6172">
                  <c:v>176.1482325589327</c:v>
                </c:pt>
                <c:pt idx="6173">
                  <c:v>160.25502797012268</c:v>
                </c:pt>
                <c:pt idx="6174">
                  <c:v>146.91419886912604</c:v>
                </c:pt>
                <c:pt idx="6175">
                  <c:v>162.631680709374</c:v>
                </c:pt>
                <c:pt idx="6176">
                  <c:v>146.95647199596965</c:v>
                </c:pt>
                <c:pt idx="6177">
                  <c:v>149.93491014249025</c:v>
                </c:pt>
                <c:pt idx="6178">
                  <c:v>183.95479011418513</c:v>
                </c:pt>
                <c:pt idx="6179">
                  <c:v>165.62254119996896</c:v>
                </c:pt>
                <c:pt idx="6180">
                  <c:v>153.77222422559998</c:v>
                </c:pt>
                <c:pt idx="6181">
                  <c:v>166.17006211516446</c:v>
                </c:pt>
                <c:pt idx="6182">
                  <c:v>151.9611213754215</c:v>
                </c:pt>
                <c:pt idx="6183">
                  <c:v>149.30955527070705</c:v>
                </c:pt>
                <c:pt idx="6184">
                  <c:v>161.4581919788161</c:v>
                </c:pt>
                <c:pt idx="6185">
                  <c:v>194.74000117010075</c:v>
                </c:pt>
                <c:pt idx="6186">
                  <c:v>184.00048155264449</c:v>
                </c:pt>
                <c:pt idx="6187">
                  <c:v>173.21484286693567</c:v>
                </c:pt>
                <c:pt idx="6188">
                  <c:v>182.57832771913741</c:v>
                </c:pt>
                <c:pt idx="6189">
                  <c:v>169.40585021995639</c:v>
                </c:pt>
                <c:pt idx="6190">
                  <c:v>167.2038891034598</c:v>
                </c:pt>
                <c:pt idx="6191">
                  <c:v>170.13586214674979</c:v>
                </c:pt>
                <c:pt idx="6192">
                  <c:v>194.11341976424319</c:v>
                </c:pt>
                <c:pt idx="6193">
                  <c:v>218.44707643862751</c:v>
                </c:pt>
                <c:pt idx="6194">
                  <c:v>204.62791954383579</c:v>
                </c:pt>
                <c:pt idx="6195">
                  <c:v>191.3429064280291</c:v>
                </c:pt>
                <c:pt idx="6196">
                  <c:v>176.87373514297178</c:v>
                </c:pt>
                <c:pt idx="6197">
                  <c:v>161.91441789897067</c:v>
                </c:pt>
                <c:pt idx="6198">
                  <c:v>148.14701278132816</c:v>
                </c:pt>
                <c:pt idx="6199">
                  <c:v>138.92951501134917</c:v>
                </c:pt>
                <c:pt idx="6200">
                  <c:v>130.50545910228698</c:v>
                </c:pt>
                <c:pt idx="6201">
                  <c:v>205.18631408874467</c:v>
                </c:pt>
                <c:pt idx="6202">
                  <c:v>189.18607015116982</c:v>
                </c:pt>
                <c:pt idx="6203">
                  <c:v>173.99630841747262</c:v>
                </c:pt>
                <c:pt idx="6204">
                  <c:v>159.84082798972281</c:v>
                </c:pt>
                <c:pt idx="6205">
                  <c:v>149.94644448227109</c:v>
                </c:pt>
                <c:pt idx="6206">
                  <c:v>133.26350138612997</c:v>
                </c:pt>
                <c:pt idx="6207">
                  <c:v>121.31082667763735</c:v>
                </c:pt>
                <c:pt idx="6208">
                  <c:v>191.00486375879791</c:v>
                </c:pt>
                <c:pt idx="6209">
                  <c:v>174.40972087425439</c:v>
                </c:pt>
                <c:pt idx="6210">
                  <c:v>157.5608264680759</c:v>
                </c:pt>
                <c:pt idx="6211">
                  <c:v>143.40692582024644</c:v>
                </c:pt>
                <c:pt idx="6212">
                  <c:v>132.69678867337461</c:v>
                </c:pt>
                <c:pt idx="6213">
                  <c:v>116.79515653158842</c:v>
                </c:pt>
                <c:pt idx="6214">
                  <c:v>175.63800245500227</c:v>
                </c:pt>
                <c:pt idx="6215">
                  <c:v>159.51314054891031</c:v>
                </c:pt>
                <c:pt idx="6216">
                  <c:v>144.00949545742151</c:v>
                </c:pt>
                <c:pt idx="6217">
                  <c:v>126.60372838428702</c:v>
                </c:pt>
                <c:pt idx="6218">
                  <c:v>113.25845203910853</c:v>
                </c:pt>
                <c:pt idx="6219">
                  <c:v>161.37172956282438</c:v>
                </c:pt>
                <c:pt idx="6220">
                  <c:v>146.43452175949392</c:v>
                </c:pt>
                <c:pt idx="6221">
                  <c:v>129.49018956969121</c:v>
                </c:pt>
                <c:pt idx="6222">
                  <c:v>115.50554385214286</c:v>
                </c:pt>
                <c:pt idx="6223">
                  <c:v>148.97854630635447</c:v>
                </c:pt>
                <c:pt idx="6224">
                  <c:v>133.59981336023452</c:v>
                </c:pt>
                <c:pt idx="6225">
                  <c:v>118.70456854488839</c:v>
                </c:pt>
                <c:pt idx="6226">
                  <c:v>136.03154890080077</c:v>
                </c:pt>
                <c:pt idx="6227">
                  <c:v>119.45135100502944</c:v>
                </c:pt>
                <c:pt idx="6228">
                  <c:v>124.60961208485628</c:v>
                </c:pt>
                <c:pt idx="6229">
                  <c:v>195.7440420654392</c:v>
                </c:pt>
                <c:pt idx="6230">
                  <c:v>178.93837016464749</c:v>
                </c:pt>
                <c:pt idx="6231">
                  <c:v>164.12055264090191</c:v>
                </c:pt>
                <c:pt idx="6232">
                  <c:v>151.03125179875269</c:v>
                </c:pt>
                <c:pt idx="6233">
                  <c:v>137.77968073262332</c:v>
                </c:pt>
                <c:pt idx="6234">
                  <c:v>122.77300327283297</c:v>
                </c:pt>
                <c:pt idx="6235">
                  <c:v>180.4499174752857</c:v>
                </c:pt>
                <c:pt idx="6236">
                  <c:v>166.37501313831876</c:v>
                </c:pt>
                <c:pt idx="6237">
                  <c:v>149.34830698297469</c:v>
                </c:pt>
                <c:pt idx="6238">
                  <c:v>135.92987649890915</c:v>
                </c:pt>
                <c:pt idx="6239">
                  <c:v>123.72441394293969</c:v>
                </c:pt>
                <c:pt idx="6240">
                  <c:v>168.02408990828712</c:v>
                </c:pt>
                <c:pt idx="6241">
                  <c:v>153.17395500213797</c:v>
                </c:pt>
                <c:pt idx="6242">
                  <c:v>136.49101367049229</c:v>
                </c:pt>
                <c:pt idx="6243">
                  <c:v>121.56996937840836</c:v>
                </c:pt>
                <c:pt idx="6244">
                  <c:v>153.62414424095005</c:v>
                </c:pt>
                <c:pt idx="6245">
                  <c:v>139.28110120768201</c:v>
                </c:pt>
                <c:pt idx="6246">
                  <c:v>123.91143799400402</c:v>
                </c:pt>
                <c:pt idx="6247">
                  <c:v>141.39822000258505</c:v>
                </c:pt>
                <c:pt idx="6248">
                  <c:v>125.45344247698631</c:v>
                </c:pt>
                <c:pt idx="6249">
                  <c:v>129.74591124085532</c:v>
                </c:pt>
                <c:pt idx="6250">
                  <c:v>173.08712068175419</c:v>
                </c:pt>
                <c:pt idx="6251">
                  <c:v>157.10334989818216</c:v>
                </c:pt>
                <c:pt idx="6252">
                  <c:v>143.36562375000176</c:v>
                </c:pt>
                <c:pt idx="6253">
                  <c:v>131.99375743188307</c:v>
                </c:pt>
                <c:pt idx="6254">
                  <c:v>160.2869512355237</c:v>
                </c:pt>
                <c:pt idx="6255">
                  <c:v>143.4206188475016</c:v>
                </c:pt>
                <c:pt idx="6256">
                  <c:v>129.92167655880985</c:v>
                </c:pt>
                <c:pt idx="6257">
                  <c:v>148.81418967539821</c:v>
                </c:pt>
                <c:pt idx="6258">
                  <c:v>132.30805310956453</c:v>
                </c:pt>
                <c:pt idx="6259">
                  <c:v>135.50437189621653</c:v>
                </c:pt>
                <c:pt idx="6260">
                  <c:v>159.83207165174554</c:v>
                </c:pt>
                <c:pt idx="6261">
                  <c:v>146.77650684855485</c:v>
                </c:pt>
                <c:pt idx="6262">
                  <c:v>147.07057418133491</c:v>
                </c:pt>
                <c:pt idx="6263">
                  <c:v>206.0551842241008</c:v>
                </c:pt>
                <c:pt idx="6264">
                  <c:v>192.2918809729066</c:v>
                </c:pt>
                <c:pt idx="6265">
                  <c:v>174.98875477461615</c:v>
                </c:pt>
                <c:pt idx="6266">
                  <c:v>162.79656953698805</c:v>
                </c:pt>
                <c:pt idx="6267">
                  <c:v>148.76942748625584</c:v>
                </c:pt>
                <c:pt idx="6268">
                  <c:v>135.71076991483142</c:v>
                </c:pt>
                <c:pt idx="6269">
                  <c:v>191.5814400662349</c:v>
                </c:pt>
                <c:pt idx="6270">
                  <c:v>178.068675110806</c:v>
                </c:pt>
                <c:pt idx="6271">
                  <c:v>162.26275692947092</c:v>
                </c:pt>
                <c:pt idx="6272">
                  <c:v>146.69196200042984</c:v>
                </c:pt>
                <c:pt idx="6273">
                  <c:v>132.5278980615667</c:v>
                </c:pt>
                <c:pt idx="6274">
                  <c:v>176.67040836569254</c:v>
                </c:pt>
                <c:pt idx="6275">
                  <c:v>162.90082604546296</c:v>
                </c:pt>
                <c:pt idx="6276">
                  <c:v>148.74163301328917</c:v>
                </c:pt>
                <c:pt idx="6277">
                  <c:v>132.46520822999923</c:v>
                </c:pt>
                <c:pt idx="6278">
                  <c:v>162.01061896011879</c:v>
                </c:pt>
                <c:pt idx="6279">
                  <c:v>145.7204789456971</c:v>
                </c:pt>
                <c:pt idx="6280">
                  <c:v>133.27912329061678</c:v>
                </c:pt>
                <c:pt idx="6281">
                  <c:v>145.84770078318206</c:v>
                </c:pt>
                <c:pt idx="6282">
                  <c:v>131.92495208282094</c:v>
                </c:pt>
                <c:pt idx="6283">
                  <c:v>135.26974847779434</c:v>
                </c:pt>
                <c:pt idx="6284">
                  <c:v>178.57320771108971</c:v>
                </c:pt>
                <c:pt idx="6285">
                  <c:v>164.70694170835304</c:v>
                </c:pt>
                <c:pt idx="6286">
                  <c:v>151.20533241540556</c:v>
                </c:pt>
                <c:pt idx="6287">
                  <c:v>137.41114078292367</c:v>
                </c:pt>
                <c:pt idx="6288">
                  <c:v>164.19663299875583</c:v>
                </c:pt>
                <c:pt idx="6289">
                  <c:v>150.42076792007788</c:v>
                </c:pt>
                <c:pt idx="6290">
                  <c:v>137.28526207256209</c:v>
                </c:pt>
                <c:pt idx="6291">
                  <c:v>149.82005828642264</c:v>
                </c:pt>
                <c:pt idx="6292">
                  <c:v>135.5346922784679</c:v>
                </c:pt>
                <c:pt idx="6293">
                  <c:v>137.14122057802206</c:v>
                </c:pt>
                <c:pt idx="6294">
                  <c:v>161.11284805107925</c:v>
                </c:pt>
                <c:pt idx="6295">
                  <c:v>145.67877972872725</c:v>
                </c:pt>
                <c:pt idx="6296">
                  <c:v>146.11345157163055</c:v>
                </c:pt>
                <c:pt idx="6297">
                  <c:v>192.18326620441871</c:v>
                </c:pt>
                <c:pt idx="6298">
                  <c:v>176.79082143471737</c:v>
                </c:pt>
                <c:pt idx="6299">
                  <c:v>163.61878724214398</c:v>
                </c:pt>
                <c:pt idx="6300">
                  <c:v>150.69472746807901</c:v>
                </c:pt>
                <c:pt idx="6301">
                  <c:v>178.73533674170528</c:v>
                </c:pt>
                <c:pt idx="6302">
                  <c:v>164.31986212470474</c:v>
                </c:pt>
                <c:pt idx="6303">
                  <c:v>147.32962314626479</c:v>
                </c:pt>
                <c:pt idx="6304">
                  <c:v>165.90833862562567</c:v>
                </c:pt>
                <c:pt idx="6305">
                  <c:v>149.60066300202516</c:v>
                </c:pt>
                <c:pt idx="6306">
                  <c:v>149.91347767892057</c:v>
                </c:pt>
                <c:pt idx="6307">
                  <c:v>170.94223184091538</c:v>
                </c:pt>
                <c:pt idx="6308">
                  <c:v>157.17263095667317</c:v>
                </c:pt>
                <c:pt idx="6309">
                  <c:v>155.3813683142539</c:v>
                </c:pt>
                <c:pt idx="6310">
                  <c:v>185.71321764603306</c:v>
                </c:pt>
                <c:pt idx="6311">
                  <c:v>171.53060989038454</c:v>
                </c:pt>
                <c:pt idx="6312">
                  <c:v>170.50040366836458</c:v>
                </c:pt>
                <c:pt idx="6313">
                  <c:v>206.05005422618149</c:v>
                </c:pt>
                <c:pt idx="6314">
                  <c:v>193.232247205112</c:v>
                </c:pt>
                <c:pt idx="6315">
                  <c:v>181.35420297624023</c:v>
                </c:pt>
                <c:pt idx="6316">
                  <c:v>166.9244422144925</c:v>
                </c:pt>
                <c:pt idx="6317">
                  <c:v>155.76155774141444</c:v>
                </c:pt>
                <c:pt idx="6318">
                  <c:v>137.27021663127016</c:v>
                </c:pt>
                <c:pt idx="6319">
                  <c:v>128.4944903729122</c:v>
                </c:pt>
                <c:pt idx="6320">
                  <c:v>192.72432557145737</c:v>
                </c:pt>
                <c:pt idx="6321">
                  <c:v>177.04242680463722</c:v>
                </c:pt>
                <c:pt idx="6322">
                  <c:v>163.99632908823287</c:v>
                </c:pt>
                <c:pt idx="6323">
                  <c:v>153.1935691394674</c:v>
                </c:pt>
                <c:pt idx="6324">
                  <c:v>138.61112838260033</c:v>
                </c:pt>
                <c:pt idx="6325">
                  <c:v>122.87334939818152</c:v>
                </c:pt>
                <c:pt idx="6326">
                  <c:v>179.18700874247702</c:v>
                </c:pt>
                <c:pt idx="6327">
                  <c:v>162.69543803830538</c:v>
                </c:pt>
                <c:pt idx="6328">
                  <c:v>147.15246492698816</c:v>
                </c:pt>
                <c:pt idx="6329">
                  <c:v>134.56708685082322</c:v>
                </c:pt>
                <c:pt idx="6330">
                  <c:v>121.75911530530698</c:v>
                </c:pt>
                <c:pt idx="6331">
                  <c:v>165.20992590481978</c:v>
                </c:pt>
                <c:pt idx="6332">
                  <c:v>149.37735220198169</c:v>
                </c:pt>
                <c:pt idx="6333">
                  <c:v>132.2061162662003</c:v>
                </c:pt>
                <c:pt idx="6334">
                  <c:v>118.37377926888917</c:v>
                </c:pt>
                <c:pt idx="6335">
                  <c:v>150.8012537060406</c:v>
                </c:pt>
                <c:pt idx="6336">
                  <c:v>135.06136279591374</c:v>
                </c:pt>
                <c:pt idx="6337">
                  <c:v>119.24351078706877</c:v>
                </c:pt>
                <c:pt idx="6338">
                  <c:v>138.07537186782133</c:v>
                </c:pt>
                <c:pt idx="6339">
                  <c:v>122.30811533105202</c:v>
                </c:pt>
                <c:pt idx="6340">
                  <c:v>125.02792284223665</c:v>
                </c:pt>
                <c:pt idx="6341">
                  <c:v>183.61178021453622</c:v>
                </c:pt>
                <c:pt idx="6342">
                  <c:v>168.39150727628407</c:v>
                </c:pt>
                <c:pt idx="6343">
                  <c:v>153.89084237072962</c:v>
                </c:pt>
                <c:pt idx="6344">
                  <c:v>139.45367054077974</c:v>
                </c:pt>
                <c:pt idx="6345">
                  <c:v>125.65337138359359</c:v>
                </c:pt>
                <c:pt idx="6346">
                  <c:v>171.43649038522085</c:v>
                </c:pt>
                <c:pt idx="6347">
                  <c:v>155.27669014143748</c:v>
                </c:pt>
                <c:pt idx="6348">
                  <c:v>139.13147059129778</c:v>
                </c:pt>
                <c:pt idx="6349">
                  <c:v>124.68693955905019</c:v>
                </c:pt>
                <c:pt idx="6350">
                  <c:v>159.74376734907764</c:v>
                </c:pt>
                <c:pt idx="6351">
                  <c:v>142.22517479723729</c:v>
                </c:pt>
                <c:pt idx="6352">
                  <c:v>126.80100381831085</c:v>
                </c:pt>
                <c:pt idx="6353">
                  <c:v>144.90452428628032</c:v>
                </c:pt>
                <c:pt idx="6354">
                  <c:v>128.87479765414014</c:v>
                </c:pt>
                <c:pt idx="6355">
                  <c:v>132.03593958951865</c:v>
                </c:pt>
                <c:pt idx="6356">
                  <c:v>161.98548095909359</c:v>
                </c:pt>
                <c:pt idx="6357">
                  <c:v>146.88948121080625</c:v>
                </c:pt>
                <c:pt idx="6358">
                  <c:v>136.0806088589693</c:v>
                </c:pt>
                <c:pt idx="6359">
                  <c:v>152.08848261929211</c:v>
                </c:pt>
                <c:pt idx="6360">
                  <c:v>136.42129025274653</c:v>
                </c:pt>
                <c:pt idx="6361">
                  <c:v>138.83035316430005</c:v>
                </c:pt>
                <c:pt idx="6362">
                  <c:v>151.43130929806944</c:v>
                </c:pt>
                <c:pt idx="6363">
                  <c:v>193.63598407192887</c:v>
                </c:pt>
                <c:pt idx="6364">
                  <c:v>180.81118916311596</c:v>
                </c:pt>
                <c:pt idx="6365">
                  <c:v>165.11723029547011</c:v>
                </c:pt>
                <c:pt idx="6366">
                  <c:v>150.80937526265234</c:v>
                </c:pt>
                <c:pt idx="6367">
                  <c:v>137.37183831041693</c:v>
                </c:pt>
                <c:pt idx="6368">
                  <c:v>179.2684273324694</c:v>
                </c:pt>
                <c:pt idx="6369">
                  <c:v>164.58329404863116</c:v>
                </c:pt>
                <c:pt idx="6370">
                  <c:v>152.24820454264227</c:v>
                </c:pt>
                <c:pt idx="6371">
                  <c:v>137.02200100037635</c:v>
                </c:pt>
                <c:pt idx="6372">
                  <c:v>162.79293384002631</c:v>
                </c:pt>
                <c:pt idx="6373">
                  <c:v>148.91316451352486</c:v>
                </c:pt>
                <c:pt idx="6374">
                  <c:v>136.02666965981325</c:v>
                </c:pt>
                <c:pt idx="6375">
                  <c:v>149.98227715163353</c:v>
                </c:pt>
                <c:pt idx="6376">
                  <c:v>135.59794633933825</c:v>
                </c:pt>
                <c:pt idx="6377">
                  <c:v>136.30711697474703</c:v>
                </c:pt>
                <c:pt idx="6378">
                  <c:v>168.42123217193603</c:v>
                </c:pt>
                <c:pt idx="6379">
                  <c:v>156.54299330665594</c:v>
                </c:pt>
                <c:pt idx="6380">
                  <c:v>143.18789856173908</c:v>
                </c:pt>
                <c:pt idx="6381">
                  <c:v>153.95485515864289</c:v>
                </c:pt>
                <c:pt idx="6382">
                  <c:v>139.91326059812673</c:v>
                </c:pt>
                <c:pt idx="6383">
                  <c:v>140.39059986951361</c:v>
                </c:pt>
                <c:pt idx="6384">
                  <c:v>151.36177279431763</c:v>
                </c:pt>
                <c:pt idx="6385">
                  <c:v>182.35925834836974</c:v>
                </c:pt>
                <c:pt idx="6386">
                  <c:v>169.82902846540946</c:v>
                </c:pt>
                <c:pt idx="6387">
                  <c:v>156.08166550959982</c:v>
                </c:pt>
                <c:pt idx="6388">
                  <c:v>168.4228294846921</c:v>
                </c:pt>
                <c:pt idx="6389">
                  <c:v>154.02242610556414</c:v>
                </c:pt>
                <c:pt idx="6390">
                  <c:v>155.16667913751826</c:v>
                </c:pt>
                <c:pt idx="6391">
                  <c:v>164.42116561354692</c:v>
                </c:pt>
                <c:pt idx="6392">
                  <c:v>174.75194020236358</c:v>
                </c:pt>
                <c:pt idx="6393">
                  <c:v>195.88141000757696</c:v>
                </c:pt>
                <c:pt idx="6394">
                  <c:v>184.72279948096889</c:v>
                </c:pt>
                <c:pt idx="6395">
                  <c:v>171.00124372488176</c:v>
                </c:pt>
                <c:pt idx="6396">
                  <c:v>157.04639109414006</c:v>
                </c:pt>
                <c:pt idx="6397">
                  <c:v>142.19361419423763</c:v>
                </c:pt>
                <c:pt idx="6398">
                  <c:v>127.40763520116593</c:v>
                </c:pt>
                <c:pt idx="6399">
                  <c:v>181.6830990333815</c:v>
                </c:pt>
                <c:pt idx="6400">
                  <c:v>170.13144645560783</c:v>
                </c:pt>
                <c:pt idx="6401">
                  <c:v>156.65943350672342</c:v>
                </c:pt>
                <c:pt idx="6402">
                  <c:v>141.6122863032308</c:v>
                </c:pt>
                <c:pt idx="6403">
                  <c:v>128.91110424936846</c:v>
                </c:pt>
                <c:pt idx="6404">
                  <c:v>169.08255855273478</c:v>
                </c:pt>
                <c:pt idx="6405">
                  <c:v>154.29386112405291</c:v>
                </c:pt>
                <c:pt idx="6406">
                  <c:v>140.56566902636405</c:v>
                </c:pt>
                <c:pt idx="6407">
                  <c:v>126.28565503770551</c:v>
                </c:pt>
                <c:pt idx="6408">
                  <c:v>152.08002811971846</c:v>
                </c:pt>
                <c:pt idx="6409">
                  <c:v>138.49789269008738</c:v>
                </c:pt>
                <c:pt idx="6410">
                  <c:v>123.5998274806775</c:v>
                </c:pt>
                <c:pt idx="6411">
                  <c:v>140.12706860465505</c:v>
                </c:pt>
                <c:pt idx="6412">
                  <c:v>124.95516994477907</c:v>
                </c:pt>
                <c:pt idx="6413">
                  <c:v>126.64478782639708</c:v>
                </c:pt>
                <c:pt idx="6414">
                  <c:v>175.48899793894941</c:v>
                </c:pt>
                <c:pt idx="6415">
                  <c:v>160.86258076972194</c:v>
                </c:pt>
                <c:pt idx="6416">
                  <c:v>142.83595805643245</c:v>
                </c:pt>
                <c:pt idx="6417">
                  <c:v>129.23834373315685</c:v>
                </c:pt>
                <c:pt idx="6418">
                  <c:v>162.48565222369234</c:v>
                </c:pt>
                <c:pt idx="6419">
                  <c:v>145.91056842487524</c:v>
                </c:pt>
                <c:pt idx="6420">
                  <c:v>129.88463469120961</c:v>
                </c:pt>
                <c:pt idx="6421">
                  <c:v>149.18352916635968</c:v>
                </c:pt>
                <c:pt idx="6422">
                  <c:v>134.48095514288116</c:v>
                </c:pt>
                <c:pt idx="6423">
                  <c:v>135.76567815289923</c:v>
                </c:pt>
                <c:pt idx="6424">
                  <c:v>157.43647614172301</c:v>
                </c:pt>
                <c:pt idx="6425">
                  <c:v>143.19056516803585</c:v>
                </c:pt>
                <c:pt idx="6426">
                  <c:v>146.65819026381587</c:v>
                </c:pt>
                <c:pt idx="6427">
                  <c:v>183.65336086572711</c:v>
                </c:pt>
                <c:pt idx="6428">
                  <c:v>170.08408347920113</c:v>
                </c:pt>
                <c:pt idx="6429">
                  <c:v>156.61923813998237</c:v>
                </c:pt>
                <c:pt idx="6430">
                  <c:v>144.19084886194264</c:v>
                </c:pt>
                <c:pt idx="6431">
                  <c:v>169.68246150275468</c:v>
                </c:pt>
                <c:pt idx="6432">
                  <c:v>155.77653956473432</c:v>
                </c:pt>
                <c:pt idx="6433">
                  <c:v>140.78567984241772</c:v>
                </c:pt>
                <c:pt idx="6434">
                  <c:v>154.6770593175429</c:v>
                </c:pt>
                <c:pt idx="6435">
                  <c:v>140.48027591934124</c:v>
                </c:pt>
                <c:pt idx="6436">
                  <c:v>141.67797926259959</c:v>
                </c:pt>
                <c:pt idx="6437">
                  <c:v>161.83645094163035</c:v>
                </c:pt>
                <c:pt idx="6438">
                  <c:v>147.63436367591362</c:v>
                </c:pt>
                <c:pt idx="6439">
                  <c:v>145.34341101976202</c:v>
                </c:pt>
                <c:pt idx="6440">
                  <c:v>175.5150720646684</c:v>
                </c:pt>
                <c:pt idx="6441">
                  <c:v>159.083794985645</c:v>
                </c:pt>
                <c:pt idx="6442">
                  <c:v>159.77001954378761</c:v>
                </c:pt>
                <c:pt idx="6443">
                  <c:v>187.5229425502913</c:v>
                </c:pt>
                <c:pt idx="6444">
                  <c:v>173.52836396259772</c:v>
                </c:pt>
                <c:pt idx="6445">
                  <c:v>159.70007162259662</c:v>
                </c:pt>
                <c:pt idx="6446">
                  <c:v>146.49644118195215</c:v>
                </c:pt>
                <c:pt idx="6447">
                  <c:v>134.34563789960384</c:v>
                </c:pt>
                <c:pt idx="6448">
                  <c:v>172.50496709497361</c:v>
                </c:pt>
                <c:pt idx="6449">
                  <c:v>159.85199752113613</c:v>
                </c:pt>
                <c:pt idx="6450">
                  <c:v>145.47782624556908</c:v>
                </c:pt>
                <c:pt idx="6451">
                  <c:v>132.0815047839244</c:v>
                </c:pt>
                <c:pt idx="6452">
                  <c:v>159.48606893605347</c:v>
                </c:pt>
                <c:pt idx="6453">
                  <c:v>143.87991126159409</c:v>
                </c:pt>
                <c:pt idx="6454">
                  <c:v>130.52502985434421</c:v>
                </c:pt>
                <c:pt idx="6455">
                  <c:v>146.17507831780154</c:v>
                </c:pt>
                <c:pt idx="6456">
                  <c:v>129.72535909822705</c:v>
                </c:pt>
                <c:pt idx="6457">
                  <c:v>131.77897310173194</c:v>
                </c:pt>
                <c:pt idx="6458">
                  <c:v>164.07703576167569</c:v>
                </c:pt>
                <c:pt idx="6459">
                  <c:v>148.45205774713486</c:v>
                </c:pt>
                <c:pt idx="6460">
                  <c:v>134.77075320939593</c:v>
                </c:pt>
                <c:pt idx="6461">
                  <c:v>151.34462001655356</c:v>
                </c:pt>
                <c:pt idx="6462">
                  <c:v>136.91201291551511</c:v>
                </c:pt>
                <c:pt idx="6463">
                  <c:v>139.89172145111002</c:v>
                </c:pt>
                <c:pt idx="6464">
                  <c:v>149.82111050968774</c:v>
                </c:pt>
                <c:pt idx="6465">
                  <c:v>173.56790887158309</c:v>
                </c:pt>
                <c:pt idx="6466">
                  <c:v>163.31475841186989</c:v>
                </c:pt>
                <c:pt idx="6467">
                  <c:v>147.57866588875595</c:v>
                </c:pt>
                <c:pt idx="6468">
                  <c:v>158.73592755767413</c:v>
                </c:pt>
                <c:pt idx="6469">
                  <c:v>144.96037425151735</c:v>
                </c:pt>
                <c:pt idx="6470">
                  <c:v>145.42710363988272</c:v>
                </c:pt>
                <c:pt idx="6471">
                  <c:v>152.14541652002163</c:v>
                </c:pt>
                <c:pt idx="6472">
                  <c:v>166.2224307409474</c:v>
                </c:pt>
                <c:pt idx="6473">
                  <c:v>177.87590771983366</c:v>
                </c:pt>
                <c:pt idx="6474">
                  <c:v>163.95846824791079</c:v>
                </c:pt>
                <c:pt idx="6475">
                  <c:v>148.71106674534417</c:v>
                </c:pt>
                <c:pt idx="6476">
                  <c:v>135.83854642400502</c:v>
                </c:pt>
                <c:pt idx="6477">
                  <c:v>163.90517576693151</c:v>
                </c:pt>
                <c:pt idx="6478">
                  <c:v>149.90630155639769</c:v>
                </c:pt>
                <c:pt idx="6479">
                  <c:v>136.10336073968961</c:v>
                </c:pt>
                <c:pt idx="6480">
                  <c:v>151.92227123753173</c:v>
                </c:pt>
                <c:pt idx="6481">
                  <c:v>136.69192668958817</c:v>
                </c:pt>
                <c:pt idx="6482">
                  <c:v>136.62381911114835</c:v>
                </c:pt>
                <c:pt idx="6483">
                  <c:v>155.75012634348923</c:v>
                </c:pt>
                <c:pt idx="6484">
                  <c:v>142.94249740349665</c:v>
                </c:pt>
                <c:pt idx="6485">
                  <c:v>144.23884958818121</c:v>
                </c:pt>
                <c:pt idx="6486">
                  <c:v>166.68995981554735</c:v>
                </c:pt>
                <c:pt idx="6487">
                  <c:v>154.43600641630633</c:v>
                </c:pt>
                <c:pt idx="6488">
                  <c:v>151.40804786437616</c:v>
                </c:pt>
                <c:pt idx="6489">
                  <c:v>170.33512967109095</c:v>
                </c:pt>
                <c:pt idx="6490">
                  <c:v>158.0791295302372</c:v>
                </c:pt>
                <c:pt idx="6491">
                  <c:v>142.73068899702184</c:v>
                </c:pt>
                <c:pt idx="6492">
                  <c:v>156.06017406912679</c:v>
                </c:pt>
                <c:pt idx="6493">
                  <c:v>143.13812001794145</c:v>
                </c:pt>
                <c:pt idx="6494">
                  <c:v>144.89456608600835</c:v>
                </c:pt>
                <c:pt idx="6495">
                  <c:v>150.21100624730616</c:v>
                </c:pt>
                <c:pt idx="6496">
                  <c:v>160.97593185458891</c:v>
                </c:pt>
                <c:pt idx="6497">
                  <c:v>163.98351538218253</c:v>
                </c:pt>
                <c:pt idx="6498">
                  <c:v>150.86611355534706</c:v>
                </c:pt>
                <c:pt idx="6499">
                  <c:v>146.89996529872269</c:v>
                </c:pt>
                <c:pt idx="6500">
                  <c:v>155.28568686578546</c:v>
                </c:pt>
                <c:pt idx="6501">
                  <c:v>315.62074986597418</c:v>
                </c:pt>
                <c:pt idx="6502">
                  <c:v>301.85999387096069</c:v>
                </c:pt>
                <c:pt idx="6503">
                  <c:v>289.0835869053351</c:v>
                </c:pt>
                <c:pt idx="6504">
                  <c:v>270.8778505381556</c:v>
                </c:pt>
                <c:pt idx="6505">
                  <c:v>257.43130277180762</c:v>
                </c:pt>
                <c:pt idx="6506">
                  <c:v>246.09631798576788</c:v>
                </c:pt>
                <c:pt idx="6507">
                  <c:v>238.83697052971274</c:v>
                </c:pt>
                <c:pt idx="6508">
                  <c:v>225.85137316525584</c:v>
                </c:pt>
                <c:pt idx="6509">
                  <c:v>215.97246639522064</c:v>
                </c:pt>
                <c:pt idx="6510">
                  <c:v>210.48170457065021</c:v>
                </c:pt>
                <c:pt idx="6511">
                  <c:v>203.78996158720179</c:v>
                </c:pt>
                <c:pt idx="6512">
                  <c:v>196.82314834965746</c:v>
                </c:pt>
                <c:pt idx="6513">
                  <c:v>194.55879855054354</c:v>
                </c:pt>
                <c:pt idx="6514">
                  <c:v>194.89796356266265</c:v>
                </c:pt>
                <c:pt idx="6515">
                  <c:v>188.79724921897991</c:v>
                </c:pt>
                <c:pt idx="6516">
                  <c:v>297.15168404660847</c:v>
                </c:pt>
                <c:pt idx="6517">
                  <c:v>283.43234827368701</c:v>
                </c:pt>
                <c:pt idx="6518">
                  <c:v>270.5886373569806</c:v>
                </c:pt>
                <c:pt idx="6519">
                  <c:v>257.06289284178024</c:v>
                </c:pt>
                <c:pt idx="6520">
                  <c:v>242.64504306920003</c:v>
                </c:pt>
                <c:pt idx="6521">
                  <c:v>230.34719652029958</c:v>
                </c:pt>
                <c:pt idx="6522">
                  <c:v>222.31569717958791</c:v>
                </c:pt>
                <c:pt idx="6523">
                  <c:v>210.94528413752232</c:v>
                </c:pt>
                <c:pt idx="6524">
                  <c:v>202.95706040927507</c:v>
                </c:pt>
                <c:pt idx="6525">
                  <c:v>194.33520351970174</c:v>
                </c:pt>
                <c:pt idx="6526">
                  <c:v>185.8337235234942</c:v>
                </c:pt>
                <c:pt idx="6527">
                  <c:v>186.11281908044657</c:v>
                </c:pt>
                <c:pt idx="6528">
                  <c:v>185.10733590561426</c:v>
                </c:pt>
                <c:pt idx="6529">
                  <c:v>177.55926512699875</c:v>
                </c:pt>
                <c:pt idx="6530">
                  <c:v>282.43547708073447</c:v>
                </c:pt>
                <c:pt idx="6531">
                  <c:v>265.61060535694401</c:v>
                </c:pt>
                <c:pt idx="6532">
                  <c:v>252.87410135300399</c:v>
                </c:pt>
                <c:pt idx="6533">
                  <c:v>241.0793844538789</c:v>
                </c:pt>
                <c:pt idx="6534">
                  <c:v>226.87412655245214</c:v>
                </c:pt>
                <c:pt idx="6535">
                  <c:v>215.47882536188649</c:v>
                </c:pt>
                <c:pt idx="6536">
                  <c:v>208.18761112214941</c:v>
                </c:pt>
                <c:pt idx="6537">
                  <c:v>197.51457267468459</c:v>
                </c:pt>
                <c:pt idx="6538">
                  <c:v>186.62542020976616</c:v>
                </c:pt>
                <c:pt idx="6539">
                  <c:v>178.2606505543431</c:v>
                </c:pt>
                <c:pt idx="6540">
                  <c:v>171.85814341813034</c:v>
                </c:pt>
                <c:pt idx="6541">
                  <c:v>170.23040982749353</c:v>
                </c:pt>
                <c:pt idx="6542">
                  <c:v>168.18997943820091</c:v>
                </c:pt>
                <c:pt idx="6543">
                  <c:v>266.59246694169155</c:v>
                </c:pt>
                <c:pt idx="6544">
                  <c:v>252.49118821078355</c:v>
                </c:pt>
                <c:pt idx="6545">
                  <c:v>236.8067037736522</c:v>
                </c:pt>
                <c:pt idx="6546">
                  <c:v>222.77240077020065</c:v>
                </c:pt>
                <c:pt idx="6547">
                  <c:v>211.1227325997362</c:v>
                </c:pt>
                <c:pt idx="6548">
                  <c:v>199.80938844411969</c:v>
                </c:pt>
                <c:pt idx="6549">
                  <c:v>191.58992018546587</c:v>
                </c:pt>
                <c:pt idx="6550">
                  <c:v>181.20886309639468</c:v>
                </c:pt>
                <c:pt idx="6551">
                  <c:v>172.74712389515025</c:v>
                </c:pt>
                <c:pt idx="6552">
                  <c:v>165.75662250782693</c:v>
                </c:pt>
                <c:pt idx="6553">
                  <c:v>158.62079186267306</c:v>
                </c:pt>
                <c:pt idx="6554">
                  <c:v>158.8199144772052</c:v>
                </c:pt>
                <c:pt idx="6555">
                  <c:v>249.78952801261653</c:v>
                </c:pt>
                <c:pt idx="6556">
                  <c:v>233.91327640064026</c:v>
                </c:pt>
                <c:pt idx="6557">
                  <c:v>221.52467902253977</c:v>
                </c:pt>
                <c:pt idx="6558">
                  <c:v>211.07456627062118</c:v>
                </c:pt>
                <c:pt idx="6559">
                  <c:v>196.37832902046</c:v>
                </c:pt>
                <c:pt idx="6560">
                  <c:v>185.42012753206109</c:v>
                </c:pt>
                <c:pt idx="6561">
                  <c:v>174.62920192201113</c:v>
                </c:pt>
                <c:pt idx="6562">
                  <c:v>166.36547428841459</c:v>
                </c:pt>
                <c:pt idx="6563">
                  <c:v>158.02503023145141</c:v>
                </c:pt>
                <c:pt idx="6564">
                  <c:v>151.80276269303704</c:v>
                </c:pt>
                <c:pt idx="6565">
                  <c:v>145.31586495132069</c:v>
                </c:pt>
                <c:pt idx="6566">
                  <c:v>235.41852733335406</c:v>
                </c:pt>
                <c:pt idx="6567">
                  <c:v>220.71597670780295</c:v>
                </c:pt>
                <c:pt idx="6568">
                  <c:v>206.60713042931695</c:v>
                </c:pt>
                <c:pt idx="6569">
                  <c:v>195.24243751353106</c:v>
                </c:pt>
                <c:pt idx="6570">
                  <c:v>181.70622923275823</c:v>
                </c:pt>
                <c:pt idx="6571">
                  <c:v>168.70771488713149</c:v>
                </c:pt>
                <c:pt idx="6572">
                  <c:v>160.15265577389164</c:v>
                </c:pt>
                <c:pt idx="6573">
                  <c:v>151.57418132791054</c:v>
                </c:pt>
                <c:pt idx="6574">
                  <c:v>146.27273540830538</c:v>
                </c:pt>
                <c:pt idx="6575">
                  <c:v>141.07095010587022</c:v>
                </c:pt>
                <c:pt idx="6576">
                  <c:v>220.49750462649888</c:v>
                </c:pt>
                <c:pt idx="6577">
                  <c:v>207.67703282018613</c:v>
                </c:pt>
                <c:pt idx="6578">
                  <c:v>193.41687016081983</c:v>
                </c:pt>
                <c:pt idx="6579">
                  <c:v>179.64914145680677</c:v>
                </c:pt>
                <c:pt idx="6580">
                  <c:v>166.97041940693839</c:v>
                </c:pt>
                <c:pt idx="6581">
                  <c:v>157.45631893045129</c:v>
                </c:pt>
                <c:pt idx="6582">
                  <c:v>146.36303550856883</c:v>
                </c:pt>
                <c:pt idx="6583">
                  <c:v>140.90427909863865</c:v>
                </c:pt>
                <c:pt idx="6584">
                  <c:v>135.28997849966959</c:v>
                </c:pt>
                <c:pt idx="6585">
                  <c:v>207.75013131758965</c:v>
                </c:pt>
                <c:pt idx="6586">
                  <c:v>192.91107374382239</c:v>
                </c:pt>
                <c:pt idx="6587">
                  <c:v>182.29343689526536</c:v>
                </c:pt>
                <c:pt idx="6588">
                  <c:v>167.65332206249286</c:v>
                </c:pt>
                <c:pt idx="6589">
                  <c:v>154.14713832822054</c:v>
                </c:pt>
                <c:pt idx="6590">
                  <c:v>145.48266651649828</c:v>
                </c:pt>
                <c:pt idx="6591">
                  <c:v>135.74759508253055</c:v>
                </c:pt>
                <c:pt idx="6592">
                  <c:v>128.0796745316195</c:v>
                </c:pt>
                <c:pt idx="6593">
                  <c:v>202.03658528110975</c:v>
                </c:pt>
                <c:pt idx="6594">
                  <c:v>185.28278477744345</c:v>
                </c:pt>
                <c:pt idx="6595">
                  <c:v>171.61220900809553</c:v>
                </c:pt>
                <c:pt idx="6596">
                  <c:v>158.11625182054308</c:v>
                </c:pt>
                <c:pt idx="6597">
                  <c:v>146.05490801886526</c:v>
                </c:pt>
                <c:pt idx="6598">
                  <c:v>136.19783994133036</c:v>
                </c:pt>
                <c:pt idx="6599">
                  <c:v>124.3530687594432</c:v>
                </c:pt>
                <c:pt idx="6600">
                  <c:v>192.79318719318519</c:v>
                </c:pt>
                <c:pt idx="6601">
                  <c:v>177.05234904425174</c:v>
                </c:pt>
                <c:pt idx="6602">
                  <c:v>163.85397592428717</c:v>
                </c:pt>
                <c:pt idx="6603">
                  <c:v>153.44204399825935</c:v>
                </c:pt>
                <c:pt idx="6604">
                  <c:v>139.25738213246109</c:v>
                </c:pt>
                <c:pt idx="6605">
                  <c:v>126.94586778566963</c:v>
                </c:pt>
                <c:pt idx="6606">
                  <c:v>181.81289117044207</c:v>
                </c:pt>
                <c:pt idx="6607">
                  <c:v>169.01104579542493</c:v>
                </c:pt>
                <c:pt idx="6608">
                  <c:v>156.24760887622006</c:v>
                </c:pt>
                <c:pt idx="6609">
                  <c:v>141.5461854881446</c:v>
                </c:pt>
                <c:pt idx="6610">
                  <c:v>130.77155392157078</c:v>
                </c:pt>
                <c:pt idx="6611">
                  <c:v>174.9444414954778</c:v>
                </c:pt>
                <c:pt idx="6612">
                  <c:v>159.73336468523758</c:v>
                </c:pt>
                <c:pt idx="6613">
                  <c:v>145.23593239639126</c:v>
                </c:pt>
                <c:pt idx="6614">
                  <c:v>135.99860324648739</c:v>
                </c:pt>
                <c:pt idx="6615">
                  <c:v>166.20353587363456</c:v>
                </c:pt>
                <c:pt idx="6616">
                  <c:v>155.78468232886871</c:v>
                </c:pt>
                <c:pt idx="6617">
                  <c:v>141.94426405958666</c:v>
                </c:pt>
                <c:pt idx="6618">
                  <c:v>165.51152358209788</c:v>
                </c:pt>
                <c:pt idx="6619">
                  <c:v>151.76101255548861</c:v>
                </c:pt>
                <c:pt idx="6620">
                  <c:v>160.80179490813362</c:v>
                </c:pt>
                <c:pt idx="6621">
                  <c:v>286.64675077392121</c:v>
                </c:pt>
                <c:pt idx="6622">
                  <c:v>277.05565134917106</c:v>
                </c:pt>
                <c:pt idx="6623">
                  <c:v>262.53112791569401</c:v>
                </c:pt>
                <c:pt idx="6624">
                  <c:v>248.3507748111706</c:v>
                </c:pt>
                <c:pt idx="6625">
                  <c:v>231.76772688713754</c:v>
                </c:pt>
                <c:pt idx="6626">
                  <c:v>216.3671108462911</c:v>
                </c:pt>
                <c:pt idx="6627">
                  <c:v>207.49308124460936</c:v>
                </c:pt>
                <c:pt idx="6628">
                  <c:v>194.50562828527268</c:v>
                </c:pt>
                <c:pt idx="6629">
                  <c:v>189.4243699165952</c:v>
                </c:pt>
                <c:pt idx="6630">
                  <c:v>182.87099236161953</c:v>
                </c:pt>
                <c:pt idx="6631">
                  <c:v>176.55610914326144</c:v>
                </c:pt>
                <c:pt idx="6632">
                  <c:v>175.20153611220462</c:v>
                </c:pt>
                <c:pt idx="6633">
                  <c:v>170.63259190562303</c:v>
                </c:pt>
                <c:pt idx="6634">
                  <c:v>272.1605844988153</c:v>
                </c:pt>
                <c:pt idx="6635">
                  <c:v>255.82141267417273</c:v>
                </c:pt>
                <c:pt idx="6636">
                  <c:v>243.28204441685148</c:v>
                </c:pt>
                <c:pt idx="6637">
                  <c:v>231.96316219133917</c:v>
                </c:pt>
                <c:pt idx="6638">
                  <c:v>217.47827726560308</c:v>
                </c:pt>
                <c:pt idx="6639">
                  <c:v>203.17574185961234</c:v>
                </c:pt>
                <c:pt idx="6640">
                  <c:v>191.9727494689605</c:v>
                </c:pt>
                <c:pt idx="6641">
                  <c:v>182.68026320265426</c:v>
                </c:pt>
                <c:pt idx="6642">
                  <c:v>172.44521553452182</c:v>
                </c:pt>
                <c:pt idx="6643">
                  <c:v>167.51957470913476</c:v>
                </c:pt>
                <c:pt idx="6644">
                  <c:v>164.03922453068617</c:v>
                </c:pt>
                <c:pt idx="6645">
                  <c:v>162.69808934299249</c:v>
                </c:pt>
                <c:pt idx="6646">
                  <c:v>254.48107404581674</c:v>
                </c:pt>
                <c:pt idx="6647">
                  <c:v>240.05385673218575</c:v>
                </c:pt>
                <c:pt idx="6648">
                  <c:v>229.14663208531351</c:v>
                </c:pt>
                <c:pt idx="6649">
                  <c:v>215.52387479278025</c:v>
                </c:pt>
                <c:pt idx="6650">
                  <c:v>201.58296983872197</c:v>
                </c:pt>
                <c:pt idx="6651">
                  <c:v>188.1858025439526</c:v>
                </c:pt>
                <c:pt idx="6652">
                  <c:v>178.61315878138339</c:v>
                </c:pt>
                <c:pt idx="6653">
                  <c:v>165.55419660895836</c:v>
                </c:pt>
                <c:pt idx="6654">
                  <c:v>158.16211335481148</c:v>
                </c:pt>
                <c:pt idx="6655">
                  <c:v>152.51395252748875</c:v>
                </c:pt>
                <c:pt idx="6656">
                  <c:v>150.8995012023961</c:v>
                </c:pt>
                <c:pt idx="6657">
                  <c:v>236.57580988034249</c:v>
                </c:pt>
                <c:pt idx="6658">
                  <c:v>223.07459165684043</c:v>
                </c:pt>
                <c:pt idx="6659">
                  <c:v>210.87063517623665</c:v>
                </c:pt>
                <c:pt idx="6660">
                  <c:v>202.18810612726475</c:v>
                </c:pt>
                <c:pt idx="6661">
                  <c:v>186.47906153001873</c:v>
                </c:pt>
                <c:pt idx="6662">
                  <c:v>174.48995294277961</c:v>
                </c:pt>
                <c:pt idx="6663">
                  <c:v>162.35286855544109</c:v>
                </c:pt>
                <c:pt idx="6664">
                  <c:v>153.67988326982072</c:v>
                </c:pt>
                <c:pt idx="6665">
                  <c:v>146.91638185763077</c:v>
                </c:pt>
                <c:pt idx="6666">
                  <c:v>140.88204659126882</c:v>
                </c:pt>
                <c:pt idx="6667">
                  <c:v>222.185052380559</c:v>
                </c:pt>
                <c:pt idx="6668">
                  <c:v>207.5188041044579</c:v>
                </c:pt>
                <c:pt idx="6669">
                  <c:v>196.90756461939077</c:v>
                </c:pt>
                <c:pt idx="6670">
                  <c:v>185.8785126752739</c:v>
                </c:pt>
                <c:pt idx="6671">
                  <c:v>173.25892376144338</c:v>
                </c:pt>
                <c:pt idx="6672">
                  <c:v>161.20441444084531</c:v>
                </c:pt>
                <c:pt idx="6673">
                  <c:v>148.82343446072127</c:v>
                </c:pt>
                <c:pt idx="6674">
                  <c:v>139.92678556991132</c:v>
                </c:pt>
                <c:pt idx="6675">
                  <c:v>134.09594131793028</c:v>
                </c:pt>
                <c:pt idx="6676">
                  <c:v>207.85492411249936</c:v>
                </c:pt>
                <c:pt idx="6677">
                  <c:v>194.50919072112151</c:v>
                </c:pt>
                <c:pt idx="6678">
                  <c:v>182.15121373491752</c:v>
                </c:pt>
                <c:pt idx="6679">
                  <c:v>170.4378646605403</c:v>
                </c:pt>
                <c:pt idx="6680">
                  <c:v>159.13505634264243</c:v>
                </c:pt>
                <c:pt idx="6681">
                  <c:v>147.73591955017991</c:v>
                </c:pt>
                <c:pt idx="6682">
                  <c:v>135.53109393846626</c:v>
                </c:pt>
                <c:pt idx="6683">
                  <c:v>127.61905808212214</c:v>
                </c:pt>
                <c:pt idx="6684">
                  <c:v>199.40816018939154</c:v>
                </c:pt>
                <c:pt idx="6685">
                  <c:v>182.86640119686911</c:v>
                </c:pt>
                <c:pt idx="6686">
                  <c:v>167.5965630885546</c:v>
                </c:pt>
                <c:pt idx="6687">
                  <c:v>156.65250589788775</c:v>
                </c:pt>
                <c:pt idx="6688">
                  <c:v>147.25036224620158</c:v>
                </c:pt>
                <c:pt idx="6689">
                  <c:v>136.79733771498127</c:v>
                </c:pt>
                <c:pt idx="6690">
                  <c:v>125.39206134004144</c:v>
                </c:pt>
                <c:pt idx="6691">
                  <c:v>188.37310783096723</c:v>
                </c:pt>
                <c:pt idx="6692">
                  <c:v>174.312816078585</c:v>
                </c:pt>
                <c:pt idx="6693">
                  <c:v>160.63032551666151</c:v>
                </c:pt>
                <c:pt idx="6694">
                  <c:v>147.8733290847365</c:v>
                </c:pt>
                <c:pt idx="6695">
                  <c:v>135.09244601489922</c:v>
                </c:pt>
                <c:pt idx="6696">
                  <c:v>124.27297579520018</c:v>
                </c:pt>
                <c:pt idx="6697">
                  <c:v>177.87635031998298</c:v>
                </c:pt>
                <c:pt idx="6698">
                  <c:v>164.20457046209231</c:v>
                </c:pt>
                <c:pt idx="6699">
                  <c:v>153.49936952322059</c:v>
                </c:pt>
                <c:pt idx="6700">
                  <c:v>139.18694993540157</c:v>
                </c:pt>
                <c:pt idx="6701">
                  <c:v>127.58730181041847</c:v>
                </c:pt>
                <c:pt idx="6702">
                  <c:v>170.4564118750643</c:v>
                </c:pt>
                <c:pt idx="6703">
                  <c:v>156.49297177585436</c:v>
                </c:pt>
                <c:pt idx="6704">
                  <c:v>143.36388657414318</c:v>
                </c:pt>
                <c:pt idx="6705">
                  <c:v>132.19432484956678</c:v>
                </c:pt>
                <c:pt idx="6706">
                  <c:v>163.84255216144606</c:v>
                </c:pt>
                <c:pt idx="6707">
                  <c:v>152.10011110558276</c:v>
                </c:pt>
                <c:pt idx="6708">
                  <c:v>140.10896015308731</c:v>
                </c:pt>
                <c:pt idx="6709">
                  <c:v>157.70128675259457</c:v>
                </c:pt>
                <c:pt idx="6710">
                  <c:v>147.80293059617225</c:v>
                </c:pt>
                <c:pt idx="6711">
                  <c:v>154.88869750878484</c:v>
                </c:pt>
                <c:pt idx="6712">
                  <c:v>258.94898402426566</c:v>
                </c:pt>
                <c:pt idx="6713">
                  <c:v>247.7049570346245</c:v>
                </c:pt>
                <c:pt idx="6714">
                  <c:v>235.14516046624612</c:v>
                </c:pt>
                <c:pt idx="6715">
                  <c:v>220.1008788430247</c:v>
                </c:pt>
                <c:pt idx="6716">
                  <c:v>205.72143905764824</c:v>
                </c:pt>
                <c:pt idx="6717">
                  <c:v>193.88181515158544</c:v>
                </c:pt>
                <c:pt idx="6718">
                  <c:v>182.18783054205664</c:v>
                </c:pt>
                <c:pt idx="6719">
                  <c:v>177.21679597737966</c:v>
                </c:pt>
                <c:pt idx="6720">
                  <c:v>168.1168540106496</c:v>
                </c:pt>
                <c:pt idx="6721">
                  <c:v>162.17338754096568</c:v>
                </c:pt>
                <c:pt idx="6722">
                  <c:v>158.91340879719473</c:v>
                </c:pt>
                <c:pt idx="6723">
                  <c:v>239.60251336286717</c:v>
                </c:pt>
                <c:pt idx="6724">
                  <c:v>230.9855733869382</c:v>
                </c:pt>
                <c:pt idx="6725">
                  <c:v>221.80381908258073</c:v>
                </c:pt>
                <c:pt idx="6726">
                  <c:v>204.22849277412581</c:v>
                </c:pt>
                <c:pt idx="6727">
                  <c:v>191.92675205514774</c:v>
                </c:pt>
                <c:pt idx="6728">
                  <c:v>176.73054209577094</c:v>
                </c:pt>
                <c:pt idx="6729">
                  <c:v>167.05351689019676</c:v>
                </c:pt>
                <c:pt idx="6730">
                  <c:v>160.02769135583503</c:v>
                </c:pt>
                <c:pt idx="6731">
                  <c:v>153.97211489323968</c:v>
                </c:pt>
                <c:pt idx="6732">
                  <c:v>147.97406422372751</c:v>
                </c:pt>
                <c:pt idx="6733">
                  <c:v>226.15222977440453</c:v>
                </c:pt>
                <c:pt idx="6734">
                  <c:v>214.40734853043023</c:v>
                </c:pt>
                <c:pt idx="6735">
                  <c:v>205.29651498286012</c:v>
                </c:pt>
                <c:pt idx="6736">
                  <c:v>190.94690215946127</c:v>
                </c:pt>
                <c:pt idx="6737">
                  <c:v>176.46052233170417</c:v>
                </c:pt>
                <c:pt idx="6738">
                  <c:v>162.41954317740988</c:v>
                </c:pt>
                <c:pt idx="6739">
                  <c:v>154.2442100051876</c:v>
                </c:pt>
                <c:pt idx="6740">
                  <c:v>144.87903692982513</c:v>
                </c:pt>
                <c:pt idx="6741">
                  <c:v>138.66794276825749</c:v>
                </c:pt>
                <c:pt idx="6742">
                  <c:v>211.90784483867958</c:v>
                </c:pt>
                <c:pt idx="6743">
                  <c:v>199.4597218166914</c:v>
                </c:pt>
                <c:pt idx="6744">
                  <c:v>186.46639022865179</c:v>
                </c:pt>
                <c:pt idx="6745">
                  <c:v>176.14348820183613</c:v>
                </c:pt>
                <c:pt idx="6746">
                  <c:v>161.84402521732909</c:v>
                </c:pt>
                <c:pt idx="6747">
                  <c:v>147.63788792534569</c:v>
                </c:pt>
                <c:pt idx="6748">
                  <c:v>138.8863769521729</c:v>
                </c:pt>
                <c:pt idx="6749">
                  <c:v>132.55998776423712</c:v>
                </c:pt>
                <c:pt idx="6750">
                  <c:v>198.56769824105857</c:v>
                </c:pt>
                <c:pt idx="6751">
                  <c:v>185.34858246396095</c:v>
                </c:pt>
                <c:pt idx="6752">
                  <c:v>174.46593600664642</c:v>
                </c:pt>
                <c:pt idx="6753">
                  <c:v>161.75239900900169</c:v>
                </c:pt>
                <c:pt idx="6754">
                  <c:v>150.54314504202989</c:v>
                </c:pt>
                <c:pt idx="6755">
                  <c:v>137.84552699780261</c:v>
                </c:pt>
                <c:pt idx="6756">
                  <c:v>129.94735808109408</c:v>
                </c:pt>
                <c:pt idx="6757">
                  <c:v>188.36694623143046</c:v>
                </c:pt>
                <c:pt idx="6758">
                  <c:v>175.66983692683107</c:v>
                </c:pt>
                <c:pt idx="6759">
                  <c:v>163.57017196806714</c:v>
                </c:pt>
                <c:pt idx="6760">
                  <c:v>149.82496736645112</c:v>
                </c:pt>
                <c:pt idx="6761">
                  <c:v>137.87157637369137</c:v>
                </c:pt>
                <c:pt idx="6762">
                  <c:v>127.91125602768784</c:v>
                </c:pt>
                <c:pt idx="6763">
                  <c:v>179.30814372443751</c:v>
                </c:pt>
                <c:pt idx="6764">
                  <c:v>164.91701703440344</c:v>
                </c:pt>
                <c:pt idx="6765">
                  <c:v>152.18973652635577</c:v>
                </c:pt>
                <c:pt idx="6766">
                  <c:v>142.49793967095979</c:v>
                </c:pt>
                <c:pt idx="6767">
                  <c:v>130.80797606152601</c:v>
                </c:pt>
                <c:pt idx="6768">
                  <c:v>174.31867291107301</c:v>
                </c:pt>
                <c:pt idx="6769">
                  <c:v>163.60977384696935</c:v>
                </c:pt>
                <c:pt idx="6770">
                  <c:v>146.17655299430749</c:v>
                </c:pt>
                <c:pt idx="6771">
                  <c:v>132.47945354444164</c:v>
                </c:pt>
                <c:pt idx="6772">
                  <c:v>165.34953644141774</c:v>
                </c:pt>
                <c:pt idx="6773">
                  <c:v>151.99349647816371</c:v>
                </c:pt>
                <c:pt idx="6774">
                  <c:v>138.97675949259747</c:v>
                </c:pt>
                <c:pt idx="6775">
                  <c:v>159.34057427569837</c:v>
                </c:pt>
                <c:pt idx="6776">
                  <c:v>145.85794761822604</c:v>
                </c:pt>
                <c:pt idx="6777">
                  <c:v>151.01390932735558</c:v>
                </c:pt>
                <c:pt idx="6778">
                  <c:v>230.19894791090758</c:v>
                </c:pt>
                <c:pt idx="6779">
                  <c:v>222.68223522859842</c:v>
                </c:pt>
                <c:pt idx="6780">
                  <c:v>212.23676508128835</c:v>
                </c:pt>
                <c:pt idx="6781">
                  <c:v>198.9271831564165</c:v>
                </c:pt>
                <c:pt idx="6782">
                  <c:v>185.59806511842703</c:v>
                </c:pt>
                <c:pt idx="6783">
                  <c:v>177.42191331836239</c:v>
                </c:pt>
                <c:pt idx="6784">
                  <c:v>166.96821785346742</c:v>
                </c:pt>
                <c:pt idx="6785">
                  <c:v>161.24190687626037</c:v>
                </c:pt>
                <c:pt idx="6786">
                  <c:v>151.71892755316412</c:v>
                </c:pt>
                <c:pt idx="6787">
                  <c:v>217.45566306353226</c:v>
                </c:pt>
                <c:pt idx="6788">
                  <c:v>204.53574484768455</c:v>
                </c:pt>
                <c:pt idx="6789">
                  <c:v>192.11660846971881</c:v>
                </c:pt>
                <c:pt idx="6790">
                  <c:v>182.27561370260878</c:v>
                </c:pt>
                <c:pt idx="6791">
                  <c:v>169.14303247946259</c:v>
                </c:pt>
                <c:pt idx="6792">
                  <c:v>162.02485675438447</c:v>
                </c:pt>
                <c:pt idx="6793">
                  <c:v>152.99650252447213</c:v>
                </c:pt>
                <c:pt idx="6794">
                  <c:v>146.04414012019492</c:v>
                </c:pt>
                <c:pt idx="6795">
                  <c:v>208.24794250300283</c:v>
                </c:pt>
                <c:pt idx="6796">
                  <c:v>192.0165287228532</c:v>
                </c:pt>
                <c:pt idx="6797">
                  <c:v>181.85874479391464</c:v>
                </c:pt>
                <c:pt idx="6798">
                  <c:v>170.18334976431879</c:v>
                </c:pt>
                <c:pt idx="6799">
                  <c:v>157.7556188306628</c:v>
                </c:pt>
                <c:pt idx="6800">
                  <c:v>149.52373840520045</c:v>
                </c:pt>
                <c:pt idx="6801">
                  <c:v>141.95786315455484</c:v>
                </c:pt>
                <c:pt idx="6802">
                  <c:v>198.23773615087805</c:v>
                </c:pt>
                <c:pt idx="6803">
                  <c:v>186.32716093115346</c:v>
                </c:pt>
                <c:pt idx="6804">
                  <c:v>172.4738253276837</c:v>
                </c:pt>
                <c:pt idx="6805">
                  <c:v>159.67966768192628</c:v>
                </c:pt>
                <c:pt idx="6806">
                  <c:v>148.64374053396341</c:v>
                </c:pt>
                <c:pt idx="6807">
                  <c:v>141.18944739597214</c:v>
                </c:pt>
                <c:pt idx="6808">
                  <c:v>188.79702672219867</c:v>
                </c:pt>
                <c:pt idx="6809">
                  <c:v>175.70837676138808</c:v>
                </c:pt>
                <c:pt idx="6810">
                  <c:v>164.0447355002002</c:v>
                </c:pt>
                <c:pt idx="6811">
                  <c:v>147.70291286430779</c:v>
                </c:pt>
                <c:pt idx="6812">
                  <c:v>138.27451459110284</c:v>
                </c:pt>
                <c:pt idx="6813">
                  <c:v>180.15411133612645</c:v>
                </c:pt>
                <c:pt idx="6814">
                  <c:v>165.87471315997891</c:v>
                </c:pt>
                <c:pt idx="6815">
                  <c:v>151.41540902073189</c:v>
                </c:pt>
                <c:pt idx="6816">
                  <c:v>140.14268520592077</c:v>
                </c:pt>
                <c:pt idx="6817">
                  <c:v>169.29151537954658</c:v>
                </c:pt>
                <c:pt idx="6818">
                  <c:v>154.23103240783917</c:v>
                </c:pt>
                <c:pt idx="6819">
                  <c:v>143.85348312806127</c:v>
                </c:pt>
                <c:pt idx="6820">
                  <c:v>160.97694159478397</c:v>
                </c:pt>
                <c:pt idx="6821">
                  <c:v>147.91763199811226</c:v>
                </c:pt>
                <c:pt idx="6822">
                  <c:v>155.49416793849855</c:v>
                </c:pt>
                <c:pt idx="6823">
                  <c:v>216.92145638862758</c:v>
                </c:pt>
                <c:pt idx="6824">
                  <c:v>208.39952556085132</c:v>
                </c:pt>
                <c:pt idx="6825">
                  <c:v>196.70871942614269</c:v>
                </c:pt>
                <c:pt idx="6826">
                  <c:v>186.2161440785876</c:v>
                </c:pt>
                <c:pt idx="6827">
                  <c:v>179.39502231991423</c:v>
                </c:pt>
                <c:pt idx="6828">
                  <c:v>169.51319187663262</c:v>
                </c:pt>
                <c:pt idx="6829">
                  <c:v>161.13098557907756</c:v>
                </c:pt>
                <c:pt idx="6830">
                  <c:v>209.58547387520684</c:v>
                </c:pt>
                <c:pt idx="6831">
                  <c:v>197.2418509440472</c:v>
                </c:pt>
                <c:pt idx="6832">
                  <c:v>185.30318350600396</c:v>
                </c:pt>
                <c:pt idx="6833">
                  <c:v>176.5001463247263</c:v>
                </c:pt>
                <c:pt idx="6834">
                  <c:v>166.86381501222832</c:v>
                </c:pt>
                <c:pt idx="6835">
                  <c:v>157.44771643151853</c:v>
                </c:pt>
                <c:pt idx="6836">
                  <c:v>197.68469272618518</c:v>
                </c:pt>
                <c:pt idx="6837">
                  <c:v>185.51952378745125</c:v>
                </c:pt>
                <c:pt idx="6838">
                  <c:v>175.89971628396779</c:v>
                </c:pt>
                <c:pt idx="6839">
                  <c:v>163.85933822666993</c:v>
                </c:pt>
                <c:pt idx="6840">
                  <c:v>154.38374207736865</c:v>
                </c:pt>
                <c:pt idx="6841">
                  <c:v>192.1685027066427</c:v>
                </c:pt>
                <c:pt idx="6842">
                  <c:v>178.05760033608817</c:v>
                </c:pt>
                <c:pt idx="6843">
                  <c:v>165.26169237254862</c:v>
                </c:pt>
                <c:pt idx="6844">
                  <c:v>155.96071247539021</c:v>
                </c:pt>
                <c:pt idx="6845">
                  <c:v>181.89675636538163</c:v>
                </c:pt>
                <c:pt idx="6846">
                  <c:v>169.71069656487884</c:v>
                </c:pt>
                <c:pt idx="6847">
                  <c:v>159.38179593889731</c:v>
                </c:pt>
                <c:pt idx="6848">
                  <c:v>171.39110607354178</c:v>
                </c:pt>
                <c:pt idx="6849">
                  <c:v>161.13592958192157</c:v>
                </c:pt>
                <c:pt idx="6850">
                  <c:v>164.42384512324361</c:v>
                </c:pt>
                <c:pt idx="6851">
                  <c:v>215.70253503975778</c:v>
                </c:pt>
                <c:pt idx="6852">
                  <c:v>203.12769453736155</c:v>
                </c:pt>
                <c:pt idx="6853">
                  <c:v>191.75786903336825</c:v>
                </c:pt>
                <c:pt idx="6854">
                  <c:v>184.30995577911858</c:v>
                </c:pt>
                <c:pt idx="6855">
                  <c:v>177.82381271029726</c:v>
                </c:pt>
                <c:pt idx="6856">
                  <c:v>205.00271807971603</c:v>
                </c:pt>
                <c:pt idx="6857">
                  <c:v>189.94870184354477</c:v>
                </c:pt>
                <c:pt idx="6858">
                  <c:v>180.11651391389501</c:v>
                </c:pt>
                <c:pt idx="6859">
                  <c:v>176.75840758412005</c:v>
                </c:pt>
                <c:pt idx="6860">
                  <c:v>197.93577021643569</c:v>
                </c:pt>
                <c:pt idx="6861">
                  <c:v>185.50704275113912</c:v>
                </c:pt>
                <c:pt idx="6862">
                  <c:v>180.63555625813319</c:v>
                </c:pt>
                <c:pt idx="6863">
                  <c:v>194.19081335587805</c:v>
                </c:pt>
                <c:pt idx="6864">
                  <c:v>181.49176034526477</c:v>
                </c:pt>
                <c:pt idx="6865">
                  <c:v>187.32152286225369</c:v>
                </c:pt>
                <c:pt idx="6866">
                  <c:v>220.70194694668771</c:v>
                </c:pt>
                <c:pt idx="6867">
                  <c:v>207.43717516146455</c:v>
                </c:pt>
                <c:pt idx="6868">
                  <c:v>200.01472739222436</c:v>
                </c:pt>
                <c:pt idx="6869">
                  <c:v>213.34292419861038</c:v>
                </c:pt>
                <c:pt idx="6870">
                  <c:v>204.11662716830972</c:v>
                </c:pt>
                <c:pt idx="6871">
                  <c:v>205.26695083030882</c:v>
                </c:pt>
                <c:pt idx="6872">
                  <c:v>231.66979657994091</c:v>
                </c:pt>
                <c:pt idx="6873">
                  <c:v>295.93895209914785</c:v>
                </c:pt>
                <c:pt idx="6874">
                  <c:v>284.51485201614048</c:v>
                </c:pt>
                <c:pt idx="6875">
                  <c:v>268.68141797376609</c:v>
                </c:pt>
                <c:pt idx="6876">
                  <c:v>255.93147951586468</c:v>
                </c:pt>
                <c:pt idx="6877">
                  <c:v>245.62002675707163</c:v>
                </c:pt>
                <c:pt idx="6878">
                  <c:v>234.58076037903402</c:v>
                </c:pt>
                <c:pt idx="6879">
                  <c:v>222.02828044290834</c:v>
                </c:pt>
                <c:pt idx="6880">
                  <c:v>214.48040800240312</c:v>
                </c:pt>
                <c:pt idx="6881">
                  <c:v>209.22662944886179</c:v>
                </c:pt>
                <c:pt idx="6882">
                  <c:v>203.11436395397391</c:v>
                </c:pt>
                <c:pt idx="6883">
                  <c:v>196.50622569154393</c:v>
                </c:pt>
                <c:pt idx="6884">
                  <c:v>190.05192110790927</c:v>
                </c:pt>
                <c:pt idx="6885">
                  <c:v>183.80410119685803</c:v>
                </c:pt>
                <c:pt idx="6886">
                  <c:v>274.0579438074667</c:v>
                </c:pt>
                <c:pt idx="6887">
                  <c:v>265.98476562273879</c:v>
                </c:pt>
                <c:pt idx="6888">
                  <c:v>254.24476371362755</c:v>
                </c:pt>
                <c:pt idx="6889">
                  <c:v>243.75454357316039</c:v>
                </c:pt>
                <c:pt idx="6890">
                  <c:v>232.87631621260232</c:v>
                </c:pt>
                <c:pt idx="6891">
                  <c:v>217.40525496479665</c:v>
                </c:pt>
                <c:pt idx="6892">
                  <c:v>206.47598925643308</c:v>
                </c:pt>
                <c:pt idx="6893">
                  <c:v>199.87117783032545</c:v>
                </c:pt>
                <c:pt idx="6894">
                  <c:v>193.50557308597354</c:v>
                </c:pt>
                <c:pt idx="6895">
                  <c:v>186.1827826185629</c:v>
                </c:pt>
                <c:pt idx="6896">
                  <c:v>178.81913681686319</c:v>
                </c:pt>
                <c:pt idx="6897">
                  <c:v>175.84689303779578</c:v>
                </c:pt>
                <c:pt idx="6898">
                  <c:v>258.77136114050575</c:v>
                </c:pt>
                <c:pt idx="6899">
                  <c:v>249.57878552317038</c:v>
                </c:pt>
                <c:pt idx="6900">
                  <c:v>241.2173825650284</c:v>
                </c:pt>
                <c:pt idx="6901">
                  <c:v>230.73850214365586</c:v>
                </c:pt>
                <c:pt idx="6902">
                  <c:v>218.54136162936209</c:v>
                </c:pt>
                <c:pt idx="6903">
                  <c:v>203.62525666924944</c:v>
                </c:pt>
                <c:pt idx="6904">
                  <c:v>191.61430109540356</c:v>
                </c:pt>
                <c:pt idx="6905">
                  <c:v>184.99103439298074</c:v>
                </c:pt>
                <c:pt idx="6906">
                  <c:v>175.63446713791154</c:v>
                </c:pt>
                <c:pt idx="6907">
                  <c:v>168.33316247360131</c:v>
                </c:pt>
                <c:pt idx="6908">
                  <c:v>164.5483560451114</c:v>
                </c:pt>
                <c:pt idx="6909">
                  <c:v>245.11425227633731</c:v>
                </c:pt>
                <c:pt idx="6910">
                  <c:v>233.83287056334848</c:v>
                </c:pt>
                <c:pt idx="6911">
                  <c:v>224.35962445206019</c:v>
                </c:pt>
                <c:pt idx="6912">
                  <c:v>215.07449648421778</c:v>
                </c:pt>
                <c:pt idx="6913">
                  <c:v>201.64117823282425</c:v>
                </c:pt>
                <c:pt idx="6914">
                  <c:v>190.16722825431657</c:v>
                </c:pt>
                <c:pt idx="6915">
                  <c:v>177.54941542886877</c:v>
                </c:pt>
                <c:pt idx="6916">
                  <c:v>168.18828901374945</c:v>
                </c:pt>
                <c:pt idx="6917">
                  <c:v>159.97381980542536</c:v>
                </c:pt>
                <c:pt idx="6918">
                  <c:v>152.62680074746277</c:v>
                </c:pt>
                <c:pt idx="6919">
                  <c:v>231.32041509403018</c:v>
                </c:pt>
                <c:pt idx="6920">
                  <c:v>217.75258198990934</c:v>
                </c:pt>
                <c:pt idx="6921">
                  <c:v>206.29706844644784</c:v>
                </c:pt>
                <c:pt idx="6922">
                  <c:v>194.45925157688532</c:v>
                </c:pt>
                <c:pt idx="6923">
                  <c:v>185.79428508339811</c:v>
                </c:pt>
                <c:pt idx="6924">
                  <c:v>170.94172987715183</c:v>
                </c:pt>
                <c:pt idx="6925">
                  <c:v>162.05023948248686</c:v>
                </c:pt>
                <c:pt idx="6926">
                  <c:v>152.78245277067253</c:v>
                </c:pt>
                <c:pt idx="6927">
                  <c:v>146.42162202321538</c:v>
                </c:pt>
                <c:pt idx="6928">
                  <c:v>219.2067896284517</c:v>
                </c:pt>
                <c:pt idx="6929">
                  <c:v>206.67331495771009</c:v>
                </c:pt>
                <c:pt idx="6930">
                  <c:v>193.82630402970847</c:v>
                </c:pt>
                <c:pt idx="6931">
                  <c:v>181.31542670778435</c:v>
                </c:pt>
                <c:pt idx="6932">
                  <c:v>172.00902372206087</c:v>
                </c:pt>
                <c:pt idx="6933">
                  <c:v>160.37751850908876</c:v>
                </c:pt>
                <c:pt idx="6934">
                  <c:v>150.85235446933007</c:v>
                </c:pt>
                <c:pt idx="6935">
                  <c:v>139.12849771649235</c:v>
                </c:pt>
                <c:pt idx="6936">
                  <c:v>207.84534366888954</c:v>
                </c:pt>
                <c:pt idx="6937">
                  <c:v>191.96024702359216</c:v>
                </c:pt>
                <c:pt idx="6938">
                  <c:v>178.80014166033243</c:v>
                </c:pt>
                <c:pt idx="6939">
                  <c:v>165.27036299089355</c:v>
                </c:pt>
                <c:pt idx="6940">
                  <c:v>154.38397047082935</c:v>
                </c:pt>
                <c:pt idx="6941">
                  <c:v>149.0797970904855</c:v>
                </c:pt>
                <c:pt idx="6942">
                  <c:v>138.03505128524262</c:v>
                </c:pt>
                <c:pt idx="6943">
                  <c:v>199.50419145479634</c:v>
                </c:pt>
                <c:pt idx="6944">
                  <c:v>184.30711635730233</c:v>
                </c:pt>
                <c:pt idx="6945">
                  <c:v>168.2889299438491</c:v>
                </c:pt>
                <c:pt idx="6946">
                  <c:v>154.93921463637457</c:v>
                </c:pt>
                <c:pt idx="6947">
                  <c:v>142.62106723266015</c:v>
                </c:pt>
                <c:pt idx="6948">
                  <c:v>131.14570299647971</c:v>
                </c:pt>
                <c:pt idx="6949">
                  <c:v>190.00700962472945</c:v>
                </c:pt>
                <c:pt idx="6950">
                  <c:v>173.44693051559216</c:v>
                </c:pt>
                <c:pt idx="6951">
                  <c:v>159.93670318214004</c:v>
                </c:pt>
                <c:pt idx="6952">
                  <c:v>145.80299578922836</c:v>
                </c:pt>
                <c:pt idx="6953">
                  <c:v>133.69696296413963</c:v>
                </c:pt>
                <c:pt idx="6954">
                  <c:v>178.80431092249262</c:v>
                </c:pt>
                <c:pt idx="6955">
                  <c:v>162.52554682927052</c:v>
                </c:pt>
                <c:pt idx="6956">
                  <c:v>148.8806199249766</c:v>
                </c:pt>
                <c:pt idx="6957">
                  <c:v>135.69349106598725</c:v>
                </c:pt>
                <c:pt idx="6958">
                  <c:v>170.63769816587455</c:v>
                </c:pt>
                <c:pt idx="6959">
                  <c:v>154.74661385081208</c:v>
                </c:pt>
                <c:pt idx="6960">
                  <c:v>139.92584289590559</c:v>
                </c:pt>
                <c:pt idx="6961">
                  <c:v>162.68743293185776</c:v>
                </c:pt>
                <c:pt idx="6962">
                  <c:v>149.00153868862117</c:v>
                </c:pt>
                <c:pt idx="6963">
                  <c:v>158.2983720415782</c:v>
                </c:pt>
                <c:pt idx="6964">
                  <c:v>269.84479275087745</c:v>
                </c:pt>
                <c:pt idx="6965">
                  <c:v>253.34937116986998</c:v>
                </c:pt>
                <c:pt idx="6966">
                  <c:v>238.98016290044689</c:v>
                </c:pt>
                <c:pt idx="6967">
                  <c:v>230.67978148516238</c:v>
                </c:pt>
                <c:pt idx="6968">
                  <c:v>220.80665121347022</c:v>
                </c:pt>
                <c:pt idx="6969">
                  <c:v>208.58320762454525</c:v>
                </c:pt>
                <c:pt idx="6970">
                  <c:v>196.46253684582507</c:v>
                </c:pt>
                <c:pt idx="6971">
                  <c:v>188.5743355484617</c:v>
                </c:pt>
                <c:pt idx="6972">
                  <c:v>179.50454077265385</c:v>
                </c:pt>
                <c:pt idx="6973">
                  <c:v>176.94234544891151</c:v>
                </c:pt>
                <c:pt idx="6974">
                  <c:v>170.14505848294357</c:v>
                </c:pt>
                <c:pt idx="6975">
                  <c:v>250.45958827216941</c:v>
                </c:pt>
                <c:pt idx="6976">
                  <c:v>237.42819381136621</c:v>
                </c:pt>
                <c:pt idx="6977">
                  <c:v>225.71582198901729</c:v>
                </c:pt>
                <c:pt idx="6978">
                  <c:v>213.68545684254229</c:v>
                </c:pt>
                <c:pt idx="6979">
                  <c:v>201.16355822421747</c:v>
                </c:pt>
                <c:pt idx="6980">
                  <c:v>192.72118559429464</c:v>
                </c:pt>
                <c:pt idx="6981">
                  <c:v>182.23621695428528</c:v>
                </c:pt>
                <c:pt idx="6982">
                  <c:v>174.75118413116502</c:v>
                </c:pt>
                <c:pt idx="6983">
                  <c:v>164.33086823802751</c:v>
                </c:pt>
                <c:pt idx="6984">
                  <c:v>162.10984393199897</c:v>
                </c:pt>
                <c:pt idx="6985">
                  <c:v>233.87185995968571</c:v>
                </c:pt>
                <c:pt idx="6986">
                  <c:v>220.53285840264266</c:v>
                </c:pt>
                <c:pt idx="6987">
                  <c:v>210.77131458868757</c:v>
                </c:pt>
                <c:pt idx="6988">
                  <c:v>200.00166807315122</c:v>
                </c:pt>
                <c:pt idx="6989">
                  <c:v>186.09643255085734</c:v>
                </c:pt>
                <c:pt idx="6990">
                  <c:v>177.50706607545249</c:v>
                </c:pt>
                <c:pt idx="6991">
                  <c:v>166.40054324354287</c:v>
                </c:pt>
                <c:pt idx="6992">
                  <c:v>158.69658478381325</c:v>
                </c:pt>
                <c:pt idx="6993">
                  <c:v>147.84575710002036</c:v>
                </c:pt>
                <c:pt idx="6994">
                  <c:v>219.11836297057448</c:v>
                </c:pt>
                <c:pt idx="6995">
                  <c:v>204.69249293586608</c:v>
                </c:pt>
                <c:pt idx="6996">
                  <c:v>193.56707782455089</c:v>
                </c:pt>
                <c:pt idx="6997">
                  <c:v>184.63538154894468</c:v>
                </c:pt>
                <c:pt idx="6998">
                  <c:v>171.83539092114279</c:v>
                </c:pt>
                <c:pt idx="6999">
                  <c:v>161.69445899672337</c:v>
                </c:pt>
                <c:pt idx="7000">
                  <c:v>152.36516803731979</c:v>
                </c:pt>
                <c:pt idx="7001">
                  <c:v>143.00615390568214</c:v>
                </c:pt>
                <c:pt idx="7002">
                  <c:v>208.0549104019575</c:v>
                </c:pt>
                <c:pt idx="7003">
                  <c:v>194.05066850768628</c:v>
                </c:pt>
                <c:pt idx="7004">
                  <c:v>179.69712327873651</c:v>
                </c:pt>
                <c:pt idx="7005">
                  <c:v>168.85638962081134</c:v>
                </c:pt>
                <c:pt idx="7006">
                  <c:v>161.82979896066831</c:v>
                </c:pt>
                <c:pt idx="7007">
                  <c:v>148.0732532672464</c:v>
                </c:pt>
                <c:pt idx="7008">
                  <c:v>141.13437543007217</c:v>
                </c:pt>
                <c:pt idx="7009">
                  <c:v>196.99581710377811</c:v>
                </c:pt>
                <c:pt idx="7010">
                  <c:v>180.69420960074456</c:v>
                </c:pt>
                <c:pt idx="7011">
                  <c:v>168.63919861380919</c:v>
                </c:pt>
                <c:pt idx="7012">
                  <c:v>157.08984594045046</c:v>
                </c:pt>
                <c:pt idx="7013">
                  <c:v>146.7837129272441</c:v>
                </c:pt>
                <c:pt idx="7014">
                  <c:v>136.71706600691846</c:v>
                </c:pt>
                <c:pt idx="7015">
                  <c:v>185.70704370428973</c:v>
                </c:pt>
                <c:pt idx="7016">
                  <c:v>170.67239405631767</c:v>
                </c:pt>
                <c:pt idx="7017">
                  <c:v>153.60757136241727</c:v>
                </c:pt>
                <c:pt idx="7018">
                  <c:v>145.70658728158037</c:v>
                </c:pt>
                <c:pt idx="7019">
                  <c:v>133.98245593566162</c:v>
                </c:pt>
                <c:pt idx="7020">
                  <c:v>175.78795523249221</c:v>
                </c:pt>
                <c:pt idx="7021">
                  <c:v>161.83483711821918</c:v>
                </c:pt>
                <c:pt idx="7022">
                  <c:v>147.88485549125085</c:v>
                </c:pt>
                <c:pt idx="7023">
                  <c:v>138.13328928198143</c:v>
                </c:pt>
                <c:pt idx="7024">
                  <c:v>166.07435144939382</c:v>
                </c:pt>
                <c:pt idx="7025">
                  <c:v>152.16838095334083</c:v>
                </c:pt>
                <c:pt idx="7026">
                  <c:v>138.88839960817563</c:v>
                </c:pt>
                <c:pt idx="7027">
                  <c:v>156.55956376836093</c:v>
                </c:pt>
                <c:pt idx="7028">
                  <c:v>144.80338021851207</c:v>
                </c:pt>
                <c:pt idx="7029">
                  <c:v>152.16339605725807</c:v>
                </c:pt>
                <c:pt idx="7030">
                  <c:v>241.24928995266828</c:v>
                </c:pt>
                <c:pt idx="7031">
                  <c:v>227.71955910389386</c:v>
                </c:pt>
                <c:pt idx="7032">
                  <c:v>215.37601217863312</c:v>
                </c:pt>
                <c:pt idx="7033">
                  <c:v>203.38127554745063</c:v>
                </c:pt>
                <c:pt idx="7034">
                  <c:v>193.0398445478238</c:v>
                </c:pt>
                <c:pt idx="7035">
                  <c:v>180.98381724647925</c:v>
                </c:pt>
                <c:pt idx="7036">
                  <c:v>171.50779355700683</c:v>
                </c:pt>
                <c:pt idx="7037">
                  <c:v>164.35469383716645</c:v>
                </c:pt>
                <c:pt idx="7038">
                  <c:v>158.6691428911281</c:v>
                </c:pt>
                <c:pt idx="7039">
                  <c:v>225.52108516078511</c:v>
                </c:pt>
                <c:pt idx="7040">
                  <c:v>212.5048549525203</c:v>
                </c:pt>
                <c:pt idx="7041">
                  <c:v>198.28982062270347</c:v>
                </c:pt>
                <c:pt idx="7042">
                  <c:v>186.9315283733805</c:v>
                </c:pt>
                <c:pt idx="7043">
                  <c:v>179.5498364968912</c:v>
                </c:pt>
                <c:pt idx="7044">
                  <c:v>167.03723678625647</c:v>
                </c:pt>
                <c:pt idx="7045">
                  <c:v>154.92187069065494</c:v>
                </c:pt>
                <c:pt idx="7046">
                  <c:v>148.57685499475065</c:v>
                </c:pt>
                <c:pt idx="7047">
                  <c:v>209.34040416824166</c:v>
                </c:pt>
                <c:pt idx="7048">
                  <c:v>194.83663511092448</c:v>
                </c:pt>
                <c:pt idx="7049">
                  <c:v>183.03464583738401</c:v>
                </c:pt>
                <c:pt idx="7050">
                  <c:v>172.8247980545043</c:v>
                </c:pt>
                <c:pt idx="7051">
                  <c:v>166.20729780236593</c:v>
                </c:pt>
                <c:pt idx="7052">
                  <c:v>151.79592501039838</c:v>
                </c:pt>
                <c:pt idx="7053">
                  <c:v>142.11896158457216</c:v>
                </c:pt>
                <c:pt idx="7054">
                  <c:v>194.2425714424237</c:v>
                </c:pt>
                <c:pt idx="7055">
                  <c:v>183.01970182638161</c:v>
                </c:pt>
                <c:pt idx="7056">
                  <c:v>170.47065580997833</c:v>
                </c:pt>
                <c:pt idx="7057">
                  <c:v>161.31904022176832</c:v>
                </c:pt>
                <c:pt idx="7058">
                  <c:v>154.36880868382627</c:v>
                </c:pt>
                <c:pt idx="7059">
                  <c:v>140.27638285345211</c:v>
                </c:pt>
                <c:pt idx="7060">
                  <c:v>182.41345634129209</c:v>
                </c:pt>
                <c:pt idx="7061">
                  <c:v>171.8799003955146</c:v>
                </c:pt>
                <c:pt idx="7062">
                  <c:v>162.72400133337055</c:v>
                </c:pt>
                <c:pt idx="7063">
                  <c:v>151.90899718150695</c:v>
                </c:pt>
                <c:pt idx="7064">
                  <c:v>140.12892783679081</c:v>
                </c:pt>
                <c:pt idx="7065">
                  <c:v>173.75466567451372</c:v>
                </c:pt>
                <c:pt idx="7066">
                  <c:v>163.60013370373281</c:v>
                </c:pt>
                <c:pt idx="7067">
                  <c:v>152.90427854300128</c:v>
                </c:pt>
                <c:pt idx="7068">
                  <c:v>140.37192893006022</c:v>
                </c:pt>
                <c:pt idx="7069">
                  <c:v>170.18557841970528</c:v>
                </c:pt>
                <c:pt idx="7070">
                  <c:v>157.50593935351617</c:v>
                </c:pt>
                <c:pt idx="7071">
                  <c:v>143.13550291074239</c:v>
                </c:pt>
                <c:pt idx="7072">
                  <c:v>160.32280395854627</c:v>
                </c:pt>
                <c:pt idx="7073">
                  <c:v>147.30829062621797</c:v>
                </c:pt>
                <c:pt idx="7074">
                  <c:v>152.43670968381707</c:v>
                </c:pt>
                <c:pt idx="7075">
                  <c:v>216.00669718440588</c:v>
                </c:pt>
                <c:pt idx="7076">
                  <c:v>203.60645576041532</c:v>
                </c:pt>
                <c:pt idx="7077">
                  <c:v>194.09004452809882</c:v>
                </c:pt>
                <c:pt idx="7078">
                  <c:v>187.50917383307069</c:v>
                </c:pt>
                <c:pt idx="7079">
                  <c:v>174.92027055801259</c:v>
                </c:pt>
                <c:pt idx="7080">
                  <c:v>168.53424927543597</c:v>
                </c:pt>
                <c:pt idx="7081">
                  <c:v>158.43442955434648</c:v>
                </c:pt>
                <c:pt idx="7082">
                  <c:v>203.25799090981297</c:v>
                </c:pt>
                <c:pt idx="7083">
                  <c:v>192.90373240143094</c:v>
                </c:pt>
                <c:pt idx="7084">
                  <c:v>180.15737407423012</c:v>
                </c:pt>
                <c:pt idx="7085">
                  <c:v>170.88842228909175</c:v>
                </c:pt>
                <c:pt idx="7086">
                  <c:v>160.74970875900112</c:v>
                </c:pt>
                <c:pt idx="7087">
                  <c:v>152.2611066158604</c:v>
                </c:pt>
                <c:pt idx="7088">
                  <c:v>193.8299883249199</c:v>
                </c:pt>
                <c:pt idx="7089">
                  <c:v>181.04645861855863</c:v>
                </c:pt>
                <c:pt idx="7090">
                  <c:v>168.85272956250697</c:v>
                </c:pt>
                <c:pt idx="7091">
                  <c:v>157.8928666890281</c:v>
                </c:pt>
                <c:pt idx="7092">
                  <c:v>147.62812328676364</c:v>
                </c:pt>
                <c:pt idx="7093">
                  <c:v>183.13488142219626</c:v>
                </c:pt>
                <c:pt idx="7094">
                  <c:v>170.75211102012054</c:v>
                </c:pt>
                <c:pt idx="7095">
                  <c:v>160.51068719673754</c:v>
                </c:pt>
                <c:pt idx="7096">
                  <c:v>148.13426654877549</c:v>
                </c:pt>
                <c:pt idx="7097">
                  <c:v>174.26499278470783</c:v>
                </c:pt>
                <c:pt idx="7098">
                  <c:v>160.13681938725313</c:v>
                </c:pt>
                <c:pt idx="7099">
                  <c:v>151.16281646116477</c:v>
                </c:pt>
                <c:pt idx="7100">
                  <c:v>166.14952787498987</c:v>
                </c:pt>
                <c:pt idx="7101">
                  <c:v>153.32596118511606</c:v>
                </c:pt>
                <c:pt idx="7102">
                  <c:v>157.79748752444971</c:v>
                </c:pt>
                <c:pt idx="7103">
                  <c:v>206.70541980294331</c:v>
                </c:pt>
                <c:pt idx="7104">
                  <c:v>196.84609491711331</c:v>
                </c:pt>
                <c:pt idx="7105">
                  <c:v>186.08874583764691</c:v>
                </c:pt>
                <c:pt idx="7106">
                  <c:v>175.30414672591837</c:v>
                </c:pt>
                <c:pt idx="7107">
                  <c:v>164.54149728659468</c:v>
                </c:pt>
                <c:pt idx="7108">
                  <c:v>198.07316602184824</c:v>
                </c:pt>
                <c:pt idx="7109">
                  <c:v>185.54507750821631</c:v>
                </c:pt>
                <c:pt idx="7110">
                  <c:v>174.95039897177912</c:v>
                </c:pt>
                <c:pt idx="7111">
                  <c:v>163.03664245153595</c:v>
                </c:pt>
                <c:pt idx="7112">
                  <c:v>187.03443506153224</c:v>
                </c:pt>
                <c:pt idx="7113">
                  <c:v>176.84918514814535</c:v>
                </c:pt>
                <c:pt idx="7114">
                  <c:v>164.78413094008442</c:v>
                </c:pt>
                <c:pt idx="7115">
                  <c:v>175.2323816513815</c:v>
                </c:pt>
                <c:pt idx="7116">
                  <c:v>164.87898634848102</c:v>
                </c:pt>
                <c:pt idx="7117">
                  <c:v>167.20656430133613</c:v>
                </c:pt>
                <c:pt idx="7118">
                  <c:v>203.66037461872349</c:v>
                </c:pt>
                <c:pt idx="7119">
                  <c:v>193.33442611205942</c:v>
                </c:pt>
                <c:pt idx="7120">
                  <c:v>185.09886479151032</c:v>
                </c:pt>
                <c:pt idx="7121">
                  <c:v>195.5480012148297</c:v>
                </c:pt>
                <c:pt idx="7122">
                  <c:v>186.08660446244471</c:v>
                </c:pt>
                <c:pt idx="7123">
                  <c:v>186.99361813752921</c:v>
                </c:pt>
                <c:pt idx="7124">
                  <c:v>211.24310112058993</c:v>
                </c:pt>
                <c:pt idx="7125">
                  <c:v>281.31313468553344</c:v>
                </c:pt>
                <c:pt idx="7126">
                  <c:v>270.23875119809748</c:v>
                </c:pt>
                <c:pt idx="7127">
                  <c:v>259.65810049909271</c:v>
                </c:pt>
                <c:pt idx="7128">
                  <c:v>249.81271967205998</c:v>
                </c:pt>
                <c:pt idx="7129">
                  <c:v>237.4154700189473</c:v>
                </c:pt>
                <c:pt idx="7130">
                  <c:v>224.02595560231293</c:v>
                </c:pt>
                <c:pt idx="7131">
                  <c:v>214.40527918560167</c:v>
                </c:pt>
                <c:pt idx="7132">
                  <c:v>206.74794267078232</c:v>
                </c:pt>
                <c:pt idx="7133">
                  <c:v>198.63388849847206</c:v>
                </c:pt>
                <c:pt idx="7134">
                  <c:v>193.94697365781803</c:v>
                </c:pt>
                <c:pt idx="7135">
                  <c:v>185.53485573672583</c:v>
                </c:pt>
                <c:pt idx="7136">
                  <c:v>268.86259993534395</c:v>
                </c:pt>
                <c:pt idx="7137">
                  <c:v>255.54441284691052</c:v>
                </c:pt>
                <c:pt idx="7138">
                  <c:v>244.73033629185772</c:v>
                </c:pt>
                <c:pt idx="7139">
                  <c:v>232.11968031742674</c:v>
                </c:pt>
                <c:pt idx="7140">
                  <c:v>221.72782675331337</c:v>
                </c:pt>
                <c:pt idx="7141">
                  <c:v>209.93625723508535</c:v>
                </c:pt>
                <c:pt idx="7142">
                  <c:v>201.3225262933986</c:v>
                </c:pt>
                <c:pt idx="7143">
                  <c:v>193.42690862032487</c:v>
                </c:pt>
                <c:pt idx="7144">
                  <c:v>184.14322134977215</c:v>
                </c:pt>
                <c:pt idx="7145">
                  <c:v>177.71517020844522</c:v>
                </c:pt>
                <c:pt idx="7146">
                  <c:v>254.93338678472651</c:v>
                </c:pt>
                <c:pt idx="7147">
                  <c:v>239.64795291165251</c:v>
                </c:pt>
                <c:pt idx="7148">
                  <c:v>227.17612195685422</c:v>
                </c:pt>
                <c:pt idx="7149">
                  <c:v>218.16135868903893</c:v>
                </c:pt>
                <c:pt idx="7150">
                  <c:v>207.45973947691721</c:v>
                </c:pt>
                <c:pt idx="7151">
                  <c:v>197.21237909248748</c:v>
                </c:pt>
                <c:pt idx="7152">
                  <c:v>188.55250197894156</c:v>
                </c:pt>
                <c:pt idx="7153">
                  <c:v>177.56244889352456</c:v>
                </c:pt>
                <c:pt idx="7154">
                  <c:v>167.43240619258472</c:v>
                </c:pt>
                <c:pt idx="7155">
                  <c:v>237.1157819193902</c:v>
                </c:pt>
                <c:pt idx="7156">
                  <c:v>223.87485301172364</c:v>
                </c:pt>
                <c:pt idx="7157">
                  <c:v>210.71469474651178</c:v>
                </c:pt>
                <c:pt idx="7158">
                  <c:v>204.39711795367953</c:v>
                </c:pt>
                <c:pt idx="7159">
                  <c:v>192.08639913611796</c:v>
                </c:pt>
                <c:pt idx="7160">
                  <c:v>179.54686412721708</c:v>
                </c:pt>
                <c:pt idx="7161">
                  <c:v>173.50746164853354</c:v>
                </c:pt>
                <c:pt idx="7162">
                  <c:v>161.10422862427254</c:v>
                </c:pt>
                <c:pt idx="7163">
                  <c:v>223.29053395861854</c:v>
                </c:pt>
                <c:pt idx="7164">
                  <c:v>209.20987900112436</c:v>
                </c:pt>
                <c:pt idx="7165">
                  <c:v>195.9029281331259</c:v>
                </c:pt>
                <c:pt idx="7166">
                  <c:v>187.86265006486963</c:v>
                </c:pt>
                <c:pt idx="7167">
                  <c:v>177.66423152795414</c:v>
                </c:pt>
                <c:pt idx="7168">
                  <c:v>167.08305706442616</c:v>
                </c:pt>
                <c:pt idx="7169">
                  <c:v>159.36289038231894</c:v>
                </c:pt>
                <c:pt idx="7170">
                  <c:v>210.26809559136575</c:v>
                </c:pt>
                <c:pt idx="7171">
                  <c:v>200.41205464343739</c:v>
                </c:pt>
                <c:pt idx="7172">
                  <c:v>186.54921525821294</c:v>
                </c:pt>
                <c:pt idx="7173">
                  <c:v>173.61535528929539</c:v>
                </c:pt>
                <c:pt idx="7174">
                  <c:v>163.71228140836092</c:v>
                </c:pt>
                <c:pt idx="7175">
                  <c:v>154.12773243166021</c:v>
                </c:pt>
                <c:pt idx="7176">
                  <c:v>201.6318594809436</c:v>
                </c:pt>
                <c:pt idx="7177">
                  <c:v>188.89018363254786</c:v>
                </c:pt>
                <c:pt idx="7178">
                  <c:v>175.51330004373699</c:v>
                </c:pt>
                <c:pt idx="7179">
                  <c:v>160.28624696184761</c:v>
                </c:pt>
                <c:pt idx="7180">
                  <c:v>151.73183753536955</c:v>
                </c:pt>
                <c:pt idx="7181">
                  <c:v>189.54398571907507</c:v>
                </c:pt>
                <c:pt idx="7182">
                  <c:v>174.81962948285809</c:v>
                </c:pt>
                <c:pt idx="7183">
                  <c:v>162.10837169312595</c:v>
                </c:pt>
                <c:pt idx="7184">
                  <c:v>151.06112660073404</c:v>
                </c:pt>
                <c:pt idx="7185">
                  <c:v>177.12993909556258</c:v>
                </c:pt>
                <c:pt idx="7186">
                  <c:v>163.41685943133507</c:v>
                </c:pt>
                <c:pt idx="7187">
                  <c:v>149.9837028553452</c:v>
                </c:pt>
                <c:pt idx="7188">
                  <c:v>167.65044893267486</c:v>
                </c:pt>
                <c:pt idx="7189">
                  <c:v>154.50389016278586</c:v>
                </c:pt>
                <c:pt idx="7190">
                  <c:v>160.97065373974237</c:v>
                </c:pt>
                <c:pt idx="7191">
                  <c:v>253.82946551752013</c:v>
                </c:pt>
                <c:pt idx="7192">
                  <c:v>244.69422227400321</c:v>
                </c:pt>
                <c:pt idx="7193">
                  <c:v>231.59244887401974</c:v>
                </c:pt>
                <c:pt idx="7194">
                  <c:v>217.94321907004883</c:v>
                </c:pt>
                <c:pt idx="7195">
                  <c:v>210.08082758936143</c:v>
                </c:pt>
                <c:pt idx="7196">
                  <c:v>200.40737023129191</c:v>
                </c:pt>
                <c:pt idx="7197">
                  <c:v>189.89989895704798</c:v>
                </c:pt>
                <c:pt idx="7198">
                  <c:v>181.24893009325433</c:v>
                </c:pt>
                <c:pt idx="7199">
                  <c:v>173.8877941122953</c:v>
                </c:pt>
                <c:pt idx="7200">
                  <c:v>240.19003823813273</c:v>
                </c:pt>
                <c:pt idx="7201">
                  <c:v>228.82410304435075</c:v>
                </c:pt>
                <c:pt idx="7202">
                  <c:v>217.43743461394695</c:v>
                </c:pt>
                <c:pt idx="7203">
                  <c:v>205.01683310296937</c:v>
                </c:pt>
                <c:pt idx="7204">
                  <c:v>194.59930513775885</c:v>
                </c:pt>
                <c:pt idx="7205">
                  <c:v>184.45774752179273</c:v>
                </c:pt>
                <c:pt idx="7206">
                  <c:v>174.7239212393506</c:v>
                </c:pt>
                <c:pt idx="7207">
                  <c:v>165.67856113988864</c:v>
                </c:pt>
                <c:pt idx="7208">
                  <c:v>224.74552356772267</c:v>
                </c:pt>
                <c:pt idx="7209">
                  <c:v>213.1267289085871</c:v>
                </c:pt>
                <c:pt idx="7210">
                  <c:v>200.91314481446341</c:v>
                </c:pt>
                <c:pt idx="7211">
                  <c:v>190.32349493914694</c:v>
                </c:pt>
                <c:pt idx="7212">
                  <c:v>179.46547722685818</c:v>
                </c:pt>
                <c:pt idx="7213">
                  <c:v>169.79175181665437</c:v>
                </c:pt>
                <c:pt idx="7214">
                  <c:v>158.61410715216789</c:v>
                </c:pt>
                <c:pt idx="7215">
                  <c:v>211.00542803945325</c:v>
                </c:pt>
                <c:pt idx="7216">
                  <c:v>200.46073800535282</c:v>
                </c:pt>
                <c:pt idx="7217">
                  <c:v>187.36709306465832</c:v>
                </c:pt>
                <c:pt idx="7218">
                  <c:v>174.43641055102262</c:v>
                </c:pt>
                <c:pt idx="7219">
                  <c:v>163.87646755327751</c:v>
                </c:pt>
                <c:pt idx="7220">
                  <c:v>155.45264887267763</c:v>
                </c:pt>
                <c:pt idx="7221">
                  <c:v>200.82306743701236</c:v>
                </c:pt>
                <c:pt idx="7222">
                  <c:v>188.65100388967028</c:v>
                </c:pt>
                <c:pt idx="7223">
                  <c:v>175.18286243595685</c:v>
                </c:pt>
                <c:pt idx="7224">
                  <c:v>160.06628359637125</c:v>
                </c:pt>
                <c:pt idx="7225">
                  <c:v>150.14731940892898</c:v>
                </c:pt>
                <c:pt idx="7226">
                  <c:v>188.12627943755967</c:v>
                </c:pt>
                <c:pt idx="7227">
                  <c:v>175.69087211227725</c:v>
                </c:pt>
                <c:pt idx="7228">
                  <c:v>164.28030315424962</c:v>
                </c:pt>
                <c:pt idx="7229">
                  <c:v>149.86880128132111</c:v>
                </c:pt>
                <c:pt idx="7230">
                  <c:v>175.04852350068836</c:v>
                </c:pt>
                <c:pt idx="7231">
                  <c:v>162.30041462196937</c:v>
                </c:pt>
                <c:pt idx="7232">
                  <c:v>150.90055137542481</c:v>
                </c:pt>
                <c:pt idx="7233">
                  <c:v>165.9997523657953</c:v>
                </c:pt>
                <c:pt idx="7234">
                  <c:v>154.03625181754614</c:v>
                </c:pt>
                <c:pt idx="7235">
                  <c:v>158.44014049301632</c:v>
                </c:pt>
                <c:pt idx="7236">
                  <c:v>224.57107456773997</c:v>
                </c:pt>
                <c:pt idx="7237">
                  <c:v>213.99167604079673</c:v>
                </c:pt>
                <c:pt idx="7238">
                  <c:v>206.97720015846244</c:v>
                </c:pt>
                <c:pt idx="7239">
                  <c:v>196.64002118223482</c:v>
                </c:pt>
                <c:pt idx="7240">
                  <c:v>186.44807780011661</c:v>
                </c:pt>
                <c:pt idx="7241">
                  <c:v>172.62889667131594</c:v>
                </c:pt>
                <c:pt idx="7242">
                  <c:v>164.39309919936409</c:v>
                </c:pt>
                <c:pt idx="7243">
                  <c:v>211.44864586265749</c:v>
                </c:pt>
                <c:pt idx="7244">
                  <c:v>199.8312992868938</c:v>
                </c:pt>
                <c:pt idx="7245">
                  <c:v>189.91808251505813</c:v>
                </c:pt>
                <c:pt idx="7246">
                  <c:v>180.59689873535876</c:v>
                </c:pt>
                <c:pt idx="7247">
                  <c:v>170.21158254190482</c:v>
                </c:pt>
                <c:pt idx="7248">
                  <c:v>161.47472672728327</c:v>
                </c:pt>
                <c:pt idx="7249">
                  <c:v>199.09279422466204</c:v>
                </c:pt>
                <c:pt idx="7250">
                  <c:v>187.31621934173552</c:v>
                </c:pt>
                <c:pt idx="7251">
                  <c:v>178.6274285335503</c:v>
                </c:pt>
                <c:pt idx="7252">
                  <c:v>165.74435093968032</c:v>
                </c:pt>
                <c:pt idx="7253">
                  <c:v>155.54626534799399</c:v>
                </c:pt>
                <c:pt idx="7254">
                  <c:v>188.26561792689836</c:v>
                </c:pt>
                <c:pt idx="7255">
                  <c:v>178.18865314296704</c:v>
                </c:pt>
                <c:pt idx="7256">
                  <c:v>165.70045120483337</c:v>
                </c:pt>
                <c:pt idx="7257">
                  <c:v>155.06887428246455</c:v>
                </c:pt>
                <c:pt idx="7258">
                  <c:v>178.55237287334205</c:v>
                </c:pt>
                <c:pt idx="7259">
                  <c:v>168.8702359180877</c:v>
                </c:pt>
                <c:pt idx="7260">
                  <c:v>154.8675643392844</c:v>
                </c:pt>
                <c:pt idx="7261">
                  <c:v>167.50779253519931</c:v>
                </c:pt>
                <c:pt idx="7262">
                  <c:v>154.75489138342596</c:v>
                </c:pt>
                <c:pt idx="7263">
                  <c:v>156.48312729053396</c:v>
                </c:pt>
                <c:pt idx="7264">
                  <c:v>209.98914780224106</c:v>
                </c:pt>
                <c:pt idx="7265">
                  <c:v>198.38306844110889</c:v>
                </c:pt>
                <c:pt idx="7266">
                  <c:v>184.94808695042173</c:v>
                </c:pt>
                <c:pt idx="7267">
                  <c:v>174.19004297939614</c:v>
                </c:pt>
                <c:pt idx="7268">
                  <c:v>166.98010893329479</c:v>
                </c:pt>
                <c:pt idx="7269">
                  <c:v>198.48538682008927</c:v>
                </c:pt>
                <c:pt idx="7270">
                  <c:v>186.44106458258716</c:v>
                </c:pt>
                <c:pt idx="7271">
                  <c:v>174.22883747867195</c:v>
                </c:pt>
                <c:pt idx="7272">
                  <c:v>163.35589803107746</c:v>
                </c:pt>
                <c:pt idx="7273">
                  <c:v>187.88182534483553</c:v>
                </c:pt>
                <c:pt idx="7274">
                  <c:v>177.11218069689744</c:v>
                </c:pt>
                <c:pt idx="7275">
                  <c:v>164.22553284434412</c:v>
                </c:pt>
                <c:pt idx="7276">
                  <c:v>175.36164588990857</c:v>
                </c:pt>
                <c:pt idx="7277">
                  <c:v>164.23028226398014</c:v>
                </c:pt>
                <c:pt idx="7278">
                  <c:v>164.24150158314546</c:v>
                </c:pt>
                <c:pt idx="7279">
                  <c:v>198.53066284198951</c:v>
                </c:pt>
                <c:pt idx="7280">
                  <c:v>190.62289418721753</c:v>
                </c:pt>
                <c:pt idx="7281">
                  <c:v>181.72863685871334</c:v>
                </c:pt>
                <c:pt idx="7282">
                  <c:v>189.08721932766798</c:v>
                </c:pt>
                <c:pt idx="7283">
                  <c:v>179.54399796756979</c:v>
                </c:pt>
                <c:pt idx="7284">
                  <c:v>180.71662739039004</c:v>
                </c:pt>
                <c:pt idx="7285">
                  <c:v>199.20077034488884</c:v>
                </c:pt>
                <c:pt idx="7286">
                  <c:v>282.31626692847976</c:v>
                </c:pt>
                <c:pt idx="7287">
                  <c:v>269.72600831892771</c:v>
                </c:pt>
                <c:pt idx="7288">
                  <c:v>260.49843233877232</c:v>
                </c:pt>
                <c:pt idx="7289">
                  <c:v>251.18109928955823</c:v>
                </c:pt>
                <c:pt idx="7290">
                  <c:v>238.46985404109921</c:v>
                </c:pt>
                <c:pt idx="7291">
                  <c:v>224.5954136364428</c:v>
                </c:pt>
                <c:pt idx="7292">
                  <c:v>212.19184313633355</c:v>
                </c:pt>
                <c:pt idx="7293">
                  <c:v>202.27567724041046</c:v>
                </c:pt>
                <c:pt idx="7294">
                  <c:v>192.49809164920202</c:v>
                </c:pt>
                <c:pt idx="7295">
                  <c:v>265.39183081508816</c:v>
                </c:pt>
                <c:pt idx="7296">
                  <c:v>255.49680968654752</c:v>
                </c:pt>
                <c:pt idx="7297">
                  <c:v>244.72697275098017</c:v>
                </c:pt>
                <c:pt idx="7298">
                  <c:v>232.00041874470105</c:v>
                </c:pt>
                <c:pt idx="7299">
                  <c:v>220.60028703294108</c:v>
                </c:pt>
                <c:pt idx="7300">
                  <c:v>210.50794935372971</c:v>
                </c:pt>
                <c:pt idx="7301">
                  <c:v>196.76113457006522</c:v>
                </c:pt>
                <c:pt idx="7302">
                  <c:v>189.26901061631906</c:v>
                </c:pt>
                <c:pt idx="7303">
                  <c:v>253.13819690393507</c:v>
                </c:pt>
                <c:pt idx="7304">
                  <c:v>240.3641484719958</c:v>
                </c:pt>
                <c:pt idx="7305">
                  <c:v>227.73238627942783</c:v>
                </c:pt>
                <c:pt idx="7306">
                  <c:v>216.04539034619779</c:v>
                </c:pt>
                <c:pt idx="7307">
                  <c:v>204.41201412902956</c:v>
                </c:pt>
                <c:pt idx="7308">
                  <c:v>193.69208019696157</c:v>
                </c:pt>
                <c:pt idx="7309">
                  <c:v>182.41544015367185</c:v>
                </c:pt>
                <c:pt idx="7310">
                  <c:v>236.77991628494624</c:v>
                </c:pt>
                <c:pt idx="7311">
                  <c:v>224.3023169667423</c:v>
                </c:pt>
                <c:pt idx="7312">
                  <c:v>210.87930093458783</c:v>
                </c:pt>
                <c:pt idx="7313">
                  <c:v>198.82078156753164</c:v>
                </c:pt>
                <c:pt idx="7314">
                  <c:v>190.44828617021449</c:v>
                </c:pt>
                <c:pt idx="7315">
                  <c:v>178.84916721382297</c:v>
                </c:pt>
                <c:pt idx="7316">
                  <c:v>220.30461779686993</c:v>
                </c:pt>
                <c:pt idx="7317">
                  <c:v>209.28299971893239</c:v>
                </c:pt>
                <c:pt idx="7318">
                  <c:v>196.63454484098725</c:v>
                </c:pt>
                <c:pt idx="7319">
                  <c:v>184.85523881936865</c:v>
                </c:pt>
                <c:pt idx="7320">
                  <c:v>176.0262475429513</c:v>
                </c:pt>
                <c:pt idx="7321">
                  <c:v>210.05117805331599</c:v>
                </c:pt>
                <c:pt idx="7322">
                  <c:v>195.79179723661673</c:v>
                </c:pt>
                <c:pt idx="7323">
                  <c:v>182.49958073972618</c:v>
                </c:pt>
                <c:pt idx="7324">
                  <c:v>171.92109188166796</c:v>
                </c:pt>
                <c:pt idx="7325">
                  <c:v>195.3419642666172</c:v>
                </c:pt>
                <c:pt idx="7326">
                  <c:v>182.93674979362629</c:v>
                </c:pt>
                <c:pt idx="7327">
                  <c:v>170.80577461635562</c:v>
                </c:pt>
                <c:pt idx="7328">
                  <c:v>182.93085405311672</c:v>
                </c:pt>
                <c:pt idx="7329">
                  <c:v>171.42599751729426</c:v>
                </c:pt>
                <c:pt idx="7330">
                  <c:v>168.9406936723833</c:v>
                </c:pt>
                <c:pt idx="7331">
                  <c:v>251.54482980778448</c:v>
                </c:pt>
                <c:pt idx="7332">
                  <c:v>241.16628397007969</c:v>
                </c:pt>
                <c:pt idx="7333">
                  <c:v>227.09084528263338</c:v>
                </c:pt>
                <c:pt idx="7334">
                  <c:v>216.93143115236342</c:v>
                </c:pt>
                <c:pt idx="7335">
                  <c:v>207.71480755377058</c:v>
                </c:pt>
                <c:pt idx="7336">
                  <c:v>195.40308026442108</c:v>
                </c:pt>
                <c:pt idx="7337">
                  <c:v>183.89840067740602</c:v>
                </c:pt>
                <c:pt idx="7338">
                  <c:v>238.35431832667439</c:v>
                </c:pt>
                <c:pt idx="7339">
                  <c:v>226.14710353154021</c:v>
                </c:pt>
                <c:pt idx="7340">
                  <c:v>211.83392089641302</c:v>
                </c:pt>
                <c:pt idx="7341">
                  <c:v>202.5586420241375</c:v>
                </c:pt>
                <c:pt idx="7342">
                  <c:v>191.64243107776178</c:v>
                </c:pt>
                <c:pt idx="7343">
                  <c:v>179.87535739531381</c:v>
                </c:pt>
                <c:pt idx="7344">
                  <c:v>221.47983414740895</c:v>
                </c:pt>
                <c:pt idx="7345">
                  <c:v>212.03242865577829</c:v>
                </c:pt>
                <c:pt idx="7346">
                  <c:v>197.27919825902893</c:v>
                </c:pt>
                <c:pt idx="7347">
                  <c:v>187.11830020800221</c:v>
                </c:pt>
                <c:pt idx="7348">
                  <c:v>177.73762250830123</c:v>
                </c:pt>
                <c:pt idx="7349">
                  <c:v>208.34827551642127</c:v>
                </c:pt>
                <c:pt idx="7350">
                  <c:v>196.74710738135298</c:v>
                </c:pt>
                <c:pt idx="7351">
                  <c:v>183.03259815954073</c:v>
                </c:pt>
                <c:pt idx="7352">
                  <c:v>171.83813961497049</c:v>
                </c:pt>
                <c:pt idx="7353">
                  <c:v>195.9103538464426</c:v>
                </c:pt>
                <c:pt idx="7354">
                  <c:v>183.07618357813089</c:v>
                </c:pt>
                <c:pt idx="7355">
                  <c:v>171.48173308099376</c:v>
                </c:pt>
                <c:pt idx="7356">
                  <c:v>183.87331980512704</c:v>
                </c:pt>
                <c:pt idx="7357">
                  <c:v>170.74579021009527</c:v>
                </c:pt>
                <c:pt idx="7358">
                  <c:v>173.54871595601526</c:v>
                </c:pt>
                <c:pt idx="7359">
                  <c:v>224.44950199292327</c:v>
                </c:pt>
                <c:pt idx="7360">
                  <c:v>212.57718263370521</c:v>
                </c:pt>
                <c:pt idx="7361">
                  <c:v>205.15384598171022</c:v>
                </c:pt>
                <c:pt idx="7362">
                  <c:v>193.16485665832511</c:v>
                </c:pt>
                <c:pt idx="7363">
                  <c:v>182.63458937830683</c:v>
                </c:pt>
                <c:pt idx="7364">
                  <c:v>211.80250877730987</c:v>
                </c:pt>
                <c:pt idx="7365">
                  <c:v>202.26430731556911</c:v>
                </c:pt>
                <c:pt idx="7366">
                  <c:v>190.01504579023026</c:v>
                </c:pt>
                <c:pt idx="7367">
                  <c:v>177.77729990026592</c:v>
                </c:pt>
                <c:pt idx="7368">
                  <c:v>199.99318913537093</c:v>
                </c:pt>
                <c:pt idx="7369">
                  <c:v>189.02224204870856</c:v>
                </c:pt>
                <c:pt idx="7370">
                  <c:v>176.04864914781342</c:v>
                </c:pt>
                <c:pt idx="7371">
                  <c:v>185.35223138132335</c:v>
                </c:pt>
                <c:pt idx="7372">
                  <c:v>173.19745769152837</c:v>
                </c:pt>
                <c:pt idx="7373">
                  <c:v>174.45950976955487</c:v>
                </c:pt>
                <c:pt idx="7374">
                  <c:v>205.51668017317229</c:v>
                </c:pt>
                <c:pt idx="7375">
                  <c:v>193.44360074766928</c:v>
                </c:pt>
                <c:pt idx="7376">
                  <c:v>183.78102381201791</c:v>
                </c:pt>
                <c:pt idx="7377">
                  <c:v>193.87448739062972</c:v>
                </c:pt>
                <c:pt idx="7378">
                  <c:v>182.87477437486461</c:v>
                </c:pt>
                <c:pt idx="7379">
                  <c:v>182.63474187899556</c:v>
                </c:pt>
                <c:pt idx="7380">
                  <c:v>194.61466414554502</c:v>
                </c:pt>
                <c:pt idx="7381">
                  <c:v>272.97821122077903</c:v>
                </c:pt>
                <c:pt idx="7382">
                  <c:v>261.94322323130416</c:v>
                </c:pt>
                <c:pt idx="7383">
                  <c:v>250.1574202067693</c:v>
                </c:pt>
                <c:pt idx="7384">
                  <c:v>239.01188074420008</c:v>
                </c:pt>
                <c:pt idx="7385">
                  <c:v>226.44773483245604</c:v>
                </c:pt>
                <c:pt idx="7386">
                  <c:v>214.55970836196775</c:v>
                </c:pt>
                <c:pt idx="7387">
                  <c:v>208.18828814000699</c:v>
                </c:pt>
                <c:pt idx="7388">
                  <c:v>256.39134189940376</c:v>
                </c:pt>
                <c:pt idx="7389">
                  <c:v>247.12423834475476</c:v>
                </c:pt>
                <c:pt idx="7390">
                  <c:v>235.83402065128325</c:v>
                </c:pt>
                <c:pt idx="7391">
                  <c:v>224.63859769557507</c:v>
                </c:pt>
                <c:pt idx="7392">
                  <c:v>211.52319866561925</c:v>
                </c:pt>
                <c:pt idx="7393">
                  <c:v>200.5233204875957</c:v>
                </c:pt>
                <c:pt idx="7394">
                  <c:v>242.51382223605094</c:v>
                </c:pt>
                <c:pt idx="7395">
                  <c:v>233.13743746005946</c:v>
                </c:pt>
                <c:pt idx="7396">
                  <c:v>222.13416224926129</c:v>
                </c:pt>
                <c:pt idx="7397">
                  <c:v>209.52992414936671</c:v>
                </c:pt>
                <c:pt idx="7398">
                  <c:v>196.89035898579766</c:v>
                </c:pt>
                <c:pt idx="7399">
                  <c:v>228.26376616736229</c:v>
                </c:pt>
                <c:pt idx="7400">
                  <c:v>218.27847912079392</c:v>
                </c:pt>
                <c:pt idx="7401">
                  <c:v>207.61852719167689</c:v>
                </c:pt>
                <c:pt idx="7402">
                  <c:v>195.33446808913038</c:v>
                </c:pt>
                <c:pt idx="7403">
                  <c:v>216.17201989453736</c:v>
                </c:pt>
                <c:pt idx="7404">
                  <c:v>204.59955233442281</c:v>
                </c:pt>
                <c:pt idx="7405">
                  <c:v>192.33530135493299</c:v>
                </c:pt>
                <c:pt idx="7406">
                  <c:v>204.22047122079448</c:v>
                </c:pt>
                <c:pt idx="7407">
                  <c:v>191.40658885642688</c:v>
                </c:pt>
                <c:pt idx="7408">
                  <c:v>190.3498707377081</c:v>
                </c:pt>
                <c:pt idx="7409">
                  <c:v>245.36844078335946</c:v>
                </c:pt>
                <c:pt idx="7410">
                  <c:v>234.74731281093409</c:v>
                </c:pt>
                <c:pt idx="7411">
                  <c:v>220.21472713575463</c:v>
                </c:pt>
                <c:pt idx="7412">
                  <c:v>207.16460928239928</c:v>
                </c:pt>
                <c:pt idx="7413">
                  <c:v>200.00853163879822</c:v>
                </c:pt>
                <c:pt idx="7414">
                  <c:v>229.52227904518338</c:v>
                </c:pt>
                <c:pt idx="7415">
                  <c:v>218.82035220884927</c:v>
                </c:pt>
                <c:pt idx="7416">
                  <c:v>206.30526055597318</c:v>
                </c:pt>
                <c:pt idx="7417">
                  <c:v>193.56588280536653</c:v>
                </c:pt>
                <c:pt idx="7418">
                  <c:v>216.13615526714068</c:v>
                </c:pt>
                <c:pt idx="7419">
                  <c:v>205.19600528372416</c:v>
                </c:pt>
                <c:pt idx="7420">
                  <c:v>193.27597644187483</c:v>
                </c:pt>
                <c:pt idx="7421">
                  <c:v>202.74732809365878</c:v>
                </c:pt>
                <c:pt idx="7422">
                  <c:v>193.38330823922979</c:v>
                </c:pt>
                <c:pt idx="7423">
                  <c:v>190.37336095044452</c:v>
                </c:pt>
                <c:pt idx="7424">
                  <c:v>222.88106617189862</c:v>
                </c:pt>
                <c:pt idx="7425">
                  <c:v>215.69552619730598</c:v>
                </c:pt>
                <c:pt idx="7426">
                  <c:v>201.14930676706979</c:v>
                </c:pt>
                <c:pt idx="7427">
                  <c:v>210.50768636341547</c:v>
                </c:pt>
                <c:pt idx="7428">
                  <c:v>200.59841981689431</c:v>
                </c:pt>
                <c:pt idx="7429">
                  <c:v>198.51014706758247</c:v>
                </c:pt>
                <c:pt idx="7430">
                  <c:v>205.66446406771297</c:v>
                </c:pt>
                <c:pt idx="7431">
                  <c:v>269.42280936822385</c:v>
                </c:pt>
                <c:pt idx="7432">
                  <c:v>258.67144235265539</c:v>
                </c:pt>
                <c:pt idx="7433">
                  <c:v>247.7790173506354</c:v>
                </c:pt>
                <c:pt idx="7434">
                  <c:v>239.15819222943185</c:v>
                </c:pt>
                <c:pt idx="7435">
                  <c:v>228.29894412271915</c:v>
                </c:pt>
                <c:pt idx="7436">
                  <c:v>255.405917608153</c:v>
                </c:pt>
                <c:pt idx="7437">
                  <c:v>245.90994371835575</c:v>
                </c:pt>
                <c:pt idx="7438">
                  <c:v>234.00444139181218</c:v>
                </c:pt>
                <c:pt idx="7439">
                  <c:v>222.72891953436226</c:v>
                </c:pt>
                <c:pt idx="7440">
                  <c:v>242.34186861306898</c:v>
                </c:pt>
                <c:pt idx="7441">
                  <c:v>231.24754458714813</c:v>
                </c:pt>
                <c:pt idx="7442">
                  <c:v>221.32338493035445</c:v>
                </c:pt>
                <c:pt idx="7443">
                  <c:v>230.13332981132544</c:v>
                </c:pt>
                <c:pt idx="7444">
                  <c:v>219.55748526319508</c:v>
                </c:pt>
                <c:pt idx="7445">
                  <c:v>218.86347285219949</c:v>
                </c:pt>
                <c:pt idx="7446">
                  <c:v>243.1363474799208</c:v>
                </c:pt>
                <c:pt idx="7447">
                  <c:v>230.85102733927624</c:v>
                </c:pt>
                <c:pt idx="7448">
                  <c:v>221.045025324319</c:v>
                </c:pt>
                <c:pt idx="7449">
                  <c:v>231.17077754607658</c:v>
                </c:pt>
                <c:pt idx="7450">
                  <c:v>218.6039141430482</c:v>
                </c:pt>
                <c:pt idx="7451">
                  <c:v>219.42816546234985</c:v>
                </c:pt>
                <c:pt idx="7452">
                  <c:v>224.5086442894376</c:v>
                </c:pt>
                <c:pt idx="7453">
                  <c:v>276.03823746710543</c:v>
                </c:pt>
                <c:pt idx="7454">
                  <c:v>263.78716079702508</c:v>
                </c:pt>
                <c:pt idx="7455">
                  <c:v>250.59405783762884</c:v>
                </c:pt>
                <c:pt idx="7456">
                  <c:v>260.13914521587935</c:v>
                </c:pt>
                <c:pt idx="7457">
                  <c:v>250.93390785031181</c:v>
                </c:pt>
                <c:pt idx="7458">
                  <c:v>246.59332341617278</c:v>
                </c:pt>
                <c:pt idx="7459">
                  <c:v>247.42302852350178</c:v>
                </c:pt>
                <c:pt idx="7460">
                  <c:v>282.32274696493005</c:v>
                </c:pt>
                <c:pt idx="7461">
                  <c:v>305.67488780732549</c:v>
                </c:pt>
                <c:pt idx="7462">
                  <c:v>289.88649849313276</c:v>
                </c:pt>
                <c:pt idx="7463">
                  <c:v>274.59717965460129</c:v>
                </c:pt>
                <c:pt idx="7464">
                  <c:v>256.8006710949885</c:v>
                </c:pt>
                <c:pt idx="7465">
                  <c:v>241.6603287124135</c:v>
                </c:pt>
                <c:pt idx="7466">
                  <c:v>232.57091599973546</c:v>
                </c:pt>
                <c:pt idx="7467">
                  <c:v>223.45551058059539</c:v>
                </c:pt>
                <c:pt idx="7468">
                  <c:v>210.83707479066356</c:v>
                </c:pt>
                <c:pt idx="7469">
                  <c:v>205.78516082774786</c:v>
                </c:pt>
                <c:pt idx="7470">
                  <c:v>199.36051472386612</c:v>
                </c:pt>
                <c:pt idx="7471">
                  <c:v>193.15200175596942</c:v>
                </c:pt>
                <c:pt idx="7472">
                  <c:v>186.96911873088447</c:v>
                </c:pt>
                <c:pt idx="7473">
                  <c:v>184.81382553508865</c:v>
                </c:pt>
                <c:pt idx="7474">
                  <c:v>177.82509778132089</c:v>
                </c:pt>
                <c:pt idx="7475">
                  <c:v>285.65605056636332</c:v>
                </c:pt>
                <c:pt idx="7476">
                  <c:v>273.36958719143388</c:v>
                </c:pt>
                <c:pt idx="7477">
                  <c:v>258.24955700319538</c:v>
                </c:pt>
                <c:pt idx="7478">
                  <c:v>243.43364643053462</c:v>
                </c:pt>
                <c:pt idx="7479">
                  <c:v>227.11569457704616</c:v>
                </c:pt>
                <c:pt idx="7480">
                  <c:v>215.67962817920522</c:v>
                </c:pt>
                <c:pt idx="7481">
                  <c:v>210.07027264774922</c:v>
                </c:pt>
                <c:pt idx="7482">
                  <c:v>197.87800746571202</c:v>
                </c:pt>
                <c:pt idx="7483">
                  <c:v>188.54906524529792</c:v>
                </c:pt>
                <c:pt idx="7484">
                  <c:v>181.89376789056746</c:v>
                </c:pt>
                <c:pt idx="7485">
                  <c:v>176.1133309115678</c:v>
                </c:pt>
                <c:pt idx="7486">
                  <c:v>170.92439196064265</c:v>
                </c:pt>
                <c:pt idx="7487">
                  <c:v>170.0808181648033</c:v>
                </c:pt>
                <c:pt idx="7488">
                  <c:v>266.87256711008615</c:v>
                </c:pt>
                <c:pt idx="7489">
                  <c:v>254.15176492754176</c:v>
                </c:pt>
                <c:pt idx="7490">
                  <c:v>241.1740280211302</c:v>
                </c:pt>
                <c:pt idx="7491">
                  <c:v>227.81378696969193</c:v>
                </c:pt>
                <c:pt idx="7492">
                  <c:v>211.91151811689042</c:v>
                </c:pt>
                <c:pt idx="7493">
                  <c:v>200.02988968904151</c:v>
                </c:pt>
                <c:pt idx="7494">
                  <c:v>193.4612128745955</c:v>
                </c:pt>
                <c:pt idx="7495">
                  <c:v>183.0452130982892</c:v>
                </c:pt>
                <c:pt idx="7496">
                  <c:v>173.74919757742123</c:v>
                </c:pt>
                <c:pt idx="7497">
                  <c:v>166.3918790037967</c:v>
                </c:pt>
                <c:pt idx="7498">
                  <c:v>159.03911946341054</c:v>
                </c:pt>
                <c:pt idx="7499">
                  <c:v>157.54349411801604</c:v>
                </c:pt>
                <c:pt idx="7500">
                  <c:v>253.07368634218062</c:v>
                </c:pt>
                <c:pt idx="7501">
                  <c:v>240.4246258981201</c:v>
                </c:pt>
                <c:pt idx="7502">
                  <c:v>223.76829275694183</c:v>
                </c:pt>
                <c:pt idx="7503">
                  <c:v>208.92359812803079</c:v>
                </c:pt>
                <c:pt idx="7504">
                  <c:v>197.47941408699478</c:v>
                </c:pt>
                <c:pt idx="7505">
                  <c:v>186.61766426160443</c:v>
                </c:pt>
                <c:pt idx="7506">
                  <c:v>177.64579730607124</c:v>
                </c:pt>
                <c:pt idx="7507">
                  <c:v>168.17947461550989</c:v>
                </c:pt>
                <c:pt idx="7508">
                  <c:v>158.94722882748783</c:v>
                </c:pt>
                <c:pt idx="7509">
                  <c:v>152.02644046459613</c:v>
                </c:pt>
                <c:pt idx="7510">
                  <c:v>148.67627587678226</c:v>
                </c:pt>
                <c:pt idx="7511">
                  <c:v>236.07026557596328</c:v>
                </c:pt>
                <c:pt idx="7512">
                  <c:v>223.33953234089665</c:v>
                </c:pt>
                <c:pt idx="7513">
                  <c:v>207.57005538725116</c:v>
                </c:pt>
                <c:pt idx="7514">
                  <c:v>197.05647417853913</c:v>
                </c:pt>
                <c:pt idx="7515">
                  <c:v>182.38415808759419</c:v>
                </c:pt>
                <c:pt idx="7516">
                  <c:v>169.08219230459508</c:v>
                </c:pt>
                <c:pt idx="7517">
                  <c:v>162.14022797685902</c:v>
                </c:pt>
                <c:pt idx="7518">
                  <c:v>153.36655614454071</c:v>
                </c:pt>
                <c:pt idx="7519">
                  <c:v>146.53242159086699</c:v>
                </c:pt>
                <c:pt idx="7520">
                  <c:v>137.98623698490064</c:v>
                </c:pt>
                <c:pt idx="7521">
                  <c:v>223.63169456499634</c:v>
                </c:pt>
                <c:pt idx="7522">
                  <c:v>208.05261214322888</c:v>
                </c:pt>
                <c:pt idx="7523">
                  <c:v>192.57623986093313</c:v>
                </c:pt>
                <c:pt idx="7524">
                  <c:v>179.05480463338608</c:v>
                </c:pt>
                <c:pt idx="7525">
                  <c:v>167.69386637194134</c:v>
                </c:pt>
                <c:pt idx="7526">
                  <c:v>154.36259794395278</c:v>
                </c:pt>
                <c:pt idx="7527">
                  <c:v>146.04402883646708</c:v>
                </c:pt>
                <c:pt idx="7528">
                  <c:v>138.50637002308827</c:v>
                </c:pt>
                <c:pt idx="7529">
                  <c:v>132.29616880774074</c:v>
                </c:pt>
                <c:pt idx="7530">
                  <c:v>208.2805683546477</c:v>
                </c:pt>
                <c:pt idx="7531">
                  <c:v>193.92343248841587</c:v>
                </c:pt>
                <c:pt idx="7532">
                  <c:v>180.77252041616043</c:v>
                </c:pt>
                <c:pt idx="7533">
                  <c:v>166.44949732899022</c:v>
                </c:pt>
                <c:pt idx="7534">
                  <c:v>153.20472204730709</c:v>
                </c:pt>
                <c:pt idx="7535">
                  <c:v>142.50586682020389</c:v>
                </c:pt>
                <c:pt idx="7536">
                  <c:v>133.07090349523492</c:v>
                </c:pt>
                <c:pt idx="7537">
                  <c:v>127.52510814192124</c:v>
                </c:pt>
                <c:pt idx="7538">
                  <c:v>197.08155957875022</c:v>
                </c:pt>
                <c:pt idx="7539">
                  <c:v>180.49534997279284</c:v>
                </c:pt>
                <c:pt idx="7540">
                  <c:v>168.24526135875021</c:v>
                </c:pt>
                <c:pt idx="7541">
                  <c:v>153.72074854318589</c:v>
                </c:pt>
                <c:pt idx="7542">
                  <c:v>140.14983596895695</c:v>
                </c:pt>
                <c:pt idx="7543">
                  <c:v>131.06393827619854</c:v>
                </c:pt>
                <c:pt idx="7544">
                  <c:v>122.31478919901815</c:v>
                </c:pt>
                <c:pt idx="7545">
                  <c:v>189.81108754570209</c:v>
                </c:pt>
                <c:pt idx="7546">
                  <c:v>173.55356124118498</c:v>
                </c:pt>
                <c:pt idx="7547">
                  <c:v>158.68611444220869</c:v>
                </c:pt>
                <c:pt idx="7548">
                  <c:v>143.64653964706849</c:v>
                </c:pt>
                <c:pt idx="7549">
                  <c:v>132.98778722110251</c:v>
                </c:pt>
                <c:pt idx="7550">
                  <c:v>122.44236694557503</c:v>
                </c:pt>
                <c:pt idx="7551">
                  <c:v>178.67565469909289</c:v>
                </c:pt>
                <c:pt idx="7552">
                  <c:v>163.99574880506975</c:v>
                </c:pt>
                <c:pt idx="7553">
                  <c:v>151.91845360607272</c:v>
                </c:pt>
                <c:pt idx="7554">
                  <c:v>139.54078251187138</c:v>
                </c:pt>
                <c:pt idx="7555">
                  <c:v>125.41407287956099</c:v>
                </c:pt>
                <c:pt idx="7556">
                  <c:v>169.225879606935</c:v>
                </c:pt>
                <c:pt idx="7557">
                  <c:v>158.17437735444037</c:v>
                </c:pt>
                <c:pt idx="7558">
                  <c:v>142.5311797737811</c:v>
                </c:pt>
                <c:pt idx="7559">
                  <c:v>127.82649942347052</c:v>
                </c:pt>
                <c:pt idx="7560">
                  <c:v>162.8909265343857</c:v>
                </c:pt>
                <c:pt idx="7561">
                  <c:v>146.53177422916588</c:v>
                </c:pt>
                <c:pt idx="7562">
                  <c:v>134.5878209782436</c:v>
                </c:pt>
                <c:pt idx="7563">
                  <c:v>155.67233173865725</c:v>
                </c:pt>
                <c:pt idx="7564">
                  <c:v>143.08698682598015</c:v>
                </c:pt>
                <c:pt idx="7565">
                  <c:v>153.7166209629238</c:v>
                </c:pt>
                <c:pt idx="7566">
                  <c:v>273.87212003957973</c:v>
                </c:pt>
                <c:pt idx="7567">
                  <c:v>261.68548271175553</c:v>
                </c:pt>
                <c:pt idx="7568">
                  <c:v>249.92966491131426</c:v>
                </c:pt>
                <c:pt idx="7569">
                  <c:v>235.32995372972096</c:v>
                </c:pt>
                <c:pt idx="7570">
                  <c:v>218.24971430896483</c:v>
                </c:pt>
                <c:pt idx="7571">
                  <c:v>202.44487394095086</c:v>
                </c:pt>
                <c:pt idx="7572">
                  <c:v>193.37791921746248</c:v>
                </c:pt>
                <c:pt idx="7573">
                  <c:v>181.56760573005727</c:v>
                </c:pt>
                <c:pt idx="7574">
                  <c:v>177.80213667353701</c:v>
                </c:pt>
                <c:pt idx="7575">
                  <c:v>170.73936949506583</c:v>
                </c:pt>
                <c:pt idx="7576">
                  <c:v>162.64605196994103</c:v>
                </c:pt>
                <c:pt idx="7577">
                  <c:v>163.81229932812016</c:v>
                </c:pt>
                <c:pt idx="7578">
                  <c:v>258.05650889352546</c:v>
                </c:pt>
                <c:pt idx="7579">
                  <c:v>244.00216907955314</c:v>
                </c:pt>
                <c:pt idx="7580">
                  <c:v>232.06077550807095</c:v>
                </c:pt>
                <c:pt idx="7581">
                  <c:v>218.86410783835663</c:v>
                </c:pt>
                <c:pt idx="7582">
                  <c:v>203.80022205838054</c:v>
                </c:pt>
                <c:pt idx="7583">
                  <c:v>187.87205167100706</c:v>
                </c:pt>
                <c:pt idx="7584">
                  <c:v>177.97174143337634</c:v>
                </c:pt>
                <c:pt idx="7585">
                  <c:v>167.40817784236356</c:v>
                </c:pt>
                <c:pt idx="7586">
                  <c:v>160.24369202348043</c:v>
                </c:pt>
                <c:pt idx="7587">
                  <c:v>154.02715199022691</c:v>
                </c:pt>
                <c:pt idx="7588">
                  <c:v>152.70529237514938</c:v>
                </c:pt>
                <c:pt idx="7589">
                  <c:v>242.41681879614714</c:v>
                </c:pt>
                <c:pt idx="7590">
                  <c:v>228.76093396707813</c:v>
                </c:pt>
                <c:pt idx="7591">
                  <c:v>215.01682999567549</c:v>
                </c:pt>
                <c:pt idx="7592">
                  <c:v>203.16824075805596</c:v>
                </c:pt>
                <c:pt idx="7593">
                  <c:v>187.95890039026449</c:v>
                </c:pt>
                <c:pt idx="7594">
                  <c:v>172.77482289548857</c:v>
                </c:pt>
                <c:pt idx="7595">
                  <c:v>164.11364239078557</c:v>
                </c:pt>
                <c:pt idx="7596">
                  <c:v>153.46250762416298</c:v>
                </c:pt>
                <c:pt idx="7597">
                  <c:v>145.01358116171104</c:v>
                </c:pt>
                <c:pt idx="7598">
                  <c:v>138.87915420123727</c:v>
                </c:pt>
                <c:pt idx="7599">
                  <c:v>225.31327988126168</c:v>
                </c:pt>
                <c:pt idx="7600">
                  <c:v>208.79722693264091</c:v>
                </c:pt>
                <c:pt idx="7601">
                  <c:v>195.77658423420507</c:v>
                </c:pt>
                <c:pt idx="7602">
                  <c:v>187.6002003883118</c:v>
                </c:pt>
                <c:pt idx="7603">
                  <c:v>173.31819669799188</c:v>
                </c:pt>
                <c:pt idx="7604">
                  <c:v>159.60724879068675</c:v>
                </c:pt>
                <c:pt idx="7605">
                  <c:v>147.96236570513838</c:v>
                </c:pt>
                <c:pt idx="7606">
                  <c:v>138.1620112180201</c:v>
                </c:pt>
                <c:pt idx="7607">
                  <c:v>132.37000112682267</c:v>
                </c:pt>
                <c:pt idx="7608">
                  <c:v>209.49941903711249</c:v>
                </c:pt>
                <c:pt idx="7609">
                  <c:v>193.49218201710482</c:v>
                </c:pt>
                <c:pt idx="7610">
                  <c:v>181.30246014111458</c:v>
                </c:pt>
                <c:pt idx="7611">
                  <c:v>171.90442577531348</c:v>
                </c:pt>
                <c:pt idx="7612">
                  <c:v>159.11634124552893</c:v>
                </c:pt>
                <c:pt idx="7613">
                  <c:v>146.78936936250034</c:v>
                </c:pt>
                <c:pt idx="7614">
                  <c:v>134.72568620535844</c:v>
                </c:pt>
                <c:pt idx="7615">
                  <c:v>126.60021767571493</c:v>
                </c:pt>
                <c:pt idx="7616">
                  <c:v>195.38037765027377</c:v>
                </c:pt>
                <c:pt idx="7617">
                  <c:v>180.02934745752771</c:v>
                </c:pt>
                <c:pt idx="7618">
                  <c:v>167.28537123301135</c:v>
                </c:pt>
                <c:pt idx="7619">
                  <c:v>155.18938162762765</c:v>
                </c:pt>
                <c:pt idx="7620">
                  <c:v>144.77214584920125</c:v>
                </c:pt>
                <c:pt idx="7621">
                  <c:v>133.99955803065632</c:v>
                </c:pt>
                <c:pt idx="7622">
                  <c:v>121.11077744758677</c:v>
                </c:pt>
                <c:pt idx="7623">
                  <c:v>187.05387552750597</c:v>
                </c:pt>
                <c:pt idx="7624">
                  <c:v>171.08507542410484</c:v>
                </c:pt>
                <c:pt idx="7625">
                  <c:v>154.95720565555189</c:v>
                </c:pt>
                <c:pt idx="7626">
                  <c:v>142.31420256533306</c:v>
                </c:pt>
                <c:pt idx="7627">
                  <c:v>132.32654135166467</c:v>
                </c:pt>
                <c:pt idx="7628">
                  <c:v>123.39647394260624</c:v>
                </c:pt>
                <c:pt idx="7629">
                  <c:v>176.10884958908116</c:v>
                </c:pt>
                <c:pt idx="7630">
                  <c:v>160.98067487806134</c:v>
                </c:pt>
                <c:pt idx="7631">
                  <c:v>147.68589195019013</c:v>
                </c:pt>
                <c:pt idx="7632">
                  <c:v>133.47418202877611</c:v>
                </c:pt>
                <c:pt idx="7633">
                  <c:v>122.21064087472291</c:v>
                </c:pt>
                <c:pt idx="7634">
                  <c:v>165.03179529667841</c:v>
                </c:pt>
                <c:pt idx="7635">
                  <c:v>150.64490439480255</c:v>
                </c:pt>
                <c:pt idx="7636">
                  <c:v>140.48434528084954</c:v>
                </c:pt>
                <c:pt idx="7637">
                  <c:v>125.5778043846633</c:v>
                </c:pt>
                <c:pt idx="7638">
                  <c:v>156.69295135277025</c:v>
                </c:pt>
                <c:pt idx="7639">
                  <c:v>145.03987841441403</c:v>
                </c:pt>
                <c:pt idx="7640">
                  <c:v>129.33300378102399</c:v>
                </c:pt>
                <c:pt idx="7641">
                  <c:v>150.73159140798407</c:v>
                </c:pt>
                <c:pt idx="7642">
                  <c:v>137.65966673682419</c:v>
                </c:pt>
                <c:pt idx="7643">
                  <c:v>146.58201233990962</c:v>
                </c:pt>
                <c:pt idx="7644">
                  <c:v>244.35934610270533</c:v>
                </c:pt>
                <c:pt idx="7645">
                  <c:v>236.05770769454568</c:v>
                </c:pt>
                <c:pt idx="7646">
                  <c:v>220.7337612766737</c:v>
                </c:pt>
                <c:pt idx="7647">
                  <c:v>206.85181693568825</c:v>
                </c:pt>
                <c:pt idx="7648">
                  <c:v>193.23673236206287</c:v>
                </c:pt>
                <c:pt idx="7649">
                  <c:v>181.18750851305458</c:v>
                </c:pt>
                <c:pt idx="7650">
                  <c:v>171.38611684869647</c:v>
                </c:pt>
                <c:pt idx="7651">
                  <c:v>162.85198144076526</c:v>
                </c:pt>
                <c:pt idx="7652">
                  <c:v>154.56113045425786</c:v>
                </c:pt>
                <c:pt idx="7653">
                  <c:v>149.89645952196588</c:v>
                </c:pt>
                <c:pt idx="7654">
                  <c:v>227.31702604195868</c:v>
                </c:pt>
                <c:pt idx="7655">
                  <c:v>217.46264141606923</c:v>
                </c:pt>
                <c:pt idx="7656">
                  <c:v>205.45154064467033</c:v>
                </c:pt>
                <c:pt idx="7657">
                  <c:v>192.13280582125969</c:v>
                </c:pt>
                <c:pt idx="7658">
                  <c:v>178.42798087587107</c:v>
                </c:pt>
                <c:pt idx="7659">
                  <c:v>165.68647401842327</c:v>
                </c:pt>
                <c:pt idx="7660">
                  <c:v>155.82731225508178</c:v>
                </c:pt>
                <c:pt idx="7661">
                  <c:v>146.8181078645182</c:v>
                </c:pt>
                <c:pt idx="7662">
                  <c:v>142.0912335736889</c:v>
                </c:pt>
                <c:pt idx="7663">
                  <c:v>213.0945589263514</c:v>
                </c:pt>
                <c:pt idx="7664">
                  <c:v>199.77525650562848</c:v>
                </c:pt>
                <c:pt idx="7665">
                  <c:v>190.70037543207388</c:v>
                </c:pt>
                <c:pt idx="7666">
                  <c:v>178.95200510905329</c:v>
                </c:pt>
                <c:pt idx="7667">
                  <c:v>162.25625429078605</c:v>
                </c:pt>
                <c:pt idx="7668">
                  <c:v>149.08996085007675</c:v>
                </c:pt>
                <c:pt idx="7669">
                  <c:v>139.94454104158353</c:v>
                </c:pt>
                <c:pt idx="7670">
                  <c:v>132.02690252591401</c:v>
                </c:pt>
                <c:pt idx="7671">
                  <c:v>198.36773042805828</c:v>
                </c:pt>
                <c:pt idx="7672">
                  <c:v>185.74691256048959</c:v>
                </c:pt>
                <c:pt idx="7673">
                  <c:v>173.29221394807746</c:v>
                </c:pt>
                <c:pt idx="7674">
                  <c:v>160.85700481782283</c:v>
                </c:pt>
                <c:pt idx="7675">
                  <c:v>148.45025865769799</c:v>
                </c:pt>
                <c:pt idx="7676">
                  <c:v>133.65267612583216</c:v>
                </c:pt>
                <c:pt idx="7677">
                  <c:v>124.22593091133422</c:v>
                </c:pt>
                <c:pt idx="7678">
                  <c:v>185.55434812723047</c:v>
                </c:pt>
                <c:pt idx="7679">
                  <c:v>170.88024266953175</c:v>
                </c:pt>
                <c:pt idx="7680">
                  <c:v>157.50558606243158</c:v>
                </c:pt>
                <c:pt idx="7681">
                  <c:v>148.60193987000321</c:v>
                </c:pt>
                <c:pt idx="7682">
                  <c:v>135.11005980156597</c:v>
                </c:pt>
                <c:pt idx="7683">
                  <c:v>122.979608423027</c:v>
                </c:pt>
                <c:pt idx="7684">
                  <c:v>174.69614041899706</c:v>
                </c:pt>
                <c:pt idx="7685">
                  <c:v>162.82182798062445</c:v>
                </c:pt>
                <c:pt idx="7686">
                  <c:v>151.11820027677049</c:v>
                </c:pt>
                <c:pt idx="7687">
                  <c:v>137.97805657899676</c:v>
                </c:pt>
                <c:pt idx="7688">
                  <c:v>122.81835066718804</c:v>
                </c:pt>
                <c:pt idx="7689">
                  <c:v>172.40246041907039</c:v>
                </c:pt>
                <c:pt idx="7690">
                  <c:v>156.46876545902546</c:v>
                </c:pt>
                <c:pt idx="7691">
                  <c:v>139.32010675911556</c:v>
                </c:pt>
                <c:pt idx="7692">
                  <c:v>128.32949655865332</c:v>
                </c:pt>
                <c:pt idx="7693">
                  <c:v>161.6325739471738</c:v>
                </c:pt>
                <c:pt idx="7694">
                  <c:v>147.58767432979812</c:v>
                </c:pt>
                <c:pt idx="7695">
                  <c:v>132.64411328203914</c:v>
                </c:pt>
                <c:pt idx="7696">
                  <c:v>154.25532845982025</c:v>
                </c:pt>
                <c:pt idx="7697">
                  <c:v>139.88241772772176</c:v>
                </c:pt>
                <c:pt idx="7698">
                  <c:v>146.13586923235243</c:v>
                </c:pt>
                <c:pt idx="7699">
                  <c:v>220.95221305823748</c:v>
                </c:pt>
                <c:pt idx="7700">
                  <c:v>210.01400125914165</c:v>
                </c:pt>
                <c:pt idx="7701">
                  <c:v>198.07526485492542</c:v>
                </c:pt>
                <c:pt idx="7702">
                  <c:v>185.72099532394304</c:v>
                </c:pt>
                <c:pt idx="7703">
                  <c:v>173.08308628100417</c:v>
                </c:pt>
                <c:pt idx="7704">
                  <c:v>166.34724520479017</c:v>
                </c:pt>
                <c:pt idx="7705">
                  <c:v>154.84826168885093</c:v>
                </c:pt>
                <c:pt idx="7706">
                  <c:v>147.31735730657329</c:v>
                </c:pt>
                <c:pt idx="7707">
                  <c:v>206.11395609476858</c:v>
                </c:pt>
                <c:pt idx="7708">
                  <c:v>191.06593942321661</c:v>
                </c:pt>
                <c:pt idx="7709">
                  <c:v>181.13527817917407</c:v>
                </c:pt>
                <c:pt idx="7710">
                  <c:v>168.94889530963178</c:v>
                </c:pt>
                <c:pt idx="7711">
                  <c:v>157.9765504950044</c:v>
                </c:pt>
                <c:pt idx="7712">
                  <c:v>150.57836611798439</c:v>
                </c:pt>
                <c:pt idx="7713">
                  <c:v>140.31079522501341</c:v>
                </c:pt>
                <c:pt idx="7714">
                  <c:v>198.1974208547183</c:v>
                </c:pt>
                <c:pt idx="7715">
                  <c:v>182.63371917323582</c:v>
                </c:pt>
                <c:pt idx="7716">
                  <c:v>169.12662341532882</c:v>
                </c:pt>
                <c:pt idx="7717">
                  <c:v>157.36274396134331</c:v>
                </c:pt>
                <c:pt idx="7718">
                  <c:v>146.54810901886981</c:v>
                </c:pt>
                <c:pt idx="7719">
                  <c:v>139.18308268063038</c:v>
                </c:pt>
                <c:pt idx="7720">
                  <c:v>187.5257856531814</c:v>
                </c:pt>
                <c:pt idx="7721">
                  <c:v>171.17307709979855</c:v>
                </c:pt>
                <c:pt idx="7722">
                  <c:v>159.07800080710422</c:v>
                </c:pt>
                <c:pt idx="7723">
                  <c:v>147.09862093405513</c:v>
                </c:pt>
                <c:pt idx="7724">
                  <c:v>137.44006549981964</c:v>
                </c:pt>
                <c:pt idx="7725">
                  <c:v>176.98398377161152</c:v>
                </c:pt>
                <c:pt idx="7726">
                  <c:v>162.42554689648955</c:v>
                </c:pt>
                <c:pt idx="7727">
                  <c:v>152.16744522528643</c:v>
                </c:pt>
                <c:pt idx="7728">
                  <c:v>136.12679178562735</c:v>
                </c:pt>
                <c:pt idx="7729">
                  <c:v>167.03566736545099</c:v>
                </c:pt>
                <c:pt idx="7730">
                  <c:v>152.64695265857699</c:v>
                </c:pt>
                <c:pt idx="7731">
                  <c:v>140.51641676761278</c:v>
                </c:pt>
                <c:pt idx="7732">
                  <c:v>155.58492063922813</c:v>
                </c:pt>
                <c:pt idx="7733">
                  <c:v>142.26560436326417</c:v>
                </c:pt>
                <c:pt idx="7734">
                  <c:v>149.57041436423856</c:v>
                </c:pt>
                <c:pt idx="7735">
                  <c:v>206.4328294036635</c:v>
                </c:pt>
                <c:pt idx="7736">
                  <c:v>197.10316800899022</c:v>
                </c:pt>
                <c:pt idx="7737">
                  <c:v>186.24538988621316</c:v>
                </c:pt>
                <c:pt idx="7738">
                  <c:v>175.11274057585888</c:v>
                </c:pt>
                <c:pt idx="7739">
                  <c:v>165.17241199267846</c:v>
                </c:pt>
                <c:pt idx="7740">
                  <c:v>154.79890976939168</c:v>
                </c:pt>
                <c:pt idx="7741">
                  <c:v>197.04514458104916</c:v>
                </c:pt>
                <c:pt idx="7742">
                  <c:v>186.27548865004428</c:v>
                </c:pt>
                <c:pt idx="7743">
                  <c:v>174.43334134883435</c:v>
                </c:pt>
                <c:pt idx="7744">
                  <c:v>163.79633367481574</c:v>
                </c:pt>
                <c:pt idx="7745">
                  <c:v>152.64146609232239</c:v>
                </c:pt>
                <c:pt idx="7746">
                  <c:v>187.9769845410749</c:v>
                </c:pt>
                <c:pt idx="7747">
                  <c:v>177.16798107262002</c:v>
                </c:pt>
                <c:pt idx="7748">
                  <c:v>163.5548491294187</c:v>
                </c:pt>
                <c:pt idx="7749">
                  <c:v>152.0832567930845</c:v>
                </c:pt>
                <c:pt idx="7750">
                  <c:v>180.22561482885862</c:v>
                </c:pt>
                <c:pt idx="7751">
                  <c:v>168.57392254029287</c:v>
                </c:pt>
                <c:pt idx="7752">
                  <c:v>154.53084410216957</c:v>
                </c:pt>
                <c:pt idx="7753">
                  <c:v>170.4623822449521</c:v>
                </c:pt>
                <c:pt idx="7754">
                  <c:v>156.39497384275637</c:v>
                </c:pt>
                <c:pt idx="7755">
                  <c:v>160.808717667569</c:v>
                </c:pt>
                <c:pt idx="7756">
                  <c:v>205.19236062520611</c:v>
                </c:pt>
                <c:pt idx="7757">
                  <c:v>193.67797047511965</c:v>
                </c:pt>
                <c:pt idx="7758">
                  <c:v>180.77163063806029</c:v>
                </c:pt>
                <c:pt idx="7759">
                  <c:v>178.03439315756009</c:v>
                </c:pt>
                <c:pt idx="7760">
                  <c:v>195.47907298773714</c:v>
                </c:pt>
                <c:pt idx="7761">
                  <c:v>186.44050964639473</c:v>
                </c:pt>
                <c:pt idx="7762">
                  <c:v>175.75480689697429</c:v>
                </c:pt>
                <c:pt idx="7763">
                  <c:v>186.74179496217789</c:v>
                </c:pt>
                <c:pt idx="7764">
                  <c:v>178.38588942199112</c:v>
                </c:pt>
                <c:pt idx="7765">
                  <c:v>183.60849077388684</c:v>
                </c:pt>
                <c:pt idx="7766">
                  <c:v>211.34805577751581</c:v>
                </c:pt>
                <c:pt idx="7767">
                  <c:v>204.97198547968003</c:v>
                </c:pt>
                <c:pt idx="7768">
                  <c:v>208.20881417953319</c:v>
                </c:pt>
                <c:pt idx="7769">
                  <c:v>281.68612795376748</c:v>
                </c:pt>
                <c:pt idx="7770">
                  <c:v>266.40325306827503</c:v>
                </c:pt>
                <c:pt idx="7771">
                  <c:v>253.58508554911498</c:v>
                </c:pt>
                <c:pt idx="7772">
                  <c:v>241.31823045019405</c:v>
                </c:pt>
                <c:pt idx="7773">
                  <c:v>230.32105322836867</c:v>
                </c:pt>
                <c:pt idx="7774">
                  <c:v>219.48243532507649</c:v>
                </c:pt>
                <c:pt idx="7775">
                  <c:v>207.3936727464145</c:v>
                </c:pt>
                <c:pt idx="7776">
                  <c:v>200.90282431199444</c:v>
                </c:pt>
                <c:pt idx="7777">
                  <c:v>194.45521794331967</c:v>
                </c:pt>
                <c:pt idx="7778">
                  <c:v>188.11209400491839</c:v>
                </c:pt>
                <c:pt idx="7779">
                  <c:v>182.19494563667081</c:v>
                </c:pt>
                <c:pt idx="7780">
                  <c:v>176.06980081402776</c:v>
                </c:pt>
                <c:pt idx="7781">
                  <c:v>264.97469426807152</c:v>
                </c:pt>
                <c:pt idx="7782">
                  <c:v>252.70048423497485</c:v>
                </c:pt>
                <c:pt idx="7783">
                  <c:v>239.65509595842593</c:v>
                </c:pt>
                <c:pt idx="7784">
                  <c:v>225.03577618532131</c:v>
                </c:pt>
                <c:pt idx="7785">
                  <c:v>217.40298488294138</c:v>
                </c:pt>
                <c:pt idx="7786">
                  <c:v>204.97722067798782</c:v>
                </c:pt>
                <c:pt idx="7787">
                  <c:v>192.93546397910109</c:v>
                </c:pt>
                <c:pt idx="7788">
                  <c:v>185.67862666357087</c:v>
                </c:pt>
                <c:pt idx="7789">
                  <c:v>180.19583858788678</c:v>
                </c:pt>
                <c:pt idx="7790">
                  <c:v>172.52373449745687</c:v>
                </c:pt>
                <c:pt idx="7791">
                  <c:v>166.08542196415942</c:v>
                </c:pt>
                <c:pt idx="7792">
                  <c:v>243.69981965744603</c:v>
                </c:pt>
                <c:pt idx="7793">
                  <c:v>232.53478972745199</c:v>
                </c:pt>
                <c:pt idx="7794">
                  <c:v>225.43442937915734</c:v>
                </c:pt>
                <c:pt idx="7795">
                  <c:v>213.77101279573242</c:v>
                </c:pt>
                <c:pt idx="7796">
                  <c:v>204.24814245684536</c:v>
                </c:pt>
                <c:pt idx="7797">
                  <c:v>189.62932534318793</c:v>
                </c:pt>
                <c:pt idx="7798">
                  <c:v>177.10465938845277</c:v>
                </c:pt>
                <c:pt idx="7799">
                  <c:v>170.74694086868226</c:v>
                </c:pt>
                <c:pt idx="7800">
                  <c:v>164.65159196569198</c:v>
                </c:pt>
                <c:pt idx="7801">
                  <c:v>156.71864747573159</c:v>
                </c:pt>
                <c:pt idx="7802">
                  <c:v>232.16732933181379</c:v>
                </c:pt>
                <c:pt idx="7803">
                  <c:v>217.96466938549793</c:v>
                </c:pt>
                <c:pt idx="7804">
                  <c:v>210.74688360532889</c:v>
                </c:pt>
                <c:pt idx="7805">
                  <c:v>201.76600347807005</c:v>
                </c:pt>
                <c:pt idx="7806">
                  <c:v>187.79457427156581</c:v>
                </c:pt>
                <c:pt idx="7807">
                  <c:v>173.91151966470034</c:v>
                </c:pt>
                <c:pt idx="7808">
                  <c:v>163.81641765189761</c:v>
                </c:pt>
                <c:pt idx="7809">
                  <c:v>155.54011147439996</c:v>
                </c:pt>
                <c:pt idx="7810">
                  <c:v>146.43806760739608</c:v>
                </c:pt>
                <c:pt idx="7811">
                  <c:v>217.81838562485325</c:v>
                </c:pt>
                <c:pt idx="7812">
                  <c:v>203.94473494740214</c:v>
                </c:pt>
                <c:pt idx="7813">
                  <c:v>192.66201560489628</c:v>
                </c:pt>
                <c:pt idx="7814">
                  <c:v>182.66852018515169</c:v>
                </c:pt>
                <c:pt idx="7815">
                  <c:v>172.49735579690469</c:v>
                </c:pt>
                <c:pt idx="7816">
                  <c:v>158.89750224128352</c:v>
                </c:pt>
                <c:pt idx="7817">
                  <c:v>148.00706281196176</c:v>
                </c:pt>
                <c:pt idx="7818">
                  <c:v>138.69496553780618</c:v>
                </c:pt>
                <c:pt idx="7819">
                  <c:v>205.93420147089773</c:v>
                </c:pt>
                <c:pt idx="7820">
                  <c:v>193.53728245669402</c:v>
                </c:pt>
                <c:pt idx="7821">
                  <c:v>180.23635079066048</c:v>
                </c:pt>
                <c:pt idx="7822">
                  <c:v>167.61074878249656</c:v>
                </c:pt>
                <c:pt idx="7823">
                  <c:v>157.98225897474299</c:v>
                </c:pt>
                <c:pt idx="7824">
                  <c:v>146.8562705049826</c:v>
                </c:pt>
                <c:pt idx="7825">
                  <c:v>135.5734279710648</c:v>
                </c:pt>
                <c:pt idx="7826">
                  <c:v>193.92192759343436</c:v>
                </c:pt>
                <c:pt idx="7827">
                  <c:v>180.53291345843263</c:v>
                </c:pt>
                <c:pt idx="7828">
                  <c:v>164.79854242827901</c:v>
                </c:pt>
                <c:pt idx="7829">
                  <c:v>152.4376612243816</c:v>
                </c:pt>
                <c:pt idx="7830">
                  <c:v>142.0051440301886</c:v>
                </c:pt>
                <c:pt idx="7831">
                  <c:v>134.46506197974782</c:v>
                </c:pt>
                <c:pt idx="7832">
                  <c:v>187.2557753613878</c:v>
                </c:pt>
                <c:pt idx="7833">
                  <c:v>171.98807928453652</c:v>
                </c:pt>
                <c:pt idx="7834">
                  <c:v>155.71045763105553</c:v>
                </c:pt>
                <c:pt idx="7835">
                  <c:v>142.20017283812149</c:v>
                </c:pt>
                <c:pt idx="7836">
                  <c:v>129.18913943494795</c:v>
                </c:pt>
                <c:pt idx="7837">
                  <c:v>178.73451332469335</c:v>
                </c:pt>
                <c:pt idx="7838">
                  <c:v>161.06086252290743</c:v>
                </c:pt>
                <c:pt idx="7839">
                  <c:v>145.4117284260933</c:v>
                </c:pt>
                <c:pt idx="7840">
                  <c:v>131.54313699217005</c:v>
                </c:pt>
                <c:pt idx="7841">
                  <c:v>165.8020013440987</c:v>
                </c:pt>
                <c:pt idx="7842">
                  <c:v>148.30312299730895</c:v>
                </c:pt>
                <c:pt idx="7843">
                  <c:v>135.64727265459578</c:v>
                </c:pt>
                <c:pt idx="7844">
                  <c:v>154.6562892899226</c:v>
                </c:pt>
                <c:pt idx="7845">
                  <c:v>141.47290067966264</c:v>
                </c:pt>
                <c:pt idx="7846">
                  <c:v>150.4598335611422</c:v>
                </c:pt>
                <c:pt idx="7847">
                  <c:v>256.0999217440351</c:v>
                </c:pt>
                <c:pt idx="7848">
                  <c:v>241.10939058442602</c:v>
                </c:pt>
                <c:pt idx="7849">
                  <c:v>225.87383220477921</c:v>
                </c:pt>
                <c:pt idx="7850">
                  <c:v>216.66491857619678</c:v>
                </c:pt>
                <c:pt idx="7851">
                  <c:v>207.27890167235194</c:v>
                </c:pt>
                <c:pt idx="7852">
                  <c:v>194.02524767180171</c:v>
                </c:pt>
                <c:pt idx="7853">
                  <c:v>182.29306501400538</c:v>
                </c:pt>
                <c:pt idx="7854">
                  <c:v>173.13330528206598</c:v>
                </c:pt>
                <c:pt idx="7855">
                  <c:v>166.19536686387983</c:v>
                </c:pt>
                <c:pt idx="7856">
                  <c:v>163.74673424456773</c:v>
                </c:pt>
                <c:pt idx="7857">
                  <c:v>237.32138233943692</c:v>
                </c:pt>
                <c:pt idx="7858">
                  <c:v>227.4507888716513</c:v>
                </c:pt>
                <c:pt idx="7859">
                  <c:v>210.75622111382722</c:v>
                </c:pt>
                <c:pt idx="7860">
                  <c:v>200.83278973564779</c:v>
                </c:pt>
                <c:pt idx="7861">
                  <c:v>187.8141430623084</c:v>
                </c:pt>
                <c:pt idx="7862">
                  <c:v>177.22704691615399</c:v>
                </c:pt>
                <c:pt idx="7863">
                  <c:v>166.49536720076344</c:v>
                </c:pt>
                <c:pt idx="7864">
                  <c:v>160.12635995710707</c:v>
                </c:pt>
                <c:pt idx="7865">
                  <c:v>151.15926199948376</c:v>
                </c:pt>
                <c:pt idx="7866">
                  <c:v>222.49196191822386</c:v>
                </c:pt>
                <c:pt idx="7867">
                  <c:v>207.51697541407441</c:v>
                </c:pt>
                <c:pt idx="7868">
                  <c:v>196.58993595480706</c:v>
                </c:pt>
                <c:pt idx="7869">
                  <c:v>185.82536200999982</c:v>
                </c:pt>
                <c:pt idx="7870">
                  <c:v>172.22328988095774</c:v>
                </c:pt>
                <c:pt idx="7871">
                  <c:v>163.86071866264024</c:v>
                </c:pt>
                <c:pt idx="7872">
                  <c:v>154.97762405969092</c:v>
                </c:pt>
                <c:pt idx="7873">
                  <c:v>144.6030234908992</c:v>
                </c:pt>
                <c:pt idx="7874">
                  <c:v>206.84421962251645</c:v>
                </c:pt>
                <c:pt idx="7875">
                  <c:v>192.08761568069735</c:v>
                </c:pt>
                <c:pt idx="7876">
                  <c:v>179.68143525855794</c:v>
                </c:pt>
                <c:pt idx="7877">
                  <c:v>170.17375540572357</c:v>
                </c:pt>
                <c:pt idx="7878">
                  <c:v>157.18944351232608</c:v>
                </c:pt>
                <c:pt idx="7879">
                  <c:v>147.12961159399629</c:v>
                </c:pt>
                <c:pt idx="7880">
                  <c:v>138.60264586529752</c:v>
                </c:pt>
                <c:pt idx="7881">
                  <c:v>193.6932040945909</c:v>
                </c:pt>
                <c:pt idx="7882">
                  <c:v>179.24622658304759</c:v>
                </c:pt>
                <c:pt idx="7883">
                  <c:v>164.76241308743624</c:v>
                </c:pt>
                <c:pt idx="7884">
                  <c:v>154.09136348385141</c:v>
                </c:pt>
                <c:pt idx="7885">
                  <c:v>146.9586369368792</c:v>
                </c:pt>
                <c:pt idx="7886">
                  <c:v>134.11310690212895</c:v>
                </c:pt>
                <c:pt idx="7887">
                  <c:v>184.45514769565852</c:v>
                </c:pt>
                <c:pt idx="7888">
                  <c:v>168.19269728192353</c:v>
                </c:pt>
                <c:pt idx="7889">
                  <c:v>155.23658523075846</c:v>
                </c:pt>
                <c:pt idx="7890">
                  <c:v>143.50851431542083</c:v>
                </c:pt>
                <c:pt idx="7891">
                  <c:v>132.09500366616248</c:v>
                </c:pt>
                <c:pt idx="7892">
                  <c:v>173.35672645074976</c:v>
                </c:pt>
                <c:pt idx="7893">
                  <c:v>158.15188338769121</c:v>
                </c:pt>
                <c:pt idx="7894">
                  <c:v>143.52843923803971</c:v>
                </c:pt>
                <c:pt idx="7895">
                  <c:v>131.85351982098996</c:v>
                </c:pt>
                <c:pt idx="7896">
                  <c:v>162.38768287334119</c:v>
                </c:pt>
                <c:pt idx="7897">
                  <c:v>149.22476286495248</c:v>
                </c:pt>
                <c:pt idx="7898">
                  <c:v>134.16751257993201</c:v>
                </c:pt>
                <c:pt idx="7899">
                  <c:v>152.10347754262011</c:v>
                </c:pt>
                <c:pt idx="7900">
                  <c:v>137.53361224093464</c:v>
                </c:pt>
                <c:pt idx="7901">
                  <c:v>144.33910607539133</c:v>
                </c:pt>
                <c:pt idx="7902">
                  <c:v>229.19019023389285</c:v>
                </c:pt>
                <c:pt idx="7903">
                  <c:v>218.55075755252778</c:v>
                </c:pt>
                <c:pt idx="7904">
                  <c:v>203.83123219569711</c:v>
                </c:pt>
                <c:pt idx="7905">
                  <c:v>193.9928456893366</c:v>
                </c:pt>
                <c:pt idx="7906">
                  <c:v>183.18607811697188</c:v>
                </c:pt>
                <c:pt idx="7907">
                  <c:v>167.56054556512413</c:v>
                </c:pt>
                <c:pt idx="7908">
                  <c:v>159.10113477808773</c:v>
                </c:pt>
                <c:pt idx="7909">
                  <c:v>151.58222251802886</c:v>
                </c:pt>
                <c:pt idx="7910">
                  <c:v>212.00051961642544</c:v>
                </c:pt>
                <c:pt idx="7911">
                  <c:v>198.2964435189657</c:v>
                </c:pt>
                <c:pt idx="7912">
                  <c:v>186.9518739415654</c:v>
                </c:pt>
                <c:pt idx="7913">
                  <c:v>173.58367255336998</c:v>
                </c:pt>
                <c:pt idx="7914">
                  <c:v>166.18726426125227</c:v>
                </c:pt>
                <c:pt idx="7915">
                  <c:v>153.14725229537157</c:v>
                </c:pt>
                <c:pt idx="7916">
                  <c:v>143.04806295390495</c:v>
                </c:pt>
                <c:pt idx="7917">
                  <c:v>195.16037478924886</c:v>
                </c:pt>
                <c:pt idx="7918">
                  <c:v>182.23715455797435</c:v>
                </c:pt>
                <c:pt idx="7919">
                  <c:v>168.323830804718</c:v>
                </c:pt>
                <c:pt idx="7920">
                  <c:v>159.54566908837046</c:v>
                </c:pt>
                <c:pt idx="7921">
                  <c:v>153.0035681676502</c:v>
                </c:pt>
                <c:pt idx="7922">
                  <c:v>138.89679922947516</c:v>
                </c:pt>
                <c:pt idx="7923">
                  <c:v>182.08704652504491</c:v>
                </c:pt>
                <c:pt idx="7924">
                  <c:v>170.0174882266549</c:v>
                </c:pt>
                <c:pt idx="7925">
                  <c:v>155.13406518506076</c:v>
                </c:pt>
                <c:pt idx="7926">
                  <c:v>146.73333082199701</c:v>
                </c:pt>
                <c:pt idx="7927">
                  <c:v>140.14015149787656</c:v>
                </c:pt>
                <c:pt idx="7928">
                  <c:v>169.51075014070375</c:v>
                </c:pt>
                <c:pt idx="7929">
                  <c:v>158.27766898648997</c:v>
                </c:pt>
                <c:pt idx="7930">
                  <c:v>147.86454175376662</c:v>
                </c:pt>
                <c:pt idx="7931">
                  <c:v>136.69394405198068</c:v>
                </c:pt>
                <c:pt idx="7932">
                  <c:v>160.62982576154945</c:v>
                </c:pt>
                <c:pt idx="7933">
                  <c:v>150.30104827601622</c:v>
                </c:pt>
                <c:pt idx="7934">
                  <c:v>136.91266683178378</c:v>
                </c:pt>
                <c:pt idx="7935">
                  <c:v>156.70429248404503</c:v>
                </c:pt>
                <c:pt idx="7936">
                  <c:v>143.64858095</c:v>
                </c:pt>
                <c:pt idx="7937">
                  <c:v>146.73064793273079</c:v>
                </c:pt>
                <c:pt idx="7938">
                  <c:v>204.70680694513351</c:v>
                </c:pt>
                <c:pt idx="7939">
                  <c:v>193.51521511432907</c:v>
                </c:pt>
                <c:pt idx="7940">
                  <c:v>180.29664590537891</c:v>
                </c:pt>
                <c:pt idx="7941">
                  <c:v>173.78239763618876</c:v>
                </c:pt>
                <c:pt idx="7942">
                  <c:v>163.87950640498366</c:v>
                </c:pt>
                <c:pt idx="7943">
                  <c:v>154.84597288372697</c:v>
                </c:pt>
                <c:pt idx="7944">
                  <c:v>191.54579167754014</c:v>
                </c:pt>
                <c:pt idx="7945">
                  <c:v>180.36687565038471</c:v>
                </c:pt>
                <c:pt idx="7946">
                  <c:v>167.33755285348047</c:v>
                </c:pt>
                <c:pt idx="7947">
                  <c:v>157.67653266197726</c:v>
                </c:pt>
                <c:pt idx="7948">
                  <c:v>149.19576613541813</c:v>
                </c:pt>
                <c:pt idx="7949">
                  <c:v>182.1672699044027</c:v>
                </c:pt>
                <c:pt idx="7950">
                  <c:v>168.72918237249701</c:v>
                </c:pt>
                <c:pt idx="7951">
                  <c:v>157.97204935159652</c:v>
                </c:pt>
                <c:pt idx="7952">
                  <c:v>146.54778010658515</c:v>
                </c:pt>
                <c:pt idx="7953">
                  <c:v>169.99562758158481</c:v>
                </c:pt>
                <c:pt idx="7954">
                  <c:v>159.14242452784356</c:v>
                </c:pt>
                <c:pt idx="7955">
                  <c:v>145.6837149802941</c:v>
                </c:pt>
                <c:pt idx="7956">
                  <c:v>161.64557256541002</c:v>
                </c:pt>
                <c:pt idx="7957">
                  <c:v>148.06725032708323</c:v>
                </c:pt>
                <c:pt idx="7958">
                  <c:v>150.73252818881156</c:v>
                </c:pt>
                <c:pt idx="7959">
                  <c:v>195.73845325953312</c:v>
                </c:pt>
                <c:pt idx="7960">
                  <c:v>187.17196259638138</c:v>
                </c:pt>
                <c:pt idx="7961">
                  <c:v>174.70212299970285</c:v>
                </c:pt>
                <c:pt idx="7962">
                  <c:v>161.21010226929752</c:v>
                </c:pt>
                <c:pt idx="7963">
                  <c:v>185.20739722061626</c:v>
                </c:pt>
                <c:pt idx="7964">
                  <c:v>173.96159989828288</c:v>
                </c:pt>
                <c:pt idx="7965">
                  <c:v>164.27327389222637</c:v>
                </c:pt>
                <c:pt idx="7966">
                  <c:v>174.48672672810744</c:v>
                </c:pt>
                <c:pt idx="7967">
                  <c:v>164.94204772690478</c:v>
                </c:pt>
                <c:pt idx="7968">
                  <c:v>162.68146278949553</c:v>
                </c:pt>
                <c:pt idx="7969">
                  <c:v>196.09996981466941</c:v>
                </c:pt>
                <c:pt idx="7970">
                  <c:v>184.0377315405708</c:v>
                </c:pt>
                <c:pt idx="7971">
                  <c:v>185.49995597215479</c:v>
                </c:pt>
                <c:pt idx="7972">
                  <c:v>268.53609383628395</c:v>
                </c:pt>
                <c:pt idx="7973">
                  <c:v>256.53846556984104</c:v>
                </c:pt>
                <c:pt idx="7974">
                  <c:v>246.6372642691997</c:v>
                </c:pt>
                <c:pt idx="7975">
                  <c:v>238.25280771249845</c:v>
                </c:pt>
                <c:pt idx="7976">
                  <c:v>222.58054501419451</c:v>
                </c:pt>
                <c:pt idx="7977">
                  <c:v>211.19149209333659</c:v>
                </c:pt>
                <c:pt idx="7978">
                  <c:v>200.97978290767605</c:v>
                </c:pt>
                <c:pt idx="7979">
                  <c:v>193.40444568744351</c:v>
                </c:pt>
                <c:pt idx="7980">
                  <c:v>184.47554424206487</c:v>
                </c:pt>
                <c:pt idx="7981">
                  <c:v>178.13024818715439</c:v>
                </c:pt>
                <c:pt idx="7982">
                  <c:v>253.95591410279144</c:v>
                </c:pt>
                <c:pt idx="7983">
                  <c:v>240.98620174301504</c:v>
                </c:pt>
                <c:pt idx="7984">
                  <c:v>233.67290056311811</c:v>
                </c:pt>
                <c:pt idx="7985">
                  <c:v>220.45307558309639</c:v>
                </c:pt>
                <c:pt idx="7986">
                  <c:v>207.85913613970604</c:v>
                </c:pt>
                <c:pt idx="7987">
                  <c:v>196.0115469432194</c:v>
                </c:pt>
                <c:pt idx="7988">
                  <c:v>187.40824335376419</c:v>
                </c:pt>
                <c:pt idx="7989">
                  <c:v>180.63517051777035</c:v>
                </c:pt>
                <c:pt idx="7990">
                  <c:v>169.60284109479335</c:v>
                </c:pt>
                <c:pt idx="7991">
                  <c:v>241.34997114165446</c:v>
                </c:pt>
                <c:pt idx="7992">
                  <c:v>227.50989833621941</c:v>
                </c:pt>
                <c:pt idx="7993">
                  <c:v>216.71758302827698</c:v>
                </c:pt>
                <c:pt idx="7994">
                  <c:v>207.98238228180253</c:v>
                </c:pt>
                <c:pt idx="7995">
                  <c:v>193.66611092105484</c:v>
                </c:pt>
                <c:pt idx="7996">
                  <c:v>183.46104996350687</c:v>
                </c:pt>
                <c:pt idx="7997">
                  <c:v>174.31147299870395</c:v>
                </c:pt>
                <c:pt idx="7998">
                  <c:v>163.8153105589297</c:v>
                </c:pt>
                <c:pt idx="7999">
                  <c:v>225.76986702033082</c:v>
                </c:pt>
                <c:pt idx="8000">
                  <c:v>211.82242839245635</c:v>
                </c:pt>
                <c:pt idx="8001">
                  <c:v>200.24507118930785</c:v>
                </c:pt>
                <c:pt idx="8002">
                  <c:v>191.41699328775223</c:v>
                </c:pt>
                <c:pt idx="8003">
                  <c:v>179.85933993307231</c:v>
                </c:pt>
                <c:pt idx="8004">
                  <c:v>167.68474767337102</c:v>
                </c:pt>
                <c:pt idx="8005">
                  <c:v>158.94756922470629</c:v>
                </c:pt>
                <c:pt idx="8006">
                  <c:v>209.58689743303648</c:v>
                </c:pt>
                <c:pt idx="8007">
                  <c:v>197.98552256542416</c:v>
                </c:pt>
                <c:pt idx="8008">
                  <c:v>183.25799952461193</c:v>
                </c:pt>
                <c:pt idx="8009">
                  <c:v>174.16870450020747</c:v>
                </c:pt>
                <c:pt idx="8010">
                  <c:v>164.0061503893005</c:v>
                </c:pt>
                <c:pt idx="8011">
                  <c:v>153.52031268123142</c:v>
                </c:pt>
                <c:pt idx="8012">
                  <c:v>197.32936314519702</c:v>
                </c:pt>
                <c:pt idx="8013">
                  <c:v>185.72942897436099</c:v>
                </c:pt>
                <c:pt idx="8014">
                  <c:v>173.33481046547445</c:v>
                </c:pt>
                <c:pt idx="8015">
                  <c:v>160.66481533693627</c:v>
                </c:pt>
                <c:pt idx="8016">
                  <c:v>149.2284161455791</c:v>
                </c:pt>
                <c:pt idx="8017">
                  <c:v>189.28971418015999</c:v>
                </c:pt>
                <c:pt idx="8018">
                  <c:v>175.12891123396798</c:v>
                </c:pt>
                <c:pt idx="8019">
                  <c:v>160.45128456468478</c:v>
                </c:pt>
                <c:pt idx="8020">
                  <c:v>148.57147296920107</c:v>
                </c:pt>
                <c:pt idx="8021">
                  <c:v>174.26002537029808</c:v>
                </c:pt>
                <c:pt idx="8022">
                  <c:v>161.63164530636186</c:v>
                </c:pt>
                <c:pt idx="8023">
                  <c:v>148.7349071409792</c:v>
                </c:pt>
                <c:pt idx="8024">
                  <c:v>164.05194817576921</c:v>
                </c:pt>
                <c:pt idx="8025">
                  <c:v>148.53160409120096</c:v>
                </c:pt>
                <c:pt idx="8026">
                  <c:v>156.56042897782299</c:v>
                </c:pt>
                <c:pt idx="8027">
                  <c:v>242.60457454965137</c:v>
                </c:pt>
                <c:pt idx="8028">
                  <c:v>230.39328766422602</c:v>
                </c:pt>
                <c:pt idx="8029">
                  <c:v>219.17399765762832</c:v>
                </c:pt>
                <c:pt idx="8030">
                  <c:v>207.56573201721631</c:v>
                </c:pt>
                <c:pt idx="8031">
                  <c:v>196.6961326544756</c:v>
                </c:pt>
                <c:pt idx="8032">
                  <c:v>187.27326960315622</c:v>
                </c:pt>
                <c:pt idx="8033">
                  <c:v>176.57904548750003</c:v>
                </c:pt>
                <c:pt idx="8034">
                  <c:v>168.89877570163458</c:v>
                </c:pt>
                <c:pt idx="8035">
                  <c:v>226.94876408831499</c:v>
                </c:pt>
                <c:pt idx="8036">
                  <c:v>214.7990506639361</c:v>
                </c:pt>
                <c:pt idx="8037">
                  <c:v>203.92611674064051</c:v>
                </c:pt>
                <c:pt idx="8038">
                  <c:v>191.90881989961031</c:v>
                </c:pt>
                <c:pt idx="8039">
                  <c:v>181.07278578427804</c:v>
                </c:pt>
                <c:pt idx="8040">
                  <c:v>170.80505061113627</c:v>
                </c:pt>
                <c:pt idx="8041">
                  <c:v>160.454756066649</c:v>
                </c:pt>
                <c:pt idx="8042">
                  <c:v>212.77039623296935</c:v>
                </c:pt>
                <c:pt idx="8043">
                  <c:v>201.52162820313288</c:v>
                </c:pt>
                <c:pt idx="8044">
                  <c:v>190.18240059823734</c:v>
                </c:pt>
                <c:pt idx="8045">
                  <c:v>176.57082749872393</c:v>
                </c:pt>
                <c:pt idx="8046">
                  <c:v>165.86183536995622</c:v>
                </c:pt>
                <c:pt idx="8047">
                  <c:v>155.14068644186182</c:v>
                </c:pt>
                <c:pt idx="8048">
                  <c:v>197.35134835648739</c:v>
                </c:pt>
                <c:pt idx="8049">
                  <c:v>188.38983748068824</c:v>
                </c:pt>
                <c:pt idx="8050">
                  <c:v>175.20580186752272</c:v>
                </c:pt>
                <c:pt idx="8051">
                  <c:v>160.52844037300224</c:v>
                </c:pt>
                <c:pt idx="8052">
                  <c:v>150.71400433289091</c:v>
                </c:pt>
                <c:pt idx="8053">
                  <c:v>188.06784939928764</c:v>
                </c:pt>
                <c:pt idx="8054">
                  <c:v>175.9854122760122</c:v>
                </c:pt>
                <c:pt idx="8055">
                  <c:v>161.26465613560049</c:v>
                </c:pt>
                <c:pt idx="8056">
                  <c:v>145.81292046630097</c:v>
                </c:pt>
                <c:pt idx="8057">
                  <c:v>177.24768071374604</c:v>
                </c:pt>
                <c:pt idx="8058">
                  <c:v>160.62259319860959</c:v>
                </c:pt>
                <c:pt idx="8059">
                  <c:v>148.2626891947084</c:v>
                </c:pt>
                <c:pt idx="8060">
                  <c:v>162.33343002583456</c:v>
                </c:pt>
                <c:pt idx="8061">
                  <c:v>149.68561658778231</c:v>
                </c:pt>
                <c:pt idx="8062">
                  <c:v>151.58443471161422</c:v>
                </c:pt>
                <c:pt idx="8063">
                  <c:v>213.59586954166559</c:v>
                </c:pt>
                <c:pt idx="8064">
                  <c:v>203.26690424642493</c:v>
                </c:pt>
                <c:pt idx="8065">
                  <c:v>193.93017854241657</c:v>
                </c:pt>
                <c:pt idx="8066">
                  <c:v>182.68408347432455</c:v>
                </c:pt>
                <c:pt idx="8067">
                  <c:v>173.48347501032299</c:v>
                </c:pt>
                <c:pt idx="8068">
                  <c:v>162.37525135018677</c:v>
                </c:pt>
                <c:pt idx="8069">
                  <c:v>199.78420390411816</c:v>
                </c:pt>
                <c:pt idx="8070">
                  <c:v>188.2609565438338</c:v>
                </c:pt>
                <c:pt idx="8071">
                  <c:v>178.95156958374628</c:v>
                </c:pt>
                <c:pt idx="8072">
                  <c:v>166.31894756047018</c:v>
                </c:pt>
                <c:pt idx="8073">
                  <c:v>159.39189507420269</c:v>
                </c:pt>
                <c:pt idx="8074">
                  <c:v>188.01866626318099</c:v>
                </c:pt>
                <c:pt idx="8075">
                  <c:v>174.97477977754409</c:v>
                </c:pt>
                <c:pt idx="8076">
                  <c:v>164.28135275821182</c:v>
                </c:pt>
                <c:pt idx="8077">
                  <c:v>153.19562813585662</c:v>
                </c:pt>
                <c:pt idx="8078">
                  <c:v>175.13135458553995</c:v>
                </c:pt>
                <c:pt idx="8079">
                  <c:v>164.56917329157341</c:v>
                </c:pt>
                <c:pt idx="8080">
                  <c:v>152.90818866822951</c:v>
                </c:pt>
                <c:pt idx="8081">
                  <c:v>165.61103172634512</c:v>
                </c:pt>
                <c:pt idx="8082">
                  <c:v>154.18165739105439</c:v>
                </c:pt>
                <c:pt idx="8083">
                  <c:v>153.79638228637396</c:v>
                </c:pt>
                <c:pt idx="8084">
                  <c:v>198.47709742214568</c:v>
                </c:pt>
                <c:pt idx="8085">
                  <c:v>185.74478626080054</c:v>
                </c:pt>
                <c:pt idx="8086">
                  <c:v>173.34200212376641</c:v>
                </c:pt>
                <c:pt idx="8087">
                  <c:v>162.06573196370709</c:v>
                </c:pt>
                <c:pt idx="8088">
                  <c:v>186.13562940516988</c:v>
                </c:pt>
                <c:pt idx="8089">
                  <c:v>174.53906623353078</c:v>
                </c:pt>
                <c:pt idx="8090">
                  <c:v>161.92686354945545</c:v>
                </c:pt>
                <c:pt idx="8091">
                  <c:v>177.91061121609789</c:v>
                </c:pt>
                <c:pt idx="8092">
                  <c:v>162.76994333584594</c:v>
                </c:pt>
                <c:pt idx="8093">
                  <c:v>164.78163137533375</c:v>
                </c:pt>
                <c:pt idx="8094">
                  <c:v>187.91499338909296</c:v>
                </c:pt>
                <c:pt idx="8095">
                  <c:v>177.69366198649641</c:v>
                </c:pt>
                <c:pt idx="8096">
                  <c:v>177.53121231123953</c:v>
                </c:pt>
                <c:pt idx="8097">
                  <c:v>267.77410491500029</c:v>
                </c:pt>
                <c:pt idx="8098">
                  <c:v>255.70526872296307</c:v>
                </c:pt>
                <c:pt idx="8099">
                  <c:v>248.16494750927973</c:v>
                </c:pt>
                <c:pt idx="8100">
                  <c:v>235.45819399595962</c:v>
                </c:pt>
                <c:pt idx="8101">
                  <c:v>224.08590461093047</c:v>
                </c:pt>
                <c:pt idx="8102">
                  <c:v>211.46113740133899</c:v>
                </c:pt>
                <c:pt idx="8103">
                  <c:v>198.63572877367574</c:v>
                </c:pt>
                <c:pt idx="8104">
                  <c:v>186.55641893395136</c:v>
                </c:pt>
                <c:pt idx="8105">
                  <c:v>253.01160491158714</c:v>
                </c:pt>
                <c:pt idx="8106">
                  <c:v>241.09209614720555</c:v>
                </c:pt>
                <c:pt idx="8107">
                  <c:v>231.40390982433644</c:v>
                </c:pt>
                <c:pt idx="8108">
                  <c:v>217.8512176206591</c:v>
                </c:pt>
                <c:pt idx="8109">
                  <c:v>205.06801897744583</c:v>
                </c:pt>
                <c:pt idx="8110">
                  <c:v>196.49175195728549</c:v>
                </c:pt>
                <c:pt idx="8111">
                  <c:v>183.6148423218176</c:v>
                </c:pt>
                <c:pt idx="8112">
                  <c:v>240.02299330569133</c:v>
                </c:pt>
                <c:pt idx="8113">
                  <c:v>225.2617729707016</c:v>
                </c:pt>
                <c:pt idx="8114">
                  <c:v>213.87694246289686</c:v>
                </c:pt>
                <c:pt idx="8115">
                  <c:v>201.5516640414487</c:v>
                </c:pt>
                <c:pt idx="8116">
                  <c:v>190.84240953483004</c:v>
                </c:pt>
                <c:pt idx="8117">
                  <c:v>181.47899384643824</c:v>
                </c:pt>
                <c:pt idx="8118">
                  <c:v>223.50972242363116</c:v>
                </c:pt>
                <c:pt idx="8119">
                  <c:v>209.04128281803844</c:v>
                </c:pt>
                <c:pt idx="8120">
                  <c:v>195.62165789436801</c:v>
                </c:pt>
                <c:pt idx="8121">
                  <c:v>186.8963847606135</c:v>
                </c:pt>
                <c:pt idx="8122">
                  <c:v>175.28184679209494</c:v>
                </c:pt>
                <c:pt idx="8123">
                  <c:v>208.7750306265267</c:v>
                </c:pt>
                <c:pt idx="8124">
                  <c:v>194.12030619425934</c:v>
                </c:pt>
                <c:pt idx="8125">
                  <c:v>182.65494197567716</c:v>
                </c:pt>
                <c:pt idx="8126">
                  <c:v>171.34450247043401</c:v>
                </c:pt>
                <c:pt idx="8127">
                  <c:v>195.23418212344109</c:v>
                </c:pt>
                <c:pt idx="8128">
                  <c:v>184.90785763100359</c:v>
                </c:pt>
                <c:pt idx="8129">
                  <c:v>168.53149377798559</c:v>
                </c:pt>
                <c:pt idx="8130">
                  <c:v>185.37262937457274</c:v>
                </c:pt>
                <c:pt idx="8131">
                  <c:v>169.79044820136119</c:v>
                </c:pt>
                <c:pt idx="8132">
                  <c:v>170.20912525443191</c:v>
                </c:pt>
                <c:pt idx="8133">
                  <c:v>236.21203002309437</c:v>
                </c:pt>
                <c:pt idx="8134">
                  <c:v>225.02865196693369</c:v>
                </c:pt>
                <c:pt idx="8135">
                  <c:v>213.45882340810681</c:v>
                </c:pt>
                <c:pt idx="8136">
                  <c:v>205.9871385867126</c:v>
                </c:pt>
                <c:pt idx="8137">
                  <c:v>194.42895418761907</c:v>
                </c:pt>
                <c:pt idx="8138">
                  <c:v>180.44294754262728</c:v>
                </c:pt>
                <c:pt idx="8139">
                  <c:v>223.49934379291085</c:v>
                </c:pt>
                <c:pt idx="8140">
                  <c:v>212.90343149329635</c:v>
                </c:pt>
                <c:pt idx="8141">
                  <c:v>199.15954853695575</c:v>
                </c:pt>
                <c:pt idx="8142">
                  <c:v>190.37992577222462</c:v>
                </c:pt>
                <c:pt idx="8143">
                  <c:v>178.42439355294755</c:v>
                </c:pt>
                <c:pt idx="8144">
                  <c:v>207.21753772732166</c:v>
                </c:pt>
                <c:pt idx="8145">
                  <c:v>197.12675766546272</c:v>
                </c:pt>
                <c:pt idx="8146">
                  <c:v>185.5159462770356</c:v>
                </c:pt>
                <c:pt idx="8147">
                  <c:v>173.64165135896678</c:v>
                </c:pt>
                <c:pt idx="8148">
                  <c:v>195.05469084388801</c:v>
                </c:pt>
                <c:pt idx="8149">
                  <c:v>182.88926782725525</c:v>
                </c:pt>
                <c:pt idx="8150">
                  <c:v>169.44083400461727</c:v>
                </c:pt>
                <c:pt idx="8151">
                  <c:v>183.29396790634564</c:v>
                </c:pt>
                <c:pt idx="8152">
                  <c:v>170.76739876750889</c:v>
                </c:pt>
                <c:pt idx="8153">
                  <c:v>171.9760299868658</c:v>
                </c:pt>
                <c:pt idx="8154">
                  <c:v>210.87772674495682</c:v>
                </c:pt>
                <c:pt idx="8155">
                  <c:v>199.16043241279851</c:v>
                </c:pt>
                <c:pt idx="8156">
                  <c:v>188.53955641912762</c:v>
                </c:pt>
                <c:pt idx="8157">
                  <c:v>177.69559311354328</c:v>
                </c:pt>
                <c:pt idx="8158">
                  <c:v>197.11290661508667</c:v>
                </c:pt>
                <c:pt idx="8159">
                  <c:v>188.0673701282135</c:v>
                </c:pt>
                <c:pt idx="8160">
                  <c:v>175.05118314001061</c:v>
                </c:pt>
                <c:pt idx="8161">
                  <c:v>184.73023911752875</c:v>
                </c:pt>
                <c:pt idx="8162">
                  <c:v>174.51316303715362</c:v>
                </c:pt>
                <c:pt idx="8163">
                  <c:v>171.76712038383857</c:v>
                </c:pt>
                <c:pt idx="8164">
                  <c:v>194.57581421815314</c:v>
                </c:pt>
                <c:pt idx="8165">
                  <c:v>182.69863566303866</c:v>
                </c:pt>
                <c:pt idx="8166">
                  <c:v>184.045324076768</c:v>
                </c:pt>
                <c:pt idx="8167">
                  <c:v>257.51203353929611</c:v>
                </c:pt>
                <c:pt idx="8168">
                  <c:v>247.93033710230054</c:v>
                </c:pt>
                <c:pt idx="8169">
                  <c:v>237.0455162397941</c:v>
                </c:pt>
                <c:pt idx="8170">
                  <c:v>225.66918777847513</c:v>
                </c:pt>
                <c:pt idx="8171">
                  <c:v>212.74406550071797</c:v>
                </c:pt>
                <c:pt idx="8172">
                  <c:v>202.70181229283435</c:v>
                </c:pt>
                <c:pt idx="8173">
                  <c:v>245.99065053437346</c:v>
                </c:pt>
                <c:pt idx="8174">
                  <c:v>234.26374885029384</c:v>
                </c:pt>
                <c:pt idx="8175">
                  <c:v>223.02407671718618</c:v>
                </c:pt>
                <c:pt idx="8176">
                  <c:v>211.16085959213353</c:v>
                </c:pt>
                <c:pt idx="8177">
                  <c:v>197.58836093272737</c:v>
                </c:pt>
                <c:pt idx="8178">
                  <c:v>231.62388264017989</c:v>
                </c:pt>
                <c:pt idx="8179">
                  <c:v>219.43808811000724</c:v>
                </c:pt>
                <c:pt idx="8180">
                  <c:v>207.64948636505824</c:v>
                </c:pt>
                <c:pt idx="8181">
                  <c:v>194.605962759563</c:v>
                </c:pt>
                <c:pt idx="8182">
                  <c:v>215.92874845793847</c:v>
                </c:pt>
                <c:pt idx="8183">
                  <c:v>205.14589699236546</c:v>
                </c:pt>
                <c:pt idx="8184">
                  <c:v>193.5203130180314</c:v>
                </c:pt>
                <c:pt idx="8185">
                  <c:v>203.80791061343962</c:v>
                </c:pt>
                <c:pt idx="8186">
                  <c:v>191.29107444589397</c:v>
                </c:pt>
                <c:pt idx="8187">
                  <c:v>189.89093229161188</c:v>
                </c:pt>
                <c:pt idx="8188">
                  <c:v>231.71923068919955</c:v>
                </c:pt>
                <c:pt idx="8189">
                  <c:v>221.19018173429333</c:v>
                </c:pt>
                <c:pt idx="8190">
                  <c:v>207.22567138146621</c:v>
                </c:pt>
                <c:pt idx="8191">
                  <c:v>195.27983229796143</c:v>
                </c:pt>
                <c:pt idx="8192">
                  <c:v>217.14179745955869</c:v>
                </c:pt>
                <c:pt idx="8193">
                  <c:v>205.80248529876894</c:v>
                </c:pt>
                <c:pt idx="8194">
                  <c:v>193.6668710298319</c:v>
                </c:pt>
                <c:pt idx="8195">
                  <c:v>201.6856109808723</c:v>
                </c:pt>
                <c:pt idx="8196">
                  <c:v>190.80251871850203</c:v>
                </c:pt>
                <c:pt idx="8197">
                  <c:v>187.94877968093124</c:v>
                </c:pt>
                <c:pt idx="8198">
                  <c:v>208.30401879742715</c:v>
                </c:pt>
                <c:pt idx="8199">
                  <c:v>200.55192974929378</c:v>
                </c:pt>
                <c:pt idx="8200">
                  <c:v>198.13678369897195</c:v>
                </c:pt>
                <c:pt idx="8201">
                  <c:v>258.23997665492914</c:v>
                </c:pt>
                <c:pt idx="8202">
                  <c:v>248.38869186474187</c:v>
                </c:pt>
                <c:pt idx="8203">
                  <c:v>239.98547980404771</c:v>
                </c:pt>
                <c:pt idx="8204">
                  <c:v>226.90162017986245</c:v>
                </c:pt>
                <c:pt idx="8205">
                  <c:v>244.51729646084698</c:v>
                </c:pt>
                <c:pt idx="8206">
                  <c:v>234.3229204598772</c:v>
                </c:pt>
                <c:pt idx="8207">
                  <c:v>225.80107792691479</c:v>
                </c:pt>
                <c:pt idx="8208">
                  <c:v>230.56535617838745</c:v>
                </c:pt>
                <c:pt idx="8209">
                  <c:v>222.78003130933939</c:v>
                </c:pt>
                <c:pt idx="8210">
                  <c:v>220.24370935997911</c:v>
                </c:pt>
                <c:pt idx="8211">
                  <c:v>231.6481711623137</c:v>
                </c:pt>
                <c:pt idx="8212">
                  <c:v>222.14337407729352</c:v>
                </c:pt>
                <c:pt idx="8213">
                  <c:v>220.49566160534073</c:v>
                </c:pt>
                <c:pt idx="8214">
                  <c:v>261.38032780567983</c:v>
                </c:pt>
                <c:pt idx="8215">
                  <c:v>253.91320696829723</c:v>
                </c:pt>
                <c:pt idx="8216">
                  <c:v>251.09266150765404</c:v>
                </c:pt>
                <c:pt idx="8217">
                  <c:v>292.17029441998636</c:v>
                </c:pt>
                <c:pt idx="8218">
                  <c:v>277.26523684402162</c:v>
                </c:pt>
                <c:pt idx="8219">
                  <c:v>261.7844159038824</c:v>
                </c:pt>
                <c:pt idx="8220">
                  <c:v>244.12352737453216</c:v>
                </c:pt>
                <c:pt idx="8221">
                  <c:v>228.06179494162427</c:v>
                </c:pt>
                <c:pt idx="8222">
                  <c:v>218.27326832447739</c:v>
                </c:pt>
                <c:pt idx="8223">
                  <c:v>207.07052190164779</c:v>
                </c:pt>
                <c:pt idx="8224">
                  <c:v>196.65103772721773</c:v>
                </c:pt>
                <c:pt idx="8225">
                  <c:v>194.36935703536165</c:v>
                </c:pt>
                <c:pt idx="8226">
                  <c:v>184.20396744039817</c:v>
                </c:pt>
                <c:pt idx="8227">
                  <c:v>179.53054669834432</c:v>
                </c:pt>
                <c:pt idx="8228">
                  <c:v>175.80306771809296</c:v>
                </c:pt>
                <c:pt idx="8229">
                  <c:v>172.30681968594581</c:v>
                </c:pt>
                <c:pt idx="8230">
                  <c:v>273.46525963736462</c:v>
                </c:pt>
                <c:pt idx="8231">
                  <c:v>261.72438458235388</c:v>
                </c:pt>
                <c:pt idx="8232">
                  <c:v>245.67710232639376</c:v>
                </c:pt>
                <c:pt idx="8233">
                  <c:v>229.46907998763993</c:v>
                </c:pt>
                <c:pt idx="8234">
                  <c:v>213.36498027755454</c:v>
                </c:pt>
                <c:pt idx="8235">
                  <c:v>202.82905360033192</c:v>
                </c:pt>
                <c:pt idx="8236">
                  <c:v>194.71008886742652</c:v>
                </c:pt>
                <c:pt idx="8237">
                  <c:v>182.46369942505771</c:v>
                </c:pt>
                <c:pt idx="8238">
                  <c:v>179.71796749085843</c:v>
                </c:pt>
                <c:pt idx="8239">
                  <c:v>167.82596144236413</c:v>
                </c:pt>
                <c:pt idx="8240">
                  <c:v>162.0919713842527</c:v>
                </c:pt>
                <c:pt idx="8241">
                  <c:v>161.04686897812348</c:v>
                </c:pt>
                <c:pt idx="8242">
                  <c:v>253.64997677016311</c:v>
                </c:pt>
                <c:pt idx="8243">
                  <c:v>240.51243946888997</c:v>
                </c:pt>
                <c:pt idx="8244">
                  <c:v>229.44657415647009</c:v>
                </c:pt>
                <c:pt idx="8245">
                  <c:v>214.67625021119227</c:v>
                </c:pt>
                <c:pt idx="8246">
                  <c:v>198.77202635170192</c:v>
                </c:pt>
                <c:pt idx="8247">
                  <c:v>186.87261155378314</c:v>
                </c:pt>
                <c:pt idx="8248">
                  <c:v>179.52639720226921</c:v>
                </c:pt>
                <c:pt idx="8249">
                  <c:v>169.64360491265643</c:v>
                </c:pt>
                <c:pt idx="8250">
                  <c:v>158.48029857521738</c:v>
                </c:pt>
                <c:pt idx="8251">
                  <c:v>153.26946424549305</c:v>
                </c:pt>
                <c:pt idx="8252">
                  <c:v>147.20554833768983</c:v>
                </c:pt>
                <c:pt idx="8253">
                  <c:v>236.29992288256926</c:v>
                </c:pt>
                <c:pt idx="8254">
                  <c:v>225.04103022952449</c:v>
                </c:pt>
                <c:pt idx="8255">
                  <c:v>211.43558653224318</c:v>
                </c:pt>
                <c:pt idx="8256">
                  <c:v>197.6712391238475</c:v>
                </c:pt>
                <c:pt idx="8257">
                  <c:v>182.76754234736472</c:v>
                </c:pt>
                <c:pt idx="8258">
                  <c:v>171.43788753158651</c:v>
                </c:pt>
                <c:pt idx="8259">
                  <c:v>163.59762922217169</c:v>
                </c:pt>
                <c:pt idx="8260">
                  <c:v>155.15052235545659</c:v>
                </c:pt>
                <c:pt idx="8261">
                  <c:v>143.9493302007877</c:v>
                </c:pt>
                <c:pt idx="8262">
                  <c:v>139.26944563780239</c:v>
                </c:pt>
                <c:pt idx="8263">
                  <c:v>222.99916540761501</c:v>
                </c:pt>
                <c:pt idx="8264">
                  <c:v>209.58829299394745</c:v>
                </c:pt>
                <c:pt idx="8265">
                  <c:v>197.0466709666299</c:v>
                </c:pt>
                <c:pt idx="8266">
                  <c:v>181.29745590703919</c:v>
                </c:pt>
                <c:pt idx="8267">
                  <c:v>166.82542765371045</c:v>
                </c:pt>
                <c:pt idx="8268">
                  <c:v>155.73777167514913</c:v>
                </c:pt>
                <c:pt idx="8269">
                  <c:v>147.47525402545693</c:v>
                </c:pt>
                <c:pt idx="8270">
                  <c:v>140.17791370316513</c:v>
                </c:pt>
                <c:pt idx="8271">
                  <c:v>132.52391431622914</c:v>
                </c:pt>
                <c:pt idx="8272">
                  <c:v>209.87582452039317</c:v>
                </c:pt>
                <c:pt idx="8273">
                  <c:v>194.16085080595678</c:v>
                </c:pt>
                <c:pt idx="8274">
                  <c:v>180.80714339505585</c:v>
                </c:pt>
                <c:pt idx="8275">
                  <c:v>166.05596024455326</c:v>
                </c:pt>
                <c:pt idx="8276">
                  <c:v>154.10165674990594</c:v>
                </c:pt>
                <c:pt idx="8277">
                  <c:v>141.56437641064417</c:v>
                </c:pt>
                <c:pt idx="8278">
                  <c:v>131.69928721940892</c:v>
                </c:pt>
                <c:pt idx="8279">
                  <c:v>124.49640810575056</c:v>
                </c:pt>
                <c:pt idx="8280">
                  <c:v>196.44272785722228</c:v>
                </c:pt>
                <c:pt idx="8281">
                  <c:v>180.81679000761903</c:v>
                </c:pt>
                <c:pt idx="8282">
                  <c:v>166.14503581692816</c:v>
                </c:pt>
                <c:pt idx="8283">
                  <c:v>153.23721093612562</c:v>
                </c:pt>
                <c:pt idx="8284">
                  <c:v>139.92892211028357</c:v>
                </c:pt>
                <c:pt idx="8285">
                  <c:v>127.6732623542805</c:v>
                </c:pt>
                <c:pt idx="8286">
                  <c:v>118.2101406464742</c:v>
                </c:pt>
                <c:pt idx="8287">
                  <c:v>185.62317808574301</c:v>
                </c:pt>
                <c:pt idx="8288">
                  <c:v>170.56275708164367</c:v>
                </c:pt>
                <c:pt idx="8289">
                  <c:v>154.4441559355364</c:v>
                </c:pt>
                <c:pt idx="8290">
                  <c:v>140.86927619247331</c:v>
                </c:pt>
                <c:pt idx="8291">
                  <c:v>126.98191317657438</c:v>
                </c:pt>
                <c:pt idx="8292">
                  <c:v>117.45375965539984</c:v>
                </c:pt>
                <c:pt idx="8293">
                  <c:v>177.63236685024333</c:v>
                </c:pt>
                <c:pt idx="8294">
                  <c:v>160.79878593277817</c:v>
                </c:pt>
                <c:pt idx="8295">
                  <c:v>145.57836420112972</c:v>
                </c:pt>
                <c:pt idx="8296">
                  <c:v>131.69321049635778</c:v>
                </c:pt>
                <c:pt idx="8297">
                  <c:v>120.51565816175298</c:v>
                </c:pt>
                <c:pt idx="8298">
                  <c:v>166.57356459623725</c:v>
                </c:pt>
                <c:pt idx="8299">
                  <c:v>151.4011143150824</c:v>
                </c:pt>
                <c:pt idx="8300">
                  <c:v>139.415440092278</c:v>
                </c:pt>
                <c:pt idx="8301">
                  <c:v>125.8332615500683</c:v>
                </c:pt>
                <c:pt idx="8302">
                  <c:v>156.94554448848339</c:v>
                </c:pt>
                <c:pt idx="8303">
                  <c:v>144.58056034565402</c:v>
                </c:pt>
                <c:pt idx="8304">
                  <c:v>128.87609594243895</c:v>
                </c:pt>
                <c:pt idx="8305">
                  <c:v>148.89751837768335</c:v>
                </c:pt>
                <c:pt idx="8306">
                  <c:v>135.75897352464131</c:v>
                </c:pt>
                <c:pt idx="8307">
                  <c:v>143.41936516211467</c:v>
                </c:pt>
                <c:pt idx="8308">
                  <c:v>261.76381885800265</c:v>
                </c:pt>
                <c:pt idx="8309">
                  <c:v>247.43132861397601</c:v>
                </c:pt>
                <c:pt idx="8310">
                  <c:v>235.05434544103616</c:v>
                </c:pt>
                <c:pt idx="8311">
                  <c:v>221.36850334131486</c:v>
                </c:pt>
                <c:pt idx="8312">
                  <c:v>204.38449665160238</c:v>
                </c:pt>
                <c:pt idx="8313">
                  <c:v>190.82836172279031</c:v>
                </c:pt>
                <c:pt idx="8314">
                  <c:v>178.74107181922204</c:v>
                </c:pt>
                <c:pt idx="8315">
                  <c:v>168.37589232453638</c:v>
                </c:pt>
                <c:pt idx="8316">
                  <c:v>164.84661349387534</c:v>
                </c:pt>
                <c:pt idx="8317">
                  <c:v>159.34853889630176</c:v>
                </c:pt>
                <c:pt idx="8318">
                  <c:v>152.84331288428507</c:v>
                </c:pt>
                <c:pt idx="8319">
                  <c:v>246.04067979838112</c:v>
                </c:pt>
                <c:pt idx="8320">
                  <c:v>232.87096416325585</c:v>
                </c:pt>
                <c:pt idx="8321">
                  <c:v>220.4315901168527</c:v>
                </c:pt>
                <c:pt idx="8322">
                  <c:v>205.67516723849963</c:v>
                </c:pt>
                <c:pt idx="8323">
                  <c:v>189.97642921025135</c:v>
                </c:pt>
                <c:pt idx="8324">
                  <c:v>175.98719010171908</c:v>
                </c:pt>
                <c:pt idx="8325">
                  <c:v>164.84967659737958</c:v>
                </c:pt>
                <c:pt idx="8326">
                  <c:v>153.50066435421604</c:v>
                </c:pt>
                <c:pt idx="8327">
                  <c:v>147.35416073250735</c:v>
                </c:pt>
                <c:pt idx="8328">
                  <c:v>140.85656900367098</c:v>
                </c:pt>
                <c:pt idx="8329">
                  <c:v>230.30232896655616</c:v>
                </c:pt>
                <c:pt idx="8330">
                  <c:v>214.81681226068315</c:v>
                </c:pt>
                <c:pt idx="8331">
                  <c:v>201.02352259273664</c:v>
                </c:pt>
                <c:pt idx="8332">
                  <c:v>188.49421674432369</c:v>
                </c:pt>
                <c:pt idx="8333">
                  <c:v>175.25822647978771</c:v>
                </c:pt>
                <c:pt idx="8334">
                  <c:v>159.88350150539645</c:v>
                </c:pt>
                <c:pt idx="8335">
                  <c:v>149.70729648349334</c:v>
                </c:pt>
                <c:pt idx="8336">
                  <c:v>139.70985185712698</c:v>
                </c:pt>
                <c:pt idx="8337">
                  <c:v>131.75998076244559</c:v>
                </c:pt>
                <c:pt idx="8338">
                  <c:v>214.60969751734012</c:v>
                </c:pt>
                <c:pt idx="8339">
                  <c:v>198.29480159612797</c:v>
                </c:pt>
                <c:pt idx="8340">
                  <c:v>183.59214095402979</c:v>
                </c:pt>
                <c:pt idx="8341">
                  <c:v>175.73272184922939</c:v>
                </c:pt>
                <c:pt idx="8342">
                  <c:v>158.65859706533752</c:v>
                </c:pt>
                <c:pt idx="8343">
                  <c:v>144.68424150927103</c:v>
                </c:pt>
                <c:pt idx="8344">
                  <c:v>134.69542999500095</c:v>
                </c:pt>
                <c:pt idx="8345">
                  <c:v>123.77992087930852</c:v>
                </c:pt>
                <c:pt idx="8346">
                  <c:v>197.56199892117763</c:v>
                </c:pt>
                <c:pt idx="8347">
                  <c:v>181.94336350420963</c:v>
                </c:pt>
                <c:pt idx="8348">
                  <c:v>167.1252680531602</c:v>
                </c:pt>
                <c:pt idx="8349">
                  <c:v>157.74701598143429</c:v>
                </c:pt>
                <c:pt idx="8350">
                  <c:v>145.26249387802773</c:v>
                </c:pt>
                <c:pt idx="8351">
                  <c:v>131.39747709035146</c:v>
                </c:pt>
                <c:pt idx="8352">
                  <c:v>120.62793794999584</c:v>
                </c:pt>
                <c:pt idx="8353">
                  <c:v>183.21906369707381</c:v>
                </c:pt>
                <c:pt idx="8354">
                  <c:v>167.67977519579586</c:v>
                </c:pt>
                <c:pt idx="8355">
                  <c:v>154.15731931975438</c:v>
                </c:pt>
                <c:pt idx="8356">
                  <c:v>141.37986191401069</c:v>
                </c:pt>
                <c:pt idx="8357">
                  <c:v>130.16767334584529</c:v>
                </c:pt>
                <c:pt idx="8358">
                  <c:v>119.16984539919122</c:v>
                </c:pt>
                <c:pt idx="8359">
                  <c:v>173.778531931511</c:v>
                </c:pt>
                <c:pt idx="8360">
                  <c:v>158.5612718063403</c:v>
                </c:pt>
                <c:pt idx="8361">
                  <c:v>142.27582752305216</c:v>
                </c:pt>
                <c:pt idx="8362">
                  <c:v>128.02416615687935</c:v>
                </c:pt>
                <c:pt idx="8363">
                  <c:v>117.87453158421658</c:v>
                </c:pt>
                <c:pt idx="8364">
                  <c:v>163.77141616583754</c:v>
                </c:pt>
                <c:pt idx="8365">
                  <c:v>147.49282855092474</c:v>
                </c:pt>
                <c:pt idx="8366">
                  <c:v>133.91514595809349</c:v>
                </c:pt>
                <c:pt idx="8367">
                  <c:v>119.80395409945868</c:v>
                </c:pt>
                <c:pt idx="8368">
                  <c:v>154.27334089565466</c:v>
                </c:pt>
                <c:pt idx="8369">
                  <c:v>137.76875266219599</c:v>
                </c:pt>
                <c:pt idx="8370">
                  <c:v>127.21490246016197</c:v>
                </c:pt>
                <c:pt idx="8371">
                  <c:v>144.44393623508813</c:v>
                </c:pt>
                <c:pt idx="8372">
                  <c:v>131.56087018987682</c:v>
                </c:pt>
                <c:pt idx="8373">
                  <c:v>140.20662153411058</c:v>
                </c:pt>
                <c:pt idx="8374">
                  <c:v>230.98296660332323</c:v>
                </c:pt>
                <c:pt idx="8375">
                  <c:v>220.72172382457109</c:v>
                </c:pt>
                <c:pt idx="8376">
                  <c:v>207.43501728932495</c:v>
                </c:pt>
                <c:pt idx="8377">
                  <c:v>196.59029992212515</c:v>
                </c:pt>
                <c:pt idx="8378">
                  <c:v>180.74899420188308</c:v>
                </c:pt>
                <c:pt idx="8379">
                  <c:v>166.76278771248099</c:v>
                </c:pt>
                <c:pt idx="8380">
                  <c:v>158.66895127645398</c:v>
                </c:pt>
                <c:pt idx="8381">
                  <c:v>150.30619830828073</c:v>
                </c:pt>
                <c:pt idx="8382">
                  <c:v>143.91424330233258</c:v>
                </c:pt>
                <c:pt idx="8383">
                  <c:v>215.59622035455243</c:v>
                </c:pt>
                <c:pt idx="8384">
                  <c:v>204.01994977892252</c:v>
                </c:pt>
                <c:pt idx="8385">
                  <c:v>191.99026428328796</c:v>
                </c:pt>
                <c:pt idx="8386">
                  <c:v>180.23595846644207</c:v>
                </c:pt>
                <c:pt idx="8387">
                  <c:v>164.58815012445621</c:v>
                </c:pt>
                <c:pt idx="8388">
                  <c:v>153.75278820452672</c:v>
                </c:pt>
                <c:pt idx="8389">
                  <c:v>142.52427182860288</c:v>
                </c:pt>
                <c:pt idx="8390">
                  <c:v>133.49756686784644</c:v>
                </c:pt>
                <c:pt idx="8391">
                  <c:v>199.11690733007231</c:v>
                </c:pt>
                <c:pt idx="8392">
                  <c:v>186.69770304633812</c:v>
                </c:pt>
                <c:pt idx="8393">
                  <c:v>177.49876850115243</c:v>
                </c:pt>
                <c:pt idx="8394">
                  <c:v>164.58585615376614</c:v>
                </c:pt>
                <c:pt idx="8395">
                  <c:v>149.77911128061828</c:v>
                </c:pt>
                <c:pt idx="8396">
                  <c:v>135.94320378777797</c:v>
                </c:pt>
                <c:pt idx="8397">
                  <c:v>127.11387084265493</c:v>
                </c:pt>
                <c:pt idx="8398">
                  <c:v>186.41622847058079</c:v>
                </c:pt>
                <c:pt idx="8399">
                  <c:v>171.82446630822483</c:v>
                </c:pt>
                <c:pt idx="8400">
                  <c:v>159.12212781899575</c:v>
                </c:pt>
                <c:pt idx="8401">
                  <c:v>148.19926086888654</c:v>
                </c:pt>
                <c:pt idx="8402">
                  <c:v>134.32649480893292</c:v>
                </c:pt>
                <c:pt idx="8403">
                  <c:v>120.05724751711682</c:v>
                </c:pt>
                <c:pt idx="8404">
                  <c:v>172.85068008567816</c:v>
                </c:pt>
                <c:pt idx="8405">
                  <c:v>159.88550316418377</c:v>
                </c:pt>
                <c:pt idx="8406">
                  <c:v>146.29417113296859</c:v>
                </c:pt>
                <c:pt idx="8407">
                  <c:v>134.72919350477446</c:v>
                </c:pt>
                <c:pt idx="8408">
                  <c:v>121.58116903100381</c:v>
                </c:pt>
                <c:pt idx="8409">
                  <c:v>163.11820334994718</c:v>
                </c:pt>
                <c:pt idx="8410">
                  <c:v>151.37780739137088</c:v>
                </c:pt>
                <c:pt idx="8411">
                  <c:v>138.18193721149942</c:v>
                </c:pt>
                <c:pt idx="8412">
                  <c:v>124.26101951755004</c:v>
                </c:pt>
                <c:pt idx="8413">
                  <c:v>159.73468605969333</c:v>
                </c:pt>
                <c:pt idx="8414">
                  <c:v>142.60340365568459</c:v>
                </c:pt>
                <c:pt idx="8415">
                  <c:v>129.21974501039927</c:v>
                </c:pt>
                <c:pt idx="8416">
                  <c:v>149.14484334286863</c:v>
                </c:pt>
                <c:pt idx="8417">
                  <c:v>135.43176354042566</c:v>
                </c:pt>
                <c:pt idx="8418">
                  <c:v>142.68702854394928</c:v>
                </c:pt>
                <c:pt idx="8419">
                  <c:v>209.67102695505707</c:v>
                </c:pt>
                <c:pt idx="8420">
                  <c:v>197.15741591407061</c:v>
                </c:pt>
                <c:pt idx="8421">
                  <c:v>188.11395219082681</c:v>
                </c:pt>
                <c:pt idx="8422">
                  <c:v>175.18979479137533</c:v>
                </c:pt>
                <c:pt idx="8423">
                  <c:v>163.29205583020052</c:v>
                </c:pt>
                <c:pt idx="8424">
                  <c:v>152.87261264354311</c:v>
                </c:pt>
                <c:pt idx="8425">
                  <c:v>141.01481017303672</c:v>
                </c:pt>
                <c:pt idx="8426">
                  <c:v>193.26554077131277</c:v>
                </c:pt>
                <c:pt idx="8427">
                  <c:v>181.17205581869791</c:v>
                </c:pt>
                <c:pt idx="8428">
                  <c:v>168.12026914116336</c:v>
                </c:pt>
                <c:pt idx="8429">
                  <c:v>156.65764898689417</c:v>
                </c:pt>
                <c:pt idx="8430">
                  <c:v>147.30557542621682</c:v>
                </c:pt>
                <c:pt idx="8431">
                  <c:v>137.70839090457935</c:v>
                </c:pt>
                <c:pt idx="8432">
                  <c:v>186.84589467308012</c:v>
                </c:pt>
                <c:pt idx="8433">
                  <c:v>170.90133634036033</c:v>
                </c:pt>
                <c:pt idx="8434">
                  <c:v>156.68998257810244</c:v>
                </c:pt>
                <c:pt idx="8435">
                  <c:v>146.45857316016486</c:v>
                </c:pt>
                <c:pt idx="8436">
                  <c:v>136.22645873564443</c:v>
                </c:pt>
                <c:pt idx="8437">
                  <c:v>174.06602926708774</c:v>
                </c:pt>
                <c:pt idx="8438">
                  <c:v>160.12065778205897</c:v>
                </c:pt>
                <c:pt idx="8439">
                  <c:v>147.97297249327949</c:v>
                </c:pt>
                <c:pt idx="8440">
                  <c:v>136.04122627875404</c:v>
                </c:pt>
                <c:pt idx="8441">
                  <c:v>163.583249070286</c:v>
                </c:pt>
                <c:pt idx="8442">
                  <c:v>151.00330860867143</c:v>
                </c:pt>
                <c:pt idx="8443">
                  <c:v>137.03918983973608</c:v>
                </c:pt>
                <c:pt idx="8444">
                  <c:v>154.05246497705957</c:v>
                </c:pt>
                <c:pt idx="8445">
                  <c:v>140.2467458794913</c:v>
                </c:pt>
                <c:pt idx="8446">
                  <c:v>145.52680415713758</c:v>
                </c:pt>
                <c:pt idx="8447">
                  <c:v>195.66794636942632</c:v>
                </c:pt>
                <c:pt idx="8448">
                  <c:v>186.41594456068856</c:v>
                </c:pt>
                <c:pt idx="8449">
                  <c:v>175.6860200860192</c:v>
                </c:pt>
                <c:pt idx="8450">
                  <c:v>163.58754154323401</c:v>
                </c:pt>
                <c:pt idx="8451">
                  <c:v>153.52492195626178</c:v>
                </c:pt>
                <c:pt idx="8452">
                  <c:v>186.62211064335293</c:v>
                </c:pt>
                <c:pt idx="8453">
                  <c:v>176.4279199227617</c:v>
                </c:pt>
                <c:pt idx="8454">
                  <c:v>162.64821931092229</c:v>
                </c:pt>
                <c:pt idx="8455">
                  <c:v>152.43524706455673</c:v>
                </c:pt>
                <c:pt idx="8456">
                  <c:v>178.19360661936366</c:v>
                </c:pt>
                <c:pt idx="8457">
                  <c:v>164.3150980803623</c:v>
                </c:pt>
                <c:pt idx="8458">
                  <c:v>149.90837879135415</c:v>
                </c:pt>
                <c:pt idx="8459">
                  <c:v>168.4406075863451</c:v>
                </c:pt>
                <c:pt idx="8460">
                  <c:v>154.83091955481223</c:v>
                </c:pt>
                <c:pt idx="8461">
                  <c:v>158.57766909112979</c:v>
                </c:pt>
                <c:pt idx="8462">
                  <c:v>196.46444162730575</c:v>
                </c:pt>
                <c:pt idx="8463">
                  <c:v>185.81192101861507</c:v>
                </c:pt>
                <c:pt idx="8464">
                  <c:v>176.90338630188307</c:v>
                </c:pt>
                <c:pt idx="8465">
                  <c:v>187.75868001657</c:v>
                </c:pt>
                <c:pt idx="8466">
                  <c:v>179.3603102490224</c:v>
                </c:pt>
                <c:pt idx="8467">
                  <c:v>180.49942744066766</c:v>
                </c:pt>
                <c:pt idx="8468">
                  <c:v>204.2865991257172</c:v>
                </c:pt>
                <c:pt idx="8469">
                  <c:v>266.76556504469659</c:v>
                </c:pt>
                <c:pt idx="8470">
                  <c:v>253.22697852196814</c:v>
                </c:pt>
                <c:pt idx="8471">
                  <c:v>239.91058120649564</c:v>
                </c:pt>
                <c:pt idx="8472">
                  <c:v>226.81937769698879</c:v>
                </c:pt>
                <c:pt idx="8473">
                  <c:v>217.51854510552278</c:v>
                </c:pt>
                <c:pt idx="8474">
                  <c:v>206.49565654093146</c:v>
                </c:pt>
                <c:pt idx="8475">
                  <c:v>194.70452479369533</c:v>
                </c:pt>
                <c:pt idx="8476">
                  <c:v>186.74203962483102</c:v>
                </c:pt>
                <c:pt idx="8477">
                  <c:v>180.34195407324614</c:v>
                </c:pt>
                <c:pt idx="8478">
                  <c:v>175.80275056783807</c:v>
                </c:pt>
                <c:pt idx="8479">
                  <c:v>168.13611406444329</c:v>
                </c:pt>
                <c:pt idx="8480">
                  <c:v>250.51730583301094</c:v>
                </c:pt>
                <c:pt idx="8481">
                  <c:v>238.15296681688812</c:v>
                </c:pt>
                <c:pt idx="8482">
                  <c:v>224.1810256678333</c:v>
                </c:pt>
                <c:pt idx="8483">
                  <c:v>210.07484513517306</c:v>
                </c:pt>
                <c:pt idx="8484">
                  <c:v>204.23988202131818</c:v>
                </c:pt>
                <c:pt idx="8485">
                  <c:v>190.64076362424362</c:v>
                </c:pt>
                <c:pt idx="8486">
                  <c:v>180.37898002904785</c:v>
                </c:pt>
                <c:pt idx="8487">
                  <c:v>172.53318139157659</c:v>
                </c:pt>
                <c:pt idx="8488">
                  <c:v>165.30344551553367</c:v>
                </c:pt>
                <c:pt idx="8489">
                  <c:v>159.9610627401637</c:v>
                </c:pt>
                <c:pt idx="8490">
                  <c:v>232.54869122054686</c:v>
                </c:pt>
                <c:pt idx="8491">
                  <c:v>220.45718734551838</c:v>
                </c:pt>
                <c:pt idx="8492">
                  <c:v>209.56556656854286</c:v>
                </c:pt>
                <c:pt idx="8493">
                  <c:v>196.80764825958329</c:v>
                </c:pt>
                <c:pt idx="8494">
                  <c:v>189.6474151062705</c:v>
                </c:pt>
                <c:pt idx="8495">
                  <c:v>177.41603363568447</c:v>
                </c:pt>
                <c:pt idx="8496">
                  <c:v>163.81236011511896</c:v>
                </c:pt>
                <c:pt idx="8497">
                  <c:v>157.46213201710384</c:v>
                </c:pt>
                <c:pt idx="8498">
                  <c:v>151.43754457304863</c:v>
                </c:pt>
                <c:pt idx="8499">
                  <c:v>218.23950229273896</c:v>
                </c:pt>
                <c:pt idx="8500">
                  <c:v>205.03025643075023</c:v>
                </c:pt>
                <c:pt idx="8501">
                  <c:v>194.93407246331742</c:v>
                </c:pt>
                <c:pt idx="8502">
                  <c:v>185.5291025923641</c:v>
                </c:pt>
                <c:pt idx="8503">
                  <c:v>173.12245900945777</c:v>
                </c:pt>
                <c:pt idx="8504">
                  <c:v>160.51465205891259</c:v>
                </c:pt>
                <c:pt idx="8505">
                  <c:v>150.58156719891963</c:v>
                </c:pt>
                <c:pt idx="8506">
                  <c:v>142.05439162621678</c:v>
                </c:pt>
                <c:pt idx="8507">
                  <c:v>205.61887606970299</c:v>
                </c:pt>
                <c:pt idx="8508">
                  <c:v>192.55724082528843</c:v>
                </c:pt>
                <c:pt idx="8509">
                  <c:v>179.44092963830929</c:v>
                </c:pt>
                <c:pt idx="8510">
                  <c:v>168.23476624735781</c:v>
                </c:pt>
                <c:pt idx="8511">
                  <c:v>158.9227938042693</c:v>
                </c:pt>
                <c:pt idx="8512">
                  <c:v>146.09336632043778</c:v>
                </c:pt>
                <c:pt idx="8513">
                  <c:v>134.58967109937544</c:v>
                </c:pt>
                <c:pt idx="8514">
                  <c:v>194.1501820427917</c:v>
                </c:pt>
                <c:pt idx="8515">
                  <c:v>179.76218066783974</c:v>
                </c:pt>
                <c:pt idx="8516">
                  <c:v>165.21588686965924</c:v>
                </c:pt>
                <c:pt idx="8517">
                  <c:v>153.32422580958814</c:v>
                </c:pt>
                <c:pt idx="8518">
                  <c:v>144.30408153722533</c:v>
                </c:pt>
                <c:pt idx="8519">
                  <c:v>132.62697557968795</c:v>
                </c:pt>
                <c:pt idx="8520">
                  <c:v>180.86376461374425</c:v>
                </c:pt>
                <c:pt idx="8521">
                  <c:v>165.7931416369961</c:v>
                </c:pt>
                <c:pt idx="8522">
                  <c:v>152.57337911792115</c:v>
                </c:pt>
                <c:pt idx="8523">
                  <c:v>139.25684441511908</c:v>
                </c:pt>
                <c:pt idx="8524">
                  <c:v>128.79375445490791</c:v>
                </c:pt>
                <c:pt idx="8525">
                  <c:v>173.49059076646256</c:v>
                </c:pt>
                <c:pt idx="8526">
                  <c:v>159.42931898776965</c:v>
                </c:pt>
                <c:pt idx="8527">
                  <c:v>143.17684913548351</c:v>
                </c:pt>
                <c:pt idx="8528">
                  <c:v>128.58878472579295</c:v>
                </c:pt>
                <c:pt idx="8529">
                  <c:v>162.90255628701925</c:v>
                </c:pt>
                <c:pt idx="8530">
                  <c:v>147.94208363417329</c:v>
                </c:pt>
                <c:pt idx="8531">
                  <c:v>134.30083631471348</c:v>
                </c:pt>
                <c:pt idx="8532">
                  <c:v>153.47238327991317</c:v>
                </c:pt>
                <c:pt idx="8533">
                  <c:v>138.75798137021229</c:v>
                </c:pt>
                <c:pt idx="8534">
                  <c:v>142.65064404360464</c:v>
                </c:pt>
                <c:pt idx="8535">
                  <c:v>240.77245512444551</c:v>
                </c:pt>
                <c:pt idx="8536">
                  <c:v>229.57254685142368</c:v>
                </c:pt>
                <c:pt idx="8537">
                  <c:v>213.31645038506747</c:v>
                </c:pt>
                <c:pt idx="8538">
                  <c:v>201.43359387388853</c:v>
                </c:pt>
                <c:pt idx="8539">
                  <c:v>190.61308955537856</c:v>
                </c:pt>
                <c:pt idx="8540">
                  <c:v>179.17855487621159</c:v>
                </c:pt>
                <c:pt idx="8541">
                  <c:v>169.69666872138373</c:v>
                </c:pt>
                <c:pt idx="8542">
                  <c:v>159.24031633695699</c:v>
                </c:pt>
                <c:pt idx="8543">
                  <c:v>155.3061168547265</c:v>
                </c:pt>
                <c:pt idx="8544">
                  <c:v>228.7855495039837</c:v>
                </c:pt>
                <c:pt idx="8545">
                  <c:v>213.83347684840135</c:v>
                </c:pt>
                <c:pt idx="8546">
                  <c:v>198.34901540869271</c:v>
                </c:pt>
                <c:pt idx="8547">
                  <c:v>186.4504678978376</c:v>
                </c:pt>
                <c:pt idx="8548">
                  <c:v>177.71023415505329</c:v>
                </c:pt>
                <c:pt idx="8549">
                  <c:v>165.64901754327047</c:v>
                </c:pt>
                <c:pt idx="8550">
                  <c:v>153.82253449121185</c:v>
                </c:pt>
                <c:pt idx="8551">
                  <c:v>144.43656837808294</c:v>
                </c:pt>
                <c:pt idx="8552">
                  <c:v>210.65402684131743</c:v>
                </c:pt>
                <c:pt idx="8553">
                  <c:v>194.79114020329314</c:v>
                </c:pt>
                <c:pt idx="8554">
                  <c:v>184.35947136550226</c:v>
                </c:pt>
                <c:pt idx="8555">
                  <c:v>170.82699274744277</c:v>
                </c:pt>
                <c:pt idx="8556">
                  <c:v>158.29108800525728</c:v>
                </c:pt>
                <c:pt idx="8557">
                  <c:v>148.83078497200654</c:v>
                </c:pt>
                <c:pt idx="8558">
                  <c:v>140.22131946046056</c:v>
                </c:pt>
                <c:pt idx="8559">
                  <c:v>196.43236771440127</c:v>
                </c:pt>
                <c:pt idx="8560">
                  <c:v>179.65557935277468</c:v>
                </c:pt>
                <c:pt idx="8561">
                  <c:v>165.28543545912453</c:v>
                </c:pt>
                <c:pt idx="8562">
                  <c:v>157.11720893011807</c:v>
                </c:pt>
                <c:pt idx="8563">
                  <c:v>143.90692686665011</c:v>
                </c:pt>
                <c:pt idx="8564">
                  <c:v>133.16632096799867</c:v>
                </c:pt>
                <c:pt idx="8565">
                  <c:v>180.73239080637325</c:v>
                </c:pt>
                <c:pt idx="8566">
                  <c:v>166.60136719644697</c:v>
                </c:pt>
                <c:pt idx="8567">
                  <c:v>151.49095670838642</c:v>
                </c:pt>
                <c:pt idx="8568">
                  <c:v>139.8375657978072</c:v>
                </c:pt>
                <c:pt idx="8569">
                  <c:v>131.51936779565358</c:v>
                </c:pt>
                <c:pt idx="8570">
                  <c:v>168.59634888526239</c:v>
                </c:pt>
                <c:pt idx="8571">
                  <c:v>155.65340944594959</c:v>
                </c:pt>
                <c:pt idx="8572">
                  <c:v>141.82646284837961</c:v>
                </c:pt>
                <c:pt idx="8573">
                  <c:v>129.18897898597083</c:v>
                </c:pt>
                <c:pt idx="8574">
                  <c:v>158.30709303783783</c:v>
                </c:pt>
                <c:pt idx="8575">
                  <c:v>144.81311538057889</c:v>
                </c:pt>
                <c:pt idx="8576">
                  <c:v>132.75669991562154</c:v>
                </c:pt>
                <c:pt idx="8577">
                  <c:v>149.80941410465925</c:v>
                </c:pt>
                <c:pt idx="8578">
                  <c:v>136.14201338460339</c:v>
                </c:pt>
                <c:pt idx="8579">
                  <c:v>138.75323234365237</c:v>
                </c:pt>
                <c:pt idx="8580">
                  <c:v>215.88809858394848</c:v>
                </c:pt>
                <c:pt idx="8581">
                  <c:v>203.98130688820481</c:v>
                </c:pt>
                <c:pt idx="8582">
                  <c:v>192.00844149717386</c:v>
                </c:pt>
                <c:pt idx="8583">
                  <c:v>177.07764199422309</c:v>
                </c:pt>
                <c:pt idx="8584">
                  <c:v>168.185494781535</c:v>
                </c:pt>
                <c:pt idx="8585">
                  <c:v>153.77571798457188</c:v>
                </c:pt>
                <c:pt idx="8586">
                  <c:v>146.75642870744628</c:v>
                </c:pt>
                <c:pt idx="8587">
                  <c:v>198.75919658898647</c:v>
                </c:pt>
                <c:pt idx="8588">
                  <c:v>185.82912837825427</c:v>
                </c:pt>
                <c:pt idx="8589">
                  <c:v>174.39835321571923</c:v>
                </c:pt>
                <c:pt idx="8590">
                  <c:v>161.6547328225829</c:v>
                </c:pt>
                <c:pt idx="8591">
                  <c:v>152.70107185997495</c:v>
                </c:pt>
                <c:pt idx="8592">
                  <c:v>138.39799584565753</c:v>
                </c:pt>
                <c:pt idx="8593">
                  <c:v>182.43893721713084</c:v>
                </c:pt>
                <c:pt idx="8594">
                  <c:v>170.09802246372737</c:v>
                </c:pt>
                <c:pt idx="8595">
                  <c:v>156.22773155561686</c:v>
                </c:pt>
                <c:pt idx="8596">
                  <c:v>147.55314999981965</c:v>
                </c:pt>
                <c:pt idx="8597">
                  <c:v>136.71613838407825</c:v>
                </c:pt>
                <c:pt idx="8598">
                  <c:v>170.08016128706765</c:v>
                </c:pt>
                <c:pt idx="8599">
                  <c:v>156.06741812905511</c:v>
                </c:pt>
                <c:pt idx="8600">
                  <c:v>142.84511313020744</c:v>
                </c:pt>
                <c:pt idx="8601">
                  <c:v>132.47025349024148</c:v>
                </c:pt>
                <c:pt idx="8602">
                  <c:v>158.09638615123708</c:v>
                </c:pt>
                <c:pt idx="8603">
                  <c:v>144.63615536810244</c:v>
                </c:pt>
                <c:pt idx="8604">
                  <c:v>133.06546715064178</c:v>
                </c:pt>
                <c:pt idx="8605">
                  <c:v>150.06265826735262</c:v>
                </c:pt>
                <c:pt idx="8606">
                  <c:v>138.96124383078018</c:v>
                </c:pt>
                <c:pt idx="8607">
                  <c:v>141.93754016942921</c:v>
                </c:pt>
                <c:pt idx="8608">
                  <c:v>194.38118865054776</c:v>
                </c:pt>
                <c:pt idx="8609">
                  <c:v>181.35247149366569</c:v>
                </c:pt>
                <c:pt idx="8610">
                  <c:v>170.07985476505974</c:v>
                </c:pt>
                <c:pt idx="8611">
                  <c:v>161.05667662158839</c:v>
                </c:pt>
                <c:pt idx="8612">
                  <c:v>149.96639112007119</c:v>
                </c:pt>
                <c:pt idx="8613">
                  <c:v>182.04196973995067</c:v>
                </c:pt>
                <c:pt idx="8614">
                  <c:v>166.93658856869274</c:v>
                </c:pt>
                <c:pt idx="8615">
                  <c:v>156.05520033465677</c:v>
                </c:pt>
                <c:pt idx="8616">
                  <c:v>145.73560751783407</c:v>
                </c:pt>
                <c:pt idx="8617">
                  <c:v>170.62489586646075</c:v>
                </c:pt>
                <c:pt idx="8618">
                  <c:v>158.815372995178</c:v>
                </c:pt>
                <c:pt idx="8619">
                  <c:v>144.7405774898366</c:v>
                </c:pt>
                <c:pt idx="8620">
                  <c:v>159.84416327136478</c:v>
                </c:pt>
                <c:pt idx="8621">
                  <c:v>147.49477978098321</c:v>
                </c:pt>
                <c:pt idx="8622">
                  <c:v>148.34102379470278</c:v>
                </c:pt>
                <c:pt idx="8623">
                  <c:v>183.94298524746728</c:v>
                </c:pt>
                <c:pt idx="8624">
                  <c:v>174.64713093266369</c:v>
                </c:pt>
                <c:pt idx="8625">
                  <c:v>165.96483437420943</c:v>
                </c:pt>
                <c:pt idx="8626">
                  <c:v>175.3550218545015</c:v>
                </c:pt>
                <c:pt idx="8627">
                  <c:v>162.56012108800542</c:v>
                </c:pt>
                <c:pt idx="8628">
                  <c:v>165.02793581754827</c:v>
                </c:pt>
                <c:pt idx="8629">
                  <c:v>185.53340930918796</c:v>
                </c:pt>
                <c:pt idx="8630">
                  <c:v>253.82291678597676</c:v>
                </c:pt>
                <c:pt idx="8631">
                  <c:v>243.71272895464244</c:v>
                </c:pt>
                <c:pt idx="8632">
                  <c:v>235.71949178182706</c:v>
                </c:pt>
                <c:pt idx="8633">
                  <c:v>224.29379064068917</c:v>
                </c:pt>
                <c:pt idx="8634">
                  <c:v>212.45763164257312</c:v>
                </c:pt>
                <c:pt idx="8635">
                  <c:v>199.17808496264672</c:v>
                </c:pt>
                <c:pt idx="8636">
                  <c:v>189.18431869391634</c:v>
                </c:pt>
                <c:pt idx="8637">
                  <c:v>179.05614361128437</c:v>
                </c:pt>
                <c:pt idx="8638">
                  <c:v>172.58370911020484</c:v>
                </c:pt>
                <c:pt idx="8639">
                  <c:v>238.07461525143697</c:v>
                </c:pt>
                <c:pt idx="8640">
                  <c:v>227.2111491707758</c:v>
                </c:pt>
                <c:pt idx="8641">
                  <c:v>219.84639396462308</c:v>
                </c:pt>
                <c:pt idx="8642">
                  <c:v>210.20763967084497</c:v>
                </c:pt>
                <c:pt idx="8643">
                  <c:v>196.66071513322163</c:v>
                </c:pt>
                <c:pt idx="8644">
                  <c:v>183.49604341031272</c:v>
                </c:pt>
                <c:pt idx="8645">
                  <c:v>174.58212613091905</c:v>
                </c:pt>
                <c:pt idx="8646">
                  <c:v>165.74141266599531</c:v>
                </c:pt>
                <c:pt idx="8647">
                  <c:v>227.61802129696719</c:v>
                </c:pt>
                <c:pt idx="8648">
                  <c:v>211.93289704840481</c:v>
                </c:pt>
                <c:pt idx="8649">
                  <c:v>201.66613101958433</c:v>
                </c:pt>
                <c:pt idx="8650">
                  <c:v>194.59020574937813</c:v>
                </c:pt>
                <c:pt idx="8651">
                  <c:v>182.76959343579324</c:v>
                </c:pt>
                <c:pt idx="8652">
                  <c:v>170.83485692599152</c:v>
                </c:pt>
                <c:pt idx="8653">
                  <c:v>160.90209223378497</c:v>
                </c:pt>
                <c:pt idx="8654">
                  <c:v>212.74178592795079</c:v>
                </c:pt>
                <c:pt idx="8655">
                  <c:v>198.26015884943547</c:v>
                </c:pt>
                <c:pt idx="8656">
                  <c:v>185.29663632828954</c:v>
                </c:pt>
                <c:pt idx="8657">
                  <c:v>178.46102572876657</c:v>
                </c:pt>
                <c:pt idx="8658">
                  <c:v>167.25242963773712</c:v>
                </c:pt>
                <c:pt idx="8659">
                  <c:v>156.94883187595406</c:v>
                </c:pt>
                <c:pt idx="8660">
                  <c:v>196.78561244798505</c:v>
                </c:pt>
                <c:pt idx="8661">
                  <c:v>185.04166481918116</c:v>
                </c:pt>
                <c:pt idx="8662">
                  <c:v>174.06406745418076</c:v>
                </c:pt>
                <c:pt idx="8663">
                  <c:v>164.007254172996</c:v>
                </c:pt>
                <c:pt idx="8664">
                  <c:v>151.25642071797279</c:v>
                </c:pt>
                <c:pt idx="8665">
                  <c:v>185.40891306635024</c:v>
                </c:pt>
                <c:pt idx="8666">
                  <c:v>172.52807513257108</c:v>
                </c:pt>
                <c:pt idx="8667">
                  <c:v>160.47177915805651</c:v>
                </c:pt>
                <c:pt idx="8668">
                  <c:v>148.24134447295592</c:v>
                </c:pt>
                <c:pt idx="8669">
                  <c:v>172.83592245733962</c:v>
                </c:pt>
                <c:pt idx="8670">
                  <c:v>159.09582263307811</c:v>
                </c:pt>
                <c:pt idx="8671">
                  <c:v>147.82183737780633</c:v>
                </c:pt>
                <c:pt idx="8672">
                  <c:v>160.43831286878321</c:v>
                </c:pt>
                <c:pt idx="8673">
                  <c:v>147.52623960688857</c:v>
                </c:pt>
                <c:pt idx="8674">
                  <c:v>151.4498157001799</c:v>
                </c:pt>
                <c:pt idx="8675">
                  <c:v>227.42968496569824</c:v>
                </c:pt>
                <c:pt idx="8676">
                  <c:v>213.80883870794275</c:v>
                </c:pt>
                <c:pt idx="8677">
                  <c:v>206.92791186226384</c:v>
                </c:pt>
                <c:pt idx="8678">
                  <c:v>195.36374109946496</c:v>
                </c:pt>
                <c:pt idx="8679">
                  <c:v>184.68753704644405</c:v>
                </c:pt>
                <c:pt idx="8680">
                  <c:v>172.8536957679155</c:v>
                </c:pt>
                <c:pt idx="8681">
                  <c:v>164.31846411230663</c:v>
                </c:pt>
                <c:pt idx="8682">
                  <c:v>214.16891014915348</c:v>
                </c:pt>
                <c:pt idx="8683">
                  <c:v>201.06849798075439</c:v>
                </c:pt>
                <c:pt idx="8684">
                  <c:v>190.00988127792903</c:v>
                </c:pt>
                <c:pt idx="8685">
                  <c:v>180.42944650834693</c:v>
                </c:pt>
                <c:pt idx="8686">
                  <c:v>169.98799468971947</c:v>
                </c:pt>
                <c:pt idx="8687">
                  <c:v>159.56351666443879</c:v>
                </c:pt>
                <c:pt idx="8688">
                  <c:v>200.50187461930477</c:v>
                </c:pt>
                <c:pt idx="8689">
                  <c:v>188.48351032449193</c:v>
                </c:pt>
                <c:pt idx="8690">
                  <c:v>176.92123655418777</c:v>
                </c:pt>
                <c:pt idx="8691">
                  <c:v>164.1277322729477</c:v>
                </c:pt>
                <c:pt idx="8692">
                  <c:v>154.13450756729867</c:v>
                </c:pt>
                <c:pt idx="8693">
                  <c:v>183.85635011356112</c:v>
                </c:pt>
                <c:pt idx="8694">
                  <c:v>174.56140811322382</c:v>
                </c:pt>
                <c:pt idx="8695">
                  <c:v>161.89208565699755</c:v>
                </c:pt>
                <c:pt idx="8696">
                  <c:v>149.02295425951297</c:v>
                </c:pt>
                <c:pt idx="8697">
                  <c:v>174.38518106178583</c:v>
                </c:pt>
                <c:pt idx="8698">
                  <c:v>162.7440397243588</c:v>
                </c:pt>
                <c:pt idx="8699">
                  <c:v>147.07880999426789</c:v>
                </c:pt>
                <c:pt idx="8700">
                  <c:v>163.80173779779739</c:v>
                </c:pt>
                <c:pt idx="8701">
                  <c:v>148.24582872624251</c:v>
                </c:pt>
                <c:pt idx="8702">
                  <c:v>148.2812201240929</c:v>
                </c:pt>
                <c:pt idx="8703">
                  <c:v>204.06483194051884</c:v>
                </c:pt>
                <c:pt idx="8704">
                  <c:v>191.81578918260857</c:v>
                </c:pt>
                <c:pt idx="8705">
                  <c:v>180.68876739312032</c:v>
                </c:pt>
                <c:pt idx="8706">
                  <c:v>173.1036724512926</c:v>
                </c:pt>
                <c:pt idx="8707">
                  <c:v>159.59358941556161</c:v>
                </c:pt>
                <c:pt idx="8708">
                  <c:v>186.80563197506399</c:v>
                </c:pt>
                <c:pt idx="8709">
                  <c:v>176.36770975415175</c:v>
                </c:pt>
                <c:pt idx="8710">
                  <c:v>165.71832052261425</c:v>
                </c:pt>
                <c:pt idx="8711">
                  <c:v>154.60453461035308</c:v>
                </c:pt>
                <c:pt idx="8712">
                  <c:v>176.79638651111031</c:v>
                </c:pt>
                <c:pt idx="8713">
                  <c:v>164.07801880110742</c:v>
                </c:pt>
                <c:pt idx="8714">
                  <c:v>151.85599613728186</c:v>
                </c:pt>
                <c:pt idx="8715">
                  <c:v>165.98482807594405</c:v>
                </c:pt>
                <c:pt idx="8716">
                  <c:v>152.83741921815499</c:v>
                </c:pt>
                <c:pt idx="8717">
                  <c:v>154.51899536540191</c:v>
                </c:pt>
                <c:pt idx="8718">
                  <c:v>185.34373358794369</c:v>
                </c:pt>
                <c:pt idx="8719">
                  <c:v>172.71430678702768</c:v>
                </c:pt>
                <c:pt idx="8720">
                  <c:v>160.73682887342034</c:v>
                </c:pt>
                <c:pt idx="8721">
                  <c:v>174.19260941063442</c:v>
                </c:pt>
                <c:pt idx="8722">
                  <c:v>161.13884769942661</c:v>
                </c:pt>
                <c:pt idx="8723">
                  <c:v>163.7007733525902</c:v>
                </c:pt>
                <c:pt idx="8724">
                  <c:v>178.77731987649997</c:v>
                </c:pt>
                <c:pt idx="8725">
                  <c:v>251.87420222620938</c:v>
                </c:pt>
                <c:pt idx="8726">
                  <c:v>241.57000685689263</c:v>
                </c:pt>
                <c:pt idx="8727">
                  <c:v>230.25603850783546</c:v>
                </c:pt>
                <c:pt idx="8728">
                  <c:v>218.73519275685624</c:v>
                </c:pt>
                <c:pt idx="8729">
                  <c:v>208.471820847922</c:v>
                </c:pt>
                <c:pt idx="8730">
                  <c:v>198.57402610293025</c:v>
                </c:pt>
                <c:pt idx="8731">
                  <c:v>185.0732561702207</c:v>
                </c:pt>
                <c:pt idx="8732">
                  <c:v>240.07642636385799</c:v>
                </c:pt>
                <c:pt idx="8733">
                  <c:v>227.50915796970799</c:v>
                </c:pt>
                <c:pt idx="8734">
                  <c:v>216.14499015810748</c:v>
                </c:pt>
                <c:pt idx="8735">
                  <c:v>202.85010191573747</c:v>
                </c:pt>
                <c:pt idx="8736">
                  <c:v>191.68934352635097</c:v>
                </c:pt>
                <c:pt idx="8737">
                  <c:v>180.49320880774235</c:v>
                </c:pt>
                <c:pt idx="8738">
                  <c:v>225.11486238616499</c:v>
                </c:pt>
                <c:pt idx="8739">
                  <c:v>213.31353199102784</c:v>
                </c:pt>
                <c:pt idx="8740">
                  <c:v>199.13817572214793</c:v>
                </c:pt>
                <c:pt idx="8741">
                  <c:v>188.26630438797849</c:v>
                </c:pt>
                <c:pt idx="8742">
                  <c:v>177.32962330308737</c:v>
                </c:pt>
                <c:pt idx="8743">
                  <c:v>207.52521206505185</c:v>
                </c:pt>
                <c:pt idx="8744">
                  <c:v>194.63406001474425</c:v>
                </c:pt>
                <c:pt idx="8745">
                  <c:v>183.5679016972216</c:v>
                </c:pt>
                <c:pt idx="8746">
                  <c:v>173.62564238851496</c:v>
                </c:pt>
                <c:pt idx="8747">
                  <c:v>194.59572540406282</c:v>
                </c:pt>
                <c:pt idx="8748">
                  <c:v>183.67290184236697</c:v>
                </c:pt>
                <c:pt idx="8749">
                  <c:v>169.08298878590563</c:v>
                </c:pt>
                <c:pt idx="8750">
                  <c:v>183.46552650384695</c:v>
                </c:pt>
                <c:pt idx="8751">
                  <c:v>170.93839896130567</c:v>
                </c:pt>
                <c:pt idx="8752">
                  <c:v>173.18975234267248</c:v>
                </c:pt>
                <c:pt idx="8753">
                  <c:v>225.4572753050204</c:v>
                </c:pt>
                <c:pt idx="8754">
                  <c:v>213.29611695054632</c:v>
                </c:pt>
                <c:pt idx="8755">
                  <c:v>201.4188241196083</c:v>
                </c:pt>
                <c:pt idx="8756">
                  <c:v>189.58975915335532</c:v>
                </c:pt>
                <c:pt idx="8757">
                  <c:v>178.50377950584971</c:v>
                </c:pt>
                <c:pt idx="8758">
                  <c:v>211.73902750738011</c:v>
                </c:pt>
                <c:pt idx="8759">
                  <c:v>199.80452525859266</c:v>
                </c:pt>
                <c:pt idx="8760">
                  <c:v>188.1783037729831</c:v>
                </c:pt>
                <c:pt idx="8761">
                  <c:v>175.34964309447469</c:v>
                </c:pt>
                <c:pt idx="8762">
                  <c:v>197.96496077530742</c:v>
                </c:pt>
                <c:pt idx="8763">
                  <c:v>184.8760916592297</c:v>
                </c:pt>
                <c:pt idx="8764">
                  <c:v>172.19661681998082</c:v>
                </c:pt>
                <c:pt idx="8765">
                  <c:v>183.90920310961883</c:v>
                </c:pt>
                <c:pt idx="8766">
                  <c:v>169.94765805986867</c:v>
                </c:pt>
                <c:pt idx="8767">
                  <c:v>170.10192921003772</c:v>
                </c:pt>
                <c:pt idx="8768">
                  <c:v>197.12992593244098</c:v>
                </c:pt>
                <c:pt idx="8769">
                  <c:v>184.05881914839756</c:v>
                </c:pt>
                <c:pt idx="8770">
                  <c:v>173.35046688348461</c:v>
                </c:pt>
                <c:pt idx="8771">
                  <c:v>183.53504860244686</c:v>
                </c:pt>
                <c:pt idx="8772">
                  <c:v>170.73941572828903</c:v>
                </c:pt>
                <c:pt idx="8773">
                  <c:v>170.01675719850186</c:v>
                </c:pt>
                <c:pt idx="8774">
                  <c:v>183.19589594314209</c:v>
                </c:pt>
                <c:pt idx="8775">
                  <c:v>247.47191598536176</c:v>
                </c:pt>
                <c:pt idx="8776">
                  <c:v>235.42775989484426</c:v>
                </c:pt>
                <c:pt idx="8777">
                  <c:v>225.35247787745834</c:v>
                </c:pt>
                <c:pt idx="8778">
                  <c:v>215.20458112863037</c:v>
                </c:pt>
                <c:pt idx="8779">
                  <c:v>203.80963955313621</c:v>
                </c:pt>
                <c:pt idx="8780">
                  <c:v>233.55316747008624</c:v>
                </c:pt>
                <c:pt idx="8781">
                  <c:v>221.76013479524249</c:v>
                </c:pt>
                <c:pt idx="8782">
                  <c:v>210.93751510106495</c:v>
                </c:pt>
                <c:pt idx="8783">
                  <c:v>200.809961420116</c:v>
                </c:pt>
                <c:pt idx="8784">
                  <c:v>218.63328768057761</c:v>
                </c:pt>
                <c:pt idx="8785">
                  <c:v>206.49185340475435</c:v>
                </c:pt>
                <c:pt idx="8786">
                  <c:v>196.01368387310288</c:v>
                </c:pt>
                <c:pt idx="8787">
                  <c:v>203.33751522867919</c:v>
                </c:pt>
                <c:pt idx="8788">
                  <c:v>192.74601316207975</c:v>
                </c:pt>
                <c:pt idx="8789">
                  <c:v>191.41962814460578</c:v>
                </c:pt>
                <c:pt idx="8790">
                  <c:v>218.92947824479552</c:v>
                </c:pt>
                <c:pt idx="8791">
                  <c:v>207.53021779720382</c:v>
                </c:pt>
                <c:pt idx="8792">
                  <c:v>197.36249965730872</c:v>
                </c:pt>
                <c:pt idx="8793">
                  <c:v>205.52847735607565</c:v>
                </c:pt>
                <c:pt idx="8794">
                  <c:v>194.71876165457354</c:v>
                </c:pt>
                <c:pt idx="8795">
                  <c:v>188.93608513701827</c:v>
                </c:pt>
                <c:pt idx="8796">
                  <c:v>197.47610190535931</c:v>
                </c:pt>
                <c:pt idx="8797">
                  <c:v>248.52521588778461</c:v>
                </c:pt>
                <c:pt idx="8798">
                  <c:v>239.62042964737486</c:v>
                </c:pt>
                <c:pt idx="8799">
                  <c:v>228.05349659269996</c:v>
                </c:pt>
                <c:pt idx="8800">
                  <c:v>233.7164738920402</c:v>
                </c:pt>
                <c:pt idx="8801">
                  <c:v>224.90554773185966</c:v>
                </c:pt>
                <c:pt idx="8802">
                  <c:v>221.79978536013243</c:v>
                </c:pt>
                <c:pt idx="8803">
                  <c:v>220.25487909335573</c:v>
                </c:pt>
                <c:pt idx="8804">
                  <c:v>251.00053615699926</c:v>
                </c:pt>
                <c:pt idx="8805">
                  <c:v>279.31895641876963</c:v>
                </c:pt>
                <c:pt idx="8806">
                  <c:v>262.15413206831909</c:v>
                </c:pt>
                <c:pt idx="8807">
                  <c:v>247.77143338364158</c:v>
                </c:pt>
                <c:pt idx="8808">
                  <c:v>230.99127659401893</c:v>
                </c:pt>
                <c:pt idx="8809">
                  <c:v>216.22345448117153</c:v>
                </c:pt>
                <c:pt idx="8810">
                  <c:v>204.21599759279809</c:v>
                </c:pt>
                <c:pt idx="8811">
                  <c:v>191.96452385528937</c:v>
                </c:pt>
                <c:pt idx="8812">
                  <c:v>184.27016929629826</c:v>
                </c:pt>
                <c:pt idx="8813">
                  <c:v>179.6253700968482</c:v>
                </c:pt>
                <c:pt idx="8814">
                  <c:v>173.51410168383723</c:v>
                </c:pt>
                <c:pt idx="8815">
                  <c:v>166.41892266663922</c:v>
                </c:pt>
                <c:pt idx="8816">
                  <c:v>163.2311557371122</c:v>
                </c:pt>
                <c:pt idx="8817">
                  <c:v>258.42288869448089</c:v>
                </c:pt>
                <c:pt idx="8818">
                  <c:v>246.07192582159757</c:v>
                </c:pt>
                <c:pt idx="8819">
                  <c:v>231.8535689210247</c:v>
                </c:pt>
                <c:pt idx="8820">
                  <c:v>216.12415614637393</c:v>
                </c:pt>
                <c:pt idx="8821">
                  <c:v>201.05024400152638</c:v>
                </c:pt>
                <c:pt idx="8822">
                  <c:v>190.47968825303315</c:v>
                </c:pt>
                <c:pt idx="8823">
                  <c:v>179.73228315096048</c:v>
                </c:pt>
                <c:pt idx="8824">
                  <c:v>170.50306113974057</c:v>
                </c:pt>
                <c:pt idx="8825">
                  <c:v>165.13713482833668</c:v>
                </c:pt>
                <c:pt idx="8826">
                  <c:v>156.21820025974671</c:v>
                </c:pt>
                <c:pt idx="8827">
                  <c:v>152.08677955562644</c:v>
                </c:pt>
                <c:pt idx="8828">
                  <c:v>241.04044387762383</c:v>
                </c:pt>
                <c:pt idx="8829">
                  <c:v>231.02136236452861</c:v>
                </c:pt>
                <c:pt idx="8830">
                  <c:v>216.73693614807871</c:v>
                </c:pt>
                <c:pt idx="8831">
                  <c:v>201.41486568623793</c:v>
                </c:pt>
                <c:pt idx="8832">
                  <c:v>186.56320667511841</c:v>
                </c:pt>
                <c:pt idx="8833">
                  <c:v>172.72851792282836</c:v>
                </c:pt>
                <c:pt idx="8834">
                  <c:v>165.52564627292236</c:v>
                </c:pt>
                <c:pt idx="8835">
                  <c:v>154.93969441880881</c:v>
                </c:pt>
                <c:pt idx="8836">
                  <c:v>147.03051613666935</c:v>
                </c:pt>
                <c:pt idx="8837">
                  <c:v>141.6503571687299</c:v>
                </c:pt>
                <c:pt idx="8838">
                  <c:v>224.70807874329125</c:v>
                </c:pt>
                <c:pt idx="8839">
                  <c:v>211.19630761326096</c:v>
                </c:pt>
                <c:pt idx="8840">
                  <c:v>200.07437360758308</c:v>
                </c:pt>
                <c:pt idx="8841">
                  <c:v>185.45511319179491</c:v>
                </c:pt>
                <c:pt idx="8842">
                  <c:v>170.59172401263277</c:v>
                </c:pt>
                <c:pt idx="8843">
                  <c:v>157.99333879727965</c:v>
                </c:pt>
                <c:pt idx="8844">
                  <c:v>149.64691224462081</c:v>
                </c:pt>
                <c:pt idx="8845">
                  <c:v>140.55789970909404</c:v>
                </c:pt>
                <c:pt idx="8846">
                  <c:v>129.62077437957191</c:v>
                </c:pt>
                <c:pt idx="8847">
                  <c:v>209.70039259789974</c:v>
                </c:pt>
                <c:pt idx="8848">
                  <c:v>195.80950990443648</c:v>
                </c:pt>
                <c:pt idx="8849">
                  <c:v>182.8867120676141</c:v>
                </c:pt>
                <c:pt idx="8850">
                  <c:v>169.01417556946058</c:v>
                </c:pt>
                <c:pt idx="8851">
                  <c:v>154.94535877777162</c:v>
                </c:pt>
                <c:pt idx="8852">
                  <c:v>143.0171218911953</c:v>
                </c:pt>
                <c:pt idx="8853">
                  <c:v>134.78413994270682</c:v>
                </c:pt>
                <c:pt idx="8854">
                  <c:v>126.29982254991273</c:v>
                </c:pt>
                <c:pt idx="8855">
                  <c:v>194.7898441489275</c:v>
                </c:pt>
                <c:pt idx="8856">
                  <c:v>181.38815110032226</c:v>
                </c:pt>
                <c:pt idx="8857">
                  <c:v>166.77082386886491</c:v>
                </c:pt>
                <c:pt idx="8858">
                  <c:v>154.77608613210418</c:v>
                </c:pt>
                <c:pt idx="8859">
                  <c:v>139.41656341844555</c:v>
                </c:pt>
                <c:pt idx="8860">
                  <c:v>127.96472551643024</c:v>
                </c:pt>
                <c:pt idx="8861">
                  <c:v>118.85585853131715</c:v>
                </c:pt>
                <c:pt idx="8862">
                  <c:v>184.25220058366472</c:v>
                </c:pt>
                <c:pt idx="8863">
                  <c:v>169.00592362524299</c:v>
                </c:pt>
                <c:pt idx="8864">
                  <c:v>155.64968589451064</c:v>
                </c:pt>
                <c:pt idx="8865">
                  <c:v>140.2133773085709</c:v>
                </c:pt>
                <c:pt idx="8866">
                  <c:v>125.53623864225278</c:v>
                </c:pt>
                <c:pt idx="8867">
                  <c:v>113.44593017506259</c:v>
                </c:pt>
                <c:pt idx="8868">
                  <c:v>172.01020411919149</c:v>
                </c:pt>
                <c:pt idx="8869">
                  <c:v>158.43619424889971</c:v>
                </c:pt>
                <c:pt idx="8870">
                  <c:v>142.55213903243157</c:v>
                </c:pt>
                <c:pt idx="8871">
                  <c:v>127.49373790181107</c:v>
                </c:pt>
                <c:pt idx="8872">
                  <c:v>114.75264591706195</c:v>
                </c:pt>
                <c:pt idx="8873">
                  <c:v>164.9526185044424</c:v>
                </c:pt>
                <c:pt idx="8874">
                  <c:v>148.51649012311304</c:v>
                </c:pt>
                <c:pt idx="8875">
                  <c:v>132.35685087326146</c:v>
                </c:pt>
                <c:pt idx="8876">
                  <c:v>120.33914721786914</c:v>
                </c:pt>
                <c:pt idx="8877">
                  <c:v>154.12061372554376</c:v>
                </c:pt>
                <c:pt idx="8878">
                  <c:v>138.82583527132556</c:v>
                </c:pt>
                <c:pt idx="8879">
                  <c:v>126.94072219170926</c:v>
                </c:pt>
                <c:pt idx="8880">
                  <c:v>146.84973217957145</c:v>
                </c:pt>
                <c:pt idx="8881">
                  <c:v>130.90310999320491</c:v>
                </c:pt>
                <c:pt idx="8882">
                  <c:v>137.3904618463489</c:v>
                </c:pt>
                <c:pt idx="8883">
                  <c:v>249.62107583425484</c:v>
                </c:pt>
                <c:pt idx="8884">
                  <c:v>236.99082563114928</c:v>
                </c:pt>
                <c:pt idx="8885">
                  <c:v>221.57263967252482</c:v>
                </c:pt>
                <c:pt idx="8886">
                  <c:v>206.40554092286493</c:v>
                </c:pt>
                <c:pt idx="8887">
                  <c:v>191.83333118442192</c:v>
                </c:pt>
                <c:pt idx="8888">
                  <c:v>179.64114738757576</c:v>
                </c:pt>
                <c:pt idx="8889">
                  <c:v>165.70659575209334</c:v>
                </c:pt>
                <c:pt idx="8890">
                  <c:v>155.25758962700434</c:v>
                </c:pt>
                <c:pt idx="8891">
                  <c:v>150.4048855797962</c:v>
                </c:pt>
                <c:pt idx="8892">
                  <c:v>146.6088659060465</c:v>
                </c:pt>
                <c:pt idx="8893">
                  <c:v>232.3066285592023</c:v>
                </c:pt>
                <c:pt idx="8894">
                  <c:v>219.56295831550904</c:v>
                </c:pt>
                <c:pt idx="8895">
                  <c:v>206.44409331986503</c:v>
                </c:pt>
                <c:pt idx="8896">
                  <c:v>192.78746753534551</c:v>
                </c:pt>
                <c:pt idx="8897">
                  <c:v>177.41455190409033</c:v>
                </c:pt>
                <c:pt idx="8898">
                  <c:v>162.20823520690237</c:v>
                </c:pt>
                <c:pt idx="8899">
                  <c:v>150.42907762032291</c:v>
                </c:pt>
                <c:pt idx="8900">
                  <c:v>140.41112360003376</c:v>
                </c:pt>
                <c:pt idx="8901">
                  <c:v>134.64661569523719</c:v>
                </c:pt>
                <c:pt idx="8902">
                  <c:v>218.22404656736103</c:v>
                </c:pt>
                <c:pt idx="8903">
                  <c:v>203.58488353243956</c:v>
                </c:pt>
                <c:pt idx="8904">
                  <c:v>190.63460853104823</c:v>
                </c:pt>
                <c:pt idx="8905">
                  <c:v>175.95483129364266</c:v>
                </c:pt>
                <c:pt idx="8906">
                  <c:v>162.09258727358315</c:v>
                </c:pt>
                <c:pt idx="8907">
                  <c:v>148.12484707444014</c:v>
                </c:pt>
                <c:pt idx="8908">
                  <c:v>135.36507116498865</c:v>
                </c:pt>
                <c:pt idx="8909">
                  <c:v>125.99261010566602</c:v>
                </c:pt>
                <c:pt idx="8910">
                  <c:v>203.16186232117821</c:v>
                </c:pt>
                <c:pt idx="8911">
                  <c:v>186.47356495852375</c:v>
                </c:pt>
                <c:pt idx="8912">
                  <c:v>172.49670955596616</c:v>
                </c:pt>
                <c:pt idx="8913">
                  <c:v>159.53474335167857</c:v>
                </c:pt>
                <c:pt idx="8914">
                  <c:v>145.20782516501572</c:v>
                </c:pt>
                <c:pt idx="8915">
                  <c:v>131.74736433037037</c:v>
                </c:pt>
                <c:pt idx="8916">
                  <c:v>120.67456638173689</c:v>
                </c:pt>
                <c:pt idx="8917">
                  <c:v>184.46306318926997</c:v>
                </c:pt>
                <c:pt idx="8918">
                  <c:v>171.29821635712597</c:v>
                </c:pt>
                <c:pt idx="8919">
                  <c:v>153.69484827349561</c:v>
                </c:pt>
                <c:pt idx="8920">
                  <c:v>141.67281757156957</c:v>
                </c:pt>
                <c:pt idx="8921">
                  <c:v>131.22470623481513</c:v>
                </c:pt>
                <c:pt idx="8922">
                  <c:v>117.36212714442809</c:v>
                </c:pt>
                <c:pt idx="8923">
                  <c:v>171.18100216178459</c:v>
                </c:pt>
                <c:pt idx="8924">
                  <c:v>156.99870327104304</c:v>
                </c:pt>
                <c:pt idx="8925">
                  <c:v>140.77348118948225</c:v>
                </c:pt>
                <c:pt idx="8926">
                  <c:v>127.21345614472466</c:v>
                </c:pt>
                <c:pt idx="8927">
                  <c:v>115.82360632075643</c:v>
                </c:pt>
                <c:pt idx="8928">
                  <c:v>160.45259002137846</c:v>
                </c:pt>
                <c:pt idx="8929">
                  <c:v>146.03239166693083</c:v>
                </c:pt>
                <c:pt idx="8930">
                  <c:v>130.80413404918909</c:v>
                </c:pt>
                <c:pt idx="8931">
                  <c:v>114.90667414488644</c:v>
                </c:pt>
                <c:pt idx="8932">
                  <c:v>152.31509254461093</c:v>
                </c:pt>
                <c:pt idx="8933">
                  <c:v>135.62820319024263</c:v>
                </c:pt>
                <c:pt idx="8934">
                  <c:v>119.22955992207267</c:v>
                </c:pt>
                <c:pt idx="8935">
                  <c:v>141.52656962683386</c:v>
                </c:pt>
                <c:pt idx="8936">
                  <c:v>126.5848758550203</c:v>
                </c:pt>
                <c:pt idx="8937">
                  <c:v>132.82499005380009</c:v>
                </c:pt>
                <c:pt idx="8938">
                  <c:v>217.95846455987225</c:v>
                </c:pt>
                <c:pt idx="8939">
                  <c:v>206.31969063976123</c:v>
                </c:pt>
                <c:pt idx="8940">
                  <c:v>194.43579875737203</c:v>
                </c:pt>
                <c:pt idx="8941">
                  <c:v>183.79417804422633</c:v>
                </c:pt>
                <c:pt idx="8942">
                  <c:v>168.14179918315767</c:v>
                </c:pt>
                <c:pt idx="8943">
                  <c:v>155.73261028908792</c:v>
                </c:pt>
                <c:pt idx="8944">
                  <c:v>145.63566314474178</c:v>
                </c:pt>
                <c:pt idx="8945">
                  <c:v>137.18802734978431</c:v>
                </c:pt>
                <c:pt idx="8946">
                  <c:v>204.63696521130976</c:v>
                </c:pt>
                <c:pt idx="8947">
                  <c:v>192.19373145432633</c:v>
                </c:pt>
                <c:pt idx="8948">
                  <c:v>179.5393534365694</c:v>
                </c:pt>
                <c:pt idx="8949">
                  <c:v>168.21720258836694</c:v>
                </c:pt>
                <c:pt idx="8950">
                  <c:v>153.46408229643612</c:v>
                </c:pt>
                <c:pt idx="8951">
                  <c:v>141.3663754820418</c:v>
                </c:pt>
                <c:pt idx="8952">
                  <c:v>131.29905078597744</c:v>
                </c:pt>
                <c:pt idx="8953">
                  <c:v>188.3896923634087</c:v>
                </c:pt>
                <c:pt idx="8954">
                  <c:v>175.3951895265543</c:v>
                </c:pt>
                <c:pt idx="8955">
                  <c:v>162.60374599802549</c:v>
                </c:pt>
                <c:pt idx="8956">
                  <c:v>149.61027901482043</c:v>
                </c:pt>
                <c:pt idx="8957">
                  <c:v>138.61558955958185</c:v>
                </c:pt>
                <c:pt idx="8958">
                  <c:v>124.18374428810421</c:v>
                </c:pt>
                <c:pt idx="8959">
                  <c:v>173.18240359726906</c:v>
                </c:pt>
                <c:pt idx="8960">
                  <c:v>158.21115450399566</c:v>
                </c:pt>
                <c:pt idx="8961">
                  <c:v>146.38355070047123</c:v>
                </c:pt>
                <c:pt idx="8962">
                  <c:v>135.21409973526329</c:v>
                </c:pt>
                <c:pt idx="8963">
                  <c:v>119.55106659753255</c:v>
                </c:pt>
                <c:pt idx="8964">
                  <c:v>159.82525189806347</c:v>
                </c:pt>
                <c:pt idx="8965">
                  <c:v>147.11684138589476</c:v>
                </c:pt>
                <c:pt idx="8966">
                  <c:v>136.14401037055632</c:v>
                </c:pt>
                <c:pt idx="8967">
                  <c:v>121.96868716294875</c:v>
                </c:pt>
                <c:pt idx="8968">
                  <c:v>153.00220964788787</c:v>
                </c:pt>
                <c:pt idx="8969">
                  <c:v>139.27373510799589</c:v>
                </c:pt>
                <c:pt idx="8970">
                  <c:v>125.51107821268124</c:v>
                </c:pt>
                <c:pt idx="8971">
                  <c:v>146.67220912850348</c:v>
                </c:pt>
                <c:pt idx="8972">
                  <c:v>131.15725380351978</c:v>
                </c:pt>
                <c:pt idx="8973">
                  <c:v>137.33788000867253</c:v>
                </c:pt>
                <c:pt idx="8974">
                  <c:v>198.76391691526965</c:v>
                </c:pt>
                <c:pt idx="8975">
                  <c:v>186.51584291273184</c:v>
                </c:pt>
                <c:pt idx="8976">
                  <c:v>172.58392381586418</c:v>
                </c:pt>
                <c:pt idx="8977">
                  <c:v>161.56137501040007</c:v>
                </c:pt>
                <c:pt idx="8978">
                  <c:v>149.90116159112767</c:v>
                </c:pt>
                <c:pt idx="8979">
                  <c:v>139.6996159303601</c:v>
                </c:pt>
                <c:pt idx="8980">
                  <c:v>182.91827515059708</c:v>
                </c:pt>
                <c:pt idx="8981">
                  <c:v>169.87953695912211</c:v>
                </c:pt>
                <c:pt idx="8982">
                  <c:v>156.73634835870394</c:v>
                </c:pt>
                <c:pt idx="8983">
                  <c:v>145.20313962764499</c:v>
                </c:pt>
                <c:pt idx="8984">
                  <c:v>135.80778087453564</c:v>
                </c:pt>
                <c:pt idx="8985">
                  <c:v>171.15831887879312</c:v>
                </c:pt>
                <c:pt idx="8986">
                  <c:v>158.01462543569824</c:v>
                </c:pt>
                <c:pt idx="8987">
                  <c:v>144.58572748504366</c:v>
                </c:pt>
                <c:pt idx="8988">
                  <c:v>135.92596044780157</c:v>
                </c:pt>
                <c:pt idx="8989">
                  <c:v>160.83055265352209</c:v>
                </c:pt>
                <c:pt idx="8990">
                  <c:v>150.83986500248125</c:v>
                </c:pt>
                <c:pt idx="8991">
                  <c:v>134.74252016387709</c:v>
                </c:pt>
                <c:pt idx="8992">
                  <c:v>153.99448763177429</c:v>
                </c:pt>
                <c:pt idx="8993">
                  <c:v>139.14723519675454</c:v>
                </c:pt>
                <c:pt idx="8994">
                  <c:v>143.24465821284025</c:v>
                </c:pt>
                <c:pt idx="8995">
                  <c:v>188.27356725295851</c:v>
                </c:pt>
                <c:pt idx="8996">
                  <c:v>177.65381993892515</c:v>
                </c:pt>
                <c:pt idx="8997">
                  <c:v>167.01923991333774</c:v>
                </c:pt>
                <c:pt idx="8998">
                  <c:v>154.13268164741044</c:v>
                </c:pt>
                <c:pt idx="8999">
                  <c:v>178.20131865265034</c:v>
                </c:pt>
                <c:pt idx="9000">
                  <c:v>164.8475958827039</c:v>
                </c:pt>
                <c:pt idx="9001">
                  <c:v>152.64780115263147</c:v>
                </c:pt>
                <c:pt idx="9002">
                  <c:v>168.25079616977996</c:v>
                </c:pt>
                <c:pt idx="9003">
                  <c:v>154.22647275402755</c:v>
                </c:pt>
                <c:pt idx="9004">
                  <c:v>157.87104373528928</c:v>
                </c:pt>
                <c:pt idx="9005">
                  <c:v>189.20321803054264</c:v>
                </c:pt>
                <c:pt idx="9006">
                  <c:v>181.86389047083821</c:v>
                </c:pt>
                <c:pt idx="9007">
                  <c:v>181.37301688169077</c:v>
                </c:pt>
                <c:pt idx="9008">
                  <c:v>254.23010744738303</c:v>
                </c:pt>
                <c:pt idx="9009">
                  <c:v>239.91924056164669</c:v>
                </c:pt>
                <c:pt idx="9010">
                  <c:v>226.23476748236999</c:v>
                </c:pt>
                <c:pt idx="9011">
                  <c:v>215.79818099826434</c:v>
                </c:pt>
                <c:pt idx="9012">
                  <c:v>206.17482660733822</c:v>
                </c:pt>
                <c:pt idx="9013">
                  <c:v>193.80940671170356</c:v>
                </c:pt>
                <c:pt idx="9014">
                  <c:v>181.35917320025965</c:v>
                </c:pt>
                <c:pt idx="9015">
                  <c:v>174.59952993850379</c:v>
                </c:pt>
                <c:pt idx="9016">
                  <c:v>167.49839262451519</c:v>
                </c:pt>
                <c:pt idx="9017">
                  <c:v>161.88430114119956</c:v>
                </c:pt>
                <c:pt idx="9018">
                  <c:v>236.00817790780832</c:v>
                </c:pt>
                <c:pt idx="9019">
                  <c:v>222.82370549346342</c:v>
                </c:pt>
                <c:pt idx="9020">
                  <c:v>210.64961361035512</c:v>
                </c:pt>
                <c:pt idx="9021">
                  <c:v>198.14487208759112</c:v>
                </c:pt>
                <c:pt idx="9022">
                  <c:v>189.41027498651806</c:v>
                </c:pt>
                <c:pt idx="9023">
                  <c:v>176.20436863861141</c:v>
                </c:pt>
                <c:pt idx="9024">
                  <c:v>165.44669177448554</c:v>
                </c:pt>
                <c:pt idx="9025">
                  <c:v>159.23956175316653</c:v>
                </c:pt>
                <c:pt idx="9026">
                  <c:v>151.5694654034246</c:v>
                </c:pt>
                <c:pt idx="9027">
                  <c:v>222.3788866919416</c:v>
                </c:pt>
                <c:pt idx="9028">
                  <c:v>206.56803296602595</c:v>
                </c:pt>
                <c:pt idx="9029">
                  <c:v>196.30312526168404</c:v>
                </c:pt>
                <c:pt idx="9030">
                  <c:v>180.70996209572672</c:v>
                </c:pt>
                <c:pt idx="9031">
                  <c:v>175.20600222580811</c:v>
                </c:pt>
                <c:pt idx="9032">
                  <c:v>162.29200020685539</c:v>
                </c:pt>
                <c:pt idx="9033">
                  <c:v>151.835767918687</c:v>
                </c:pt>
                <c:pt idx="9034">
                  <c:v>144.51410715775046</c:v>
                </c:pt>
                <c:pt idx="9035">
                  <c:v>206.47549473900722</c:v>
                </c:pt>
                <c:pt idx="9036">
                  <c:v>190.37071413814863</c:v>
                </c:pt>
                <c:pt idx="9037">
                  <c:v>179.6113122416001</c:v>
                </c:pt>
                <c:pt idx="9038">
                  <c:v>166.5911795951763</c:v>
                </c:pt>
                <c:pt idx="9039">
                  <c:v>158.43436055556344</c:v>
                </c:pt>
                <c:pt idx="9040">
                  <c:v>147.91996392720489</c:v>
                </c:pt>
                <c:pt idx="9041">
                  <c:v>136.06581942115304</c:v>
                </c:pt>
                <c:pt idx="9042">
                  <c:v>192.89294047917895</c:v>
                </c:pt>
                <c:pt idx="9043">
                  <c:v>179.28330185538414</c:v>
                </c:pt>
                <c:pt idx="9044">
                  <c:v>165.66073782153012</c:v>
                </c:pt>
                <c:pt idx="9045">
                  <c:v>153.29375248096176</c:v>
                </c:pt>
                <c:pt idx="9046">
                  <c:v>144.36135195293764</c:v>
                </c:pt>
                <c:pt idx="9047">
                  <c:v>132.66481079662321</c:v>
                </c:pt>
                <c:pt idx="9048">
                  <c:v>179.72238080371471</c:v>
                </c:pt>
                <c:pt idx="9049">
                  <c:v>167.72641346275941</c:v>
                </c:pt>
                <c:pt idx="9050">
                  <c:v>151.98851987836406</c:v>
                </c:pt>
                <c:pt idx="9051">
                  <c:v>138.53450398760583</c:v>
                </c:pt>
                <c:pt idx="9052">
                  <c:v>129.01615084987475</c:v>
                </c:pt>
                <c:pt idx="9053">
                  <c:v>168.18249960182311</c:v>
                </c:pt>
                <c:pt idx="9054">
                  <c:v>153.03669963127209</c:v>
                </c:pt>
                <c:pt idx="9055">
                  <c:v>139.69061725019628</c:v>
                </c:pt>
                <c:pt idx="9056">
                  <c:v>126.503378703723</c:v>
                </c:pt>
                <c:pt idx="9057">
                  <c:v>161.14044369526528</c:v>
                </c:pt>
                <c:pt idx="9058">
                  <c:v>145.86213653858545</c:v>
                </c:pt>
                <c:pt idx="9059">
                  <c:v>130.69340062972742</c:v>
                </c:pt>
                <c:pt idx="9060">
                  <c:v>150.32879092663666</c:v>
                </c:pt>
                <c:pt idx="9061">
                  <c:v>135.10939195510468</c:v>
                </c:pt>
                <c:pt idx="9062">
                  <c:v>140.26464270833276</c:v>
                </c:pt>
                <c:pt idx="9063">
                  <c:v>226.02293498735878</c:v>
                </c:pt>
                <c:pt idx="9064">
                  <c:v>216.26161605253719</c:v>
                </c:pt>
                <c:pt idx="9065">
                  <c:v>201.24162457734428</c:v>
                </c:pt>
                <c:pt idx="9066">
                  <c:v>187.39636802997074</c:v>
                </c:pt>
                <c:pt idx="9067">
                  <c:v>176.43422257158932</c:v>
                </c:pt>
                <c:pt idx="9068">
                  <c:v>164.71059863679534</c:v>
                </c:pt>
                <c:pt idx="9069">
                  <c:v>155.1614102802755</c:v>
                </c:pt>
                <c:pt idx="9070">
                  <c:v>144.59384671222642</c:v>
                </c:pt>
                <c:pt idx="9071">
                  <c:v>212.2381103470035</c:v>
                </c:pt>
                <c:pt idx="9072">
                  <c:v>198.94863399145231</c:v>
                </c:pt>
                <c:pt idx="9073">
                  <c:v>187.18355402701548</c:v>
                </c:pt>
                <c:pt idx="9074">
                  <c:v>170.76511096503714</c:v>
                </c:pt>
                <c:pt idx="9075">
                  <c:v>161.67255750799245</c:v>
                </c:pt>
                <c:pt idx="9076">
                  <c:v>151.68588230005457</c:v>
                </c:pt>
                <c:pt idx="9077">
                  <c:v>139.87750443145637</c:v>
                </c:pt>
                <c:pt idx="9078">
                  <c:v>198.30070891870866</c:v>
                </c:pt>
                <c:pt idx="9079">
                  <c:v>185.25806593532093</c:v>
                </c:pt>
                <c:pt idx="9080">
                  <c:v>170.73161822161001</c:v>
                </c:pt>
                <c:pt idx="9081">
                  <c:v>156.14654147757187</c:v>
                </c:pt>
                <c:pt idx="9082">
                  <c:v>146.42503019116975</c:v>
                </c:pt>
                <c:pt idx="9083">
                  <c:v>134.94645857350633</c:v>
                </c:pt>
                <c:pt idx="9084">
                  <c:v>184.11740906055775</c:v>
                </c:pt>
                <c:pt idx="9085">
                  <c:v>168.47670925151988</c:v>
                </c:pt>
                <c:pt idx="9086">
                  <c:v>152.52436881240396</c:v>
                </c:pt>
                <c:pt idx="9087">
                  <c:v>141.25596257581537</c:v>
                </c:pt>
                <c:pt idx="9088">
                  <c:v>130.42754204772427</c:v>
                </c:pt>
                <c:pt idx="9089">
                  <c:v>168.95576889365191</c:v>
                </c:pt>
                <c:pt idx="9090">
                  <c:v>153.68730370806384</c:v>
                </c:pt>
                <c:pt idx="9091">
                  <c:v>139.88408208663259</c:v>
                </c:pt>
                <c:pt idx="9092">
                  <c:v>125.56810776713905</c:v>
                </c:pt>
                <c:pt idx="9093">
                  <c:v>156.05856667208241</c:v>
                </c:pt>
                <c:pt idx="9094">
                  <c:v>141.86101264069816</c:v>
                </c:pt>
                <c:pt idx="9095">
                  <c:v>128.51337126177305</c:v>
                </c:pt>
                <c:pt idx="9096">
                  <c:v>146.29005057099903</c:v>
                </c:pt>
                <c:pt idx="9097">
                  <c:v>131.5567734239221</c:v>
                </c:pt>
                <c:pt idx="9098">
                  <c:v>137.56017936177136</c:v>
                </c:pt>
                <c:pt idx="9099">
                  <c:v>201.01575155084265</c:v>
                </c:pt>
                <c:pt idx="9100">
                  <c:v>189.49839762251008</c:v>
                </c:pt>
                <c:pt idx="9101">
                  <c:v>176.5961989952466</c:v>
                </c:pt>
                <c:pt idx="9102">
                  <c:v>164.18247721267016</c:v>
                </c:pt>
                <c:pt idx="9103">
                  <c:v>153.434695421058</c:v>
                </c:pt>
                <c:pt idx="9104">
                  <c:v>140.29236337924976</c:v>
                </c:pt>
                <c:pt idx="9105">
                  <c:v>186.71579614113068</c:v>
                </c:pt>
                <c:pt idx="9106">
                  <c:v>173.76011795973614</c:v>
                </c:pt>
                <c:pt idx="9107">
                  <c:v>161.53689633749786</c:v>
                </c:pt>
                <c:pt idx="9108">
                  <c:v>148.10199565678272</c:v>
                </c:pt>
                <c:pt idx="9109">
                  <c:v>138.83670317376891</c:v>
                </c:pt>
                <c:pt idx="9110">
                  <c:v>172.60000224482053</c:v>
                </c:pt>
                <c:pt idx="9111">
                  <c:v>156.87704982572973</c:v>
                </c:pt>
                <c:pt idx="9112">
                  <c:v>144.0732074104676</c:v>
                </c:pt>
                <c:pt idx="9113">
                  <c:v>132.52295397521948</c:v>
                </c:pt>
                <c:pt idx="9114">
                  <c:v>156.76351379386983</c:v>
                </c:pt>
                <c:pt idx="9115">
                  <c:v>142.80885995827498</c:v>
                </c:pt>
                <c:pt idx="9116">
                  <c:v>129.85421731482575</c:v>
                </c:pt>
                <c:pt idx="9117">
                  <c:v>145.15425787452432</c:v>
                </c:pt>
                <c:pt idx="9118">
                  <c:v>131.94527444877463</c:v>
                </c:pt>
                <c:pt idx="9119">
                  <c:v>138.78807050373462</c:v>
                </c:pt>
                <c:pt idx="9120">
                  <c:v>182.54284907147303</c:v>
                </c:pt>
                <c:pt idx="9121">
                  <c:v>168.03049942147186</c:v>
                </c:pt>
                <c:pt idx="9122">
                  <c:v>158.95227223363736</c:v>
                </c:pt>
                <c:pt idx="9123">
                  <c:v>148.11035073845983</c:v>
                </c:pt>
                <c:pt idx="9124">
                  <c:v>169.10834014600891</c:v>
                </c:pt>
                <c:pt idx="9125">
                  <c:v>156.10706720245389</c:v>
                </c:pt>
                <c:pt idx="9126">
                  <c:v>145.11209948317605</c:v>
                </c:pt>
                <c:pt idx="9127">
                  <c:v>159.09257257587319</c:v>
                </c:pt>
                <c:pt idx="9128">
                  <c:v>145.79116917078045</c:v>
                </c:pt>
                <c:pt idx="9129">
                  <c:v>149.51727985791604</c:v>
                </c:pt>
                <c:pt idx="9130">
                  <c:v>173.95112430107361</c:v>
                </c:pt>
                <c:pt idx="9131">
                  <c:v>164.00638826114982</c:v>
                </c:pt>
                <c:pt idx="9132">
                  <c:v>164.47862752800665</c:v>
                </c:pt>
                <c:pt idx="9133">
                  <c:v>244.37046958923293</c:v>
                </c:pt>
                <c:pt idx="9134">
                  <c:v>229.31006393773032</c:v>
                </c:pt>
                <c:pt idx="9135">
                  <c:v>222.2524570484253</c:v>
                </c:pt>
                <c:pt idx="9136">
                  <c:v>212.45595255772594</c:v>
                </c:pt>
                <c:pt idx="9137">
                  <c:v>200.80419494562852</c:v>
                </c:pt>
                <c:pt idx="9138">
                  <c:v>187.06923795441526</c:v>
                </c:pt>
                <c:pt idx="9139">
                  <c:v>177.39842176294951</c:v>
                </c:pt>
                <c:pt idx="9140">
                  <c:v>166.68847067365004</c:v>
                </c:pt>
                <c:pt idx="9141">
                  <c:v>229.13424582030427</c:v>
                </c:pt>
                <c:pt idx="9142">
                  <c:v>214.52171247668957</c:v>
                </c:pt>
                <c:pt idx="9143">
                  <c:v>205.02055985370782</c:v>
                </c:pt>
                <c:pt idx="9144">
                  <c:v>196.02377320236383</c:v>
                </c:pt>
                <c:pt idx="9145">
                  <c:v>186.38597856357137</c:v>
                </c:pt>
                <c:pt idx="9146">
                  <c:v>171.57809875408907</c:v>
                </c:pt>
                <c:pt idx="9147">
                  <c:v>162.56917703181875</c:v>
                </c:pt>
                <c:pt idx="9148">
                  <c:v>213.86682435620992</c:v>
                </c:pt>
                <c:pt idx="9149">
                  <c:v>200.64322480606438</c:v>
                </c:pt>
                <c:pt idx="9150">
                  <c:v>192.20209162803803</c:v>
                </c:pt>
                <c:pt idx="9151">
                  <c:v>181.30588809733922</c:v>
                </c:pt>
                <c:pt idx="9152">
                  <c:v>171.14256168176621</c:v>
                </c:pt>
                <c:pt idx="9153">
                  <c:v>158.2793027577743</c:v>
                </c:pt>
                <c:pt idx="9154">
                  <c:v>201.5716889308477</c:v>
                </c:pt>
                <c:pt idx="9155">
                  <c:v>185.72117294252291</c:v>
                </c:pt>
                <c:pt idx="9156">
                  <c:v>175.66076982963455</c:v>
                </c:pt>
                <c:pt idx="9157">
                  <c:v>165.9365346552845</c:v>
                </c:pt>
                <c:pt idx="9158">
                  <c:v>155.23446048646406</c:v>
                </c:pt>
                <c:pt idx="9159">
                  <c:v>185.08607717044356</c:v>
                </c:pt>
                <c:pt idx="9160">
                  <c:v>171.36161503458152</c:v>
                </c:pt>
                <c:pt idx="9161">
                  <c:v>161.94304976280205</c:v>
                </c:pt>
                <c:pt idx="9162">
                  <c:v>152.38271579101593</c:v>
                </c:pt>
                <c:pt idx="9163">
                  <c:v>172.57666574550524</c:v>
                </c:pt>
                <c:pt idx="9164">
                  <c:v>158.41722030557548</c:v>
                </c:pt>
                <c:pt idx="9165">
                  <c:v>148.19202580933506</c:v>
                </c:pt>
                <c:pt idx="9166">
                  <c:v>160.98318346791075</c:v>
                </c:pt>
                <c:pt idx="9167">
                  <c:v>146.23962633094789</c:v>
                </c:pt>
                <c:pt idx="9168">
                  <c:v>146.60810725021747</c:v>
                </c:pt>
                <c:pt idx="9169">
                  <c:v>217.1724047443721</c:v>
                </c:pt>
                <c:pt idx="9170">
                  <c:v>198.82722888470971</c:v>
                </c:pt>
                <c:pt idx="9171">
                  <c:v>191.43583642032934</c:v>
                </c:pt>
                <c:pt idx="9172">
                  <c:v>182.84958383281014</c:v>
                </c:pt>
                <c:pt idx="9173">
                  <c:v>170.12437048961533</c:v>
                </c:pt>
                <c:pt idx="9174">
                  <c:v>160.14628884740659</c:v>
                </c:pt>
                <c:pt idx="9175">
                  <c:v>201.38729152096528</c:v>
                </c:pt>
                <c:pt idx="9176">
                  <c:v>188.293116300365</c:v>
                </c:pt>
                <c:pt idx="9177">
                  <c:v>175.52579742697503</c:v>
                </c:pt>
                <c:pt idx="9178">
                  <c:v>167.71557556735979</c:v>
                </c:pt>
                <c:pt idx="9179">
                  <c:v>155.41844120395331</c:v>
                </c:pt>
                <c:pt idx="9180">
                  <c:v>186.96260910057526</c:v>
                </c:pt>
                <c:pt idx="9181">
                  <c:v>173.17880258337539</c:v>
                </c:pt>
                <c:pt idx="9182">
                  <c:v>162.77166409217261</c:v>
                </c:pt>
                <c:pt idx="9183">
                  <c:v>152.01659538440776</c:v>
                </c:pt>
                <c:pt idx="9184">
                  <c:v>170.00461311740582</c:v>
                </c:pt>
                <c:pt idx="9185">
                  <c:v>161.2620260280853</c:v>
                </c:pt>
                <c:pt idx="9186">
                  <c:v>149.60329113741886</c:v>
                </c:pt>
                <c:pt idx="9187">
                  <c:v>160.70885815641282</c:v>
                </c:pt>
                <c:pt idx="9188">
                  <c:v>149.83596842468592</c:v>
                </c:pt>
                <c:pt idx="9189">
                  <c:v>149.22027422900055</c:v>
                </c:pt>
                <c:pt idx="9190">
                  <c:v>191.55159742608669</c:v>
                </c:pt>
                <c:pt idx="9191">
                  <c:v>179.75528510603488</c:v>
                </c:pt>
                <c:pt idx="9192">
                  <c:v>169.18731410605665</c:v>
                </c:pt>
                <c:pt idx="9193">
                  <c:v>158.98658602443629</c:v>
                </c:pt>
                <c:pt idx="9194">
                  <c:v>176.00564452111416</c:v>
                </c:pt>
                <c:pt idx="9195">
                  <c:v>164.91499328058944</c:v>
                </c:pt>
                <c:pt idx="9196">
                  <c:v>152.19584229774682</c:v>
                </c:pt>
                <c:pt idx="9197">
                  <c:v>164.59067563362805</c:v>
                </c:pt>
                <c:pt idx="9198">
                  <c:v>150.8169133761719</c:v>
                </c:pt>
                <c:pt idx="9199">
                  <c:v>154.92830591124562</c:v>
                </c:pt>
                <c:pt idx="9200">
                  <c:v>172.54124469319618</c:v>
                </c:pt>
                <c:pt idx="9201">
                  <c:v>160.2829222128737</c:v>
                </c:pt>
                <c:pt idx="9202">
                  <c:v>161.72728222369688</c:v>
                </c:pt>
                <c:pt idx="9203">
                  <c:v>238.10476152293086</c:v>
                </c:pt>
                <c:pt idx="9204">
                  <c:v>227.66790759751632</c:v>
                </c:pt>
                <c:pt idx="9205">
                  <c:v>215.29861123755063</c:v>
                </c:pt>
                <c:pt idx="9206">
                  <c:v>204.30625922495972</c:v>
                </c:pt>
                <c:pt idx="9207">
                  <c:v>194.62787077022392</c:v>
                </c:pt>
                <c:pt idx="9208">
                  <c:v>183.03197421988125</c:v>
                </c:pt>
                <c:pt idx="9209">
                  <c:v>224.80892749650457</c:v>
                </c:pt>
                <c:pt idx="9210">
                  <c:v>213.52321861936571</c:v>
                </c:pt>
                <c:pt idx="9211">
                  <c:v>201.15117515733516</c:v>
                </c:pt>
                <c:pt idx="9212">
                  <c:v>188.54289362156896</c:v>
                </c:pt>
                <c:pt idx="9213">
                  <c:v>178.77603202062733</c:v>
                </c:pt>
                <c:pt idx="9214">
                  <c:v>210.85909949681195</c:v>
                </c:pt>
                <c:pt idx="9215">
                  <c:v>198.58197295953721</c:v>
                </c:pt>
                <c:pt idx="9216">
                  <c:v>184.85350714749165</c:v>
                </c:pt>
                <c:pt idx="9217">
                  <c:v>174.37541067769166</c:v>
                </c:pt>
                <c:pt idx="9218">
                  <c:v>194.24126014927697</c:v>
                </c:pt>
                <c:pt idx="9219">
                  <c:v>182.32968912399247</c:v>
                </c:pt>
                <c:pt idx="9220">
                  <c:v>170.93823011087443</c:v>
                </c:pt>
                <c:pt idx="9221">
                  <c:v>181.09192040121786</c:v>
                </c:pt>
                <c:pt idx="9222">
                  <c:v>169.45256507486988</c:v>
                </c:pt>
                <c:pt idx="9223">
                  <c:v>171.85095162163066</c:v>
                </c:pt>
                <c:pt idx="9224">
                  <c:v>213.73484241046242</c:v>
                </c:pt>
                <c:pt idx="9225">
                  <c:v>201.04676594990792</c:v>
                </c:pt>
                <c:pt idx="9226">
                  <c:v>187.35981002438007</c:v>
                </c:pt>
                <c:pt idx="9227">
                  <c:v>176.47519336813434</c:v>
                </c:pt>
                <c:pt idx="9228">
                  <c:v>200.17239635341662</c:v>
                </c:pt>
                <c:pt idx="9229">
                  <c:v>185.44360372372819</c:v>
                </c:pt>
                <c:pt idx="9230">
                  <c:v>173.4662807033244</c:v>
                </c:pt>
                <c:pt idx="9231">
                  <c:v>182.54894381250676</c:v>
                </c:pt>
                <c:pt idx="9232">
                  <c:v>170.22467233637326</c:v>
                </c:pt>
                <c:pt idx="9233">
                  <c:v>169.80324129181474</c:v>
                </c:pt>
                <c:pt idx="9234">
                  <c:v>185.7136661571285</c:v>
                </c:pt>
                <c:pt idx="9235">
                  <c:v>173.06106359106934</c:v>
                </c:pt>
                <c:pt idx="9236">
                  <c:v>172.60130403038875</c:v>
                </c:pt>
                <c:pt idx="9237">
                  <c:v>234.98477189858704</c:v>
                </c:pt>
                <c:pt idx="9238">
                  <c:v>224.30605644077093</c:v>
                </c:pt>
                <c:pt idx="9239">
                  <c:v>213.58004594573595</c:v>
                </c:pt>
                <c:pt idx="9240">
                  <c:v>203.60560568108053</c:v>
                </c:pt>
                <c:pt idx="9241">
                  <c:v>219.75376293497925</c:v>
                </c:pt>
                <c:pt idx="9242">
                  <c:v>208.48774001575998</c:v>
                </c:pt>
                <c:pt idx="9243">
                  <c:v>198.98054584943475</c:v>
                </c:pt>
                <c:pt idx="9244">
                  <c:v>205.54899176193032</c:v>
                </c:pt>
                <c:pt idx="9245">
                  <c:v>196.21213713671682</c:v>
                </c:pt>
                <c:pt idx="9246">
                  <c:v>191.30724415109546</c:v>
                </c:pt>
                <c:pt idx="9247">
                  <c:v>206.3934506817327</c:v>
                </c:pt>
                <c:pt idx="9248">
                  <c:v>195.28208259197572</c:v>
                </c:pt>
                <c:pt idx="9249">
                  <c:v>192.75325777348849</c:v>
                </c:pt>
                <c:pt idx="9250">
                  <c:v>236.11082003550121</c:v>
                </c:pt>
                <c:pt idx="9251">
                  <c:v>227.00268165831824</c:v>
                </c:pt>
                <c:pt idx="9252">
                  <c:v>220.47506013773295</c:v>
                </c:pt>
                <c:pt idx="9253">
                  <c:v>261.47542657090037</c:v>
                </c:pt>
                <c:pt idx="9254">
                  <c:v>247.10994579923442</c:v>
                </c:pt>
                <c:pt idx="9255">
                  <c:v>234.5922142188524</c:v>
                </c:pt>
                <c:pt idx="9256">
                  <c:v>220.53146260741198</c:v>
                </c:pt>
                <c:pt idx="9257">
                  <c:v>206.17407175855089</c:v>
                </c:pt>
                <c:pt idx="9258">
                  <c:v>192.56341419946307</c:v>
                </c:pt>
                <c:pt idx="9259">
                  <c:v>178.52772023700413</c:v>
                </c:pt>
                <c:pt idx="9260">
                  <c:v>173.23616408168778</c:v>
                </c:pt>
                <c:pt idx="9261">
                  <c:v>167.97319568857415</c:v>
                </c:pt>
                <c:pt idx="9262">
                  <c:v>161.04467213616749</c:v>
                </c:pt>
                <c:pt idx="9263">
                  <c:v>153.43173738440532</c:v>
                </c:pt>
                <c:pt idx="9264">
                  <c:v>244.27498899820944</c:v>
                </c:pt>
                <c:pt idx="9265">
                  <c:v>233.18018851767658</c:v>
                </c:pt>
                <c:pt idx="9266">
                  <c:v>218.43856635648126</c:v>
                </c:pt>
                <c:pt idx="9267">
                  <c:v>203.28323277780544</c:v>
                </c:pt>
                <c:pt idx="9268">
                  <c:v>189.92872851551829</c:v>
                </c:pt>
                <c:pt idx="9269">
                  <c:v>177.00004314470812</c:v>
                </c:pt>
                <c:pt idx="9270">
                  <c:v>164.85623249862306</c:v>
                </c:pt>
                <c:pt idx="9271">
                  <c:v>157.34746958707592</c:v>
                </c:pt>
                <c:pt idx="9272">
                  <c:v>150.83262746280934</c:v>
                </c:pt>
                <c:pt idx="9273">
                  <c:v>144.05187374149637</c:v>
                </c:pt>
                <c:pt idx="9274">
                  <c:v>229.94469323567648</c:v>
                </c:pt>
                <c:pt idx="9275">
                  <c:v>213.32784895232021</c:v>
                </c:pt>
                <c:pt idx="9276">
                  <c:v>202.21603856162631</c:v>
                </c:pt>
                <c:pt idx="9277">
                  <c:v>188.26656958478225</c:v>
                </c:pt>
                <c:pt idx="9278">
                  <c:v>173.74017260331971</c:v>
                </c:pt>
                <c:pt idx="9279">
                  <c:v>161.11175626651516</c:v>
                </c:pt>
                <c:pt idx="9280">
                  <c:v>149.84014978883829</c:v>
                </c:pt>
                <c:pt idx="9281">
                  <c:v>142.54872950842673</c:v>
                </c:pt>
                <c:pt idx="9282">
                  <c:v>135.06581595864782</c:v>
                </c:pt>
                <c:pt idx="9283">
                  <c:v>211.4014483554738</c:v>
                </c:pt>
                <c:pt idx="9284">
                  <c:v>197.43771958136267</c:v>
                </c:pt>
                <c:pt idx="9285">
                  <c:v>187.03213978261363</c:v>
                </c:pt>
                <c:pt idx="9286">
                  <c:v>173.65247696930692</c:v>
                </c:pt>
                <c:pt idx="9287">
                  <c:v>157.55060098185982</c:v>
                </c:pt>
                <c:pt idx="9288">
                  <c:v>144.41640700911967</c:v>
                </c:pt>
                <c:pt idx="9289">
                  <c:v>136.12306421980816</c:v>
                </c:pt>
                <c:pt idx="9290">
                  <c:v>126.26546264680064</c:v>
                </c:pt>
                <c:pt idx="9291">
                  <c:v>196.30878442889889</c:v>
                </c:pt>
                <c:pt idx="9292">
                  <c:v>182.53181247544603</c:v>
                </c:pt>
                <c:pt idx="9293">
                  <c:v>168.53644238315678</c:v>
                </c:pt>
                <c:pt idx="9294">
                  <c:v>155.70301418459326</c:v>
                </c:pt>
                <c:pt idx="9295">
                  <c:v>141.57304836235949</c:v>
                </c:pt>
                <c:pt idx="9296">
                  <c:v>129.62395393254224</c:v>
                </c:pt>
                <c:pt idx="9297">
                  <c:v>120.12538023395359</c:v>
                </c:pt>
                <c:pt idx="9298">
                  <c:v>182.35390624172373</c:v>
                </c:pt>
                <c:pt idx="9299">
                  <c:v>167.42469475711391</c:v>
                </c:pt>
                <c:pt idx="9300">
                  <c:v>155.48140221096264</c:v>
                </c:pt>
                <c:pt idx="9301">
                  <c:v>140.78123973100264</c:v>
                </c:pt>
                <c:pt idx="9302">
                  <c:v>125.31507350422476</c:v>
                </c:pt>
                <c:pt idx="9303">
                  <c:v>114.25911222535251</c:v>
                </c:pt>
                <c:pt idx="9304">
                  <c:v>172.75905822103391</c:v>
                </c:pt>
                <c:pt idx="9305">
                  <c:v>157.26954494427355</c:v>
                </c:pt>
                <c:pt idx="9306">
                  <c:v>141.73030659391657</c:v>
                </c:pt>
                <c:pt idx="9307">
                  <c:v>126.86543653596732</c:v>
                </c:pt>
                <c:pt idx="9308">
                  <c:v>111.4567396859677</c:v>
                </c:pt>
                <c:pt idx="9309">
                  <c:v>159.25040086152376</c:v>
                </c:pt>
                <c:pt idx="9310">
                  <c:v>144.28834070572202</c:v>
                </c:pt>
                <c:pt idx="9311">
                  <c:v>131.06333366044009</c:v>
                </c:pt>
                <c:pt idx="9312">
                  <c:v>115.69704871160093</c:v>
                </c:pt>
                <c:pt idx="9313">
                  <c:v>151.37087191137107</c:v>
                </c:pt>
                <c:pt idx="9314">
                  <c:v>137.28436569971791</c:v>
                </c:pt>
                <c:pt idx="9315">
                  <c:v>119.99116910769862</c:v>
                </c:pt>
                <c:pt idx="9316">
                  <c:v>140.72041215798072</c:v>
                </c:pt>
                <c:pt idx="9317">
                  <c:v>126.24289324816959</c:v>
                </c:pt>
                <c:pt idx="9318">
                  <c:v>133.53710309127587</c:v>
                </c:pt>
                <c:pt idx="9319">
                  <c:v>236.2740142556712</c:v>
                </c:pt>
                <c:pt idx="9320">
                  <c:v>222.51765899378142</c:v>
                </c:pt>
                <c:pt idx="9321">
                  <c:v>209.49525482617412</c:v>
                </c:pt>
                <c:pt idx="9322">
                  <c:v>191.95945676147858</c:v>
                </c:pt>
                <c:pt idx="9323">
                  <c:v>178.42723085897751</c:v>
                </c:pt>
                <c:pt idx="9324">
                  <c:v>163.78799746255163</c:v>
                </c:pt>
                <c:pt idx="9325">
                  <c:v>152.65566906835511</c:v>
                </c:pt>
                <c:pt idx="9326">
                  <c:v>143.75957218254916</c:v>
                </c:pt>
                <c:pt idx="9327">
                  <c:v>139.19968750749263</c:v>
                </c:pt>
                <c:pt idx="9328">
                  <c:v>221.83330362560787</c:v>
                </c:pt>
                <c:pt idx="9329">
                  <c:v>206.25734986068551</c:v>
                </c:pt>
                <c:pt idx="9330">
                  <c:v>192.92506060049107</c:v>
                </c:pt>
                <c:pt idx="9331">
                  <c:v>179.42098379589652</c:v>
                </c:pt>
                <c:pt idx="9332">
                  <c:v>164.59676792338769</c:v>
                </c:pt>
                <c:pt idx="9333">
                  <c:v>148.66772601748858</c:v>
                </c:pt>
                <c:pt idx="9334">
                  <c:v>136.66770457880443</c:v>
                </c:pt>
                <c:pt idx="9335">
                  <c:v>127.62705143272774</c:v>
                </c:pt>
                <c:pt idx="9336">
                  <c:v>206.17692283222334</c:v>
                </c:pt>
                <c:pt idx="9337">
                  <c:v>191.79072051849187</c:v>
                </c:pt>
                <c:pt idx="9338">
                  <c:v>178.3745624579899</c:v>
                </c:pt>
                <c:pt idx="9339">
                  <c:v>162.61913571562673</c:v>
                </c:pt>
                <c:pt idx="9340">
                  <c:v>149.56707568415777</c:v>
                </c:pt>
                <c:pt idx="9341">
                  <c:v>135.50650154409891</c:v>
                </c:pt>
                <c:pt idx="9342">
                  <c:v>121.23535231673941</c:v>
                </c:pt>
                <c:pt idx="9343">
                  <c:v>189.58865120322014</c:v>
                </c:pt>
                <c:pt idx="9344">
                  <c:v>174.85919769084103</c:v>
                </c:pt>
                <c:pt idx="9345">
                  <c:v>159.29664129577054</c:v>
                </c:pt>
                <c:pt idx="9346">
                  <c:v>146.76831413015225</c:v>
                </c:pt>
                <c:pt idx="9347">
                  <c:v>132.55382480894013</c:v>
                </c:pt>
                <c:pt idx="9348">
                  <c:v>119.27805047308357</c:v>
                </c:pt>
                <c:pt idx="9349">
                  <c:v>172.0470621681535</c:v>
                </c:pt>
                <c:pt idx="9350">
                  <c:v>159.24698922548282</c:v>
                </c:pt>
                <c:pt idx="9351">
                  <c:v>143.54390803234992</c:v>
                </c:pt>
                <c:pt idx="9352">
                  <c:v>128.18545479540944</c:v>
                </c:pt>
                <c:pt idx="9353">
                  <c:v>115.1388401257318</c:v>
                </c:pt>
                <c:pt idx="9354">
                  <c:v>159.04800459794478</c:v>
                </c:pt>
                <c:pt idx="9355">
                  <c:v>143.32332052657694</c:v>
                </c:pt>
                <c:pt idx="9356">
                  <c:v>129.72725267748797</c:v>
                </c:pt>
                <c:pt idx="9357">
                  <c:v>114.04067666850347</c:v>
                </c:pt>
                <c:pt idx="9358">
                  <c:v>148.51296719837569</c:v>
                </c:pt>
                <c:pt idx="9359">
                  <c:v>133.64136597191509</c:v>
                </c:pt>
                <c:pt idx="9360">
                  <c:v>117.54963939533241</c:v>
                </c:pt>
                <c:pt idx="9361">
                  <c:v>138.73003366006947</c:v>
                </c:pt>
                <c:pt idx="9362">
                  <c:v>124.07489072714111</c:v>
                </c:pt>
                <c:pt idx="9363">
                  <c:v>129.33406312817965</c:v>
                </c:pt>
                <c:pt idx="9364">
                  <c:v>205.61822247502585</c:v>
                </c:pt>
                <c:pt idx="9365">
                  <c:v>193.71261477648045</c:v>
                </c:pt>
                <c:pt idx="9366">
                  <c:v>181.04980131595948</c:v>
                </c:pt>
                <c:pt idx="9367">
                  <c:v>170.22022279472321</c:v>
                </c:pt>
                <c:pt idx="9368">
                  <c:v>155.80591320514668</c:v>
                </c:pt>
                <c:pt idx="9369">
                  <c:v>140.91746737652852</c:v>
                </c:pt>
                <c:pt idx="9370">
                  <c:v>134.18126729222922</c:v>
                </c:pt>
                <c:pt idx="9371">
                  <c:v>191.46175734955796</c:v>
                </c:pt>
                <c:pt idx="9372">
                  <c:v>178.07560662382912</c:v>
                </c:pt>
                <c:pt idx="9373">
                  <c:v>164.82960327591468</c:v>
                </c:pt>
                <c:pt idx="9374">
                  <c:v>156.0900997267529</c:v>
                </c:pt>
                <c:pt idx="9375">
                  <c:v>142.02313637423617</c:v>
                </c:pt>
                <c:pt idx="9376">
                  <c:v>128.15707971481356</c:v>
                </c:pt>
                <c:pt idx="9377">
                  <c:v>175.78708557478001</c:v>
                </c:pt>
                <c:pt idx="9378">
                  <c:v>163.77206455850182</c:v>
                </c:pt>
                <c:pt idx="9379">
                  <c:v>150.79907783476733</c:v>
                </c:pt>
                <c:pt idx="9380">
                  <c:v>138.57439700687405</c:v>
                </c:pt>
                <c:pt idx="9381">
                  <c:v>126.90202552444225</c:v>
                </c:pt>
                <c:pt idx="9382">
                  <c:v>159.9802949228831</c:v>
                </c:pt>
                <c:pt idx="9383">
                  <c:v>147.40711500079965</c:v>
                </c:pt>
                <c:pt idx="9384">
                  <c:v>135.80444803507999</c:v>
                </c:pt>
                <c:pt idx="9385">
                  <c:v>120.62305585868603</c:v>
                </c:pt>
                <c:pt idx="9386">
                  <c:v>150.41799938866029</c:v>
                </c:pt>
                <c:pt idx="9387">
                  <c:v>135.01467345578749</c:v>
                </c:pt>
                <c:pt idx="9388">
                  <c:v>123.60927491258371</c:v>
                </c:pt>
                <c:pt idx="9389">
                  <c:v>143.51698918198713</c:v>
                </c:pt>
                <c:pt idx="9390">
                  <c:v>127.57226187532228</c:v>
                </c:pt>
                <c:pt idx="9391">
                  <c:v>133.38149916862926</c:v>
                </c:pt>
                <c:pt idx="9392">
                  <c:v>186.00065128554604</c:v>
                </c:pt>
                <c:pt idx="9393">
                  <c:v>172.11090282179316</c:v>
                </c:pt>
                <c:pt idx="9394">
                  <c:v>159.64407908526618</c:v>
                </c:pt>
                <c:pt idx="9395">
                  <c:v>148.15428788835061</c:v>
                </c:pt>
                <c:pt idx="9396">
                  <c:v>137.20568392284304</c:v>
                </c:pt>
                <c:pt idx="9397">
                  <c:v>172.31039308856793</c:v>
                </c:pt>
                <c:pt idx="9398">
                  <c:v>159.29887752073228</c:v>
                </c:pt>
                <c:pt idx="9399">
                  <c:v>147.13812437901788</c:v>
                </c:pt>
                <c:pt idx="9400">
                  <c:v>133.99444399769618</c:v>
                </c:pt>
                <c:pt idx="9401">
                  <c:v>159.22902978640286</c:v>
                </c:pt>
                <c:pt idx="9402">
                  <c:v>146.16370319079397</c:v>
                </c:pt>
                <c:pt idx="9403">
                  <c:v>135.05528401070887</c:v>
                </c:pt>
                <c:pt idx="9404">
                  <c:v>150.88224367729072</c:v>
                </c:pt>
                <c:pt idx="9405">
                  <c:v>137.51404280181373</c:v>
                </c:pt>
                <c:pt idx="9406">
                  <c:v>141.91131939524939</c:v>
                </c:pt>
                <c:pt idx="9407">
                  <c:v>178.84519733413754</c:v>
                </c:pt>
                <c:pt idx="9408">
                  <c:v>165.53672725768956</c:v>
                </c:pt>
                <c:pt idx="9409">
                  <c:v>153.64483315772986</c:v>
                </c:pt>
                <c:pt idx="9410">
                  <c:v>168.64033647894689</c:v>
                </c:pt>
                <c:pt idx="9411">
                  <c:v>155.5489422468977</c:v>
                </c:pt>
                <c:pt idx="9412">
                  <c:v>158.63769017397931</c:v>
                </c:pt>
                <c:pt idx="9413">
                  <c:v>180.78806739573133</c:v>
                </c:pt>
                <c:pt idx="9414">
                  <c:v>242.04124307737425</c:v>
                </c:pt>
                <c:pt idx="9415">
                  <c:v>227.57588696327684</c:v>
                </c:pt>
                <c:pt idx="9416">
                  <c:v>213.71929876735419</c:v>
                </c:pt>
                <c:pt idx="9417">
                  <c:v>199.91400586279417</c:v>
                </c:pt>
                <c:pt idx="9418">
                  <c:v>190.96116205220164</c:v>
                </c:pt>
                <c:pt idx="9419">
                  <c:v>180.73864356506806</c:v>
                </c:pt>
                <c:pt idx="9420">
                  <c:v>169.21477140351135</c:v>
                </c:pt>
                <c:pt idx="9421">
                  <c:v>163.31021792448064</c:v>
                </c:pt>
                <c:pt idx="9422">
                  <c:v>155.45889867858568</c:v>
                </c:pt>
                <c:pt idx="9423">
                  <c:v>224.79255368501094</c:v>
                </c:pt>
                <c:pt idx="9424">
                  <c:v>211.05140522455952</c:v>
                </c:pt>
                <c:pt idx="9425">
                  <c:v>198.81317096956411</c:v>
                </c:pt>
                <c:pt idx="9426">
                  <c:v>185.06499078203319</c:v>
                </c:pt>
                <c:pt idx="9427">
                  <c:v>175.68802165242937</c:v>
                </c:pt>
                <c:pt idx="9428">
                  <c:v>164.06612139225103</c:v>
                </c:pt>
                <c:pt idx="9429">
                  <c:v>153.48263052402126</c:v>
                </c:pt>
                <c:pt idx="9430">
                  <c:v>147.61487260843137</c:v>
                </c:pt>
                <c:pt idx="9431">
                  <c:v>210.94351244063455</c:v>
                </c:pt>
                <c:pt idx="9432">
                  <c:v>195.78415896603815</c:v>
                </c:pt>
                <c:pt idx="9433">
                  <c:v>182.12943165300817</c:v>
                </c:pt>
                <c:pt idx="9434">
                  <c:v>168.23289466527422</c:v>
                </c:pt>
                <c:pt idx="9435">
                  <c:v>159.61414417455558</c:v>
                </c:pt>
                <c:pt idx="9436">
                  <c:v>147.40890309933138</c:v>
                </c:pt>
                <c:pt idx="9437">
                  <c:v>137.70058391695807</c:v>
                </c:pt>
                <c:pt idx="9438">
                  <c:v>196.77010279695617</c:v>
                </c:pt>
                <c:pt idx="9439">
                  <c:v>179.25555518208535</c:v>
                </c:pt>
                <c:pt idx="9440">
                  <c:v>165.51064721018588</c:v>
                </c:pt>
                <c:pt idx="9441">
                  <c:v>153.91623535407302</c:v>
                </c:pt>
                <c:pt idx="9442">
                  <c:v>143.89355566774771</c:v>
                </c:pt>
                <c:pt idx="9443">
                  <c:v>133.62123980275578</c:v>
                </c:pt>
                <c:pt idx="9444">
                  <c:v>183.45428432230483</c:v>
                </c:pt>
                <c:pt idx="9445">
                  <c:v>167.74180980059191</c:v>
                </c:pt>
                <c:pt idx="9446">
                  <c:v>151.9083757582157</c:v>
                </c:pt>
                <c:pt idx="9447">
                  <c:v>139.10867211697746</c:v>
                </c:pt>
                <c:pt idx="9448">
                  <c:v>128.92366429110552</c:v>
                </c:pt>
                <c:pt idx="9449">
                  <c:v>169.76924610804417</c:v>
                </c:pt>
                <c:pt idx="9450">
                  <c:v>155.22059313574186</c:v>
                </c:pt>
                <c:pt idx="9451">
                  <c:v>141.97566038748982</c:v>
                </c:pt>
                <c:pt idx="9452">
                  <c:v>125.96996374203513</c:v>
                </c:pt>
                <c:pt idx="9453">
                  <c:v>156.64527459376086</c:v>
                </c:pt>
                <c:pt idx="9454">
                  <c:v>142.82032528216268</c:v>
                </c:pt>
                <c:pt idx="9455">
                  <c:v>128.28520108414273</c:v>
                </c:pt>
                <c:pt idx="9456">
                  <c:v>148.11981243424407</c:v>
                </c:pt>
                <c:pt idx="9457">
                  <c:v>133.33905046432938</c:v>
                </c:pt>
                <c:pt idx="9458">
                  <c:v>136.61158665622793</c:v>
                </c:pt>
                <c:pt idx="9459">
                  <c:v>211.84038303650038</c:v>
                </c:pt>
                <c:pt idx="9460">
                  <c:v>200.88825419660475</c:v>
                </c:pt>
                <c:pt idx="9461">
                  <c:v>187.45621017166548</c:v>
                </c:pt>
                <c:pt idx="9462">
                  <c:v>173.70049873030644</c:v>
                </c:pt>
                <c:pt idx="9463">
                  <c:v>161.45885610100231</c:v>
                </c:pt>
                <c:pt idx="9464">
                  <c:v>151.02183552617976</c:v>
                </c:pt>
                <c:pt idx="9465">
                  <c:v>140.68981086352778</c:v>
                </c:pt>
                <c:pt idx="9466">
                  <c:v>198.52865694921343</c:v>
                </c:pt>
                <c:pt idx="9467">
                  <c:v>183.91313348269216</c:v>
                </c:pt>
                <c:pt idx="9468">
                  <c:v>172.8940214764134</c:v>
                </c:pt>
                <c:pt idx="9469">
                  <c:v>157.98700948641931</c:v>
                </c:pt>
                <c:pt idx="9470">
                  <c:v>145.57283562276075</c:v>
                </c:pt>
                <c:pt idx="9471">
                  <c:v>136.47584002167036</c:v>
                </c:pt>
                <c:pt idx="9472">
                  <c:v>185.72567714881268</c:v>
                </c:pt>
                <c:pt idx="9473">
                  <c:v>169.55002874833758</c:v>
                </c:pt>
                <c:pt idx="9474">
                  <c:v>157.10033670030521</c:v>
                </c:pt>
                <c:pt idx="9475">
                  <c:v>144.38975456664434</c:v>
                </c:pt>
                <c:pt idx="9476">
                  <c:v>131.94873620395924</c:v>
                </c:pt>
                <c:pt idx="9477">
                  <c:v>171.30264219174774</c:v>
                </c:pt>
                <c:pt idx="9478">
                  <c:v>156.60334190838489</c:v>
                </c:pt>
                <c:pt idx="9479">
                  <c:v>141.33281415163924</c:v>
                </c:pt>
                <c:pt idx="9480">
                  <c:v>126.60225204754033</c:v>
                </c:pt>
                <c:pt idx="9481">
                  <c:v>157.17162888461371</c:v>
                </c:pt>
                <c:pt idx="9482">
                  <c:v>141.87450999103294</c:v>
                </c:pt>
                <c:pt idx="9483">
                  <c:v>128.31280392602662</c:v>
                </c:pt>
                <c:pt idx="9484">
                  <c:v>142.43530829716406</c:v>
                </c:pt>
                <c:pt idx="9485">
                  <c:v>129.31159279963867</c:v>
                </c:pt>
                <c:pt idx="9486">
                  <c:v>134.73526897713259</c:v>
                </c:pt>
                <c:pt idx="9487">
                  <c:v>189.31959595881733</c:v>
                </c:pt>
                <c:pt idx="9488">
                  <c:v>176.47175977142808</c:v>
                </c:pt>
                <c:pt idx="9489">
                  <c:v>165.80359995741605</c:v>
                </c:pt>
                <c:pt idx="9490">
                  <c:v>152.23283348171731</c:v>
                </c:pt>
                <c:pt idx="9491">
                  <c:v>139.01386096082456</c:v>
                </c:pt>
                <c:pt idx="9492">
                  <c:v>175.61135032776087</c:v>
                </c:pt>
                <c:pt idx="9493">
                  <c:v>161.63645617338989</c:v>
                </c:pt>
                <c:pt idx="9494">
                  <c:v>149.84842501357548</c:v>
                </c:pt>
                <c:pt idx="9495">
                  <c:v>136.28842405980845</c:v>
                </c:pt>
                <c:pt idx="9496">
                  <c:v>159.99240871446636</c:v>
                </c:pt>
                <c:pt idx="9497">
                  <c:v>146.14503825639645</c:v>
                </c:pt>
                <c:pt idx="9498">
                  <c:v>132.69342011877029</c:v>
                </c:pt>
                <c:pt idx="9499">
                  <c:v>147.33244508863277</c:v>
                </c:pt>
                <c:pt idx="9500">
                  <c:v>132.37774903312902</c:v>
                </c:pt>
                <c:pt idx="9501">
                  <c:v>135.91930805431639</c:v>
                </c:pt>
                <c:pt idx="9502">
                  <c:v>172.70402481732299</c:v>
                </c:pt>
                <c:pt idx="9503">
                  <c:v>157.62623751367823</c:v>
                </c:pt>
                <c:pt idx="9504">
                  <c:v>146.05928783113905</c:v>
                </c:pt>
                <c:pt idx="9505">
                  <c:v>157.08681332162564</c:v>
                </c:pt>
                <c:pt idx="9506">
                  <c:v>146.45535107913997</c:v>
                </c:pt>
                <c:pt idx="9507">
                  <c:v>148.75601132021416</c:v>
                </c:pt>
                <c:pt idx="9508">
                  <c:v>163.66853725142141</c:v>
                </c:pt>
                <c:pt idx="9509">
                  <c:v>230.97773873131825</c:v>
                </c:pt>
                <c:pt idx="9510">
                  <c:v>218.58834843605621</c:v>
                </c:pt>
                <c:pt idx="9511">
                  <c:v>209.31408470619169</c:v>
                </c:pt>
                <c:pt idx="9512">
                  <c:v>199.07002021824349</c:v>
                </c:pt>
                <c:pt idx="9513">
                  <c:v>187.1059947808219</c:v>
                </c:pt>
                <c:pt idx="9514">
                  <c:v>173.63104951437549</c:v>
                </c:pt>
                <c:pt idx="9515">
                  <c:v>162.55039393417678</c:v>
                </c:pt>
                <c:pt idx="9516">
                  <c:v>218.85775083743249</c:v>
                </c:pt>
                <c:pt idx="9517">
                  <c:v>204.18227119160849</c:v>
                </c:pt>
                <c:pt idx="9518">
                  <c:v>194.23664811938568</c:v>
                </c:pt>
                <c:pt idx="9519">
                  <c:v>184.30256275894862</c:v>
                </c:pt>
                <c:pt idx="9520">
                  <c:v>173.42891718960641</c:v>
                </c:pt>
                <c:pt idx="9521">
                  <c:v>159.32843117770517</c:v>
                </c:pt>
                <c:pt idx="9522">
                  <c:v>204.86108840940813</c:v>
                </c:pt>
                <c:pt idx="9523">
                  <c:v>191.58157953689499</c:v>
                </c:pt>
                <c:pt idx="9524">
                  <c:v>179.34073931970374</c:v>
                </c:pt>
                <c:pt idx="9525">
                  <c:v>168.04705283139037</c:v>
                </c:pt>
                <c:pt idx="9526">
                  <c:v>157.68147387658564</c:v>
                </c:pt>
                <c:pt idx="9527">
                  <c:v>190.53734919503904</c:v>
                </c:pt>
                <c:pt idx="9528">
                  <c:v>177.74800525059402</c:v>
                </c:pt>
                <c:pt idx="9529">
                  <c:v>165.57365123261275</c:v>
                </c:pt>
                <c:pt idx="9530">
                  <c:v>152.37770166037444</c:v>
                </c:pt>
                <c:pt idx="9531">
                  <c:v>173.79667608335728</c:v>
                </c:pt>
                <c:pt idx="9532">
                  <c:v>160.60554687198783</c:v>
                </c:pt>
                <c:pt idx="9533">
                  <c:v>150.21374018924394</c:v>
                </c:pt>
                <c:pt idx="9534">
                  <c:v>162.29071451896743</c:v>
                </c:pt>
                <c:pt idx="9535">
                  <c:v>146.83331088366799</c:v>
                </c:pt>
                <c:pt idx="9536">
                  <c:v>148.55937884230639</c:v>
                </c:pt>
                <c:pt idx="9537">
                  <c:v>205.24675041033197</c:v>
                </c:pt>
                <c:pt idx="9538">
                  <c:v>191.19354088316732</c:v>
                </c:pt>
                <c:pt idx="9539">
                  <c:v>178.64532496484276</c:v>
                </c:pt>
                <c:pt idx="9540">
                  <c:v>168.75259274952123</c:v>
                </c:pt>
                <c:pt idx="9541">
                  <c:v>155.69300716297562</c:v>
                </c:pt>
                <c:pt idx="9542">
                  <c:v>191.69510565591429</c:v>
                </c:pt>
                <c:pt idx="9543">
                  <c:v>178.00915601840802</c:v>
                </c:pt>
                <c:pt idx="9544">
                  <c:v>163.55018650650004</c:v>
                </c:pt>
                <c:pt idx="9545">
                  <c:v>152.6880252287217</c:v>
                </c:pt>
                <c:pt idx="9546">
                  <c:v>177.29865642764321</c:v>
                </c:pt>
                <c:pt idx="9547">
                  <c:v>162.47609051450013</c:v>
                </c:pt>
                <c:pt idx="9548">
                  <c:v>150.57688421075773</c:v>
                </c:pt>
                <c:pt idx="9549">
                  <c:v>160.70147713451206</c:v>
                </c:pt>
                <c:pt idx="9550">
                  <c:v>148.35481934175141</c:v>
                </c:pt>
                <c:pt idx="9551">
                  <c:v>148.76261028496197</c:v>
                </c:pt>
                <c:pt idx="9552">
                  <c:v>180.41583179199699</c:v>
                </c:pt>
                <c:pt idx="9553">
                  <c:v>166.50525392994382</c:v>
                </c:pt>
                <c:pt idx="9554">
                  <c:v>155.23463144786615</c:v>
                </c:pt>
                <c:pt idx="9555">
                  <c:v>165.54135587295764</c:v>
                </c:pt>
                <c:pt idx="9556">
                  <c:v>152.62780720349065</c:v>
                </c:pt>
                <c:pt idx="9557">
                  <c:v>152.47350214243738</c:v>
                </c:pt>
                <c:pt idx="9558">
                  <c:v>161.62376507184126</c:v>
                </c:pt>
                <c:pt idx="9559">
                  <c:v>226.3125060431139</c:v>
                </c:pt>
                <c:pt idx="9560">
                  <c:v>212.58464336475595</c:v>
                </c:pt>
                <c:pt idx="9561">
                  <c:v>202.61127031384672</c:v>
                </c:pt>
                <c:pt idx="9562">
                  <c:v>190.60665748968859</c:v>
                </c:pt>
                <c:pt idx="9563">
                  <c:v>181.08254038980431</c:v>
                </c:pt>
                <c:pt idx="9564">
                  <c:v>210.22458978424186</c:v>
                </c:pt>
                <c:pt idx="9565">
                  <c:v>199.53132435792622</c:v>
                </c:pt>
                <c:pt idx="9566">
                  <c:v>187.25048374355902</c:v>
                </c:pt>
                <c:pt idx="9567">
                  <c:v>175.43547412252633</c:v>
                </c:pt>
                <c:pt idx="9568">
                  <c:v>196.52587940364083</c:v>
                </c:pt>
                <c:pt idx="9569">
                  <c:v>184.36660409787942</c:v>
                </c:pt>
                <c:pt idx="9570">
                  <c:v>172.51923598514531</c:v>
                </c:pt>
                <c:pt idx="9571">
                  <c:v>182.78238367947006</c:v>
                </c:pt>
                <c:pt idx="9572">
                  <c:v>170.76485846837022</c:v>
                </c:pt>
                <c:pt idx="9573">
                  <c:v>169.63533199728943</c:v>
                </c:pt>
                <c:pt idx="9574">
                  <c:v>202.08812489955938</c:v>
                </c:pt>
                <c:pt idx="9575">
                  <c:v>187.4026985528609</c:v>
                </c:pt>
                <c:pt idx="9576">
                  <c:v>175.1572936745315</c:v>
                </c:pt>
                <c:pt idx="9577">
                  <c:v>182.73974172105511</c:v>
                </c:pt>
                <c:pt idx="9578">
                  <c:v>172.5485338830938</c:v>
                </c:pt>
                <c:pt idx="9579">
                  <c:v>170.38679749908351</c:v>
                </c:pt>
                <c:pt idx="9580">
                  <c:v>175.11690199440807</c:v>
                </c:pt>
                <c:pt idx="9581">
                  <c:v>220.49407753064486</c:v>
                </c:pt>
                <c:pt idx="9582">
                  <c:v>210.44113286180379</c:v>
                </c:pt>
                <c:pt idx="9583">
                  <c:v>200.86381939124601</c:v>
                </c:pt>
                <c:pt idx="9584">
                  <c:v>206.51907305392717</c:v>
                </c:pt>
                <c:pt idx="9585">
                  <c:v>198.39457668692557</c:v>
                </c:pt>
                <c:pt idx="9586">
                  <c:v>192.48543798306935</c:v>
                </c:pt>
                <c:pt idx="9587">
                  <c:v>195.51109532909595</c:v>
                </c:pt>
                <c:pt idx="9588">
                  <c:v>225.72652177816849</c:v>
                </c:pt>
                <c:pt idx="9589">
                  <c:v>248.70877754534968</c:v>
                </c:pt>
                <c:pt idx="9590">
                  <c:v>235.17114830093487</c:v>
                </c:pt>
                <c:pt idx="9591">
                  <c:v>222.78429740056526</c:v>
                </c:pt>
                <c:pt idx="9592">
                  <c:v>208.77699820687508</c:v>
                </c:pt>
                <c:pt idx="9593">
                  <c:v>193.99820671344787</c:v>
                </c:pt>
                <c:pt idx="9594">
                  <c:v>177.34269243688914</c:v>
                </c:pt>
                <c:pt idx="9595">
                  <c:v>166.76705960455683</c:v>
                </c:pt>
                <c:pt idx="9596">
                  <c:v>160.53605541106845</c:v>
                </c:pt>
                <c:pt idx="9597">
                  <c:v>154.09810847626568</c:v>
                </c:pt>
                <c:pt idx="9598">
                  <c:v>148.3823531599528</c:v>
                </c:pt>
                <c:pt idx="9599">
                  <c:v>233.30058498788867</c:v>
                </c:pt>
                <c:pt idx="9600">
                  <c:v>218.15374890628721</c:v>
                </c:pt>
                <c:pt idx="9601">
                  <c:v>205.06588027517068</c:v>
                </c:pt>
                <c:pt idx="9602">
                  <c:v>191.04355239541462</c:v>
                </c:pt>
                <c:pt idx="9603">
                  <c:v>178.21580551358011</c:v>
                </c:pt>
                <c:pt idx="9604">
                  <c:v>163.49369751446625</c:v>
                </c:pt>
                <c:pt idx="9605">
                  <c:v>149.94561129334852</c:v>
                </c:pt>
                <c:pt idx="9606">
                  <c:v>145.82735234086772</c:v>
                </c:pt>
                <c:pt idx="9607">
                  <c:v>139.27746703687558</c:v>
                </c:pt>
                <c:pt idx="9608">
                  <c:v>215.39625880071628</c:v>
                </c:pt>
                <c:pt idx="9609">
                  <c:v>202.83429682306405</c:v>
                </c:pt>
                <c:pt idx="9610">
                  <c:v>187.7520948130342</c:v>
                </c:pt>
                <c:pt idx="9611">
                  <c:v>175.04250085341982</c:v>
                </c:pt>
                <c:pt idx="9612">
                  <c:v>161.71531616837592</c:v>
                </c:pt>
                <c:pt idx="9613">
                  <c:v>148.19687954936126</c:v>
                </c:pt>
                <c:pt idx="9614">
                  <c:v>136.63785932240125</c:v>
                </c:pt>
                <c:pt idx="9615">
                  <c:v>128.30795717988372</c:v>
                </c:pt>
                <c:pt idx="9616">
                  <c:v>199.59593600821734</c:v>
                </c:pt>
                <c:pt idx="9617">
                  <c:v>184.98445803094626</c:v>
                </c:pt>
                <c:pt idx="9618">
                  <c:v>171.82075322941591</c:v>
                </c:pt>
                <c:pt idx="9619">
                  <c:v>159.07871168736006</c:v>
                </c:pt>
                <c:pt idx="9620">
                  <c:v>144.86895643816183</c:v>
                </c:pt>
                <c:pt idx="9621">
                  <c:v>132.62289780890455</c:v>
                </c:pt>
                <c:pt idx="9622">
                  <c:v>121.84718884575955</c:v>
                </c:pt>
                <c:pt idx="9623">
                  <c:v>183.10917823941429</c:v>
                </c:pt>
                <c:pt idx="9624">
                  <c:v>168.89027937421747</c:v>
                </c:pt>
                <c:pt idx="9625">
                  <c:v>156.35775374600985</c:v>
                </c:pt>
                <c:pt idx="9626">
                  <c:v>143.60010503212925</c:v>
                </c:pt>
                <c:pt idx="9627">
                  <c:v>128.72453866229216</c:v>
                </c:pt>
                <c:pt idx="9628">
                  <c:v>115.33239274306516</c:v>
                </c:pt>
                <c:pt idx="9629">
                  <c:v>168.907877006033</c:v>
                </c:pt>
                <c:pt idx="9630">
                  <c:v>154.9019133043389</c:v>
                </c:pt>
                <c:pt idx="9631">
                  <c:v>143.26362793928934</c:v>
                </c:pt>
                <c:pt idx="9632">
                  <c:v>125.65093727049566</c:v>
                </c:pt>
                <c:pt idx="9633">
                  <c:v>111.88128875360712</c:v>
                </c:pt>
                <c:pt idx="9634">
                  <c:v>160.91591509336672</c:v>
                </c:pt>
                <c:pt idx="9635">
                  <c:v>145.5846323001208</c:v>
                </c:pt>
                <c:pt idx="9636">
                  <c:v>129.97294830490364</c:v>
                </c:pt>
                <c:pt idx="9637">
                  <c:v>114.2253600757947</c:v>
                </c:pt>
                <c:pt idx="9638">
                  <c:v>148.88991110301754</c:v>
                </c:pt>
                <c:pt idx="9639">
                  <c:v>133.26627544609505</c:v>
                </c:pt>
                <c:pt idx="9640">
                  <c:v>118.93361055035348</c:v>
                </c:pt>
                <c:pt idx="9641">
                  <c:v>136.9159105379149</c:v>
                </c:pt>
                <c:pt idx="9642">
                  <c:v>122.83883868372027</c:v>
                </c:pt>
                <c:pt idx="9643">
                  <c:v>126.85526078693556</c:v>
                </c:pt>
                <c:pt idx="9644">
                  <c:v>224.8851080814859</c:v>
                </c:pt>
                <c:pt idx="9645">
                  <c:v>208.93222819544678</c:v>
                </c:pt>
                <c:pt idx="9646">
                  <c:v>194.42152695139066</c:v>
                </c:pt>
                <c:pt idx="9647">
                  <c:v>178.75437918956368</c:v>
                </c:pt>
                <c:pt idx="9648">
                  <c:v>166.79502572698129</c:v>
                </c:pt>
                <c:pt idx="9649">
                  <c:v>150.27103739988388</c:v>
                </c:pt>
                <c:pt idx="9650">
                  <c:v>140.22869168872739</c:v>
                </c:pt>
                <c:pt idx="9651">
                  <c:v>130.8066352768717</c:v>
                </c:pt>
                <c:pt idx="9652">
                  <c:v>209.06873091713169</c:v>
                </c:pt>
                <c:pt idx="9653">
                  <c:v>194.18004431888846</c:v>
                </c:pt>
                <c:pt idx="9654">
                  <c:v>178.63976765045163</c:v>
                </c:pt>
                <c:pt idx="9655">
                  <c:v>166.56802121198712</c:v>
                </c:pt>
                <c:pt idx="9656">
                  <c:v>150.77262835136526</c:v>
                </c:pt>
                <c:pt idx="9657">
                  <c:v>136.26930602370408</c:v>
                </c:pt>
                <c:pt idx="9658">
                  <c:v>123.22034491689124</c:v>
                </c:pt>
                <c:pt idx="9659">
                  <c:v>191.84110606879995</c:v>
                </c:pt>
                <c:pt idx="9660">
                  <c:v>178.75935888232152</c:v>
                </c:pt>
                <c:pt idx="9661">
                  <c:v>164.4908825154987</c:v>
                </c:pt>
                <c:pt idx="9662">
                  <c:v>150.88989285074899</c:v>
                </c:pt>
                <c:pt idx="9663">
                  <c:v>135.14879317360737</c:v>
                </c:pt>
                <c:pt idx="9664">
                  <c:v>119.49068026995428</c:v>
                </c:pt>
                <c:pt idx="9665">
                  <c:v>173.83961612104406</c:v>
                </c:pt>
                <c:pt idx="9666">
                  <c:v>161.70460990534161</c:v>
                </c:pt>
                <c:pt idx="9667">
                  <c:v>147.59570798139021</c:v>
                </c:pt>
                <c:pt idx="9668">
                  <c:v>134.58701352225717</c:v>
                </c:pt>
                <c:pt idx="9669">
                  <c:v>120.97931637659599</c:v>
                </c:pt>
                <c:pt idx="9670">
                  <c:v>157.86566229258915</c:v>
                </c:pt>
                <c:pt idx="9671">
                  <c:v>144.33876690150919</c:v>
                </c:pt>
                <c:pt idx="9672">
                  <c:v>131.17441531018494</c:v>
                </c:pt>
                <c:pt idx="9673">
                  <c:v>118.11147646649738</c:v>
                </c:pt>
                <c:pt idx="9674">
                  <c:v>146.4179329953497</c:v>
                </c:pt>
                <c:pt idx="9675">
                  <c:v>131.39370230079544</c:v>
                </c:pt>
                <c:pt idx="9676">
                  <c:v>115.89366422217699</c:v>
                </c:pt>
                <c:pt idx="9677">
                  <c:v>137.17267986469983</c:v>
                </c:pt>
                <c:pt idx="9678">
                  <c:v>120.63714585918183</c:v>
                </c:pt>
                <c:pt idx="9679">
                  <c:v>126.48485091383372</c:v>
                </c:pt>
                <c:pt idx="9680">
                  <c:v>192.64390315802075</c:v>
                </c:pt>
                <c:pt idx="9681">
                  <c:v>180.03648107048355</c:v>
                </c:pt>
                <c:pt idx="9682">
                  <c:v>168.90410532677902</c:v>
                </c:pt>
                <c:pt idx="9683">
                  <c:v>156.98921062609838</c:v>
                </c:pt>
                <c:pt idx="9684">
                  <c:v>142.34772996918059</c:v>
                </c:pt>
                <c:pt idx="9685">
                  <c:v>130.16919980952594</c:v>
                </c:pt>
                <c:pt idx="9686">
                  <c:v>178.36503021066267</c:v>
                </c:pt>
                <c:pt idx="9687">
                  <c:v>164.02989598384875</c:v>
                </c:pt>
                <c:pt idx="9688">
                  <c:v>154.08082666518681</c:v>
                </c:pt>
                <c:pt idx="9689">
                  <c:v>140.01487013567362</c:v>
                </c:pt>
                <c:pt idx="9690">
                  <c:v>128.79856001402732</c:v>
                </c:pt>
                <c:pt idx="9691">
                  <c:v>164.19611748085254</c:v>
                </c:pt>
                <c:pt idx="9692">
                  <c:v>150.85546446377816</c:v>
                </c:pt>
                <c:pt idx="9693">
                  <c:v>137.09045306663393</c:v>
                </c:pt>
                <c:pt idx="9694">
                  <c:v>123.81903128456702</c:v>
                </c:pt>
                <c:pt idx="9695">
                  <c:v>151.24131131598915</c:v>
                </c:pt>
                <c:pt idx="9696">
                  <c:v>137.32600705474943</c:v>
                </c:pt>
                <c:pt idx="9697">
                  <c:v>123.21345360520559</c:v>
                </c:pt>
                <c:pt idx="9698">
                  <c:v>140.7130345566743</c:v>
                </c:pt>
                <c:pt idx="9699">
                  <c:v>124.7623783306874</c:v>
                </c:pt>
                <c:pt idx="9700">
                  <c:v>129.38312636026694</c:v>
                </c:pt>
                <c:pt idx="9701">
                  <c:v>174.97515652688026</c:v>
                </c:pt>
                <c:pt idx="9702">
                  <c:v>160.41453612363739</c:v>
                </c:pt>
                <c:pt idx="9703">
                  <c:v>151.17804771204737</c:v>
                </c:pt>
                <c:pt idx="9704">
                  <c:v>137.722599587182</c:v>
                </c:pt>
                <c:pt idx="9705">
                  <c:v>160.16900214400403</c:v>
                </c:pt>
                <c:pt idx="9706">
                  <c:v>148.88554265017478</c:v>
                </c:pt>
                <c:pt idx="9707">
                  <c:v>135.99467023770444</c:v>
                </c:pt>
                <c:pt idx="9708">
                  <c:v>147.90435458849356</c:v>
                </c:pt>
                <c:pt idx="9709">
                  <c:v>135.66113338114315</c:v>
                </c:pt>
                <c:pt idx="9710">
                  <c:v>138.99195009408936</c:v>
                </c:pt>
                <c:pt idx="9711">
                  <c:v>167.26065358520054</c:v>
                </c:pt>
                <c:pt idx="9712">
                  <c:v>157.69245779288144</c:v>
                </c:pt>
                <c:pt idx="9713">
                  <c:v>158.26033030427334</c:v>
                </c:pt>
                <c:pt idx="9714">
                  <c:v>229.74802715943053</c:v>
                </c:pt>
                <c:pt idx="9715">
                  <c:v>218.00062443712932</c:v>
                </c:pt>
                <c:pt idx="9716">
                  <c:v>201.21049799007073</c:v>
                </c:pt>
                <c:pt idx="9717">
                  <c:v>185.43342149512682</c:v>
                </c:pt>
                <c:pt idx="9718">
                  <c:v>175.60151056225504</c:v>
                </c:pt>
                <c:pt idx="9719">
                  <c:v>168.01406056692895</c:v>
                </c:pt>
                <c:pt idx="9720">
                  <c:v>155.22391600639548</c:v>
                </c:pt>
                <c:pt idx="9721">
                  <c:v>148.73722722879211</c:v>
                </c:pt>
                <c:pt idx="9722">
                  <c:v>212.89161587332944</c:v>
                </c:pt>
                <c:pt idx="9723">
                  <c:v>199.81333952161583</c:v>
                </c:pt>
                <c:pt idx="9724">
                  <c:v>186.31171048139242</c:v>
                </c:pt>
                <c:pt idx="9725">
                  <c:v>169.53914643227768</c:v>
                </c:pt>
                <c:pt idx="9726">
                  <c:v>161.85535762225754</c:v>
                </c:pt>
                <c:pt idx="9727">
                  <c:v>150.34122731844855</c:v>
                </c:pt>
                <c:pt idx="9728">
                  <c:v>141.38925242589994</c:v>
                </c:pt>
                <c:pt idx="9729">
                  <c:v>199.24685696297934</c:v>
                </c:pt>
                <c:pt idx="9730">
                  <c:v>183.59847793419965</c:v>
                </c:pt>
                <c:pt idx="9731">
                  <c:v>170.01437631127919</c:v>
                </c:pt>
                <c:pt idx="9732">
                  <c:v>156.15934638208046</c:v>
                </c:pt>
                <c:pt idx="9733">
                  <c:v>146.95094432114615</c:v>
                </c:pt>
                <c:pt idx="9734">
                  <c:v>134.22859907467182</c:v>
                </c:pt>
                <c:pt idx="9735">
                  <c:v>185.1696414073607</c:v>
                </c:pt>
                <c:pt idx="9736">
                  <c:v>169.29172637916827</c:v>
                </c:pt>
                <c:pt idx="9737">
                  <c:v>153.75215914561045</c:v>
                </c:pt>
                <c:pt idx="9738">
                  <c:v>140.01625145714866</c:v>
                </c:pt>
                <c:pt idx="9739">
                  <c:v>129.94859132547617</c:v>
                </c:pt>
                <c:pt idx="9740">
                  <c:v>171.17641197822809</c:v>
                </c:pt>
                <c:pt idx="9741">
                  <c:v>154.90581615774818</c:v>
                </c:pt>
                <c:pt idx="9742">
                  <c:v>139.21068516782771</c:v>
                </c:pt>
                <c:pt idx="9743">
                  <c:v>125.86263656605388</c:v>
                </c:pt>
                <c:pt idx="9744">
                  <c:v>156.99462405400118</c:v>
                </c:pt>
                <c:pt idx="9745">
                  <c:v>141.35470565284572</c:v>
                </c:pt>
                <c:pt idx="9746">
                  <c:v>128.62135043676744</c:v>
                </c:pt>
                <c:pt idx="9747">
                  <c:v>142.83046951719393</c:v>
                </c:pt>
                <c:pt idx="9748">
                  <c:v>128.58415499032253</c:v>
                </c:pt>
                <c:pt idx="9749">
                  <c:v>136.38016213741275</c:v>
                </c:pt>
                <c:pt idx="9750">
                  <c:v>203.32201938387527</c:v>
                </c:pt>
                <c:pt idx="9751">
                  <c:v>186.31783259720487</c:v>
                </c:pt>
                <c:pt idx="9752">
                  <c:v>173.93001807566407</c:v>
                </c:pt>
                <c:pt idx="9753">
                  <c:v>161.05115013156001</c:v>
                </c:pt>
                <c:pt idx="9754">
                  <c:v>147.56390481508515</c:v>
                </c:pt>
                <c:pt idx="9755">
                  <c:v>137.7866939959149</c:v>
                </c:pt>
                <c:pt idx="9756">
                  <c:v>187.03450823561752</c:v>
                </c:pt>
                <c:pt idx="9757">
                  <c:v>171.83692781847458</c:v>
                </c:pt>
                <c:pt idx="9758">
                  <c:v>158.69932514298125</c:v>
                </c:pt>
                <c:pt idx="9759">
                  <c:v>145.18943878077744</c:v>
                </c:pt>
                <c:pt idx="9760">
                  <c:v>132.16243342504526</c:v>
                </c:pt>
                <c:pt idx="9761">
                  <c:v>174.03848774180017</c:v>
                </c:pt>
                <c:pt idx="9762">
                  <c:v>158.62161012796491</c:v>
                </c:pt>
                <c:pt idx="9763">
                  <c:v>142.85391664808276</c:v>
                </c:pt>
                <c:pt idx="9764">
                  <c:v>129.52642690028802</c:v>
                </c:pt>
                <c:pt idx="9765">
                  <c:v>161.68363437648213</c:v>
                </c:pt>
                <c:pt idx="9766">
                  <c:v>145.2671772527658</c:v>
                </c:pt>
                <c:pt idx="9767">
                  <c:v>129.09915409877226</c:v>
                </c:pt>
                <c:pt idx="9768">
                  <c:v>145.39778544180581</c:v>
                </c:pt>
                <c:pt idx="9769">
                  <c:v>129.79928501874224</c:v>
                </c:pt>
                <c:pt idx="9770">
                  <c:v>132.13694477787908</c:v>
                </c:pt>
                <c:pt idx="9771">
                  <c:v>178.32890167883716</c:v>
                </c:pt>
                <c:pt idx="9772">
                  <c:v>165.23665981891349</c:v>
                </c:pt>
                <c:pt idx="9773">
                  <c:v>152.23336774989752</c:v>
                </c:pt>
                <c:pt idx="9774">
                  <c:v>140.66915919915346</c:v>
                </c:pt>
                <c:pt idx="9775">
                  <c:v>164.32447743885746</c:v>
                </c:pt>
                <c:pt idx="9776">
                  <c:v>150.19063888842811</c:v>
                </c:pt>
                <c:pt idx="9777">
                  <c:v>138.66104495067702</c:v>
                </c:pt>
                <c:pt idx="9778">
                  <c:v>149.53024727106686</c:v>
                </c:pt>
                <c:pt idx="9779">
                  <c:v>136.99533192743252</c:v>
                </c:pt>
                <c:pt idx="9780">
                  <c:v>135.6053346433157</c:v>
                </c:pt>
                <c:pt idx="9781">
                  <c:v>162.17038559226626</c:v>
                </c:pt>
                <c:pt idx="9782">
                  <c:v>148.62966397979085</c:v>
                </c:pt>
                <c:pt idx="9783">
                  <c:v>148.03501755018647</c:v>
                </c:pt>
                <c:pt idx="9784">
                  <c:v>219.6563406064538</c:v>
                </c:pt>
                <c:pt idx="9785">
                  <c:v>206.93196130621573</c:v>
                </c:pt>
                <c:pt idx="9786">
                  <c:v>195.79984631405659</c:v>
                </c:pt>
                <c:pt idx="9787">
                  <c:v>183.50792786866759</c:v>
                </c:pt>
                <c:pt idx="9788">
                  <c:v>174.48084340522132</c:v>
                </c:pt>
                <c:pt idx="9789">
                  <c:v>160.64569582612967</c:v>
                </c:pt>
                <c:pt idx="9790">
                  <c:v>207.02498564130076</c:v>
                </c:pt>
                <c:pt idx="9791">
                  <c:v>193.33957960876069</c:v>
                </c:pt>
                <c:pt idx="9792">
                  <c:v>180.6702624733332</c:v>
                </c:pt>
                <c:pt idx="9793">
                  <c:v>168.26921526519959</c:v>
                </c:pt>
                <c:pt idx="9794">
                  <c:v>157.98444500424785</c:v>
                </c:pt>
                <c:pt idx="9795">
                  <c:v>191.43215976290412</c:v>
                </c:pt>
                <c:pt idx="9796">
                  <c:v>179.71249242933845</c:v>
                </c:pt>
                <c:pt idx="9797">
                  <c:v>165.45320647005974</c:v>
                </c:pt>
                <c:pt idx="9798">
                  <c:v>152.29696478993151</c:v>
                </c:pt>
                <c:pt idx="9799">
                  <c:v>176.91502114377181</c:v>
                </c:pt>
                <c:pt idx="9800">
                  <c:v>163.25018254208794</c:v>
                </c:pt>
                <c:pt idx="9801">
                  <c:v>151.19836777153864</c:v>
                </c:pt>
                <c:pt idx="9802">
                  <c:v>162.15824409243737</c:v>
                </c:pt>
                <c:pt idx="9803">
                  <c:v>149.09722594677396</c:v>
                </c:pt>
                <c:pt idx="9804">
                  <c:v>147.9053493312515</c:v>
                </c:pt>
                <c:pt idx="9805">
                  <c:v>194.54448467819282</c:v>
                </c:pt>
                <c:pt idx="9806">
                  <c:v>180.79737303381592</c:v>
                </c:pt>
                <c:pt idx="9807">
                  <c:v>168.316380191598</c:v>
                </c:pt>
                <c:pt idx="9808">
                  <c:v>155.52384382605169</c:v>
                </c:pt>
                <c:pt idx="9809">
                  <c:v>181.34619268945255</c:v>
                </c:pt>
                <c:pt idx="9810">
                  <c:v>165.88535558687909</c:v>
                </c:pt>
                <c:pt idx="9811">
                  <c:v>152.65119892205053</c:v>
                </c:pt>
                <c:pt idx="9812">
                  <c:v>165.4637208183965</c:v>
                </c:pt>
                <c:pt idx="9813">
                  <c:v>152.08435717963084</c:v>
                </c:pt>
                <c:pt idx="9814">
                  <c:v>151.56753330278343</c:v>
                </c:pt>
                <c:pt idx="9815">
                  <c:v>171.24426519226347</c:v>
                </c:pt>
                <c:pt idx="9816">
                  <c:v>155.4366124227804</c:v>
                </c:pt>
                <c:pt idx="9817">
                  <c:v>155.06690202697155</c:v>
                </c:pt>
                <c:pt idx="9818">
                  <c:v>211.67629154254814</c:v>
                </c:pt>
                <c:pt idx="9819">
                  <c:v>199.22773473291886</c:v>
                </c:pt>
                <c:pt idx="9820">
                  <c:v>187.78077819059308</c:v>
                </c:pt>
                <c:pt idx="9821">
                  <c:v>177.40338265660625</c:v>
                </c:pt>
                <c:pt idx="9822">
                  <c:v>197.37338941420455</c:v>
                </c:pt>
                <c:pt idx="9823">
                  <c:v>184.80651800779754</c:v>
                </c:pt>
                <c:pt idx="9824">
                  <c:v>173.77230508098137</c:v>
                </c:pt>
                <c:pt idx="9825">
                  <c:v>182.49307575528542</c:v>
                </c:pt>
                <c:pt idx="9826">
                  <c:v>171.28487827450499</c:v>
                </c:pt>
                <c:pt idx="9827">
                  <c:v>168.00789978837679</c:v>
                </c:pt>
                <c:pt idx="9828">
                  <c:v>188.64870210874199</c:v>
                </c:pt>
                <c:pt idx="9829">
                  <c:v>174.12088650563351</c:v>
                </c:pt>
                <c:pt idx="9830">
                  <c:v>171.22972175578218</c:v>
                </c:pt>
                <c:pt idx="9831">
                  <c:v>207.16153163690592</c:v>
                </c:pt>
                <c:pt idx="9832">
                  <c:v>199.17045493441822</c:v>
                </c:pt>
                <c:pt idx="9833">
                  <c:v>195.08211775671066</c:v>
                </c:pt>
                <c:pt idx="9834">
                  <c:v>235.40997057130278</c:v>
                </c:pt>
                <c:pt idx="9835">
                  <c:v>220.73284461746482</c:v>
                </c:pt>
                <c:pt idx="9836">
                  <c:v>209.1127199543547</c:v>
                </c:pt>
                <c:pt idx="9837">
                  <c:v>192.12367297753008</c:v>
                </c:pt>
                <c:pt idx="9838">
                  <c:v>178.1115961653486</c:v>
                </c:pt>
                <c:pt idx="9839">
                  <c:v>164.2483309949821</c:v>
                </c:pt>
                <c:pt idx="9840">
                  <c:v>154.78896773371639</c:v>
                </c:pt>
                <c:pt idx="9841">
                  <c:v>149.04027576003796</c:v>
                </c:pt>
                <c:pt idx="9842">
                  <c:v>141.60298823356425</c:v>
                </c:pt>
                <c:pt idx="9843">
                  <c:v>220.67314178108609</c:v>
                </c:pt>
                <c:pt idx="9844">
                  <c:v>205.64525950109555</c:v>
                </c:pt>
                <c:pt idx="9845">
                  <c:v>190.24731648855118</c:v>
                </c:pt>
                <c:pt idx="9846">
                  <c:v>177.63721283700011</c:v>
                </c:pt>
                <c:pt idx="9847">
                  <c:v>163.49022310194641</c:v>
                </c:pt>
                <c:pt idx="9848">
                  <c:v>149.00600062636454</c:v>
                </c:pt>
                <c:pt idx="9849">
                  <c:v>138.96265782793921</c:v>
                </c:pt>
                <c:pt idx="9850">
                  <c:v>132.66275530762186</c:v>
                </c:pt>
                <c:pt idx="9851">
                  <c:v>204.35655009758068</c:v>
                </c:pt>
                <c:pt idx="9852">
                  <c:v>189.53896130673377</c:v>
                </c:pt>
                <c:pt idx="9853">
                  <c:v>174.35310906570476</c:v>
                </c:pt>
                <c:pt idx="9854">
                  <c:v>161.81843212205399</c:v>
                </c:pt>
                <c:pt idx="9855">
                  <c:v>148.4771254788086</c:v>
                </c:pt>
                <c:pt idx="9856">
                  <c:v>134.25321598212054</c:v>
                </c:pt>
                <c:pt idx="9857">
                  <c:v>122.54200700936622</c:v>
                </c:pt>
                <c:pt idx="9858">
                  <c:v>187.66697352903986</c:v>
                </c:pt>
                <c:pt idx="9859">
                  <c:v>174.8491402176744</c:v>
                </c:pt>
                <c:pt idx="9860">
                  <c:v>159.00332163003441</c:v>
                </c:pt>
                <c:pt idx="9861">
                  <c:v>145.13571428327077</c:v>
                </c:pt>
                <c:pt idx="9862">
                  <c:v>131.52439809058228</c:v>
                </c:pt>
                <c:pt idx="9863">
                  <c:v>121.47512518159056</c:v>
                </c:pt>
                <c:pt idx="9864">
                  <c:v>170.63442061453929</c:v>
                </c:pt>
                <c:pt idx="9865">
                  <c:v>157.23462741850813</c:v>
                </c:pt>
                <c:pt idx="9866">
                  <c:v>144.55938958076126</c:v>
                </c:pt>
                <c:pt idx="9867">
                  <c:v>131.52689884559641</c:v>
                </c:pt>
                <c:pt idx="9868">
                  <c:v>117.92597381877454</c:v>
                </c:pt>
                <c:pt idx="9869">
                  <c:v>159.25913981642248</c:v>
                </c:pt>
                <c:pt idx="9870">
                  <c:v>144.39597787008825</c:v>
                </c:pt>
                <c:pt idx="9871">
                  <c:v>129.02218983408943</c:v>
                </c:pt>
                <c:pt idx="9872">
                  <c:v>114.22920718712817</c:v>
                </c:pt>
                <c:pt idx="9873">
                  <c:v>149.37272842253628</c:v>
                </c:pt>
                <c:pt idx="9874">
                  <c:v>133.26444300066009</c:v>
                </c:pt>
                <c:pt idx="9875">
                  <c:v>117.98063862403228</c:v>
                </c:pt>
                <c:pt idx="9876">
                  <c:v>136.17225881253034</c:v>
                </c:pt>
                <c:pt idx="9877">
                  <c:v>122.13501111385153</c:v>
                </c:pt>
                <c:pt idx="9878">
                  <c:v>125.93828166854678</c:v>
                </c:pt>
                <c:pt idx="9879">
                  <c:v>208.78662979862202</c:v>
                </c:pt>
                <c:pt idx="9880">
                  <c:v>195.06125387155078</c:v>
                </c:pt>
                <c:pt idx="9881">
                  <c:v>180.6478837685363</c:v>
                </c:pt>
                <c:pt idx="9882">
                  <c:v>166.66039186023932</c:v>
                </c:pt>
                <c:pt idx="9883">
                  <c:v>152.42801856223855</c:v>
                </c:pt>
                <c:pt idx="9884">
                  <c:v>138.2782782620211</c:v>
                </c:pt>
                <c:pt idx="9885">
                  <c:v>129.17849921769835</c:v>
                </c:pt>
                <c:pt idx="9886">
                  <c:v>195.23334665353957</c:v>
                </c:pt>
                <c:pt idx="9887">
                  <c:v>179.65853701253798</c:v>
                </c:pt>
                <c:pt idx="9888">
                  <c:v>166.51738745797979</c:v>
                </c:pt>
                <c:pt idx="9889">
                  <c:v>152.03005933466898</c:v>
                </c:pt>
                <c:pt idx="9890">
                  <c:v>137.35481409248132</c:v>
                </c:pt>
                <c:pt idx="9891">
                  <c:v>122.56543679376296</c:v>
                </c:pt>
                <c:pt idx="9892">
                  <c:v>178.69457467695531</c:v>
                </c:pt>
                <c:pt idx="9893">
                  <c:v>166.07743251546412</c:v>
                </c:pt>
                <c:pt idx="9894">
                  <c:v>150.86043792855457</c:v>
                </c:pt>
                <c:pt idx="9895">
                  <c:v>135.24024013424355</c:v>
                </c:pt>
                <c:pt idx="9896">
                  <c:v>122.47719179935825</c:v>
                </c:pt>
                <c:pt idx="9897">
                  <c:v>163.54694583977971</c:v>
                </c:pt>
                <c:pt idx="9898">
                  <c:v>150.71739822557606</c:v>
                </c:pt>
                <c:pt idx="9899">
                  <c:v>136.23251451917031</c:v>
                </c:pt>
                <c:pt idx="9900">
                  <c:v>121.44156091179912</c:v>
                </c:pt>
                <c:pt idx="9901">
                  <c:v>147.06029690560649</c:v>
                </c:pt>
                <c:pt idx="9902">
                  <c:v>132.09723904625275</c:v>
                </c:pt>
                <c:pt idx="9903">
                  <c:v>116.59099870071236</c:v>
                </c:pt>
                <c:pt idx="9904">
                  <c:v>134.78925456738239</c:v>
                </c:pt>
                <c:pt idx="9905">
                  <c:v>119.29442768054355</c:v>
                </c:pt>
                <c:pt idx="9906">
                  <c:v>126.06259103158504</c:v>
                </c:pt>
                <c:pt idx="9907">
                  <c:v>182.43377660247847</c:v>
                </c:pt>
                <c:pt idx="9908">
                  <c:v>165.54177516962477</c:v>
                </c:pt>
                <c:pt idx="9909">
                  <c:v>155.19983337131634</c:v>
                </c:pt>
                <c:pt idx="9910">
                  <c:v>144.01118963464091</c:v>
                </c:pt>
                <c:pt idx="9911">
                  <c:v>129.97083479942944</c:v>
                </c:pt>
                <c:pt idx="9912">
                  <c:v>164.70217703397111</c:v>
                </c:pt>
                <c:pt idx="9913">
                  <c:v>151.49022623245378</c:v>
                </c:pt>
                <c:pt idx="9914">
                  <c:v>138.67878564916805</c:v>
                </c:pt>
                <c:pt idx="9915">
                  <c:v>128.4375053603128</c:v>
                </c:pt>
                <c:pt idx="9916">
                  <c:v>151.91244571458469</c:v>
                </c:pt>
                <c:pt idx="9917">
                  <c:v>137.66968332979854</c:v>
                </c:pt>
                <c:pt idx="9918">
                  <c:v>124.60670218008204</c:v>
                </c:pt>
                <c:pt idx="9919">
                  <c:v>139.68287447265016</c:v>
                </c:pt>
                <c:pt idx="9920">
                  <c:v>126.52672207666342</c:v>
                </c:pt>
                <c:pt idx="9921">
                  <c:v>130.55650195656881</c:v>
                </c:pt>
                <c:pt idx="9922">
                  <c:v>162.52526045828654</c:v>
                </c:pt>
                <c:pt idx="9923">
                  <c:v>150.98662601862611</c:v>
                </c:pt>
                <c:pt idx="9924">
                  <c:v>142.34588882551225</c:v>
                </c:pt>
                <c:pt idx="9925">
                  <c:v>151.47439728474251</c:v>
                </c:pt>
                <c:pt idx="9926">
                  <c:v>138.75587301667861</c:v>
                </c:pt>
                <c:pt idx="9927">
                  <c:v>139.86551357176404</c:v>
                </c:pt>
                <c:pt idx="9928">
                  <c:v>157.48165860780978</c:v>
                </c:pt>
                <c:pt idx="9929">
                  <c:v>216.55997267986106</c:v>
                </c:pt>
                <c:pt idx="9930">
                  <c:v>204.66243814445102</c:v>
                </c:pt>
                <c:pt idx="9931">
                  <c:v>192.86824158281672</c:v>
                </c:pt>
                <c:pt idx="9932">
                  <c:v>176.30699121761882</c:v>
                </c:pt>
                <c:pt idx="9933">
                  <c:v>163.94122318659402</c:v>
                </c:pt>
                <c:pt idx="9934">
                  <c:v>153.33958537069498</c:v>
                </c:pt>
                <c:pt idx="9935">
                  <c:v>144.18616252950255</c:v>
                </c:pt>
                <c:pt idx="9936">
                  <c:v>203.51360351809205</c:v>
                </c:pt>
                <c:pt idx="9937">
                  <c:v>188.52389910381567</c:v>
                </c:pt>
                <c:pt idx="9938">
                  <c:v>176.91027348311377</c:v>
                </c:pt>
                <c:pt idx="9939">
                  <c:v>161.11868620161567</c:v>
                </c:pt>
                <c:pt idx="9940">
                  <c:v>146.99553072905292</c:v>
                </c:pt>
                <c:pt idx="9941">
                  <c:v>137.74865861481817</c:v>
                </c:pt>
                <c:pt idx="9942">
                  <c:v>187.53296702046794</c:v>
                </c:pt>
                <c:pt idx="9943">
                  <c:v>171.56090089562076</c:v>
                </c:pt>
                <c:pt idx="9944">
                  <c:v>158.55869336481874</c:v>
                </c:pt>
                <c:pt idx="9945">
                  <c:v>146.60935555649303</c:v>
                </c:pt>
                <c:pt idx="9946">
                  <c:v>132.99938173634018</c:v>
                </c:pt>
                <c:pt idx="9947">
                  <c:v>175.36917217934615</c:v>
                </c:pt>
                <c:pt idx="9948">
                  <c:v>159.31457799319674</c:v>
                </c:pt>
                <c:pt idx="9949">
                  <c:v>141.52031753366168</c:v>
                </c:pt>
                <c:pt idx="9950">
                  <c:v>127.69445490780708</c:v>
                </c:pt>
                <c:pt idx="9951">
                  <c:v>158.7539748249169</c:v>
                </c:pt>
                <c:pt idx="9952">
                  <c:v>146.01971351823795</c:v>
                </c:pt>
                <c:pt idx="9953">
                  <c:v>130.38155189464646</c:v>
                </c:pt>
                <c:pt idx="9954">
                  <c:v>144.44938846826744</c:v>
                </c:pt>
                <c:pt idx="9955">
                  <c:v>130.00538150978355</c:v>
                </c:pt>
                <c:pt idx="9956">
                  <c:v>131.81868655687686</c:v>
                </c:pt>
                <c:pt idx="9957">
                  <c:v>189.03765043166391</c:v>
                </c:pt>
                <c:pt idx="9958">
                  <c:v>175.31116012067548</c:v>
                </c:pt>
                <c:pt idx="9959">
                  <c:v>161.07681574111007</c:v>
                </c:pt>
                <c:pt idx="9960">
                  <c:v>148.08978837021596</c:v>
                </c:pt>
                <c:pt idx="9961">
                  <c:v>135.82707672775905</c:v>
                </c:pt>
                <c:pt idx="9962">
                  <c:v>176.01717716032726</c:v>
                </c:pt>
                <c:pt idx="9963">
                  <c:v>160.98082115518969</c:v>
                </c:pt>
                <c:pt idx="9964">
                  <c:v>145.90802085148448</c:v>
                </c:pt>
                <c:pt idx="9965">
                  <c:v>132.38842373886609</c:v>
                </c:pt>
                <c:pt idx="9966">
                  <c:v>162.92538863704203</c:v>
                </c:pt>
                <c:pt idx="9967">
                  <c:v>145.96683079749596</c:v>
                </c:pt>
                <c:pt idx="9968">
                  <c:v>130.74624923843498</c:v>
                </c:pt>
                <c:pt idx="9969">
                  <c:v>147.94739506608744</c:v>
                </c:pt>
                <c:pt idx="9970">
                  <c:v>133.84712717513366</c:v>
                </c:pt>
                <c:pt idx="9971">
                  <c:v>131.94565212082216</c:v>
                </c:pt>
                <c:pt idx="9972">
                  <c:v>166.26143284877026</c:v>
                </c:pt>
                <c:pt idx="9973">
                  <c:v>152.37809522615339</c:v>
                </c:pt>
                <c:pt idx="9974">
                  <c:v>137.86800108777038</c:v>
                </c:pt>
                <c:pt idx="9975">
                  <c:v>153.02289194646096</c:v>
                </c:pt>
                <c:pt idx="9976">
                  <c:v>137.63031697866495</c:v>
                </c:pt>
                <c:pt idx="9977">
                  <c:v>138.06658142515039</c:v>
                </c:pt>
                <c:pt idx="9978">
                  <c:v>150.79005773795052</c:v>
                </c:pt>
                <c:pt idx="9979">
                  <c:v>208.16862799264607</c:v>
                </c:pt>
                <c:pt idx="9980">
                  <c:v>192.52943907161239</c:v>
                </c:pt>
                <c:pt idx="9981">
                  <c:v>179.47827063471618</c:v>
                </c:pt>
                <c:pt idx="9982">
                  <c:v>168.53302055161134</c:v>
                </c:pt>
                <c:pt idx="9983">
                  <c:v>158.44539516596501</c:v>
                </c:pt>
                <c:pt idx="9984">
                  <c:v>195.08195084187275</c:v>
                </c:pt>
                <c:pt idx="9985">
                  <c:v>180.42604507240333</c:v>
                </c:pt>
                <c:pt idx="9986">
                  <c:v>163.03304451876534</c:v>
                </c:pt>
                <c:pt idx="9987">
                  <c:v>152.90827544674403</c:v>
                </c:pt>
                <c:pt idx="9988">
                  <c:v>178.53429831249002</c:v>
                </c:pt>
                <c:pt idx="9989">
                  <c:v>166.27311754286256</c:v>
                </c:pt>
                <c:pt idx="9990">
                  <c:v>152.37860960515059</c:v>
                </c:pt>
                <c:pt idx="9991">
                  <c:v>166.838049294965</c:v>
                </c:pt>
                <c:pt idx="9992">
                  <c:v>148.75578008048774</c:v>
                </c:pt>
                <c:pt idx="9993">
                  <c:v>151.36858981260252</c:v>
                </c:pt>
                <c:pt idx="9994">
                  <c:v>185.13487192942944</c:v>
                </c:pt>
                <c:pt idx="9995">
                  <c:v>169.15091267111097</c:v>
                </c:pt>
                <c:pt idx="9996">
                  <c:v>153.09790340370841</c:v>
                </c:pt>
                <c:pt idx="9997">
                  <c:v>169.88100665475054</c:v>
                </c:pt>
                <c:pt idx="9998">
                  <c:v>156.96563811164788</c:v>
                </c:pt>
                <c:pt idx="9999">
                  <c:v>152.26012411381998</c:v>
                </c:pt>
                <c:pt idx="10000">
                  <c:v>159.1476412154434</c:v>
                </c:pt>
                <c:pt idx="10001">
                  <c:v>201.8998156017592</c:v>
                </c:pt>
                <c:pt idx="10002">
                  <c:v>187.58646050440916</c:v>
                </c:pt>
                <c:pt idx="10003">
                  <c:v>176.06937612964975</c:v>
                </c:pt>
                <c:pt idx="10004">
                  <c:v>186.4621455409914</c:v>
                </c:pt>
                <c:pt idx="10005">
                  <c:v>172.66573897900253</c:v>
                </c:pt>
                <c:pt idx="10006">
                  <c:v>171.05424438241778</c:v>
                </c:pt>
                <c:pt idx="10007">
                  <c:v>175.29008139168843</c:v>
                </c:pt>
                <c:pt idx="10008">
                  <c:v>198.28340777537244</c:v>
                </c:pt>
                <c:pt idx="10009">
                  <c:v>222.1207571959086</c:v>
                </c:pt>
                <c:pt idx="10010">
                  <c:v>209.05990963935255</c:v>
                </c:pt>
                <c:pt idx="10011">
                  <c:v>195.07291184769554</c:v>
                </c:pt>
                <c:pt idx="10012">
                  <c:v>178.61744179987841</c:v>
                </c:pt>
                <c:pt idx="10013">
                  <c:v>165.19669383195196</c:v>
                </c:pt>
                <c:pt idx="10014">
                  <c:v>152.74950605982281</c:v>
                </c:pt>
                <c:pt idx="10015">
                  <c:v>143.84914678956784</c:v>
                </c:pt>
                <c:pt idx="10016">
                  <c:v>136.50180175273613</c:v>
                </c:pt>
                <c:pt idx="10017">
                  <c:v>205.92749923363192</c:v>
                </c:pt>
                <c:pt idx="10018">
                  <c:v>192.17742768944072</c:v>
                </c:pt>
                <c:pt idx="10019">
                  <c:v>178.99552491199051</c:v>
                </c:pt>
                <c:pt idx="10020">
                  <c:v>164.45406894677967</c:v>
                </c:pt>
                <c:pt idx="10021">
                  <c:v>149.95115675766965</c:v>
                </c:pt>
                <c:pt idx="10022">
                  <c:v>135.88320363891967</c:v>
                </c:pt>
                <c:pt idx="10023">
                  <c:v>127.29000881460388</c:v>
                </c:pt>
                <c:pt idx="10024">
                  <c:v>190.19997802976957</c:v>
                </c:pt>
                <c:pt idx="10025">
                  <c:v>176.03448654907152</c:v>
                </c:pt>
                <c:pt idx="10026">
                  <c:v>162.73987013081432</c:v>
                </c:pt>
                <c:pt idx="10027">
                  <c:v>148.16293095549509</c:v>
                </c:pt>
                <c:pt idx="10028">
                  <c:v>134.43536494523005</c:v>
                </c:pt>
                <c:pt idx="10029">
                  <c:v>121.0414517851159</c:v>
                </c:pt>
                <c:pt idx="10030">
                  <c:v>176.40227191288466</c:v>
                </c:pt>
                <c:pt idx="10031">
                  <c:v>160.89590761575823</c:v>
                </c:pt>
                <c:pt idx="10032">
                  <c:v>144.33492804164439</c:v>
                </c:pt>
                <c:pt idx="10033">
                  <c:v>132.36429444882674</c:v>
                </c:pt>
                <c:pt idx="10034">
                  <c:v>117.06066656284065</c:v>
                </c:pt>
                <c:pt idx="10035">
                  <c:v>160.69573856234933</c:v>
                </c:pt>
                <c:pt idx="10036">
                  <c:v>145.83564039440034</c:v>
                </c:pt>
                <c:pt idx="10037">
                  <c:v>130.35286994487888</c:v>
                </c:pt>
                <c:pt idx="10038">
                  <c:v>118.14735835012061</c:v>
                </c:pt>
                <c:pt idx="10039">
                  <c:v>147.8965311445611</c:v>
                </c:pt>
                <c:pt idx="10040">
                  <c:v>133.17606059838931</c:v>
                </c:pt>
                <c:pt idx="10041">
                  <c:v>116.95866423065422</c:v>
                </c:pt>
                <c:pt idx="10042">
                  <c:v>137.2286858341829</c:v>
                </c:pt>
                <c:pt idx="10043">
                  <c:v>121.39617264340882</c:v>
                </c:pt>
                <c:pt idx="10044">
                  <c:v>123.8711705981882</c:v>
                </c:pt>
                <c:pt idx="10045">
                  <c:v>195.192826666575</c:v>
                </c:pt>
                <c:pt idx="10046">
                  <c:v>181.10815865245911</c:v>
                </c:pt>
                <c:pt idx="10047">
                  <c:v>168.03740871433183</c:v>
                </c:pt>
                <c:pt idx="10048">
                  <c:v>154.15626436379671</c:v>
                </c:pt>
                <c:pt idx="10049">
                  <c:v>138.91914873406358</c:v>
                </c:pt>
                <c:pt idx="10050">
                  <c:v>125.40115640957129</c:v>
                </c:pt>
                <c:pt idx="10051">
                  <c:v>182.87022658278204</c:v>
                </c:pt>
                <c:pt idx="10052">
                  <c:v>166.92256150165031</c:v>
                </c:pt>
                <c:pt idx="10053">
                  <c:v>152.55115115258718</c:v>
                </c:pt>
                <c:pt idx="10054">
                  <c:v>138.86355941522038</c:v>
                </c:pt>
                <c:pt idx="10055">
                  <c:v>123.93141868551311</c:v>
                </c:pt>
                <c:pt idx="10056">
                  <c:v>165.16458922757693</c:v>
                </c:pt>
                <c:pt idx="10057">
                  <c:v>152.1737449204104</c:v>
                </c:pt>
                <c:pt idx="10058">
                  <c:v>137.96986907290989</c:v>
                </c:pt>
                <c:pt idx="10059">
                  <c:v>124.39217473701297</c:v>
                </c:pt>
                <c:pt idx="10060">
                  <c:v>149.67447193080125</c:v>
                </c:pt>
                <c:pt idx="10061">
                  <c:v>134.54053654370682</c:v>
                </c:pt>
                <c:pt idx="10062">
                  <c:v>121.61564484974474</c:v>
                </c:pt>
                <c:pt idx="10063">
                  <c:v>135.77828599056147</c:v>
                </c:pt>
                <c:pt idx="10064">
                  <c:v>121.1775493373375</c:v>
                </c:pt>
                <c:pt idx="10065">
                  <c:v>123.41054793914623</c:v>
                </c:pt>
                <c:pt idx="10066">
                  <c:v>168.59013413526077</c:v>
                </c:pt>
                <c:pt idx="10067">
                  <c:v>156.53623927486979</c:v>
                </c:pt>
                <c:pt idx="10068">
                  <c:v>143.26528175448834</c:v>
                </c:pt>
                <c:pt idx="10069">
                  <c:v>131.00125816695731</c:v>
                </c:pt>
                <c:pt idx="10070">
                  <c:v>153.99883729508883</c:v>
                </c:pt>
                <c:pt idx="10071">
                  <c:v>140.2946089684167</c:v>
                </c:pt>
                <c:pt idx="10072">
                  <c:v>129.16893559089453</c:v>
                </c:pt>
                <c:pt idx="10073">
                  <c:v>141.87571000725416</c:v>
                </c:pt>
                <c:pt idx="10074">
                  <c:v>127.78020160526239</c:v>
                </c:pt>
                <c:pt idx="10075">
                  <c:v>128.56106079480674</c:v>
                </c:pt>
                <c:pt idx="10076">
                  <c:v>156.27166415478428</c:v>
                </c:pt>
                <c:pt idx="10077">
                  <c:v>143.50356905522062</c:v>
                </c:pt>
                <c:pt idx="10078">
                  <c:v>141.74471480767215</c:v>
                </c:pt>
                <c:pt idx="10079">
                  <c:v>205.97172794594962</c:v>
                </c:pt>
                <c:pt idx="10080">
                  <c:v>191.95719960279882</c:v>
                </c:pt>
                <c:pt idx="10081">
                  <c:v>177.12368365942234</c:v>
                </c:pt>
                <c:pt idx="10082">
                  <c:v>163.9866094826225</c:v>
                </c:pt>
                <c:pt idx="10083">
                  <c:v>151.76782210959482</c:v>
                </c:pt>
                <c:pt idx="10084">
                  <c:v>140.37632506432169</c:v>
                </c:pt>
                <c:pt idx="10085">
                  <c:v>190.21950950651649</c:v>
                </c:pt>
                <c:pt idx="10086">
                  <c:v>175.92685494547561</c:v>
                </c:pt>
                <c:pt idx="10087">
                  <c:v>162.88913400683532</c:v>
                </c:pt>
                <c:pt idx="10088">
                  <c:v>148.99827058229016</c:v>
                </c:pt>
                <c:pt idx="10089">
                  <c:v>136.64365837972241</c:v>
                </c:pt>
                <c:pt idx="10090">
                  <c:v>175.83480617113867</c:v>
                </c:pt>
                <c:pt idx="10091">
                  <c:v>159.88951792251964</c:v>
                </c:pt>
                <c:pt idx="10092">
                  <c:v>145.55348348707412</c:v>
                </c:pt>
                <c:pt idx="10093">
                  <c:v>133.79083644202956</c:v>
                </c:pt>
                <c:pt idx="10094">
                  <c:v>161.27454539744235</c:v>
                </c:pt>
                <c:pt idx="10095">
                  <c:v>149.49163820743638</c:v>
                </c:pt>
                <c:pt idx="10096">
                  <c:v>131.99706100961862</c:v>
                </c:pt>
                <c:pt idx="10097">
                  <c:v>146.72693404650909</c:v>
                </c:pt>
                <c:pt idx="10098">
                  <c:v>132.85262552644213</c:v>
                </c:pt>
                <c:pt idx="10099">
                  <c:v>130.57097078758306</c:v>
                </c:pt>
                <c:pt idx="10100">
                  <c:v>178.09681278566813</c:v>
                </c:pt>
                <c:pt idx="10101">
                  <c:v>163.68298346464235</c:v>
                </c:pt>
                <c:pt idx="10102">
                  <c:v>150.26986188849787</c:v>
                </c:pt>
                <c:pt idx="10103">
                  <c:v>138.53512810280131</c:v>
                </c:pt>
                <c:pt idx="10104">
                  <c:v>164.14733766810878</c:v>
                </c:pt>
                <c:pt idx="10105">
                  <c:v>148.92913521546234</c:v>
                </c:pt>
                <c:pt idx="10106">
                  <c:v>135.06788047386272</c:v>
                </c:pt>
                <c:pt idx="10107">
                  <c:v>150.38538321880287</c:v>
                </c:pt>
                <c:pt idx="10108">
                  <c:v>134.27302105942681</c:v>
                </c:pt>
                <c:pt idx="10109">
                  <c:v>136.26944509728287</c:v>
                </c:pt>
                <c:pt idx="10110">
                  <c:v>157.20991281369811</c:v>
                </c:pt>
                <c:pt idx="10111">
                  <c:v>143.12612002814171</c:v>
                </c:pt>
                <c:pt idx="10112">
                  <c:v>141.76158359684405</c:v>
                </c:pt>
                <c:pt idx="10113">
                  <c:v>196.06662152490401</c:v>
                </c:pt>
                <c:pt idx="10114">
                  <c:v>178.14497130947564</c:v>
                </c:pt>
                <c:pt idx="10115">
                  <c:v>164.52361204789531</c:v>
                </c:pt>
                <c:pt idx="10116">
                  <c:v>156.23142102837096</c:v>
                </c:pt>
                <c:pt idx="10117">
                  <c:v>179.63114769376512</c:v>
                </c:pt>
                <c:pt idx="10118">
                  <c:v>163.53377469865222</c:v>
                </c:pt>
                <c:pt idx="10119">
                  <c:v>152.52895471546481</c:v>
                </c:pt>
                <c:pt idx="10120">
                  <c:v>163.73901163859705</c:v>
                </c:pt>
                <c:pt idx="10121">
                  <c:v>150.57193586698531</c:v>
                </c:pt>
                <c:pt idx="10122">
                  <c:v>150.75460713124471</c:v>
                </c:pt>
                <c:pt idx="10123">
                  <c:v>171.3014413486128</c:v>
                </c:pt>
                <c:pt idx="10124">
                  <c:v>154.63352814995596</c:v>
                </c:pt>
                <c:pt idx="10125">
                  <c:v>154.81472760434781</c:v>
                </c:pt>
                <c:pt idx="10126">
                  <c:v>187.35525793495765</c:v>
                </c:pt>
                <c:pt idx="10127">
                  <c:v>175.95801086935512</c:v>
                </c:pt>
                <c:pt idx="10128">
                  <c:v>173.50208358071211</c:v>
                </c:pt>
                <c:pt idx="10129">
                  <c:v>207.78831295360715</c:v>
                </c:pt>
                <c:pt idx="10130">
                  <c:v>196.03811341535982</c:v>
                </c:pt>
                <c:pt idx="10131">
                  <c:v>178.7650574606248</c:v>
                </c:pt>
                <c:pt idx="10132">
                  <c:v>164.7355019301981</c:v>
                </c:pt>
                <c:pt idx="10133">
                  <c:v>152.61176072746412</c:v>
                </c:pt>
                <c:pt idx="10134">
                  <c:v>140.40848468462264</c:v>
                </c:pt>
                <c:pt idx="10135">
                  <c:v>132.2356683715459</c:v>
                </c:pt>
                <c:pt idx="10136">
                  <c:v>192.69066824715696</c:v>
                </c:pt>
                <c:pt idx="10137">
                  <c:v>177.84679815018239</c:v>
                </c:pt>
                <c:pt idx="10138">
                  <c:v>165.75671780951711</c:v>
                </c:pt>
                <c:pt idx="10139">
                  <c:v>151.10825094847291</c:v>
                </c:pt>
                <c:pt idx="10140">
                  <c:v>136.95375029521711</c:v>
                </c:pt>
                <c:pt idx="10141">
                  <c:v>123.27815421343848</c:v>
                </c:pt>
                <c:pt idx="10142">
                  <c:v>177.42874940956801</c:v>
                </c:pt>
                <c:pt idx="10143">
                  <c:v>163.10649720915444</c:v>
                </c:pt>
                <c:pt idx="10144">
                  <c:v>150.20996562627829</c:v>
                </c:pt>
                <c:pt idx="10145">
                  <c:v>135.60145077497896</c:v>
                </c:pt>
                <c:pt idx="10146">
                  <c:v>121.58905172067489</c:v>
                </c:pt>
                <c:pt idx="10147">
                  <c:v>162.90168441147807</c:v>
                </c:pt>
                <c:pt idx="10148">
                  <c:v>147.5571580966855</c:v>
                </c:pt>
                <c:pt idx="10149">
                  <c:v>134.70487550962343</c:v>
                </c:pt>
                <c:pt idx="10150">
                  <c:v>121.77004043820216</c:v>
                </c:pt>
                <c:pt idx="10151">
                  <c:v>148.89687709073041</c:v>
                </c:pt>
                <c:pt idx="10152">
                  <c:v>133.66782412262751</c:v>
                </c:pt>
                <c:pt idx="10153">
                  <c:v>117.2916652214094</c:v>
                </c:pt>
                <c:pt idx="10154">
                  <c:v>136.72328808976044</c:v>
                </c:pt>
                <c:pt idx="10155">
                  <c:v>120.40477367026642</c:v>
                </c:pt>
                <c:pt idx="10156">
                  <c:v>124.72612023767056</c:v>
                </c:pt>
                <c:pt idx="10157">
                  <c:v>181.02083097290108</c:v>
                </c:pt>
                <c:pt idx="10158">
                  <c:v>167.74684752722283</c:v>
                </c:pt>
                <c:pt idx="10159">
                  <c:v>154.8900964175134</c:v>
                </c:pt>
                <c:pt idx="10160">
                  <c:v>139.00695370387461</c:v>
                </c:pt>
                <c:pt idx="10161">
                  <c:v>125.90710020155075</c:v>
                </c:pt>
                <c:pt idx="10162">
                  <c:v>169.54922647399508</c:v>
                </c:pt>
                <c:pt idx="10163">
                  <c:v>153.010277336738</c:v>
                </c:pt>
                <c:pt idx="10164">
                  <c:v>140.12788316319302</c:v>
                </c:pt>
                <c:pt idx="10165">
                  <c:v>125.3505877751013</c:v>
                </c:pt>
                <c:pt idx="10166">
                  <c:v>154.34469096486191</c:v>
                </c:pt>
                <c:pt idx="10167">
                  <c:v>138.87713597306902</c:v>
                </c:pt>
                <c:pt idx="10168">
                  <c:v>125.77198510872154</c:v>
                </c:pt>
                <c:pt idx="10169">
                  <c:v>139.60246454251319</c:v>
                </c:pt>
                <c:pt idx="10170">
                  <c:v>124.4305010071073</c:v>
                </c:pt>
                <c:pt idx="10171">
                  <c:v>126.50958187251263</c:v>
                </c:pt>
                <c:pt idx="10172">
                  <c:v>159.08380369099814</c:v>
                </c:pt>
                <c:pt idx="10173">
                  <c:v>146.0857265951197</c:v>
                </c:pt>
                <c:pt idx="10174">
                  <c:v>132.19170883888751</c:v>
                </c:pt>
                <c:pt idx="10175">
                  <c:v>145.66341901190549</c:v>
                </c:pt>
                <c:pt idx="10176">
                  <c:v>131.16702368474648</c:v>
                </c:pt>
                <c:pt idx="10177">
                  <c:v>133.37628757095922</c:v>
                </c:pt>
                <c:pt idx="10178">
                  <c:v>147.45630207259978</c:v>
                </c:pt>
                <c:pt idx="10179">
                  <c:v>195.30222464775989</c:v>
                </c:pt>
                <c:pt idx="10180">
                  <c:v>180.30670341513689</c:v>
                </c:pt>
                <c:pt idx="10181">
                  <c:v>165.31155406256403</c:v>
                </c:pt>
                <c:pt idx="10182">
                  <c:v>153.50476758940545</c:v>
                </c:pt>
                <c:pt idx="10183">
                  <c:v>140.98456747703335</c:v>
                </c:pt>
                <c:pt idx="10184">
                  <c:v>179.9338246813677</c:v>
                </c:pt>
                <c:pt idx="10185">
                  <c:v>165.35327393944749</c:v>
                </c:pt>
                <c:pt idx="10186">
                  <c:v>150.50414103851222</c:v>
                </c:pt>
                <c:pt idx="10187">
                  <c:v>137.55573018530799</c:v>
                </c:pt>
                <c:pt idx="10188">
                  <c:v>164.75431259600805</c:v>
                </c:pt>
                <c:pt idx="10189">
                  <c:v>150.49108245473985</c:v>
                </c:pt>
                <c:pt idx="10190">
                  <c:v>135.47234927730574</c:v>
                </c:pt>
                <c:pt idx="10191">
                  <c:v>149.60812919684213</c:v>
                </c:pt>
                <c:pt idx="10192">
                  <c:v>133.70354874109262</c:v>
                </c:pt>
                <c:pt idx="10193">
                  <c:v>134.51581656195367</c:v>
                </c:pt>
                <c:pt idx="10194">
                  <c:v>167.11444757272352</c:v>
                </c:pt>
                <c:pt idx="10195">
                  <c:v>153.40521570205897</c:v>
                </c:pt>
                <c:pt idx="10196">
                  <c:v>141.29355192818684</c:v>
                </c:pt>
                <c:pt idx="10197">
                  <c:v>153.92489538593782</c:v>
                </c:pt>
                <c:pt idx="10198">
                  <c:v>138.71711072872154</c:v>
                </c:pt>
                <c:pt idx="10199">
                  <c:v>139.84637543643635</c:v>
                </c:pt>
                <c:pt idx="10200">
                  <c:v>145.71879737685322</c:v>
                </c:pt>
                <c:pt idx="10201">
                  <c:v>182.9115846732459</c:v>
                </c:pt>
                <c:pt idx="10202">
                  <c:v>169.28350525963469</c:v>
                </c:pt>
                <c:pt idx="10203">
                  <c:v>155.33823004985129</c:v>
                </c:pt>
                <c:pt idx="10204">
                  <c:v>166.10601182242726</c:v>
                </c:pt>
                <c:pt idx="10205">
                  <c:v>153.70375136429652</c:v>
                </c:pt>
                <c:pt idx="10206">
                  <c:v>151.80495587783639</c:v>
                </c:pt>
                <c:pt idx="10207">
                  <c:v>158.06477432675115</c:v>
                </c:pt>
                <c:pt idx="10208">
                  <c:v>177.34300843259643</c:v>
                </c:pt>
                <c:pt idx="10209">
                  <c:v>195.15220530796137</c:v>
                </c:pt>
                <c:pt idx="10210">
                  <c:v>182.92676652047021</c:v>
                </c:pt>
                <c:pt idx="10211">
                  <c:v>168.14149938725268</c:v>
                </c:pt>
                <c:pt idx="10212">
                  <c:v>156.67830885094418</c:v>
                </c:pt>
                <c:pt idx="10213">
                  <c:v>139.88649174797024</c:v>
                </c:pt>
                <c:pt idx="10214">
                  <c:v>130.89919660945566</c:v>
                </c:pt>
                <c:pt idx="10215">
                  <c:v>180.95041602226479</c:v>
                </c:pt>
                <c:pt idx="10216">
                  <c:v>165.98705883067532</c:v>
                </c:pt>
                <c:pt idx="10217">
                  <c:v>154.25630100013746</c:v>
                </c:pt>
                <c:pt idx="10218">
                  <c:v>140.89571542626618</c:v>
                </c:pt>
                <c:pt idx="10219">
                  <c:v>125.93203493313626</c:v>
                </c:pt>
                <c:pt idx="10220">
                  <c:v>166.09962534475676</c:v>
                </c:pt>
                <c:pt idx="10221">
                  <c:v>150.53623584290153</c:v>
                </c:pt>
                <c:pt idx="10222">
                  <c:v>135.81744806245115</c:v>
                </c:pt>
                <c:pt idx="10223">
                  <c:v>124.26728785075852</c:v>
                </c:pt>
                <c:pt idx="10224">
                  <c:v>150.86034632810038</c:v>
                </c:pt>
                <c:pt idx="10225">
                  <c:v>136.18892857146079</c:v>
                </c:pt>
                <c:pt idx="10226">
                  <c:v>121.05046558112008</c:v>
                </c:pt>
                <c:pt idx="10227">
                  <c:v>138.41370595604917</c:v>
                </c:pt>
                <c:pt idx="10228">
                  <c:v>122.25918410151826</c:v>
                </c:pt>
                <c:pt idx="10229">
                  <c:v>127.3928623060699</c:v>
                </c:pt>
                <c:pt idx="10230">
                  <c:v>170.86621054980492</c:v>
                </c:pt>
                <c:pt idx="10231">
                  <c:v>155.13062347122127</c:v>
                </c:pt>
                <c:pt idx="10232">
                  <c:v>140.87469566178038</c:v>
                </c:pt>
                <c:pt idx="10233">
                  <c:v>129.89415426246114</c:v>
                </c:pt>
                <c:pt idx="10234">
                  <c:v>159.73971243462051</c:v>
                </c:pt>
                <c:pt idx="10235">
                  <c:v>142.77215360590571</c:v>
                </c:pt>
                <c:pt idx="10236">
                  <c:v>126.80228024012672</c:v>
                </c:pt>
                <c:pt idx="10237">
                  <c:v>141.25577711209235</c:v>
                </c:pt>
                <c:pt idx="10238">
                  <c:v>127.31303549049176</c:v>
                </c:pt>
                <c:pt idx="10239">
                  <c:v>128.24445818564163</c:v>
                </c:pt>
                <c:pt idx="10240">
                  <c:v>150.59369173283176</c:v>
                </c:pt>
                <c:pt idx="10241">
                  <c:v>137.90838646161524</c:v>
                </c:pt>
                <c:pt idx="10242">
                  <c:v>136.21754288502916</c:v>
                </c:pt>
                <c:pt idx="10243">
                  <c:v>184.54853871068701</c:v>
                </c:pt>
                <c:pt idx="10244">
                  <c:v>169.66117085571159</c:v>
                </c:pt>
                <c:pt idx="10245">
                  <c:v>154.61173393569857</c:v>
                </c:pt>
                <c:pt idx="10246">
                  <c:v>142.37565280286981</c:v>
                </c:pt>
                <c:pt idx="10247">
                  <c:v>170.24326660189786</c:v>
                </c:pt>
                <c:pt idx="10248">
                  <c:v>153.1586787932506</c:v>
                </c:pt>
                <c:pt idx="10249">
                  <c:v>141.39139235488597</c:v>
                </c:pt>
                <c:pt idx="10250">
                  <c:v>156.48431487100538</c:v>
                </c:pt>
                <c:pt idx="10251">
                  <c:v>139.68375863172628</c:v>
                </c:pt>
                <c:pt idx="10252">
                  <c:v>141.75554381170787</c:v>
                </c:pt>
                <c:pt idx="10253">
                  <c:v>157.77143437411814</c:v>
                </c:pt>
                <c:pt idx="10254">
                  <c:v>143.93802445013262</c:v>
                </c:pt>
                <c:pt idx="10255">
                  <c:v>144.31964367142973</c:v>
                </c:pt>
                <c:pt idx="10256">
                  <c:v>172.39604042867177</c:v>
                </c:pt>
                <c:pt idx="10257">
                  <c:v>159.29444432921309</c:v>
                </c:pt>
                <c:pt idx="10258">
                  <c:v>158.95625267741434</c:v>
                </c:pt>
                <c:pt idx="10259">
                  <c:v>183.87409458084346</c:v>
                </c:pt>
                <c:pt idx="10260">
                  <c:v>169.78510170652135</c:v>
                </c:pt>
                <c:pt idx="10261">
                  <c:v>159.82768168204416</c:v>
                </c:pt>
                <c:pt idx="10262">
                  <c:v>146.14061437483088</c:v>
                </c:pt>
                <c:pt idx="10263">
                  <c:v>131.1073175859417</c:v>
                </c:pt>
                <c:pt idx="10264">
                  <c:v>170.79203472046788</c:v>
                </c:pt>
                <c:pt idx="10265">
                  <c:v>155.97784834325444</c:v>
                </c:pt>
                <c:pt idx="10266">
                  <c:v>142.15192533567006</c:v>
                </c:pt>
                <c:pt idx="10267">
                  <c:v>130.29689018863337</c:v>
                </c:pt>
                <c:pt idx="10268">
                  <c:v>157.46684762582754</c:v>
                </c:pt>
                <c:pt idx="10269">
                  <c:v>142.50095748449439</c:v>
                </c:pt>
                <c:pt idx="10270">
                  <c:v>128.82912389551484</c:v>
                </c:pt>
                <c:pt idx="10271">
                  <c:v>142.33867047277863</c:v>
                </c:pt>
                <c:pt idx="10272">
                  <c:v>127.56458352919003</c:v>
                </c:pt>
                <c:pt idx="10273">
                  <c:v>129.20945778448163</c:v>
                </c:pt>
                <c:pt idx="10274">
                  <c:v>159.82934446387867</c:v>
                </c:pt>
                <c:pt idx="10275">
                  <c:v>146.27654192548789</c:v>
                </c:pt>
                <c:pt idx="10276">
                  <c:v>132.64342898616087</c:v>
                </c:pt>
                <c:pt idx="10277">
                  <c:v>147.18429931577839</c:v>
                </c:pt>
                <c:pt idx="10278">
                  <c:v>130.80441087838494</c:v>
                </c:pt>
                <c:pt idx="10279">
                  <c:v>133.28779069176085</c:v>
                </c:pt>
                <c:pt idx="10280">
                  <c:v>140.32943559343994</c:v>
                </c:pt>
                <c:pt idx="10281">
                  <c:v>172.93759933525428</c:v>
                </c:pt>
                <c:pt idx="10282">
                  <c:v>159.04443229690332</c:v>
                </c:pt>
                <c:pt idx="10283">
                  <c:v>144.32705098819361</c:v>
                </c:pt>
                <c:pt idx="10284">
                  <c:v>159.6020044327413</c:v>
                </c:pt>
                <c:pt idx="10285">
                  <c:v>144.72509067189458</c:v>
                </c:pt>
                <c:pt idx="10286">
                  <c:v>144.56749800692637</c:v>
                </c:pt>
                <c:pt idx="10287">
                  <c:v>148.98679112857485</c:v>
                </c:pt>
                <c:pt idx="10288">
                  <c:v>163.76497676449344</c:v>
                </c:pt>
                <c:pt idx="10289">
                  <c:v>178.73634472668789</c:v>
                </c:pt>
                <c:pt idx="10290">
                  <c:v>165.22579395196385</c:v>
                </c:pt>
                <c:pt idx="10291">
                  <c:v>151.72605502448096</c:v>
                </c:pt>
                <c:pt idx="10292">
                  <c:v>138.60537081455868</c:v>
                </c:pt>
                <c:pt idx="10293">
                  <c:v>164.47250471648954</c:v>
                </c:pt>
                <c:pt idx="10294">
                  <c:v>150.66805825598726</c:v>
                </c:pt>
                <c:pt idx="10295">
                  <c:v>137.14865885456675</c:v>
                </c:pt>
                <c:pt idx="10296">
                  <c:v>145.34490095580418</c:v>
                </c:pt>
                <c:pt idx="10297">
                  <c:v>134.44327066462279</c:v>
                </c:pt>
                <c:pt idx="10298">
                  <c:v>132.29950874753604</c:v>
                </c:pt>
                <c:pt idx="10299">
                  <c:v>152.51471069323156</c:v>
                </c:pt>
                <c:pt idx="10300">
                  <c:v>137.8536982855112</c:v>
                </c:pt>
                <c:pt idx="10301">
                  <c:v>139.28082446211602</c:v>
                </c:pt>
                <c:pt idx="10302">
                  <c:v>163.48339869472261</c:v>
                </c:pt>
                <c:pt idx="10303">
                  <c:v>147.60330459032843</c:v>
                </c:pt>
                <c:pt idx="10304">
                  <c:v>149.29258721397468</c:v>
                </c:pt>
                <c:pt idx="10305">
                  <c:v>169.86493962728719</c:v>
                </c:pt>
                <c:pt idx="10306">
                  <c:v>158.41658006301191</c:v>
                </c:pt>
                <c:pt idx="10307">
                  <c:v>144.17423992570002</c:v>
                </c:pt>
                <c:pt idx="10308">
                  <c:v>154.70679497319202</c:v>
                </c:pt>
                <c:pt idx="10309">
                  <c:v>142.41873658442478</c:v>
                </c:pt>
                <c:pt idx="10310">
                  <c:v>138.85785003081128</c:v>
                </c:pt>
                <c:pt idx="10311">
                  <c:v>144.62304038053162</c:v>
                </c:pt>
                <c:pt idx="10312">
                  <c:v>156.1951029021925</c:v>
                </c:pt>
                <c:pt idx="10313">
                  <c:v>162.79765838369349</c:v>
                </c:pt>
                <c:pt idx="10314">
                  <c:v>147.1800881966019</c:v>
                </c:pt>
                <c:pt idx="10315">
                  <c:v>146.15945915682619</c:v>
                </c:pt>
                <c:pt idx="10316">
                  <c:v>151.84049366985937</c:v>
                </c:pt>
                <c:pt idx="10317">
                  <c:v>293.39641954966089</c:v>
                </c:pt>
                <c:pt idx="10318">
                  <c:v>280.09241982965523</c:v>
                </c:pt>
                <c:pt idx="10319">
                  <c:v>266.2007531700832</c:v>
                </c:pt>
                <c:pt idx="10320">
                  <c:v>254.37729467805264</c:v>
                </c:pt>
                <c:pt idx="10321">
                  <c:v>240.17812164983877</c:v>
                </c:pt>
                <c:pt idx="10322">
                  <c:v>228.14999597013718</c:v>
                </c:pt>
                <c:pt idx="10323">
                  <c:v>222.79383891040686</c:v>
                </c:pt>
                <c:pt idx="10324">
                  <c:v>213.02346749484718</c:v>
                </c:pt>
                <c:pt idx="10325">
                  <c:v>206.35551066427342</c:v>
                </c:pt>
                <c:pt idx="10326">
                  <c:v>200.7020516540249</c:v>
                </c:pt>
                <c:pt idx="10327">
                  <c:v>193.04113964615681</c:v>
                </c:pt>
                <c:pt idx="10328">
                  <c:v>195.04700756848501</c:v>
                </c:pt>
                <c:pt idx="10329">
                  <c:v>187.10730192285541</c:v>
                </c:pt>
                <c:pt idx="10330">
                  <c:v>277.00842030386048</c:v>
                </c:pt>
                <c:pt idx="10331">
                  <c:v>265.35982684776206</c:v>
                </c:pt>
                <c:pt idx="10332">
                  <c:v>251.50189142795341</c:v>
                </c:pt>
                <c:pt idx="10333">
                  <c:v>239.1886687629119</c:v>
                </c:pt>
                <c:pt idx="10334">
                  <c:v>225.26576412205304</c:v>
                </c:pt>
                <c:pt idx="10335">
                  <c:v>214.70860338698276</c:v>
                </c:pt>
                <c:pt idx="10336">
                  <c:v>207.27345807375491</c:v>
                </c:pt>
                <c:pt idx="10337">
                  <c:v>197.6730086405255</c:v>
                </c:pt>
                <c:pt idx="10338">
                  <c:v>189.85285740898075</c:v>
                </c:pt>
                <c:pt idx="10339">
                  <c:v>184.76586129489942</c:v>
                </c:pt>
                <c:pt idx="10340">
                  <c:v>180.34467680831744</c:v>
                </c:pt>
                <c:pt idx="10341">
                  <c:v>178.35556694021489</c:v>
                </c:pt>
                <c:pt idx="10342">
                  <c:v>261.07774000245968</c:v>
                </c:pt>
                <c:pt idx="10343">
                  <c:v>247.8343967416024</c:v>
                </c:pt>
                <c:pt idx="10344">
                  <c:v>232.34670706960753</c:v>
                </c:pt>
                <c:pt idx="10345">
                  <c:v>222.71711923698081</c:v>
                </c:pt>
                <c:pt idx="10346">
                  <c:v>209.11193584603143</c:v>
                </c:pt>
                <c:pt idx="10347">
                  <c:v>199.74568120650906</c:v>
                </c:pt>
                <c:pt idx="10348">
                  <c:v>191.19339152126713</c:v>
                </c:pt>
                <c:pt idx="10349">
                  <c:v>183.61331556010941</c:v>
                </c:pt>
                <c:pt idx="10350">
                  <c:v>174.81306112534526</c:v>
                </c:pt>
                <c:pt idx="10351">
                  <c:v>170.74432693409426</c:v>
                </c:pt>
                <c:pt idx="10352">
                  <c:v>167.25915297583242</c:v>
                </c:pt>
                <c:pt idx="10353">
                  <c:v>244.46885034580612</c:v>
                </c:pt>
                <c:pt idx="10354">
                  <c:v>231.9991725890028</c:v>
                </c:pt>
                <c:pt idx="10355">
                  <c:v>220.12861837462594</c:v>
                </c:pt>
                <c:pt idx="10356">
                  <c:v>207.36762210375673</c:v>
                </c:pt>
                <c:pt idx="10357">
                  <c:v>193.93869361618363</c:v>
                </c:pt>
                <c:pt idx="10358">
                  <c:v>185.48828107916506</c:v>
                </c:pt>
                <c:pt idx="10359">
                  <c:v>178.10545191463552</c:v>
                </c:pt>
                <c:pt idx="10360">
                  <c:v>166.9466236937958</c:v>
                </c:pt>
                <c:pt idx="10361">
                  <c:v>161.42087421903284</c:v>
                </c:pt>
                <c:pt idx="10362">
                  <c:v>153.81113002584198</c:v>
                </c:pt>
                <c:pt idx="10363">
                  <c:v>231.18899712836969</c:v>
                </c:pt>
                <c:pt idx="10364">
                  <c:v>216.89459530477438</c:v>
                </c:pt>
                <c:pt idx="10365">
                  <c:v>203.8877565438321</c:v>
                </c:pt>
                <c:pt idx="10366">
                  <c:v>189.33530182148888</c:v>
                </c:pt>
                <c:pt idx="10367">
                  <c:v>178.38650758643689</c:v>
                </c:pt>
                <c:pt idx="10368">
                  <c:v>168.5819999687551</c:v>
                </c:pt>
                <c:pt idx="10369">
                  <c:v>162.51119727651917</c:v>
                </c:pt>
                <c:pt idx="10370">
                  <c:v>152.80134747697866</c:v>
                </c:pt>
                <c:pt idx="10371">
                  <c:v>148.29963239464064</c:v>
                </c:pt>
                <c:pt idx="10372">
                  <c:v>216.26021846242099</c:v>
                </c:pt>
                <c:pt idx="10373">
                  <c:v>203.40606184071771</c:v>
                </c:pt>
                <c:pt idx="10374">
                  <c:v>189.61856097453835</c:v>
                </c:pt>
                <c:pt idx="10375">
                  <c:v>175.63843323546894</c:v>
                </c:pt>
                <c:pt idx="10376">
                  <c:v>163.81039564311482</c:v>
                </c:pt>
                <c:pt idx="10377">
                  <c:v>153.50238103402262</c:v>
                </c:pt>
                <c:pt idx="10378">
                  <c:v>147.3380079911451</c:v>
                </c:pt>
                <c:pt idx="10379">
                  <c:v>138.98079982935769</c:v>
                </c:pt>
                <c:pt idx="10380">
                  <c:v>201.42855424098002</c:v>
                </c:pt>
                <c:pt idx="10381">
                  <c:v>190.47891116007042</c:v>
                </c:pt>
                <c:pt idx="10382">
                  <c:v>175.65928437948992</c:v>
                </c:pt>
                <c:pt idx="10383">
                  <c:v>161.58234759838911</c:v>
                </c:pt>
                <c:pt idx="10384">
                  <c:v>149.51992265492413</c:v>
                </c:pt>
                <c:pt idx="10385">
                  <c:v>140.18631824347608</c:v>
                </c:pt>
                <c:pt idx="10386">
                  <c:v>135.91524560217454</c:v>
                </c:pt>
                <c:pt idx="10387">
                  <c:v>192.59150476687364</c:v>
                </c:pt>
                <c:pt idx="10388">
                  <c:v>176.86504976508309</c:v>
                </c:pt>
                <c:pt idx="10389">
                  <c:v>163.03898420513065</c:v>
                </c:pt>
                <c:pt idx="10390">
                  <c:v>145.95740625082385</c:v>
                </c:pt>
                <c:pt idx="10391">
                  <c:v>138.46998673139819</c:v>
                </c:pt>
                <c:pt idx="10392">
                  <c:v>130.00765178198253</c:v>
                </c:pt>
                <c:pt idx="10393">
                  <c:v>181.70861575947345</c:v>
                </c:pt>
                <c:pt idx="10394">
                  <c:v>167.37100516446139</c:v>
                </c:pt>
                <c:pt idx="10395">
                  <c:v>152.93990536778483</c:v>
                </c:pt>
                <c:pt idx="10396">
                  <c:v>139.82415142114633</c:v>
                </c:pt>
                <c:pt idx="10397">
                  <c:v>130.64045124438394</c:v>
                </c:pt>
                <c:pt idx="10398">
                  <c:v>171.19004922814179</c:v>
                </c:pt>
                <c:pt idx="10399">
                  <c:v>157.15197410310952</c:v>
                </c:pt>
                <c:pt idx="10400">
                  <c:v>144.43911281009946</c:v>
                </c:pt>
                <c:pt idx="10401">
                  <c:v>133.04747109816321</c:v>
                </c:pt>
                <c:pt idx="10402">
                  <c:v>163.29448330254377</c:v>
                </c:pt>
                <c:pt idx="10403">
                  <c:v>149.38195019327918</c:v>
                </c:pt>
                <c:pt idx="10404">
                  <c:v>136.52787976253398</c:v>
                </c:pt>
                <c:pt idx="10405">
                  <c:v>154.78631558896768</c:v>
                </c:pt>
                <c:pt idx="10406">
                  <c:v>141.3789554535897</c:v>
                </c:pt>
                <c:pt idx="10407">
                  <c:v>149.05566704829357</c:v>
                </c:pt>
                <c:pt idx="10408">
                  <c:v>266.02104158247982</c:v>
                </c:pt>
                <c:pt idx="10409">
                  <c:v>254.6823434335862</c:v>
                </c:pt>
                <c:pt idx="10410">
                  <c:v>241.03497571705657</c:v>
                </c:pt>
                <c:pt idx="10411">
                  <c:v>226.45253423135409</c:v>
                </c:pt>
                <c:pt idx="10412">
                  <c:v>209.55600775785547</c:v>
                </c:pt>
                <c:pt idx="10413">
                  <c:v>202.03072955272614</c:v>
                </c:pt>
                <c:pt idx="10414">
                  <c:v>190.81015966588598</c:v>
                </c:pt>
                <c:pt idx="10415">
                  <c:v>186.16935075598553</c:v>
                </c:pt>
                <c:pt idx="10416">
                  <c:v>179.18239308181705</c:v>
                </c:pt>
                <c:pt idx="10417">
                  <c:v>171.46068149436974</c:v>
                </c:pt>
                <c:pt idx="10418">
                  <c:v>167.95047303798401</c:v>
                </c:pt>
                <c:pt idx="10419">
                  <c:v>249.68609867417956</c:v>
                </c:pt>
                <c:pt idx="10420">
                  <c:v>235.38772148427893</c:v>
                </c:pt>
                <c:pt idx="10421">
                  <c:v>224.87616735550569</c:v>
                </c:pt>
                <c:pt idx="10422">
                  <c:v>212.15157828893291</c:v>
                </c:pt>
                <c:pt idx="10423">
                  <c:v>197.64544700322756</c:v>
                </c:pt>
                <c:pt idx="10424">
                  <c:v>187.71853862529906</c:v>
                </c:pt>
                <c:pt idx="10425">
                  <c:v>176.71257244489721</c:v>
                </c:pt>
                <c:pt idx="10426">
                  <c:v>168.69690017776679</c:v>
                </c:pt>
                <c:pt idx="10427">
                  <c:v>161.36393884761742</c:v>
                </c:pt>
                <c:pt idx="10428">
                  <c:v>158.05992940725605</c:v>
                </c:pt>
                <c:pt idx="10429">
                  <c:v>232.65576715284499</c:v>
                </c:pt>
                <c:pt idx="10430">
                  <c:v>220.34238516350547</c:v>
                </c:pt>
                <c:pt idx="10431">
                  <c:v>206.51245033028204</c:v>
                </c:pt>
                <c:pt idx="10432">
                  <c:v>193.73286249601585</c:v>
                </c:pt>
                <c:pt idx="10433">
                  <c:v>182.90753845364861</c:v>
                </c:pt>
                <c:pt idx="10434">
                  <c:v>171.8456345372033</c:v>
                </c:pt>
                <c:pt idx="10435">
                  <c:v>159.58475151387324</c:v>
                </c:pt>
                <c:pt idx="10436">
                  <c:v>157.83038314814166</c:v>
                </c:pt>
                <c:pt idx="10437">
                  <c:v>146.39064434768079</c:v>
                </c:pt>
                <c:pt idx="10438">
                  <c:v>215.37451886339068</c:v>
                </c:pt>
                <c:pt idx="10439">
                  <c:v>205.92538222245321</c:v>
                </c:pt>
                <c:pt idx="10440">
                  <c:v>196.10834214513568</c:v>
                </c:pt>
                <c:pt idx="10441">
                  <c:v>182.01472256720854</c:v>
                </c:pt>
                <c:pt idx="10442">
                  <c:v>168.86949805617564</c:v>
                </c:pt>
                <c:pt idx="10443">
                  <c:v>157.9006298829072</c:v>
                </c:pt>
                <c:pt idx="10444">
                  <c:v>145.19981629647941</c:v>
                </c:pt>
                <c:pt idx="10445">
                  <c:v>143.00332081151464</c:v>
                </c:pt>
                <c:pt idx="10446">
                  <c:v>200.20920765191215</c:v>
                </c:pt>
                <c:pt idx="10447">
                  <c:v>187.66053631454349</c:v>
                </c:pt>
                <c:pt idx="10448">
                  <c:v>178.87581597204485</c:v>
                </c:pt>
                <c:pt idx="10449">
                  <c:v>166.41170984323071</c:v>
                </c:pt>
                <c:pt idx="10450">
                  <c:v>154.26093865753569</c:v>
                </c:pt>
                <c:pt idx="10451">
                  <c:v>143.32707200111486</c:v>
                </c:pt>
                <c:pt idx="10452">
                  <c:v>134.71477054732259</c:v>
                </c:pt>
                <c:pt idx="10453">
                  <c:v>191.97881406040744</c:v>
                </c:pt>
                <c:pt idx="10454">
                  <c:v>180.14658522760601</c:v>
                </c:pt>
                <c:pt idx="10455">
                  <c:v>167.00412465042541</c:v>
                </c:pt>
                <c:pt idx="10456">
                  <c:v>153.53735034450528</c:v>
                </c:pt>
                <c:pt idx="10457">
                  <c:v>140.67306051251649</c:v>
                </c:pt>
                <c:pt idx="10458">
                  <c:v>130.97755033820977</c:v>
                </c:pt>
                <c:pt idx="10459">
                  <c:v>180.73418946858465</c:v>
                </c:pt>
                <c:pt idx="10460">
                  <c:v>167.93188438072548</c:v>
                </c:pt>
                <c:pt idx="10461">
                  <c:v>154.49334525969857</c:v>
                </c:pt>
                <c:pt idx="10462">
                  <c:v>140.30942139958552</c:v>
                </c:pt>
                <c:pt idx="10463">
                  <c:v>129.17980504083039</c:v>
                </c:pt>
                <c:pt idx="10464">
                  <c:v>174.48007408410012</c:v>
                </c:pt>
                <c:pt idx="10465">
                  <c:v>160.67414842277776</c:v>
                </c:pt>
                <c:pt idx="10466">
                  <c:v>144.51157578411357</c:v>
                </c:pt>
                <c:pt idx="10467">
                  <c:v>130.43353679045617</c:v>
                </c:pt>
                <c:pt idx="10468">
                  <c:v>161.89580587290061</c:v>
                </c:pt>
                <c:pt idx="10469">
                  <c:v>147.97301126924049</c:v>
                </c:pt>
                <c:pt idx="10470">
                  <c:v>133.92728526393944</c:v>
                </c:pt>
                <c:pt idx="10471">
                  <c:v>154.030220943009</c:v>
                </c:pt>
                <c:pt idx="10472">
                  <c:v>140.28589989121429</c:v>
                </c:pt>
                <c:pt idx="10473">
                  <c:v>144.69377275787224</c:v>
                </c:pt>
                <c:pt idx="10474">
                  <c:v>234.25366849065654</c:v>
                </c:pt>
                <c:pt idx="10475">
                  <c:v>226.00793704009993</c:v>
                </c:pt>
                <c:pt idx="10476">
                  <c:v>214.41942686259335</c:v>
                </c:pt>
                <c:pt idx="10477">
                  <c:v>198.43413398752523</c:v>
                </c:pt>
                <c:pt idx="10478">
                  <c:v>185.80961250471751</c:v>
                </c:pt>
                <c:pt idx="10479">
                  <c:v>178.91918705139983</c:v>
                </c:pt>
                <c:pt idx="10480">
                  <c:v>168.97141919106525</c:v>
                </c:pt>
                <c:pt idx="10481">
                  <c:v>162.4138639897235</c:v>
                </c:pt>
                <c:pt idx="10482">
                  <c:v>156.56555248286236</c:v>
                </c:pt>
                <c:pt idx="10483">
                  <c:v>219.46925048537992</c:v>
                </c:pt>
                <c:pt idx="10484">
                  <c:v>210.03982129164922</c:v>
                </c:pt>
                <c:pt idx="10485">
                  <c:v>198.73143289985126</c:v>
                </c:pt>
                <c:pt idx="10486">
                  <c:v>185.18573139702335</c:v>
                </c:pt>
                <c:pt idx="10487">
                  <c:v>171.25005631084196</c:v>
                </c:pt>
                <c:pt idx="10488">
                  <c:v>161.99324304313723</c:v>
                </c:pt>
                <c:pt idx="10489">
                  <c:v>153.24910601585339</c:v>
                </c:pt>
                <c:pt idx="10490">
                  <c:v>147.90414387495025</c:v>
                </c:pt>
                <c:pt idx="10491">
                  <c:v>203.05817907463836</c:v>
                </c:pt>
                <c:pt idx="10492">
                  <c:v>192.22646683843539</c:v>
                </c:pt>
                <c:pt idx="10493">
                  <c:v>182.68796886278415</c:v>
                </c:pt>
                <c:pt idx="10494">
                  <c:v>170.25753186488578</c:v>
                </c:pt>
                <c:pt idx="10495">
                  <c:v>156.28890776824119</c:v>
                </c:pt>
                <c:pt idx="10496">
                  <c:v>145.46277763125818</c:v>
                </c:pt>
                <c:pt idx="10497">
                  <c:v>139.89359852645225</c:v>
                </c:pt>
                <c:pt idx="10498">
                  <c:v>190.48317328541668</c:v>
                </c:pt>
                <c:pt idx="10499">
                  <c:v>180.2351089823992</c:v>
                </c:pt>
                <c:pt idx="10500">
                  <c:v>169.14925768855096</c:v>
                </c:pt>
                <c:pt idx="10501">
                  <c:v>155.44684007356091</c:v>
                </c:pt>
                <c:pt idx="10502">
                  <c:v>142.62513491977597</c:v>
                </c:pt>
                <c:pt idx="10503">
                  <c:v>133.53947687519099</c:v>
                </c:pt>
                <c:pt idx="10504">
                  <c:v>180.65313310461568</c:v>
                </c:pt>
                <c:pt idx="10505">
                  <c:v>167.36702456367084</c:v>
                </c:pt>
                <c:pt idx="10506">
                  <c:v>154.41719703990816</c:v>
                </c:pt>
                <c:pt idx="10507">
                  <c:v>142.58894784692188</c:v>
                </c:pt>
                <c:pt idx="10508">
                  <c:v>131.49491902208865</c:v>
                </c:pt>
                <c:pt idx="10509">
                  <c:v>170.58371536760887</c:v>
                </c:pt>
                <c:pt idx="10510">
                  <c:v>158.19681686295485</c:v>
                </c:pt>
                <c:pt idx="10511">
                  <c:v>145.24407538897799</c:v>
                </c:pt>
                <c:pt idx="10512">
                  <c:v>131.34856647906781</c:v>
                </c:pt>
                <c:pt idx="10513">
                  <c:v>162.1197471228229</c:v>
                </c:pt>
                <c:pt idx="10514">
                  <c:v>148.03852113159496</c:v>
                </c:pt>
                <c:pt idx="10515">
                  <c:v>135.40303326966136</c:v>
                </c:pt>
                <c:pt idx="10516">
                  <c:v>152.02718276010319</c:v>
                </c:pt>
                <c:pt idx="10517">
                  <c:v>138.87882489287495</c:v>
                </c:pt>
                <c:pt idx="10518">
                  <c:v>148.08123682451969</c:v>
                </c:pt>
                <c:pt idx="10519">
                  <c:v>213.22716537022632</c:v>
                </c:pt>
                <c:pt idx="10520">
                  <c:v>202.15411811028684</c:v>
                </c:pt>
                <c:pt idx="10521">
                  <c:v>189.40001508711725</c:v>
                </c:pt>
                <c:pt idx="10522">
                  <c:v>179.03976031794309</c:v>
                </c:pt>
                <c:pt idx="10523">
                  <c:v>169.3498664198612</c:v>
                </c:pt>
                <c:pt idx="10524">
                  <c:v>158.83788521838414</c:v>
                </c:pt>
                <c:pt idx="10525">
                  <c:v>151.63858914103162</c:v>
                </c:pt>
                <c:pt idx="10526">
                  <c:v>200.37115895048873</c:v>
                </c:pt>
                <c:pt idx="10527">
                  <c:v>186.94281851549238</c:v>
                </c:pt>
                <c:pt idx="10528">
                  <c:v>175.94034314135229</c:v>
                </c:pt>
                <c:pt idx="10529">
                  <c:v>162.58809791565568</c:v>
                </c:pt>
                <c:pt idx="10530">
                  <c:v>152.09146090588138</c:v>
                </c:pt>
                <c:pt idx="10531">
                  <c:v>145.06802439251419</c:v>
                </c:pt>
                <c:pt idx="10532">
                  <c:v>186.36522783456394</c:v>
                </c:pt>
                <c:pt idx="10533">
                  <c:v>175.36602615976449</c:v>
                </c:pt>
                <c:pt idx="10534">
                  <c:v>162.30778278377534</c:v>
                </c:pt>
                <c:pt idx="10535">
                  <c:v>151.12176040055101</c:v>
                </c:pt>
                <c:pt idx="10536">
                  <c:v>143.20640463064774</c:v>
                </c:pt>
                <c:pt idx="10537">
                  <c:v>174.86368796435863</c:v>
                </c:pt>
                <c:pt idx="10538">
                  <c:v>164.28990690419573</c:v>
                </c:pt>
                <c:pt idx="10539">
                  <c:v>150.8515860912762</c:v>
                </c:pt>
                <c:pt idx="10540">
                  <c:v>139.25281776493853</c:v>
                </c:pt>
                <c:pt idx="10541">
                  <c:v>167.53344860062316</c:v>
                </c:pt>
                <c:pt idx="10542">
                  <c:v>156.76186939275453</c:v>
                </c:pt>
                <c:pt idx="10543">
                  <c:v>143.24432478375456</c:v>
                </c:pt>
                <c:pt idx="10544">
                  <c:v>159.39609195027288</c:v>
                </c:pt>
                <c:pt idx="10545">
                  <c:v>145.31266064006513</c:v>
                </c:pt>
                <c:pt idx="10546">
                  <c:v>148.19671555361151</c:v>
                </c:pt>
                <c:pt idx="10547">
                  <c:v>201.0025664297217</c:v>
                </c:pt>
                <c:pt idx="10548">
                  <c:v>191.07072637068745</c:v>
                </c:pt>
                <c:pt idx="10549">
                  <c:v>180.12462199079869</c:v>
                </c:pt>
                <c:pt idx="10550">
                  <c:v>172.08520119205605</c:v>
                </c:pt>
                <c:pt idx="10551">
                  <c:v>164.51998203895482</c:v>
                </c:pt>
                <c:pt idx="10552">
                  <c:v>191.46483174855314</c:v>
                </c:pt>
                <c:pt idx="10553">
                  <c:v>179.18806773773895</c:v>
                </c:pt>
                <c:pt idx="10554">
                  <c:v>166.94932115861411</c:v>
                </c:pt>
                <c:pt idx="10555">
                  <c:v>160.61379896894596</c:v>
                </c:pt>
                <c:pt idx="10556">
                  <c:v>182.63448066682622</c:v>
                </c:pt>
                <c:pt idx="10557">
                  <c:v>169.43584340711959</c:v>
                </c:pt>
                <c:pt idx="10558">
                  <c:v>157.24335797688036</c:v>
                </c:pt>
                <c:pt idx="10559">
                  <c:v>170.72565314170447</c:v>
                </c:pt>
                <c:pt idx="10560">
                  <c:v>158.13320733540399</c:v>
                </c:pt>
                <c:pt idx="10561">
                  <c:v>159.62812062299281</c:v>
                </c:pt>
                <c:pt idx="10562">
                  <c:v>198.95166147658097</c:v>
                </c:pt>
                <c:pt idx="10563">
                  <c:v>187.85972975572008</c:v>
                </c:pt>
                <c:pt idx="10564">
                  <c:v>177.69012832710519</c:v>
                </c:pt>
                <c:pt idx="10565">
                  <c:v>187.13694763177682</c:v>
                </c:pt>
                <c:pt idx="10566">
                  <c:v>177.95894729531642</c:v>
                </c:pt>
                <c:pt idx="10567">
                  <c:v>182.88569544571465</c:v>
                </c:pt>
                <c:pt idx="10568">
                  <c:v>203.18330212488411</c:v>
                </c:pt>
                <c:pt idx="10569">
                  <c:v>278.32017092237493</c:v>
                </c:pt>
                <c:pt idx="10570">
                  <c:v>264.53795115859691</c:v>
                </c:pt>
                <c:pt idx="10571">
                  <c:v>252.23298123890982</c:v>
                </c:pt>
                <c:pt idx="10572">
                  <c:v>238.39183172474952</c:v>
                </c:pt>
                <c:pt idx="10573">
                  <c:v>226.71886306797285</c:v>
                </c:pt>
                <c:pt idx="10574">
                  <c:v>217.34714411766902</c:v>
                </c:pt>
                <c:pt idx="10575">
                  <c:v>211.82122276098141</c:v>
                </c:pt>
                <c:pt idx="10576">
                  <c:v>205.71251616388736</c:v>
                </c:pt>
                <c:pt idx="10577">
                  <c:v>199.75247389374613</c:v>
                </c:pt>
                <c:pt idx="10578">
                  <c:v>189.48733353754847</c:v>
                </c:pt>
                <c:pt idx="10579">
                  <c:v>184.76626942110738</c:v>
                </c:pt>
                <c:pt idx="10580">
                  <c:v>259.76591686380368</c:v>
                </c:pt>
                <c:pt idx="10581">
                  <c:v>249.3358933328841</c:v>
                </c:pt>
                <c:pt idx="10582">
                  <c:v>237.19712865444751</c:v>
                </c:pt>
                <c:pt idx="10583">
                  <c:v>223.89982526634026</c:v>
                </c:pt>
                <c:pt idx="10584">
                  <c:v>211.10908633910742</c:v>
                </c:pt>
                <c:pt idx="10585">
                  <c:v>200.73591316645434</c:v>
                </c:pt>
                <c:pt idx="10586">
                  <c:v>197.61860953922223</c:v>
                </c:pt>
                <c:pt idx="10587">
                  <c:v>189.11945939743691</c:v>
                </c:pt>
                <c:pt idx="10588">
                  <c:v>181.11057413238245</c:v>
                </c:pt>
                <c:pt idx="10589">
                  <c:v>171.63748530455041</c:v>
                </c:pt>
                <c:pt idx="10590">
                  <c:v>245.49184157031493</c:v>
                </c:pt>
                <c:pt idx="10591">
                  <c:v>231.56977578718102</c:v>
                </c:pt>
                <c:pt idx="10592">
                  <c:v>222.4899611712616</c:v>
                </c:pt>
                <c:pt idx="10593">
                  <c:v>208.33470279286644</c:v>
                </c:pt>
                <c:pt idx="10594">
                  <c:v>195.14842354451093</c:v>
                </c:pt>
                <c:pt idx="10595">
                  <c:v>185.03971386568492</c:v>
                </c:pt>
                <c:pt idx="10596">
                  <c:v>180.38528971373262</c:v>
                </c:pt>
                <c:pt idx="10597">
                  <c:v>174.40694422666593</c:v>
                </c:pt>
                <c:pt idx="10598">
                  <c:v>164.61808508929357</c:v>
                </c:pt>
                <c:pt idx="10599">
                  <c:v>230.34515908430865</c:v>
                </c:pt>
                <c:pt idx="10600">
                  <c:v>215.8570186208359</c:v>
                </c:pt>
                <c:pt idx="10601">
                  <c:v>205.9570918178772</c:v>
                </c:pt>
                <c:pt idx="10602">
                  <c:v>193.43505805120526</c:v>
                </c:pt>
                <c:pt idx="10603">
                  <c:v>180.73884810230993</c:v>
                </c:pt>
                <c:pt idx="10604">
                  <c:v>170.81382661224688</c:v>
                </c:pt>
                <c:pt idx="10605">
                  <c:v>162.95965997849817</c:v>
                </c:pt>
                <c:pt idx="10606">
                  <c:v>157.76107250852419</c:v>
                </c:pt>
                <c:pt idx="10607">
                  <c:v>213.96729626600404</c:v>
                </c:pt>
                <c:pt idx="10608">
                  <c:v>198.05259530881438</c:v>
                </c:pt>
                <c:pt idx="10609">
                  <c:v>190.79599085295376</c:v>
                </c:pt>
                <c:pt idx="10610">
                  <c:v>177.51661293163056</c:v>
                </c:pt>
                <c:pt idx="10611">
                  <c:v>164.38636703652583</c:v>
                </c:pt>
                <c:pt idx="10612">
                  <c:v>155.38142211943023</c:v>
                </c:pt>
                <c:pt idx="10613">
                  <c:v>147.98667014870807</c:v>
                </c:pt>
                <c:pt idx="10614">
                  <c:v>198.58480536014861</c:v>
                </c:pt>
                <c:pt idx="10615">
                  <c:v>185.73326480835692</c:v>
                </c:pt>
                <c:pt idx="10616">
                  <c:v>172.99737220408633</c:v>
                </c:pt>
                <c:pt idx="10617">
                  <c:v>163.01434348353109</c:v>
                </c:pt>
                <c:pt idx="10618">
                  <c:v>151.86449528814637</c:v>
                </c:pt>
                <c:pt idx="10619">
                  <c:v>141.87521194485726</c:v>
                </c:pt>
                <c:pt idx="10620">
                  <c:v>187.90400252099198</c:v>
                </c:pt>
                <c:pt idx="10621">
                  <c:v>171.78983312567902</c:v>
                </c:pt>
                <c:pt idx="10622">
                  <c:v>158.50790323288902</c:v>
                </c:pt>
                <c:pt idx="10623">
                  <c:v>150.84611673927748</c:v>
                </c:pt>
                <c:pt idx="10624">
                  <c:v>142.48116948433585</c:v>
                </c:pt>
                <c:pt idx="10625">
                  <c:v>175.3046024963536</c:v>
                </c:pt>
                <c:pt idx="10626">
                  <c:v>160.93535240585061</c:v>
                </c:pt>
                <c:pt idx="10627">
                  <c:v>148.69955974989216</c:v>
                </c:pt>
                <c:pt idx="10628">
                  <c:v>139.45739804520554</c:v>
                </c:pt>
                <c:pt idx="10629">
                  <c:v>166.15271471273286</c:v>
                </c:pt>
                <c:pt idx="10630">
                  <c:v>150.62902600091252</c:v>
                </c:pt>
                <c:pt idx="10631">
                  <c:v>138.96254023091205</c:v>
                </c:pt>
                <c:pt idx="10632">
                  <c:v>155.91666038155631</c:v>
                </c:pt>
                <c:pt idx="10633">
                  <c:v>143.64142558499543</c:v>
                </c:pt>
                <c:pt idx="10634">
                  <c:v>150.92129653838015</c:v>
                </c:pt>
                <c:pt idx="10635">
                  <c:v>250.47726517097533</c:v>
                </c:pt>
                <c:pt idx="10636">
                  <c:v>239.0589945282419</c:v>
                </c:pt>
                <c:pt idx="10637">
                  <c:v>222.66934697493753</c:v>
                </c:pt>
                <c:pt idx="10638">
                  <c:v>209.07071125015887</c:v>
                </c:pt>
                <c:pt idx="10639">
                  <c:v>201.24152113816672</c:v>
                </c:pt>
                <c:pt idx="10640">
                  <c:v>189.9862658126417</c:v>
                </c:pt>
                <c:pt idx="10641">
                  <c:v>182.10328533231996</c:v>
                </c:pt>
                <c:pt idx="10642">
                  <c:v>176.11815970505836</c:v>
                </c:pt>
                <c:pt idx="10643">
                  <c:v>167.98969963685636</c:v>
                </c:pt>
                <c:pt idx="10644">
                  <c:v>233.48844968341064</c:v>
                </c:pt>
                <c:pt idx="10645">
                  <c:v>219.95698285284675</c:v>
                </c:pt>
                <c:pt idx="10646">
                  <c:v>207.59855677549103</c:v>
                </c:pt>
                <c:pt idx="10647">
                  <c:v>194.08509872372258</c:v>
                </c:pt>
                <c:pt idx="10648">
                  <c:v>183.07424186389517</c:v>
                </c:pt>
                <c:pt idx="10649">
                  <c:v>173.46010263470293</c:v>
                </c:pt>
                <c:pt idx="10650">
                  <c:v>166.08965979244772</c:v>
                </c:pt>
                <c:pt idx="10651">
                  <c:v>160.45551150243887</c:v>
                </c:pt>
                <c:pt idx="10652">
                  <c:v>218.77980881548638</c:v>
                </c:pt>
                <c:pt idx="10653">
                  <c:v>204.12146884458048</c:v>
                </c:pt>
                <c:pt idx="10654">
                  <c:v>190.53001165577439</c:v>
                </c:pt>
                <c:pt idx="10655">
                  <c:v>178.43357873400646</c:v>
                </c:pt>
                <c:pt idx="10656">
                  <c:v>166.73143045406482</c:v>
                </c:pt>
                <c:pt idx="10657">
                  <c:v>158.33806679507734</c:v>
                </c:pt>
                <c:pt idx="10658">
                  <c:v>151.1151434358228</c:v>
                </c:pt>
                <c:pt idx="10659">
                  <c:v>201.7659489664984</c:v>
                </c:pt>
                <c:pt idx="10660">
                  <c:v>188.24420414176132</c:v>
                </c:pt>
                <c:pt idx="10661">
                  <c:v>175.87974446174576</c:v>
                </c:pt>
                <c:pt idx="10662">
                  <c:v>164.10394498626761</c:v>
                </c:pt>
                <c:pt idx="10663">
                  <c:v>152.86343237858318</c:v>
                </c:pt>
                <c:pt idx="10664">
                  <c:v>146.66487806041982</c:v>
                </c:pt>
                <c:pt idx="10665">
                  <c:v>187.83973740550277</c:v>
                </c:pt>
                <c:pt idx="10666">
                  <c:v>175.01079121451335</c:v>
                </c:pt>
                <c:pt idx="10667">
                  <c:v>161.44373796347213</c:v>
                </c:pt>
                <c:pt idx="10668">
                  <c:v>151.93394000042963</c:v>
                </c:pt>
                <c:pt idx="10669">
                  <c:v>141.45765118623558</c:v>
                </c:pt>
                <c:pt idx="10670">
                  <c:v>176.90006697865067</c:v>
                </c:pt>
                <c:pt idx="10671">
                  <c:v>165.88961576462566</c:v>
                </c:pt>
                <c:pt idx="10672">
                  <c:v>152.8656868603432</c:v>
                </c:pt>
                <c:pt idx="10673">
                  <c:v>137.63710572030391</c:v>
                </c:pt>
                <c:pt idx="10674">
                  <c:v>165.95899895948105</c:v>
                </c:pt>
                <c:pt idx="10675">
                  <c:v>154.04753678418001</c:v>
                </c:pt>
                <c:pt idx="10676">
                  <c:v>140.50043672248853</c:v>
                </c:pt>
                <c:pt idx="10677">
                  <c:v>151.21664471473036</c:v>
                </c:pt>
                <c:pt idx="10678">
                  <c:v>143.26359717711807</c:v>
                </c:pt>
                <c:pt idx="10679">
                  <c:v>146.2459205913658</c:v>
                </c:pt>
                <c:pt idx="10680">
                  <c:v>221.49879719811884</c:v>
                </c:pt>
                <c:pt idx="10681">
                  <c:v>207.29289557409993</c:v>
                </c:pt>
                <c:pt idx="10682">
                  <c:v>196.7264259186494</c:v>
                </c:pt>
                <c:pt idx="10683">
                  <c:v>186.21727611027245</c:v>
                </c:pt>
                <c:pt idx="10684">
                  <c:v>177.83186311587087</c:v>
                </c:pt>
                <c:pt idx="10685">
                  <c:v>165.96742588817438</c:v>
                </c:pt>
                <c:pt idx="10686">
                  <c:v>158.17898808268205</c:v>
                </c:pt>
                <c:pt idx="10687">
                  <c:v>202.83655379454513</c:v>
                </c:pt>
                <c:pt idx="10688">
                  <c:v>192.19689816738435</c:v>
                </c:pt>
                <c:pt idx="10689">
                  <c:v>179.3303650079813</c:v>
                </c:pt>
                <c:pt idx="10690">
                  <c:v>168.61122177991183</c:v>
                </c:pt>
                <c:pt idx="10691">
                  <c:v>161.82889129201499</c:v>
                </c:pt>
                <c:pt idx="10692">
                  <c:v>151.76972111512964</c:v>
                </c:pt>
                <c:pt idx="10693">
                  <c:v>187.75799912149273</c:v>
                </c:pt>
                <c:pt idx="10694">
                  <c:v>176.11151978827615</c:v>
                </c:pt>
                <c:pt idx="10695">
                  <c:v>165.58875386211412</c:v>
                </c:pt>
                <c:pt idx="10696">
                  <c:v>156.9688746356785</c:v>
                </c:pt>
                <c:pt idx="10697">
                  <c:v>150.12567625673023</c:v>
                </c:pt>
                <c:pt idx="10698">
                  <c:v>176.47277418377712</c:v>
                </c:pt>
                <c:pt idx="10699">
                  <c:v>166.2284080143022</c:v>
                </c:pt>
                <c:pt idx="10700">
                  <c:v>154.36534752716329</c:v>
                </c:pt>
                <c:pt idx="10701">
                  <c:v>144.0198497787992</c:v>
                </c:pt>
                <c:pt idx="10702">
                  <c:v>166.82544046066869</c:v>
                </c:pt>
                <c:pt idx="10703">
                  <c:v>155.11472534460495</c:v>
                </c:pt>
                <c:pt idx="10704">
                  <c:v>142.38493636422709</c:v>
                </c:pt>
                <c:pt idx="10705">
                  <c:v>157.64107453211113</c:v>
                </c:pt>
                <c:pt idx="10706">
                  <c:v>146.36406644139788</c:v>
                </c:pt>
                <c:pt idx="10707">
                  <c:v>148.19731508380687</c:v>
                </c:pt>
                <c:pt idx="10708">
                  <c:v>198.38337132109996</c:v>
                </c:pt>
                <c:pt idx="10709">
                  <c:v>185.44555352625991</c:v>
                </c:pt>
                <c:pt idx="10710">
                  <c:v>178.30480833462389</c:v>
                </c:pt>
                <c:pt idx="10711">
                  <c:v>166.70451232077812</c:v>
                </c:pt>
                <c:pt idx="10712">
                  <c:v>156.68139311346772</c:v>
                </c:pt>
                <c:pt idx="10713">
                  <c:v>184.20306312077662</c:v>
                </c:pt>
                <c:pt idx="10714">
                  <c:v>173.873690676048</c:v>
                </c:pt>
                <c:pt idx="10715">
                  <c:v>163.27896217980947</c:v>
                </c:pt>
                <c:pt idx="10716">
                  <c:v>153.14462838772829</c:v>
                </c:pt>
                <c:pt idx="10717">
                  <c:v>174.90211833255603</c:v>
                </c:pt>
                <c:pt idx="10718">
                  <c:v>163.07234142271523</c:v>
                </c:pt>
                <c:pt idx="10719">
                  <c:v>151.88414160065281</c:v>
                </c:pt>
                <c:pt idx="10720">
                  <c:v>166.19751627881055</c:v>
                </c:pt>
                <c:pt idx="10721">
                  <c:v>152.14789443871518</c:v>
                </c:pt>
                <c:pt idx="10722">
                  <c:v>153.9094566821816</c:v>
                </c:pt>
                <c:pt idx="10723">
                  <c:v>192.97683851047896</c:v>
                </c:pt>
                <c:pt idx="10724">
                  <c:v>182.14929631930818</c:v>
                </c:pt>
                <c:pt idx="10725">
                  <c:v>170.77114214730864</c:v>
                </c:pt>
                <c:pt idx="10726">
                  <c:v>181.57387636481837</c:v>
                </c:pt>
                <c:pt idx="10727">
                  <c:v>169.70817345380715</c:v>
                </c:pt>
                <c:pt idx="10728">
                  <c:v>169.20140655136629</c:v>
                </c:pt>
                <c:pt idx="10729">
                  <c:v>186.87853864497708</c:v>
                </c:pt>
                <c:pt idx="10730">
                  <c:v>266.91955556582411</c:v>
                </c:pt>
                <c:pt idx="10731">
                  <c:v>258.55792291181206</c:v>
                </c:pt>
                <c:pt idx="10732">
                  <c:v>244.44365074466054</c:v>
                </c:pt>
                <c:pt idx="10733">
                  <c:v>232.85463843616037</c:v>
                </c:pt>
                <c:pt idx="10734">
                  <c:v>218.75128333124849</c:v>
                </c:pt>
                <c:pt idx="10735">
                  <c:v>209.13348753186176</c:v>
                </c:pt>
                <c:pt idx="10736">
                  <c:v>201.80822274115121</c:v>
                </c:pt>
                <c:pt idx="10737">
                  <c:v>193.96683480677461</c:v>
                </c:pt>
                <c:pt idx="10738">
                  <c:v>188.36615862368785</c:v>
                </c:pt>
                <c:pt idx="10739">
                  <c:v>248.17240722977044</c:v>
                </c:pt>
                <c:pt idx="10740">
                  <c:v>239.46989348773741</c:v>
                </c:pt>
                <c:pt idx="10741">
                  <c:v>228.68060759190644</c:v>
                </c:pt>
                <c:pt idx="10742">
                  <c:v>216.6140558876549</c:v>
                </c:pt>
                <c:pt idx="10743">
                  <c:v>204.57506581577468</c:v>
                </c:pt>
                <c:pt idx="10744">
                  <c:v>193.84287623158116</c:v>
                </c:pt>
                <c:pt idx="10745">
                  <c:v>186.34976888317397</c:v>
                </c:pt>
                <c:pt idx="10746">
                  <c:v>177.4698902789446</c:v>
                </c:pt>
                <c:pt idx="10747">
                  <c:v>231.58151196516485</c:v>
                </c:pt>
                <c:pt idx="10748">
                  <c:v>223.51179363545839</c:v>
                </c:pt>
                <c:pt idx="10749">
                  <c:v>214.5182449641959</c:v>
                </c:pt>
                <c:pt idx="10750">
                  <c:v>202.59396416392951</c:v>
                </c:pt>
                <c:pt idx="10751">
                  <c:v>188.6284585583619</c:v>
                </c:pt>
                <c:pt idx="10752">
                  <c:v>179.39170328670912</c:v>
                </c:pt>
                <c:pt idx="10753">
                  <c:v>170.27955328306848</c:v>
                </c:pt>
                <c:pt idx="10754">
                  <c:v>218.36101768228843</c:v>
                </c:pt>
                <c:pt idx="10755">
                  <c:v>210.42926555555448</c:v>
                </c:pt>
                <c:pt idx="10756">
                  <c:v>200.79312373689038</c:v>
                </c:pt>
                <c:pt idx="10757">
                  <c:v>187.71689213540367</c:v>
                </c:pt>
                <c:pt idx="10758">
                  <c:v>174.66954196525717</c:v>
                </c:pt>
                <c:pt idx="10759">
                  <c:v>163.95560642486134</c:v>
                </c:pt>
                <c:pt idx="10760">
                  <c:v>204.51261599016823</c:v>
                </c:pt>
                <c:pt idx="10761">
                  <c:v>195.55238621416913</c:v>
                </c:pt>
                <c:pt idx="10762">
                  <c:v>183.96921876827662</c:v>
                </c:pt>
                <c:pt idx="10763">
                  <c:v>173.06952897368637</c:v>
                </c:pt>
                <c:pt idx="10764">
                  <c:v>159.69089572149915</c:v>
                </c:pt>
                <c:pt idx="10765">
                  <c:v>194.88219366985106</c:v>
                </c:pt>
                <c:pt idx="10766">
                  <c:v>182.02234874314331</c:v>
                </c:pt>
                <c:pt idx="10767">
                  <c:v>167.36186907206343</c:v>
                </c:pt>
                <c:pt idx="10768">
                  <c:v>158.43904952186722</c:v>
                </c:pt>
                <c:pt idx="10769">
                  <c:v>180.55354187295586</c:v>
                </c:pt>
                <c:pt idx="10770">
                  <c:v>168.74122610458539</c:v>
                </c:pt>
                <c:pt idx="10771">
                  <c:v>154.69143902516134</c:v>
                </c:pt>
                <c:pt idx="10772">
                  <c:v>169.46509093680902</c:v>
                </c:pt>
                <c:pt idx="10773">
                  <c:v>154.68301249656656</c:v>
                </c:pt>
                <c:pt idx="10774">
                  <c:v>159.08319606861937</c:v>
                </c:pt>
                <c:pt idx="10775">
                  <c:v>237.30454159582951</c:v>
                </c:pt>
                <c:pt idx="10776">
                  <c:v>225.90968051766913</c:v>
                </c:pt>
                <c:pt idx="10777">
                  <c:v>214.29617460432166</c:v>
                </c:pt>
                <c:pt idx="10778">
                  <c:v>204.17784005125566</c:v>
                </c:pt>
                <c:pt idx="10779">
                  <c:v>191.5667642694882</c:v>
                </c:pt>
                <c:pt idx="10780">
                  <c:v>183.92096109985528</c:v>
                </c:pt>
                <c:pt idx="10781">
                  <c:v>169.89585094724589</c:v>
                </c:pt>
                <c:pt idx="10782">
                  <c:v>222.78659234293752</c:v>
                </c:pt>
                <c:pt idx="10783">
                  <c:v>209.35325982647498</c:v>
                </c:pt>
                <c:pt idx="10784">
                  <c:v>199.38575402159324</c:v>
                </c:pt>
                <c:pt idx="10785">
                  <c:v>189.34040154455192</c:v>
                </c:pt>
                <c:pt idx="10786">
                  <c:v>177.5664934642848</c:v>
                </c:pt>
                <c:pt idx="10787">
                  <c:v>167.2120050730382</c:v>
                </c:pt>
                <c:pt idx="10788">
                  <c:v>207.61274516872288</c:v>
                </c:pt>
                <c:pt idx="10789">
                  <c:v>197.27137158534879</c:v>
                </c:pt>
                <c:pt idx="10790">
                  <c:v>184.43417008676147</c:v>
                </c:pt>
                <c:pt idx="10791">
                  <c:v>174.59374421761345</c:v>
                </c:pt>
                <c:pt idx="10792">
                  <c:v>163.71212159168363</c:v>
                </c:pt>
                <c:pt idx="10793">
                  <c:v>192.95525751865398</c:v>
                </c:pt>
                <c:pt idx="10794">
                  <c:v>184.28351935430339</c:v>
                </c:pt>
                <c:pt idx="10795">
                  <c:v>169.48151515353175</c:v>
                </c:pt>
                <c:pt idx="10796">
                  <c:v>160.22179073322241</c:v>
                </c:pt>
                <c:pt idx="10797">
                  <c:v>183.01288282273549</c:v>
                </c:pt>
                <c:pt idx="10798">
                  <c:v>171.6020951021826</c:v>
                </c:pt>
                <c:pt idx="10799">
                  <c:v>156.2351150776185</c:v>
                </c:pt>
                <c:pt idx="10800">
                  <c:v>171.81951199750029</c:v>
                </c:pt>
                <c:pt idx="10801">
                  <c:v>160.01350484001318</c:v>
                </c:pt>
                <c:pt idx="10802">
                  <c:v>157.3116089497023</c:v>
                </c:pt>
                <c:pt idx="10803">
                  <c:v>208.16704101208052</c:v>
                </c:pt>
                <c:pt idx="10804">
                  <c:v>195.53966469414081</c:v>
                </c:pt>
                <c:pt idx="10805">
                  <c:v>186.29516343834575</c:v>
                </c:pt>
                <c:pt idx="10806">
                  <c:v>178.11954920345988</c:v>
                </c:pt>
                <c:pt idx="10807">
                  <c:v>166.34801992670259</c:v>
                </c:pt>
                <c:pt idx="10808">
                  <c:v>194.20698933177994</c:v>
                </c:pt>
                <c:pt idx="10809">
                  <c:v>181.09208188223397</c:v>
                </c:pt>
                <c:pt idx="10810">
                  <c:v>170.66222176783776</c:v>
                </c:pt>
                <c:pt idx="10811">
                  <c:v>162.08029183011581</c:v>
                </c:pt>
                <c:pt idx="10812">
                  <c:v>182.14132933454698</c:v>
                </c:pt>
                <c:pt idx="10813">
                  <c:v>170.24680989646322</c:v>
                </c:pt>
                <c:pt idx="10814">
                  <c:v>159.14897914038852</c:v>
                </c:pt>
                <c:pt idx="10815">
                  <c:v>171.52283356201497</c:v>
                </c:pt>
                <c:pt idx="10816">
                  <c:v>158.73430453768378</c:v>
                </c:pt>
                <c:pt idx="10817">
                  <c:v>159.52776711546903</c:v>
                </c:pt>
                <c:pt idx="10818">
                  <c:v>189.68705549157346</c:v>
                </c:pt>
                <c:pt idx="10819">
                  <c:v>179.26980671404249</c:v>
                </c:pt>
                <c:pt idx="10820">
                  <c:v>168.95500617418816</c:v>
                </c:pt>
                <c:pt idx="10821">
                  <c:v>181.84505779153903</c:v>
                </c:pt>
                <c:pt idx="10822">
                  <c:v>167.41659569397939</c:v>
                </c:pt>
                <c:pt idx="10823">
                  <c:v>168.53671432936062</c:v>
                </c:pt>
                <c:pt idx="10824">
                  <c:v>183.15823729353428</c:v>
                </c:pt>
                <c:pt idx="10825">
                  <c:v>265.0860442518441</c:v>
                </c:pt>
                <c:pt idx="10826">
                  <c:v>256.23055565224001</c:v>
                </c:pt>
                <c:pt idx="10827">
                  <c:v>241.98108762718323</c:v>
                </c:pt>
                <c:pt idx="10828">
                  <c:v>227.10693716821345</c:v>
                </c:pt>
                <c:pt idx="10829">
                  <c:v>215.13682938012619</c:v>
                </c:pt>
                <c:pt idx="10830">
                  <c:v>206.01563128112741</c:v>
                </c:pt>
                <c:pt idx="10831">
                  <c:v>196.68143340026927</c:v>
                </c:pt>
                <c:pt idx="10832">
                  <c:v>247.51463303397099</c:v>
                </c:pt>
                <c:pt idx="10833">
                  <c:v>237.78244465675107</c:v>
                </c:pt>
                <c:pt idx="10834">
                  <c:v>225.12870320307343</c:v>
                </c:pt>
                <c:pt idx="10835">
                  <c:v>211.47036564052519</c:v>
                </c:pt>
                <c:pt idx="10836">
                  <c:v>197.67296008378355</c:v>
                </c:pt>
                <c:pt idx="10837">
                  <c:v>189.62354129538244</c:v>
                </c:pt>
                <c:pt idx="10838">
                  <c:v>231.69180130020311</c:v>
                </c:pt>
                <c:pt idx="10839">
                  <c:v>219.97227321641356</c:v>
                </c:pt>
                <c:pt idx="10840">
                  <c:v>210.27022775899866</c:v>
                </c:pt>
                <c:pt idx="10841">
                  <c:v>197.03250216485333</c:v>
                </c:pt>
                <c:pt idx="10842">
                  <c:v>183.93072261587213</c:v>
                </c:pt>
                <c:pt idx="10843">
                  <c:v>215.04252661519706</c:v>
                </c:pt>
                <c:pt idx="10844">
                  <c:v>203.30819286101143</c:v>
                </c:pt>
                <c:pt idx="10845">
                  <c:v>195.02713724561693</c:v>
                </c:pt>
                <c:pt idx="10846">
                  <c:v>180.9740218101615</c:v>
                </c:pt>
                <c:pt idx="10847">
                  <c:v>202.85856704090884</c:v>
                </c:pt>
                <c:pt idx="10848">
                  <c:v>188.37624883937997</c:v>
                </c:pt>
                <c:pt idx="10849">
                  <c:v>177.19339836965037</c:v>
                </c:pt>
                <c:pt idx="10850">
                  <c:v>189.52229127413295</c:v>
                </c:pt>
                <c:pt idx="10851">
                  <c:v>174.67047476389075</c:v>
                </c:pt>
                <c:pt idx="10852">
                  <c:v>177.25294403626526</c:v>
                </c:pt>
                <c:pt idx="10853">
                  <c:v>231.0252354043655</c:v>
                </c:pt>
                <c:pt idx="10854">
                  <c:v>221.48265714583533</c:v>
                </c:pt>
                <c:pt idx="10855">
                  <c:v>211.65444776173695</c:v>
                </c:pt>
                <c:pt idx="10856">
                  <c:v>200.83587471954024</c:v>
                </c:pt>
                <c:pt idx="10857">
                  <c:v>190.21332243214738</c:v>
                </c:pt>
                <c:pt idx="10858">
                  <c:v>216.51665812964688</c:v>
                </c:pt>
                <c:pt idx="10859">
                  <c:v>206.97821101471243</c:v>
                </c:pt>
                <c:pt idx="10860">
                  <c:v>194.45775190434676</c:v>
                </c:pt>
                <c:pt idx="10861">
                  <c:v>184.67553261951593</c:v>
                </c:pt>
                <c:pt idx="10862">
                  <c:v>202.05678749610502</c:v>
                </c:pt>
                <c:pt idx="10863">
                  <c:v>188.58181653149711</c:v>
                </c:pt>
                <c:pt idx="10864">
                  <c:v>180.82169563267394</c:v>
                </c:pt>
                <c:pt idx="10865">
                  <c:v>188.68184875437714</c:v>
                </c:pt>
                <c:pt idx="10866">
                  <c:v>177.15653508973878</c:v>
                </c:pt>
                <c:pt idx="10867">
                  <c:v>172.93284339794911</c:v>
                </c:pt>
                <c:pt idx="10868">
                  <c:v>203.79423533368833</c:v>
                </c:pt>
                <c:pt idx="10869">
                  <c:v>194.90329581258436</c:v>
                </c:pt>
                <c:pt idx="10870">
                  <c:v>185.09660402235045</c:v>
                </c:pt>
                <c:pt idx="10871">
                  <c:v>193.41496196237119</c:v>
                </c:pt>
                <c:pt idx="10872">
                  <c:v>180.50618191741853</c:v>
                </c:pt>
                <c:pt idx="10873">
                  <c:v>178.93807359510743</c:v>
                </c:pt>
                <c:pt idx="10874">
                  <c:v>188.72381658644781</c:v>
                </c:pt>
                <c:pt idx="10875">
                  <c:v>253.17424179028012</c:v>
                </c:pt>
                <c:pt idx="10876">
                  <c:v>241.20090797527189</c:v>
                </c:pt>
                <c:pt idx="10877">
                  <c:v>233.18131805603787</c:v>
                </c:pt>
                <c:pt idx="10878">
                  <c:v>220.21833628822128</c:v>
                </c:pt>
                <c:pt idx="10879">
                  <c:v>209.4583907775949</c:v>
                </c:pt>
                <c:pt idx="10880">
                  <c:v>237.79091811873184</c:v>
                </c:pt>
                <c:pt idx="10881">
                  <c:v>227.66209850228813</c:v>
                </c:pt>
                <c:pt idx="10882">
                  <c:v>218.32624867761706</c:v>
                </c:pt>
                <c:pt idx="10883">
                  <c:v>205.06504922593228</c:v>
                </c:pt>
                <c:pt idx="10884">
                  <c:v>224.03379143277266</c:v>
                </c:pt>
                <c:pt idx="10885">
                  <c:v>214.56542294157748</c:v>
                </c:pt>
                <c:pt idx="10886">
                  <c:v>204.63682973040954</c:v>
                </c:pt>
                <c:pt idx="10887">
                  <c:v>208.99167446836816</c:v>
                </c:pt>
                <c:pt idx="10888">
                  <c:v>200.24317765982084</c:v>
                </c:pt>
                <c:pt idx="10889">
                  <c:v>199.08891494076499</c:v>
                </c:pt>
                <c:pt idx="10890">
                  <c:v>226.27774200211786</c:v>
                </c:pt>
                <c:pt idx="10891">
                  <c:v>217.30081409815614</c:v>
                </c:pt>
                <c:pt idx="10892">
                  <c:v>203.44547095926487</c:v>
                </c:pt>
                <c:pt idx="10893">
                  <c:v>211.59834915482156</c:v>
                </c:pt>
                <c:pt idx="10894">
                  <c:v>199.93863054291035</c:v>
                </c:pt>
                <c:pt idx="10895">
                  <c:v>199.57324360030975</c:v>
                </c:pt>
                <c:pt idx="10896">
                  <c:v>200.80290920075709</c:v>
                </c:pt>
                <c:pt idx="10897">
                  <c:v>255.68487461391067</c:v>
                </c:pt>
                <c:pt idx="10898">
                  <c:v>244.35428262399705</c:v>
                </c:pt>
                <c:pt idx="10899">
                  <c:v>232.70841602484461</c:v>
                </c:pt>
                <c:pt idx="10900">
                  <c:v>240.86258238800792</c:v>
                </c:pt>
                <c:pt idx="10901">
                  <c:v>228.50632142368499</c:v>
                </c:pt>
                <c:pt idx="10902">
                  <c:v>226.1379313647293</c:v>
                </c:pt>
                <c:pt idx="10903">
                  <c:v>223.41719702654029</c:v>
                </c:pt>
                <c:pt idx="10904">
                  <c:v>256.12916313369942</c:v>
                </c:pt>
                <c:pt idx="10905">
                  <c:v>281.20931468552249</c:v>
                </c:pt>
                <c:pt idx="10906">
                  <c:v>267.03284833611247</c:v>
                </c:pt>
                <c:pt idx="10907">
                  <c:v>251.55813309128564</c:v>
                </c:pt>
                <c:pt idx="10908">
                  <c:v>239.4247677767778</c:v>
                </c:pt>
                <c:pt idx="10909">
                  <c:v>227.09090621742826</c:v>
                </c:pt>
                <c:pt idx="10910">
                  <c:v>214.63402721403952</c:v>
                </c:pt>
                <c:pt idx="10911">
                  <c:v>209.90336873208048</c:v>
                </c:pt>
                <c:pt idx="10912">
                  <c:v>198.99015037670893</c:v>
                </c:pt>
                <c:pt idx="10913">
                  <c:v>193.16734244790314</c:v>
                </c:pt>
                <c:pt idx="10914">
                  <c:v>189.23170239702677</c:v>
                </c:pt>
                <c:pt idx="10915">
                  <c:v>182.85761364733776</c:v>
                </c:pt>
                <c:pt idx="10916">
                  <c:v>180.32008273725751</c:v>
                </c:pt>
                <c:pt idx="10917">
                  <c:v>263.26298876192288</c:v>
                </c:pt>
                <c:pt idx="10918">
                  <c:v>251.22007660900977</c:v>
                </c:pt>
                <c:pt idx="10919">
                  <c:v>236.89500282720383</c:v>
                </c:pt>
                <c:pt idx="10920">
                  <c:v>225.92619193313578</c:v>
                </c:pt>
                <c:pt idx="10921">
                  <c:v>211.64563122007235</c:v>
                </c:pt>
                <c:pt idx="10922">
                  <c:v>199.26386486927595</c:v>
                </c:pt>
                <c:pt idx="10923">
                  <c:v>194.62293041428484</c:v>
                </c:pt>
                <c:pt idx="10924">
                  <c:v>183.02955537959383</c:v>
                </c:pt>
                <c:pt idx="10925">
                  <c:v>177.43185705374185</c:v>
                </c:pt>
                <c:pt idx="10926">
                  <c:v>173.27086890691953</c:v>
                </c:pt>
                <c:pt idx="10927">
                  <c:v>170.98680274722005</c:v>
                </c:pt>
                <c:pt idx="10928">
                  <c:v>248.67427386141367</c:v>
                </c:pt>
                <c:pt idx="10929">
                  <c:v>235.64860189353044</c:v>
                </c:pt>
                <c:pt idx="10930">
                  <c:v>223.60498570494099</c:v>
                </c:pt>
                <c:pt idx="10931">
                  <c:v>207.45974224601866</c:v>
                </c:pt>
                <c:pt idx="10932">
                  <c:v>196.41362937902977</c:v>
                </c:pt>
                <c:pt idx="10933">
                  <c:v>185.99907321552951</c:v>
                </c:pt>
                <c:pt idx="10934">
                  <c:v>178.98058987181957</c:v>
                </c:pt>
                <c:pt idx="10935">
                  <c:v>168.58837454080526</c:v>
                </c:pt>
                <c:pt idx="10936">
                  <c:v>162.60662632464732</c:v>
                </c:pt>
                <c:pt idx="10937">
                  <c:v>155.90236381094724</c:v>
                </c:pt>
                <c:pt idx="10938">
                  <c:v>233.77126674684064</c:v>
                </c:pt>
                <c:pt idx="10939">
                  <c:v>218.58452656075872</c:v>
                </c:pt>
                <c:pt idx="10940">
                  <c:v>206.2496414917897</c:v>
                </c:pt>
                <c:pt idx="10941">
                  <c:v>192.87348227631378</c:v>
                </c:pt>
                <c:pt idx="10942">
                  <c:v>180.76535204315701</c:v>
                </c:pt>
                <c:pt idx="10943">
                  <c:v>171.59592907210822</c:v>
                </c:pt>
                <c:pt idx="10944">
                  <c:v>163.37135491036156</c:v>
                </c:pt>
                <c:pt idx="10945">
                  <c:v>153.33911528168301</c:v>
                </c:pt>
                <c:pt idx="10946">
                  <c:v>147.60815612907186</c:v>
                </c:pt>
                <c:pt idx="10947">
                  <c:v>215.93007082247937</c:v>
                </c:pt>
                <c:pt idx="10948">
                  <c:v>204.2667731121486</c:v>
                </c:pt>
                <c:pt idx="10949">
                  <c:v>189.97408540491472</c:v>
                </c:pt>
                <c:pt idx="10950">
                  <c:v>177.89920451582066</c:v>
                </c:pt>
                <c:pt idx="10951">
                  <c:v>166.06135684555284</c:v>
                </c:pt>
                <c:pt idx="10952">
                  <c:v>157.03156066763859</c:v>
                </c:pt>
                <c:pt idx="10953">
                  <c:v>149.29903929954844</c:v>
                </c:pt>
                <c:pt idx="10954">
                  <c:v>138.29843104035376</c:v>
                </c:pt>
                <c:pt idx="10955">
                  <c:v>204.20296971883704</c:v>
                </c:pt>
                <c:pt idx="10956">
                  <c:v>188.6102456133649</c:v>
                </c:pt>
                <c:pt idx="10957">
                  <c:v>174.31557336794208</c:v>
                </c:pt>
                <c:pt idx="10958">
                  <c:v>161.17983807679752</c:v>
                </c:pt>
                <c:pt idx="10959">
                  <c:v>150.01940494041401</c:v>
                </c:pt>
                <c:pt idx="10960">
                  <c:v>141.03193465875552</c:v>
                </c:pt>
                <c:pt idx="10961">
                  <c:v>134.24169408787861</c:v>
                </c:pt>
                <c:pt idx="10962">
                  <c:v>188.20506020188179</c:v>
                </c:pt>
                <c:pt idx="10963">
                  <c:v>174.13672595450112</c:v>
                </c:pt>
                <c:pt idx="10964">
                  <c:v>160.25367568454999</c:v>
                </c:pt>
                <c:pt idx="10965">
                  <c:v>146.62461858796451</c:v>
                </c:pt>
                <c:pt idx="10966">
                  <c:v>135.66839028156323</c:v>
                </c:pt>
                <c:pt idx="10967">
                  <c:v>127.91406159461303</c:v>
                </c:pt>
                <c:pt idx="10968">
                  <c:v>179.64799002134237</c:v>
                </c:pt>
                <c:pt idx="10969">
                  <c:v>164.68603153075242</c:v>
                </c:pt>
                <c:pt idx="10970">
                  <c:v>149.25885755422496</c:v>
                </c:pt>
                <c:pt idx="10971">
                  <c:v>132.50501528861264</c:v>
                </c:pt>
                <c:pt idx="10972">
                  <c:v>123.44893675733601</c:v>
                </c:pt>
                <c:pt idx="10973">
                  <c:v>168.00443481897923</c:v>
                </c:pt>
                <c:pt idx="10974">
                  <c:v>154.52771005046839</c:v>
                </c:pt>
                <c:pt idx="10975">
                  <c:v>138.42607457729309</c:v>
                </c:pt>
                <c:pt idx="10976">
                  <c:v>126.4391129900946</c:v>
                </c:pt>
                <c:pt idx="10977">
                  <c:v>158.91465953961892</c:v>
                </c:pt>
                <c:pt idx="10978">
                  <c:v>144.48560451077037</c:v>
                </c:pt>
                <c:pt idx="10979">
                  <c:v>132.0016627742632</c:v>
                </c:pt>
                <c:pt idx="10980">
                  <c:v>150.3473972870222</c:v>
                </c:pt>
                <c:pt idx="10981">
                  <c:v>135.25857381613582</c:v>
                </c:pt>
                <c:pt idx="10982">
                  <c:v>142.00728785276783</c:v>
                </c:pt>
                <c:pt idx="10983">
                  <c:v>251.50283431543551</c:v>
                </c:pt>
                <c:pt idx="10984">
                  <c:v>243.61939346681618</c:v>
                </c:pt>
                <c:pt idx="10985">
                  <c:v>227.77483726029209</c:v>
                </c:pt>
                <c:pt idx="10986">
                  <c:v>210.9899463036237</c:v>
                </c:pt>
                <c:pt idx="10987">
                  <c:v>195.52176847774808</c:v>
                </c:pt>
                <c:pt idx="10988">
                  <c:v>188.05650118090875</c:v>
                </c:pt>
                <c:pt idx="10989">
                  <c:v>176.26197014454556</c:v>
                </c:pt>
                <c:pt idx="10990">
                  <c:v>170.92340511473844</c:v>
                </c:pt>
                <c:pt idx="10991">
                  <c:v>166.78543361070524</c:v>
                </c:pt>
                <c:pt idx="10992">
                  <c:v>162.29448689494961</c:v>
                </c:pt>
                <c:pt idx="10993">
                  <c:v>236.00130157103581</c:v>
                </c:pt>
                <c:pt idx="10994">
                  <c:v>224.27109770646518</c:v>
                </c:pt>
                <c:pt idx="10995">
                  <c:v>211.62958992599238</c:v>
                </c:pt>
                <c:pt idx="10996">
                  <c:v>198.22315805788878</c:v>
                </c:pt>
                <c:pt idx="10997">
                  <c:v>183.38113132883086</c:v>
                </c:pt>
                <c:pt idx="10998">
                  <c:v>173.3187973395402</c:v>
                </c:pt>
                <c:pt idx="10999">
                  <c:v>161.72491841129408</c:v>
                </c:pt>
                <c:pt idx="11000">
                  <c:v>155.89559831397651</c:v>
                </c:pt>
                <c:pt idx="11001">
                  <c:v>149.08800344896895</c:v>
                </c:pt>
                <c:pt idx="11002">
                  <c:v>220.26687141549235</c:v>
                </c:pt>
                <c:pt idx="11003">
                  <c:v>205.56325464128065</c:v>
                </c:pt>
                <c:pt idx="11004">
                  <c:v>194.32359093132936</c:v>
                </c:pt>
                <c:pt idx="11005">
                  <c:v>182.13819576731998</c:v>
                </c:pt>
                <c:pt idx="11006">
                  <c:v>169.95143697405001</c:v>
                </c:pt>
                <c:pt idx="11007">
                  <c:v>158.45642779088917</c:v>
                </c:pt>
                <c:pt idx="11008">
                  <c:v>146.16473682557603</c:v>
                </c:pt>
                <c:pt idx="11009">
                  <c:v>141.47989003456792</c:v>
                </c:pt>
                <c:pt idx="11010">
                  <c:v>201.85980489724398</c:v>
                </c:pt>
                <c:pt idx="11011">
                  <c:v>190.08256092054114</c:v>
                </c:pt>
                <c:pt idx="11012">
                  <c:v>180.48815041476678</c:v>
                </c:pt>
                <c:pt idx="11013">
                  <c:v>166.39962019786776</c:v>
                </c:pt>
                <c:pt idx="11014">
                  <c:v>154.4081574518259</c:v>
                </c:pt>
                <c:pt idx="11015">
                  <c:v>143.79554062269403</c:v>
                </c:pt>
                <c:pt idx="11016">
                  <c:v>130.84748690006086</c:v>
                </c:pt>
                <c:pt idx="11017">
                  <c:v>188.24921403637484</c:v>
                </c:pt>
                <c:pt idx="11018">
                  <c:v>173.19337709625484</c:v>
                </c:pt>
                <c:pt idx="11019">
                  <c:v>164.19884410991835</c:v>
                </c:pt>
                <c:pt idx="11020">
                  <c:v>153.01257917636394</c:v>
                </c:pt>
                <c:pt idx="11021">
                  <c:v>140.9882687099132</c:v>
                </c:pt>
                <c:pt idx="11022">
                  <c:v>130.26184043806711</c:v>
                </c:pt>
                <c:pt idx="11023">
                  <c:v>175.16724080011556</c:v>
                </c:pt>
                <c:pt idx="11024">
                  <c:v>164.40442532646148</c:v>
                </c:pt>
                <c:pt idx="11025">
                  <c:v>151.73069972452754</c:v>
                </c:pt>
                <c:pt idx="11026">
                  <c:v>138.97093698606636</c:v>
                </c:pt>
                <c:pt idx="11027">
                  <c:v>127.47045964856147</c:v>
                </c:pt>
                <c:pt idx="11028">
                  <c:v>166.04900226613131</c:v>
                </c:pt>
                <c:pt idx="11029">
                  <c:v>152.99550914554425</c:v>
                </c:pt>
                <c:pt idx="11030">
                  <c:v>139.90270415991904</c:v>
                </c:pt>
                <c:pt idx="11031">
                  <c:v>127.27490112104306</c:v>
                </c:pt>
                <c:pt idx="11032">
                  <c:v>159.47452811855987</c:v>
                </c:pt>
                <c:pt idx="11033">
                  <c:v>148.20103318136603</c:v>
                </c:pt>
                <c:pt idx="11034">
                  <c:v>132.49896641939426</c:v>
                </c:pt>
                <c:pt idx="11035">
                  <c:v>146.88336739133229</c:v>
                </c:pt>
                <c:pt idx="11036">
                  <c:v>134.43967928953589</c:v>
                </c:pt>
                <c:pt idx="11037">
                  <c:v>139.30695876856089</c:v>
                </c:pt>
                <c:pt idx="11038">
                  <c:v>220.5628684355928</c:v>
                </c:pt>
                <c:pt idx="11039">
                  <c:v>211.44852469793909</c:v>
                </c:pt>
                <c:pt idx="11040">
                  <c:v>199.67847159084761</c:v>
                </c:pt>
                <c:pt idx="11041">
                  <c:v>185.43505857189439</c:v>
                </c:pt>
                <c:pt idx="11042">
                  <c:v>173.72761047687027</c:v>
                </c:pt>
                <c:pt idx="11043">
                  <c:v>164.89667760923521</c:v>
                </c:pt>
                <c:pt idx="11044">
                  <c:v>155.85278403702523</c:v>
                </c:pt>
                <c:pt idx="11045">
                  <c:v>150.11469257433737</c:v>
                </c:pt>
                <c:pt idx="11046">
                  <c:v>206.92432229518317</c:v>
                </c:pt>
                <c:pt idx="11047">
                  <c:v>195.93527645511085</c:v>
                </c:pt>
                <c:pt idx="11048">
                  <c:v>184.80760856100756</c:v>
                </c:pt>
                <c:pt idx="11049">
                  <c:v>171.50572552433414</c:v>
                </c:pt>
                <c:pt idx="11050">
                  <c:v>158.57836102042643</c:v>
                </c:pt>
                <c:pt idx="11051">
                  <c:v>148.88890128060416</c:v>
                </c:pt>
                <c:pt idx="11052">
                  <c:v>140.10912472090536</c:v>
                </c:pt>
                <c:pt idx="11053">
                  <c:v>189.19811568413343</c:v>
                </c:pt>
                <c:pt idx="11054">
                  <c:v>178.78204015637925</c:v>
                </c:pt>
                <c:pt idx="11055">
                  <c:v>169.10865290169068</c:v>
                </c:pt>
                <c:pt idx="11056">
                  <c:v>155.96423032521716</c:v>
                </c:pt>
                <c:pt idx="11057">
                  <c:v>144.08323336703097</c:v>
                </c:pt>
                <c:pt idx="11058">
                  <c:v>132.23988210655898</c:v>
                </c:pt>
                <c:pt idx="11059">
                  <c:v>176.43942574219091</c:v>
                </c:pt>
                <c:pt idx="11060">
                  <c:v>165.80865562892336</c:v>
                </c:pt>
                <c:pt idx="11061">
                  <c:v>152.67389295794965</c:v>
                </c:pt>
                <c:pt idx="11062">
                  <c:v>142.24862407055662</c:v>
                </c:pt>
                <c:pt idx="11063">
                  <c:v>127.90622125459981</c:v>
                </c:pt>
                <c:pt idx="11064">
                  <c:v>166.57837033085593</c:v>
                </c:pt>
                <c:pt idx="11065">
                  <c:v>154.15866704956943</c:v>
                </c:pt>
                <c:pt idx="11066">
                  <c:v>140.44919189428992</c:v>
                </c:pt>
                <c:pt idx="11067">
                  <c:v>127.92154005305156</c:v>
                </c:pt>
                <c:pt idx="11068">
                  <c:v>156.4891397275278</c:v>
                </c:pt>
                <c:pt idx="11069">
                  <c:v>145.56908565650747</c:v>
                </c:pt>
                <c:pt idx="11070">
                  <c:v>129.5828044127129</c:v>
                </c:pt>
                <c:pt idx="11071">
                  <c:v>148.54105487967013</c:v>
                </c:pt>
                <c:pt idx="11072">
                  <c:v>134.33829940224769</c:v>
                </c:pt>
                <c:pt idx="11073">
                  <c:v>142.39345102057428</c:v>
                </c:pt>
                <c:pt idx="11074">
                  <c:v>199.31612881866704</c:v>
                </c:pt>
                <c:pt idx="11075">
                  <c:v>188.34761811816202</c:v>
                </c:pt>
                <c:pt idx="11076">
                  <c:v>178.25377720281949</c:v>
                </c:pt>
                <c:pt idx="11077">
                  <c:v>167.06562615297071</c:v>
                </c:pt>
                <c:pt idx="11078">
                  <c:v>158.87090913742327</c:v>
                </c:pt>
                <c:pt idx="11079">
                  <c:v>148.59074913651784</c:v>
                </c:pt>
                <c:pt idx="11080">
                  <c:v>185.75005711448921</c:v>
                </c:pt>
                <c:pt idx="11081">
                  <c:v>175.88059957882228</c:v>
                </c:pt>
                <c:pt idx="11082">
                  <c:v>162.13035020567577</c:v>
                </c:pt>
                <c:pt idx="11083">
                  <c:v>152.3886021148428</c:v>
                </c:pt>
                <c:pt idx="11084">
                  <c:v>141.77168628874233</c:v>
                </c:pt>
                <c:pt idx="11085">
                  <c:v>174.84311650581208</c:v>
                </c:pt>
                <c:pt idx="11086">
                  <c:v>163.38018091543995</c:v>
                </c:pt>
                <c:pt idx="11087">
                  <c:v>151.23228091310784</c:v>
                </c:pt>
                <c:pt idx="11088">
                  <c:v>139.55590416261884</c:v>
                </c:pt>
                <c:pt idx="11089">
                  <c:v>164.6788061863233</c:v>
                </c:pt>
                <c:pt idx="11090">
                  <c:v>153.31245130700063</c:v>
                </c:pt>
                <c:pt idx="11091">
                  <c:v>139.79500814769358</c:v>
                </c:pt>
                <c:pt idx="11092">
                  <c:v>154.8500824510902</c:v>
                </c:pt>
                <c:pt idx="11093">
                  <c:v>144.8252837040086</c:v>
                </c:pt>
                <c:pt idx="11094">
                  <c:v>146.35335327573807</c:v>
                </c:pt>
                <c:pt idx="11095">
                  <c:v>189.73587603514943</c:v>
                </c:pt>
                <c:pt idx="11096">
                  <c:v>180.07899257628651</c:v>
                </c:pt>
                <c:pt idx="11097">
                  <c:v>168.41283593363892</c:v>
                </c:pt>
                <c:pt idx="11098">
                  <c:v>161.63883952263336</c:v>
                </c:pt>
                <c:pt idx="11099">
                  <c:v>178.4817041578342</c:v>
                </c:pt>
                <c:pt idx="11100">
                  <c:v>166.35670573800417</c:v>
                </c:pt>
                <c:pt idx="11101">
                  <c:v>157.22338091052029</c:v>
                </c:pt>
                <c:pt idx="11102">
                  <c:v>171.6153649950304</c:v>
                </c:pt>
                <c:pt idx="11103">
                  <c:v>158.61618660226077</c:v>
                </c:pt>
                <c:pt idx="11104">
                  <c:v>159.01025600288017</c:v>
                </c:pt>
                <c:pt idx="11105">
                  <c:v>188.49670275833864</c:v>
                </c:pt>
                <c:pt idx="11106">
                  <c:v>180.16654659618007</c:v>
                </c:pt>
                <c:pt idx="11107">
                  <c:v>180.38608235586094</c:v>
                </c:pt>
                <c:pt idx="11108">
                  <c:v>263.80352527930836</c:v>
                </c:pt>
                <c:pt idx="11109">
                  <c:v>250.92132755830028</c:v>
                </c:pt>
                <c:pt idx="11110">
                  <c:v>241.74044681955513</c:v>
                </c:pt>
                <c:pt idx="11111">
                  <c:v>225.77699519715213</c:v>
                </c:pt>
                <c:pt idx="11112">
                  <c:v>214.84560530911961</c:v>
                </c:pt>
                <c:pt idx="11113">
                  <c:v>205.61006758245867</c:v>
                </c:pt>
                <c:pt idx="11114">
                  <c:v>197.82647894952652</c:v>
                </c:pt>
                <c:pt idx="11115">
                  <c:v>192.54721473188511</c:v>
                </c:pt>
                <c:pt idx="11116">
                  <c:v>186.3470104590001</c:v>
                </c:pt>
                <c:pt idx="11117">
                  <c:v>177.93489017471984</c:v>
                </c:pt>
                <c:pt idx="11118">
                  <c:v>244.0018345005293</c:v>
                </c:pt>
                <c:pt idx="11119">
                  <c:v>234.67937811128718</c:v>
                </c:pt>
                <c:pt idx="11120">
                  <c:v>225.48965133058027</c:v>
                </c:pt>
                <c:pt idx="11121">
                  <c:v>210.47820253776126</c:v>
                </c:pt>
                <c:pt idx="11122">
                  <c:v>197.3589431362135</c:v>
                </c:pt>
                <c:pt idx="11123">
                  <c:v>188.0421557972777</c:v>
                </c:pt>
                <c:pt idx="11124">
                  <c:v>181.71558820825226</c:v>
                </c:pt>
                <c:pt idx="11125">
                  <c:v>177.05618030914184</c:v>
                </c:pt>
                <c:pt idx="11126">
                  <c:v>168.91772984338809</c:v>
                </c:pt>
                <c:pt idx="11127">
                  <c:v>229.3406330930361</c:v>
                </c:pt>
                <c:pt idx="11128">
                  <c:v>218.42719716045974</c:v>
                </c:pt>
                <c:pt idx="11129">
                  <c:v>209.14601030714516</c:v>
                </c:pt>
                <c:pt idx="11130">
                  <c:v>194.84326616289718</c:v>
                </c:pt>
                <c:pt idx="11131">
                  <c:v>180.68356351674674</c:v>
                </c:pt>
                <c:pt idx="11132">
                  <c:v>172.00600202955843</c:v>
                </c:pt>
                <c:pt idx="11133">
                  <c:v>168.44515971718761</c:v>
                </c:pt>
                <c:pt idx="11134">
                  <c:v>162.28708880579029</c:v>
                </c:pt>
                <c:pt idx="11135">
                  <c:v>218.15356811296795</c:v>
                </c:pt>
                <c:pt idx="11136">
                  <c:v>202.65432974110138</c:v>
                </c:pt>
                <c:pt idx="11137">
                  <c:v>194.07468646089683</c:v>
                </c:pt>
                <c:pt idx="11138">
                  <c:v>179.80400797229549</c:v>
                </c:pt>
                <c:pt idx="11139">
                  <c:v>166.55837911630147</c:v>
                </c:pt>
                <c:pt idx="11140">
                  <c:v>157.06224825049753</c:v>
                </c:pt>
                <c:pt idx="11141">
                  <c:v>151.69962946013607</c:v>
                </c:pt>
                <c:pt idx="11142">
                  <c:v>202.15111798601652</c:v>
                </c:pt>
                <c:pt idx="11143">
                  <c:v>187.53143943714838</c:v>
                </c:pt>
                <c:pt idx="11144">
                  <c:v>175.7868582802696</c:v>
                </c:pt>
                <c:pt idx="11145">
                  <c:v>163.38927080171243</c:v>
                </c:pt>
                <c:pt idx="11146">
                  <c:v>150.93806350446721</c:v>
                </c:pt>
                <c:pt idx="11147">
                  <c:v>142.23815469761939</c:v>
                </c:pt>
                <c:pt idx="11148">
                  <c:v>185.95360826838998</c:v>
                </c:pt>
                <c:pt idx="11149">
                  <c:v>171.82019201067624</c:v>
                </c:pt>
                <c:pt idx="11150">
                  <c:v>160.77074825057866</c:v>
                </c:pt>
                <c:pt idx="11151">
                  <c:v>147.98419617530953</c:v>
                </c:pt>
                <c:pt idx="11152">
                  <c:v>137.36640443540546</c:v>
                </c:pt>
                <c:pt idx="11153">
                  <c:v>174.28747214754878</c:v>
                </c:pt>
                <c:pt idx="11154">
                  <c:v>159.41094331572504</c:v>
                </c:pt>
                <c:pt idx="11155">
                  <c:v>144.34953034325963</c:v>
                </c:pt>
                <c:pt idx="11156">
                  <c:v>136.23972406116923</c:v>
                </c:pt>
                <c:pt idx="11157">
                  <c:v>163.09927750432689</c:v>
                </c:pt>
                <c:pt idx="11158">
                  <c:v>146.45923829825324</c:v>
                </c:pt>
                <c:pt idx="11159">
                  <c:v>135.7427057650923</c:v>
                </c:pt>
                <c:pt idx="11160">
                  <c:v>150.73651655086928</c:v>
                </c:pt>
                <c:pt idx="11161">
                  <c:v>136.93770471343828</c:v>
                </c:pt>
                <c:pt idx="11162">
                  <c:v>142.24011743458368</c:v>
                </c:pt>
                <c:pt idx="11163">
                  <c:v>238.28533679394104</c:v>
                </c:pt>
                <c:pt idx="11164">
                  <c:v>225.04311409082368</c:v>
                </c:pt>
                <c:pt idx="11165">
                  <c:v>209.45076258487586</c:v>
                </c:pt>
                <c:pt idx="11166">
                  <c:v>197.33475598259542</c:v>
                </c:pt>
                <c:pt idx="11167">
                  <c:v>186.0252011212001</c:v>
                </c:pt>
                <c:pt idx="11168">
                  <c:v>175.4297934550907</c:v>
                </c:pt>
                <c:pt idx="11169">
                  <c:v>168.06165061477964</c:v>
                </c:pt>
                <c:pt idx="11170">
                  <c:v>164.16311265003014</c:v>
                </c:pt>
                <c:pt idx="11171">
                  <c:v>220.7897401321668</c:v>
                </c:pt>
                <c:pt idx="11172">
                  <c:v>209.3746539116745</c:v>
                </c:pt>
                <c:pt idx="11173">
                  <c:v>194.98960441340091</c:v>
                </c:pt>
                <c:pt idx="11174">
                  <c:v>180.13189350520111</c:v>
                </c:pt>
                <c:pt idx="11175">
                  <c:v>171.81268090962544</c:v>
                </c:pt>
                <c:pt idx="11176">
                  <c:v>160.3976823664475</c:v>
                </c:pt>
                <c:pt idx="11177">
                  <c:v>152.98494159664438</c:v>
                </c:pt>
                <c:pt idx="11178">
                  <c:v>204.88449832381582</c:v>
                </c:pt>
                <c:pt idx="11179">
                  <c:v>191.14699836053899</c:v>
                </c:pt>
                <c:pt idx="11180">
                  <c:v>178.48952760800239</c:v>
                </c:pt>
                <c:pt idx="11181">
                  <c:v>164.68128543110925</c:v>
                </c:pt>
                <c:pt idx="11182">
                  <c:v>153.99035584749754</c:v>
                </c:pt>
                <c:pt idx="11183">
                  <c:v>145.31041644508446</c:v>
                </c:pt>
                <c:pt idx="11184">
                  <c:v>190.98658091297182</c:v>
                </c:pt>
                <c:pt idx="11185">
                  <c:v>175.44772595031259</c:v>
                </c:pt>
                <c:pt idx="11186">
                  <c:v>162.81106265270864</c:v>
                </c:pt>
                <c:pt idx="11187">
                  <c:v>149.46453162322541</c:v>
                </c:pt>
                <c:pt idx="11188">
                  <c:v>138.36118296180007</c:v>
                </c:pt>
                <c:pt idx="11189">
                  <c:v>175.64914571543352</c:v>
                </c:pt>
                <c:pt idx="11190">
                  <c:v>161.9834729434649</c:v>
                </c:pt>
                <c:pt idx="11191">
                  <c:v>147.36294054426639</c:v>
                </c:pt>
                <c:pt idx="11192">
                  <c:v>137.25567184667966</c:v>
                </c:pt>
                <c:pt idx="11193">
                  <c:v>164.48761844385604</c:v>
                </c:pt>
                <c:pt idx="11194">
                  <c:v>149.55988407817927</c:v>
                </c:pt>
                <c:pt idx="11195">
                  <c:v>138.52202488412195</c:v>
                </c:pt>
                <c:pt idx="11196">
                  <c:v>150.80792969357799</c:v>
                </c:pt>
                <c:pt idx="11197">
                  <c:v>139.36464471110162</c:v>
                </c:pt>
                <c:pt idx="11198">
                  <c:v>139.03284597640527</c:v>
                </c:pt>
                <c:pt idx="11199">
                  <c:v>206.0046495023488</c:v>
                </c:pt>
                <c:pt idx="11200">
                  <c:v>194.08158388162281</c:v>
                </c:pt>
                <c:pt idx="11201">
                  <c:v>182.85877405296446</c:v>
                </c:pt>
                <c:pt idx="11202">
                  <c:v>172.70590397686601</c:v>
                </c:pt>
                <c:pt idx="11203">
                  <c:v>163.67454531146905</c:v>
                </c:pt>
                <c:pt idx="11204">
                  <c:v>154.53783445191289</c:v>
                </c:pt>
                <c:pt idx="11205">
                  <c:v>191.28709447458482</c:v>
                </c:pt>
                <c:pt idx="11206">
                  <c:v>178.32282795571541</c:v>
                </c:pt>
                <c:pt idx="11207">
                  <c:v>166.9019515214859</c:v>
                </c:pt>
                <c:pt idx="11208">
                  <c:v>156.70803944227464</c:v>
                </c:pt>
                <c:pt idx="11209">
                  <c:v>147.27896105366426</c:v>
                </c:pt>
                <c:pt idx="11210">
                  <c:v>176.54119730628634</c:v>
                </c:pt>
                <c:pt idx="11211">
                  <c:v>164.24032785697636</c:v>
                </c:pt>
                <c:pt idx="11212">
                  <c:v>150.65242311201837</c:v>
                </c:pt>
                <c:pt idx="11213">
                  <c:v>140.82875132516619</c:v>
                </c:pt>
                <c:pt idx="11214">
                  <c:v>163.07613602736683</c:v>
                </c:pt>
                <c:pt idx="11215">
                  <c:v>151.78944994270046</c:v>
                </c:pt>
                <c:pt idx="11216">
                  <c:v>140.59431177034298</c:v>
                </c:pt>
                <c:pt idx="11217">
                  <c:v>152.75101202435371</c:v>
                </c:pt>
                <c:pt idx="11218">
                  <c:v>140.38729503810123</c:v>
                </c:pt>
                <c:pt idx="11219">
                  <c:v>143.3381116261769</c:v>
                </c:pt>
                <c:pt idx="11220">
                  <c:v>189.57971877704665</c:v>
                </c:pt>
                <c:pt idx="11221">
                  <c:v>175.81486718874203</c:v>
                </c:pt>
                <c:pt idx="11222">
                  <c:v>166.62755679809402</c:v>
                </c:pt>
                <c:pt idx="11223">
                  <c:v>154.72229458305219</c:v>
                </c:pt>
                <c:pt idx="11224">
                  <c:v>172.96500631088111</c:v>
                </c:pt>
                <c:pt idx="11225">
                  <c:v>163.36429416448436</c:v>
                </c:pt>
                <c:pt idx="11226">
                  <c:v>153.20435524369555</c:v>
                </c:pt>
                <c:pt idx="11227">
                  <c:v>162.37826661264603</c:v>
                </c:pt>
                <c:pt idx="11228">
                  <c:v>151.97372531397059</c:v>
                </c:pt>
                <c:pt idx="11229">
                  <c:v>154.49379505234901</c:v>
                </c:pt>
                <c:pt idx="11230">
                  <c:v>177.60149750079108</c:v>
                </c:pt>
                <c:pt idx="11231">
                  <c:v>169.0865860054048</c:v>
                </c:pt>
                <c:pt idx="11232">
                  <c:v>169.56809090248566</c:v>
                </c:pt>
                <c:pt idx="11233">
                  <c:v>254.71610021927097</c:v>
                </c:pt>
                <c:pt idx="11234">
                  <c:v>245.64133206753615</c:v>
                </c:pt>
                <c:pt idx="11235">
                  <c:v>234.6787837497418</c:v>
                </c:pt>
                <c:pt idx="11236">
                  <c:v>219.21278828613629</c:v>
                </c:pt>
                <c:pt idx="11237">
                  <c:v>207.70752657073547</c:v>
                </c:pt>
                <c:pt idx="11238">
                  <c:v>198.26770981497657</c:v>
                </c:pt>
                <c:pt idx="11239">
                  <c:v>189.17674885382985</c:v>
                </c:pt>
                <c:pt idx="11240">
                  <c:v>181.77876240930891</c:v>
                </c:pt>
                <c:pt idx="11241">
                  <c:v>234.93815363381248</c:v>
                </c:pt>
                <c:pt idx="11242">
                  <c:v>227.41050959227766</c:v>
                </c:pt>
                <c:pt idx="11243">
                  <c:v>217.52964223460754</c:v>
                </c:pt>
                <c:pt idx="11244">
                  <c:v>204.07701906190914</c:v>
                </c:pt>
                <c:pt idx="11245">
                  <c:v>192.42033009546731</c:v>
                </c:pt>
                <c:pt idx="11246">
                  <c:v>182.21306227079845</c:v>
                </c:pt>
                <c:pt idx="11247">
                  <c:v>174.70223526730251</c:v>
                </c:pt>
                <c:pt idx="11248">
                  <c:v>220.19704389769913</c:v>
                </c:pt>
                <c:pt idx="11249">
                  <c:v>212.47217366882876</c:v>
                </c:pt>
                <c:pt idx="11250">
                  <c:v>202.21201153821676</c:v>
                </c:pt>
                <c:pt idx="11251">
                  <c:v>190.2706999384252</c:v>
                </c:pt>
                <c:pt idx="11252">
                  <c:v>177.37857372069175</c:v>
                </c:pt>
                <c:pt idx="11253">
                  <c:v>165.93979075301354</c:v>
                </c:pt>
                <c:pt idx="11254">
                  <c:v>207.36327446674659</c:v>
                </c:pt>
                <c:pt idx="11255">
                  <c:v>196.83333333569294</c:v>
                </c:pt>
                <c:pt idx="11256">
                  <c:v>187.3321680544916</c:v>
                </c:pt>
                <c:pt idx="11257">
                  <c:v>175.44275668712976</c:v>
                </c:pt>
                <c:pt idx="11258">
                  <c:v>162.11550379309074</c:v>
                </c:pt>
                <c:pt idx="11259">
                  <c:v>191.68325021406679</c:v>
                </c:pt>
                <c:pt idx="11260">
                  <c:v>183.94977054702349</c:v>
                </c:pt>
                <c:pt idx="11261">
                  <c:v>171.07303262517803</c:v>
                </c:pt>
                <c:pt idx="11262">
                  <c:v>160.11195175111698</c:v>
                </c:pt>
                <c:pt idx="11263">
                  <c:v>180.7590389593081</c:v>
                </c:pt>
                <c:pt idx="11264">
                  <c:v>169.18266385134666</c:v>
                </c:pt>
                <c:pt idx="11265">
                  <c:v>153.71926044716542</c:v>
                </c:pt>
                <c:pt idx="11266">
                  <c:v>168.90579412964166</c:v>
                </c:pt>
                <c:pt idx="11267">
                  <c:v>156.20157033184705</c:v>
                </c:pt>
                <c:pt idx="11268">
                  <c:v>157.93985278234277</c:v>
                </c:pt>
                <c:pt idx="11269">
                  <c:v>225.06206380742469</c:v>
                </c:pt>
                <c:pt idx="11270">
                  <c:v>212.89908952562905</c:v>
                </c:pt>
                <c:pt idx="11271">
                  <c:v>202.55530659840872</c:v>
                </c:pt>
                <c:pt idx="11272">
                  <c:v>192.92170575969521</c:v>
                </c:pt>
                <c:pt idx="11273">
                  <c:v>182.52067408111589</c:v>
                </c:pt>
                <c:pt idx="11274">
                  <c:v>169.9901692942085</c:v>
                </c:pt>
                <c:pt idx="11275">
                  <c:v>208.76827012412741</c:v>
                </c:pt>
                <c:pt idx="11276">
                  <c:v>196.91239959002542</c:v>
                </c:pt>
                <c:pt idx="11277">
                  <c:v>186.01737634146559</c:v>
                </c:pt>
                <c:pt idx="11278">
                  <c:v>175.98944122908233</c:v>
                </c:pt>
                <c:pt idx="11279">
                  <c:v>165.89126140768553</c:v>
                </c:pt>
                <c:pt idx="11280">
                  <c:v>192.93688987796463</c:v>
                </c:pt>
                <c:pt idx="11281">
                  <c:v>181.93940629579549</c:v>
                </c:pt>
                <c:pt idx="11282">
                  <c:v>170.43124871126042</c:v>
                </c:pt>
                <c:pt idx="11283">
                  <c:v>160.51963595761572</c:v>
                </c:pt>
                <c:pt idx="11284">
                  <c:v>181.31530210620929</c:v>
                </c:pt>
                <c:pt idx="11285">
                  <c:v>168.80559958226354</c:v>
                </c:pt>
                <c:pt idx="11286">
                  <c:v>153.96893802561522</c:v>
                </c:pt>
                <c:pt idx="11287">
                  <c:v>170.49829539078678</c:v>
                </c:pt>
                <c:pt idx="11288">
                  <c:v>156.94949022054561</c:v>
                </c:pt>
                <c:pt idx="11289">
                  <c:v>158.0220611767129</c:v>
                </c:pt>
                <c:pt idx="11290">
                  <c:v>197.10295620616876</c:v>
                </c:pt>
                <c:pt idx="11291">
                  <c:v>182.58083219957825</c:v>
                </c:pt>
                <c:pt idx="11292">
                  <c:v>174.72328523753822</c:v>
                </c:pt>
                <c:pt idx="11293">
                  <c:v>165.67112486861902</c:v>
                </c:pt>
                <c:pt idx="11294">
                  <c:v>180.80305230878798</c:v>
                </c:pt>
                <c:pt idx="11295">
                  <c:v>169.69493551701771</c:v>
                </c:pt>
                <c:pt idx="11296">
                  <c:v>158.14110487697803</c:v>
                </c:pt>
                <c:pt idx="11297">
                  <c:v>170.25552028656512</c:v>
                </c:pt>
                <c:pt idx="11298">
                  <c:v>157.4069349996123</c:v>
                </c:pt>
                <c:pt idx="11299">
                  <c:v>158.80161280153857</c:v>
                </c:pt>
                <c:pt idx="11300">
                  <c:v>177.43906675385495</c:v>
                </c:pt>
                <c:pt idx="11301">
                  <c:v>166.1343024362825</c:v>
                </c:pt>
                <c:pt idx="11302">
                  <c:v>167.6749524738309</c:v>
                </c:pt>
                <c:pt idx="11303">
                  <c:v>250.60281985408051</c:v>
                </c:pt>
                <c:pt idx="11304">
                  <c:v>240.03942650892338</c:v>
                </c:pt>
                <c:pt idx="11305">
                  <c:v>227.47387504449762</c:v>
                </c:pt>
                <c:pt idx="11306">
                  <c:v>212.41232447479433</c:v>
                </c:pt>
                <c:pt idx="11307">
                  <c:v>200.62991464598804</c:v>
                </c:pt>
                <c:pt idx="11308">
                  <c:v>192.38670222052701</c:v>
                </c:pt>
                <c:pt idx="11309">
                  <c:v>232.09465162038634</c:v>
                </c:pt>
                <c:pt idx="11310">
                  <c:v>222.94663914209889</c:v>
                </c:pt>
                <c:pt idx="11311">
                  <c:v>209.37769154454941</c:v>
                </c:pt>
                <c:pt idx="11312">
                  <c:v>197.67133369191868</c:v>
                </c:pt>
                <c:pt idx="11313">
                  <c:v>185.25466807809153</c:v>
                </c:pt>
                <c:pt idx="11314">
                  <c:v>216.66486289940997</c:v>
                </c:pt>
                <c:pt idx="11315">
                  <c:v>205.97658405765981</c:v>
                </c:pt>
                <c:pt idx="11316">
                  <c:v>195.22445314485037</c:v>
                </c:pt>
                <c:pt idx="11317">
                  <c:v>184.38231061331908</c:v>
                </c:pt>
                <c:pt idx="11318">
                  <c:v>204.5207145149601</c:v>
                </c:pt>
                <c:pt idx="11319">
                  <c:v>190.50982057270278</c:v>
                </c:pt>
                <c:pt idx="11320">
                  <c:v>180.66846454347319</c:v>
                </c:pt>
                <c:pt idx="11321">
                  <c:v>189.58034513384416</c:v>
                </c:pt>
                <c:pt idx="11322">
                  <c:v>174.80696282851409</c:v>
                </c:pt>
                <c:pt idx="11323">
                  <c:v>175.04573247506232</c:v>
                </c:pt>
                <c:pt idx="11324">
                  <c:v>218.72573892045659</c:v>
                </c:pt>
                <c:pt idx="11325">
                  <c:v>206.49534949616316</c:v>
                </c:pt>
                <c:pt idx="11326">
                  <c:v>196.80090710365664</c:v>
                </c:pt>
                <c:pt idx="11327">
                  <c:v>186.80160641037196</c:v>
                </c:pt>
                <c:pt idx="11328">
                  <c:v>203.1115964184055</c:v>
                </c:pt>
                <c:pt idx="11329">
                  <c:v>192.79559754962452</c:v>
                </c:pt>
                <c:pt idx="11330">
                  <c:v>181.81537795101076</c:v>
                </c:pt>
                <c:pt idx="11331">
                  <c:v>190.06352146344125</c:v>
                </c:pt>
                <c:pt idx="11332">
                  <c:v>177.79507054833743</c:v>
                </c:pt>
                <c:pt idx="11333">
                  <c:v>175.07176923076099</c:v>
                </c:pt>
                <c:pt idx="11334">
                  <c:v>191.84132702615784</c:v>
                </c:pt>
                <c:pt idx="11335">
                  <c:v>182.09731705549439</c:v>
                </c:pt>
                <c:pt idx="11336">
                  <c:v>178.85991214189778</c:v>
                </c:pt>
                <c:pt idx="11337">
                  <c:v>240.23735482063614</c:v>
                </c:pt>
                <c:pt idx="11338">
                  <c:v>228.88228818490552</c:v>
                </c:pt>
                <c:pt idx="11339">
                  <c:v>219.34250100696715</c:v>
                </c:pt>
                <c:pt idx="11340">
                  <c:v>209.22220457714604</c:v>
                </c:pt>
                <c:pt idx="11341">
                  <c:v>225.92989893769504</c:v>
                </c:pt>
                <c:pt idx="11342">
                  <c:v>214.73645442889642</c:v>
                </c:pt>
                <c:pt idx="11343">
                  <c:v>206.86652953156135</c:v>
                </c:pt>
                <c:pt idx="11344">
                  <c:v>212.27010203167276</c:v>
                </c:pt>
                <c:pt idx="11345">
                  <c:v>201.60926675282008</c:v>
                </c:pt>
                <c:pt idx="11346">
                  <c:v>197.81669653276947</c:v>
                </c:pt>
                <c:pt idx="11347">
                  <c:v>214.68744686150194</c:v>
                </c:pt>
                <c:pt idx="11348">
                  <c:v>202.96716853179259</c:v>
                </c:pt>
                <c:pt idx="11349">
                  <c:v>200.59282937329215</c:v>
                </c:pt>
                <c:pt idx="11350">
                  <c:v>245.45931563222609</c:v>
                </c:pt>
                <c:pt idx="11351">
                  <c:v>231.72406781479799</c:v>
                </c:pt>
                <c:pt idx="11352">
                  <c:v>230.13644910594735</c:v>
                </c:pt>
                <c:pt idx="11353">
                  <c:v>265.8107591974707</c:v>
                </c:pt>
                <c:pt idx="11354">
                  <c:v>251.5646439558426</c:v>
                </c:pt>
                <c:pt idx="11355">
                  <c:v>239.41858750122674</c:v>
                </c:pt>
                <c:pt idx="11356">
                  <c:v>223.90963204676484</c:v>
                </c:pt>
                <c:pt idx="11357">
                  <c:v>213.30780478524844</c:v>
                </c:pt>
                <c:pt idx="11358">
                  <c:v>201.58152103404564</c:v>
                </c:pt>
                <c:pt idx="11359">
                  <c:v>194.88805679309007</c:v>
                </c:pt>
                <c:pt idx="11360">
                  <c:v>186.83191699302256</c:v>
                </c:pt>
                <c:pt idx="11361">
                  <c:v>182.41987499567063</c:v>
                </c:pt>
                <c:pt idx="11362">
                  <c:v>176.93658350695341</c:v>
                </c:pt>
                <c:pt idx="11363">
                  <c:v>172.84271374805758</c:v>
                </c:pt>
                <c:pt idx="11364">
                  <c:v>249.54234418569104</c:v>
                </c:pt>
                <c:pt idx="11365">
                  <c:v>237.13593016551977</c:v>
                </c:pt>
                <c:pt idx="11366">
                  <c:v>223.67480288071374</c:v>
                </c:pt>
                <c:pt idx="11367">
                  <c:v>208.78119222266628</c:v>
                </c:pt>
                <c:pt idx="11368">
                  <c:v>197.86934044304394</c:v>
                </c:pt>
                <c:pt idx="11369">
                  <c:v>185.74169341592915</c:v>
                </c:pt>
                <c:pt idx="11370">
                  <c:v>181.38395683991575</c:v>
                </c:pt>
                <c:pt idx="11371">
                  <c:v>171.2978876341806</c:v>
                </c:pt>
                <c:pt idx="11372">
                  <c:v>167.01451698399705</c:v>
                </c:pt>
                <c:pt idx="11373">
                  <c:v>160.20894904664033</c:v>
                </c:pt>
                <c:pt idx="11374">
                  <c:v>234.37675364209315</c:v>
                </c:pt>
                <c:pt idx="11375">
                  <c:v>222.42824661462407</c:v>
                </c:pt>
                <c:pt idx="11376">
                  <c:v>209.17088576581614</c:v>
                </c:pt>
                <c:pt idx="11377">
                  <c:v>193.36789688189788</c:v>
                </c:pt>
                <c:pt idx="11378">
                  <c:v>182.35326313154337</c:v>
                </c:pt>
                <c:pt idx="11379">
                  <c:v>170.39314795968562</c:v>
                </c:pt>
                <c:pt idx="11380">
                  <c:v>166.46614570071347</c:v>
                </c:pt>
                <c:pt idx="11381">
                  <c:v>155.40931708793869</c:v>
                </c:pt>
                <c:pt idx="11382">
                  <c:v>150.55816812706871</c:v>
                </c:pt>
                <c:pt idx="11383">
                  <c:v>219.11803665143623</c:v>
                </c:pt>
                <c:pt idx="11384">
                  <c:v>204.81873487473626</c:v>
                </c:pt>
                <c:pt idx="11385">
                  <c:v>192.87223957775223</c:v>
                </c:pt>
                <c:pt idx="11386">
                  <c:v>178.5011824793537</c:v>
                </c:pt>
                <c:pt idx="11387">
                  <c:v>168.77367230623281</c:v>
                </c:pt>
                <c:pt idx="11388">
                  <c:v>156.85246149928821</c:v>
                </c:pt>
                <c:pt idx="11389">
                  <c:v>149.23750445492033</c:v>
                </c:pt>
                <c:pt idx="11390">
                  <c:v>140.98735341607176</c:v>
                </c:pt>
                <c:pt idx="11391">
                  <c:v>201.78335934188487</c:v>
                </c:pt>
                <c:pt idx="11392">
                  <c:v>189.67502088584524</c:v>
                </c:pt>
                <c:pt idx="11393">
                  <c:v>176.72229639946795</c:v>
                </c:pt>
                <c:pt idx="11394">
                  <c:v>163.44204503454534</c:v>
                </c:pt>
                <c:pt idx="11395">
                  <c:v>153.25394467303022</c:v>
                </c:pt>
                <c:pt idx="11396">
                  <c:v>142.95088302802264</c:v>
                </c:pt>
                <c:pt idx="11397">
                  <c:v>135.90754541884644</c:v>
                </c:pt>
                <c:pt idx="11398">
                  <c:v>192.10242106897658</c:v>
                </c:pt>
                <c:pt idx="11399">
                  <c:v>176.3139714183651</c:v>
                </c:pt>
                <c:pt idx="11400">
                  <c:v>160.11616446450375</c:v>
                </c:pt>
                <c:pt idx="11401">
                  <c:v>148.46316838644657</c:v>
                </c:pt>
                <c:pt idx="11402">
                  <c:v>138.06739012692901</c:v>
                </c:pt>
                <c:pt idx="11403">
                  <c:v>127.40552952586108</c:v>
                </c:pt>
                <c:pt idx="11404">
                  <c:v>175.18210035751918</c:v>
                </c:pt>
                <c:pt idx="11405">
                  <c:v>160.79173801160573</c:v>
                </c:pt>
                <c:pt idx="11406">
                  <c:v>145.76504526775966</c:v>
                </c:pt>
                <c:pt idx="11407">
                  <c:v>133.76936816201305</c:v>
                </c:pt>
                <c:pt idx="11408">
                  <c:v>122.27638997613894</c:v>
                </c:pt>
                <c:pt idx="11409">
                  <c:v>164.672833980929</c:v>
                </c:pt>
                <c:pt idx="11410">
                  <c:v>151.23097655613401</c:v>
                </c:pt>
                <c:pt idx="11411">
                  <c:v>136.93500375207623</c:v>
                </c:pt>
                <c:pt idx="11412">
                  <c:v>120.55944762178137</c:v>
                </c:pt>
                <c:pt idx="11413">
                  <c:v>154.72722306688297</c:v>
                </c:pt>
                <c:pt idx="11414">
                  <c:v>141.54513335272554</c:v>
                </c:pt>
                <c:pt idx="11415">
                  <c:v>126.66365328412485</c:v>
                </c:pt>
                <c:pt idx="11416">
                  <c:v>145.06829603613187</c:v>
                </c:pt>
                <c:pt idx="11417">
                  <c:v>131.03536854026925</c:v>
                </c:pt>
                <c:pt idx="11418">
                  <c:v>137.50502482540674</c:v>
                </c:pt>
                <c:pt idx="11419">
                  <c:v>239.65795541467469</c:v>
                </c:pt>
                <c:pt idx="11420">
                  <c:v>229.17981532392855</c:v>
                </c:pt>
                <c:pt idx="11421">
                  <c:v>213.26623426813319</c:v>
                </c:pt>
                <c:pt idx="11422">
                  <c:v>196.93096484992452</c:v>
                </c:pt>
                <c:pt idx="11423">
                  <c:v>182.472220105921</c:v>
                </c:pt>
                <c:pt idx="11424">
                  <c:v>174.08227280908659</c:v>
                </c:pt>
                <c:pt idx="11425">
                  <c:v>163.95685577970357</c:v>
                </c:pt>
                <c:pt idx="11426">
                  <c:v>157.90215385313763</c:v>
                </c:pt>
                <c:pt idx="11427">
                  <c:v>154.41218994700876</c:v>
                </c:pt>
                <c:pt idx="11428">
                  <c:v>224.22616358581047</c:v>
                </c:pt>
                <c:pt idx="11429">
                  <c:v>210.94970922704567</c:v>
                </c:pt>
                <c:pt idx="11430">
                  <c:v>198.26866768627542</c:v>
                </c:pt>
                <c:pt idx="11431">
                  <c:v>184.11439787193513</c:v>
                </c:pt>
                <c:pt idx="11432">
                  <c:v>168.28822440785098</c:v>
                </c:pt>
                <c:pt idx="11433">
                  <c:v>159.01859841626197</c:v>
                </c:pt>
                <c:pt idx="11434">
                  <c:v>148.39139995797495</c:v>
                </c:pt>
                <c:pt idx="11435">
                  <c:v>141.53358510727207</c:v>
                </c:pt>
                <c:pt idx="11436">
                  <c:v>209.12798110337371</c:v>
                </c:pt>
                <c:pt idx="11437">
                  <c:v>193.27326834541032</c:v>
                </c:pt>
                <c:pt idx="11438">
                  <c:v>183.825423875561</c:v>
                </c:pt>
                <c:pt idx="11439">
                  <c:v>169.66951121739248</c:v>
                </c:pt>
                <c:pt idx="11440">
                  <c:v>154.13216014009868</c:v>
                </c:pt>
                <c:pt idx="11441">
                  <c:v>143.90454977597165</c:v>
                </c:pt>
                <c:pt idx="11442">
                  <c:v>132.9593712408132</c:v>
                </c:pt>
                <c:pt idx="11443">
                  <c:v>189.3912907188643</c:v>
                </c:pt>
                <c:pt idx="11444">
                  <c:v>176.13765973990735</c:v>
                </c:pt>
                <c:pt idx="11445">
                  <c:v>164.75625051955353</c:v>
                </c:pt>
                <c:pt idx="11446">
                  <c:v>153.41434463003611</c:v>
                </c:pt>
                <c:pt idx="11447">
                  <c:v>140.47658855205736</c:v>
                </c:pt>
                <c:pt idx="11448">
                  <c:v>129.41292084748534</c:v>
                </c:pt>
                <c:pt idx="11449">
                  <c:v>176.41049708102526</c:v>
                </c:pt>
                <c:pt idx="11450">
                  <c:v>159.85495498946352</c:v>
                </c:pt>
                <c:pt idx="11451">
                  <c:v>148.88054238517861</c:v>
                </c:pt>
                <c:pt idx="11452">
                  <c:v>138.94115941205359</c:v>
                </c:pt>
                <c:pt idx="11453">
                  <c:v>125.72200916921997</c:v>
                </c:pt>
                <c:pt idx="11454">
                  <c:v>162.23041814128533</c:v>
                </c:pt>
                <c:pt idx="11455">
                  <c:v>147.95013992096165</c:v>
                </c:pt>
                <c:pt idx="11456">
                  <c:v>136.32617342388448</c:v>
                </c:pt>
                <c:pt idx="11457">
                  <c:v>125.54932308576508</c:v>
                </c:pt>
                <c:pt idx="11458">
                  <c:v>152.53662008616266</c:v>
                </c:pt>
                <c:pt idx="11459">
                  <c:v>139.16631612716787</c:v>
                </c:pt>
                <c:pt idx="11460">
                  <c:v>125.84946213302146</c:v>
                </c:pt>
                <c:pt idx="11461">
                  <c:v>144.28029915346224</c:v>
                </c:pt>
                <c:pt idx="11462">
                  <c:v>133.22217857135638</c:v>
                </c:pt>
                <c:pt idx="11463">
                  <c:v>133.90298386758263</c:v>
                </c:pt>
                <c:pt idx="11464">
                  <c:v>209.79993149616882</c:v>
                </c:pt>
                <c:pt idx="11465">
                  <c:v>198.21832879784608</c:v>
                </c:pt>
                <c:pt idx="11466">
                  <c:v>185.9212221724581</c:v>
                </c:pt>
                <c:pt idx="11467">
                  <c:v>172.09251859431174</c:v>
                </c:pt>
                <c:pt idx="11468">
                  <c:v>161.64056825924263</c:v>
                </c:pt>
                <c:pt idx="11469">
                  <c:v>149.84230462092478</c:v>
                </c:pt>
                <c:pt idx="11470">
                  <c:v>145.01041052491973</c:v>
                </c:pt>
                <c:pt idx="11471">
                  <c:v>193.55996675587551</c:v>
                </c:pt>
                <c:pt idx="11472">
                  <c:v>183.67166458889039</c:v>
                </c:pt>
                <c:pt idx="11473">
                  <c:v>171.59048066204673</c:v>
                </c:pt>
                <c:pt idx="11474">
                  <c:v>156.82622360005666</c:v>
                </c:pt>
                <c:pt idx="11475">
                  <c:v>145.97283490446716</c:v>
                </c:pt>
                <c:pt idx="11476">
                  <c:v>134.93453719661875</c:v>
                </c:pt>
                <c:pt idx="11477">
                  <c:v>181.96573857182068</c:v>
                </c:pt>
                <c:pt idx="11478">
                  <c:v>166.26193659998125</c:v>
                </c:pt>
                <c:pt idx="11479">
                  <c:v>156.78543852878283</c:v>
                </c:pt>
                <c:pt idx="11480">
                  <c:v>141.64609443573022</c:v>
                </c:pt>
                <c:pt idx="11481">
                  <c:v>130.78075148611606</c:v>
                </c:pt>
                <c:pt idx="11482">
                  <c:v>164.69246580266395</c:v>
                </c:pt>
                <c:pt idx="11483">
                  <c:v>151.66224384384327</c:v>
                </c:pt>
                <c:pt idx="11484">
                  <c:v>138.8833494375815</c:v>
                </c:pt>
                <c:pt idx="11485">
                  <c:v>127.45316271884349</c:v>
                </c:pt>
                <c:pt idx="11486">
                  <c:v>153.30316631981168</c:v>
                </c:pt>
                <c:pt idx="11487">
                  <c:v>141.78758765513271</c:v>
                </c:pt>
                <c:pt idx="11488">
                  <c:v>126.95323660200279</c:v>
                </c:pt>
                <c:pt idx="11489">
                  <c:v>144.35165621056944</c:v>
                </c:pt>
                <c:pt idx="11490">
                  <c:v>130.84620881599403</c:v>
                </c:pt>
                <c:pt idx="11491">
                  <c:v>134.26974312297079</c:v>
                </c:pt>
                <c:pt idx="11492">
                  <c:v>187.43389331664082</c:v>
                </c:pt>
                <c:pt idx="11493">
                  <c:v>176.39353025410765</c:v>
                </c:pt>
                <c:pt idx="11494">
                  <c:v>168.61389840375068</c:v>
                </c:pt>
                <c:pt idx="11495">
                  <c:v>157.23934565128252</c:v>
                </c:pt>
                <c:pt idx="11496">
                  <c:v>147.71086121459984</c:v>
                </c:pt>
                <c:pt idx="11497">
                  <c:v>175.5927291667515</c:v>
                </c:pt>
                <c:pt idx="11498">
                  <c:v>164.68241766407755</c:v>
                </c:pt>
                <c:pt idx="11499">
                  <c:v>152.46557200361599</c:v>
                </c:pt>
                <c:pt idx="11500">
                  <c:v>141.01092416178085</c:v>
                </c:pt>
                <c:pt idx="11501">
                  <c:v>165.79585999589062</c:v>
                </c:pt>
                <c:pt idx="11502">
                  <c:v>150.84364306523412</c:v>
                </c:pt>
                <c:pt idx="11503">
                  <c:v>139.65293477432397</c:v>
                </c:pt>
                <c:pt idx="11504">
                  <c:v>154.99041061577145</c:v>
                </c:pt>
                <c:pt idx="11505">
                  <c:v>141.69722444100921</c:v>
                </c:pt>
                <c:pt idx="11506">
                  <c:v>144.96352960764557</c:v>
                </c:pt>
                <c:pt idx="11507">
                  <c:v>178.88529852983606</c:v>
                </c:pt>
                <c:pt idx="11508">
                  <c:v>168.09957436508193</c:v>
                </c:pt>
                <c:pt idx="11509">
                  <c:v>157.68808964615891</c:v>
                </c:pt>
                <c:pt idx="11510">
                  <c:v>167.30275196890375</c:v>
                </c:pt>
                <c:pt idx="11511">
                  <c:v>156.84803977063461</c:v>
                </c:pt>
                <c:pt idx="11512">
                  <c:v>159.40457236697284</c:v>
                </c:pt>
                <c:pt idx="11513">
                  <c:v>179.3251573709249</c:v>
                </c:pt>
                <c:pt idx="11514">
                  <c:v>247.65448151892997</c:v>
                </c:pt>
                <c:pt idx="11515">
                  <c:v>238.90889158627499</c:v>
                </c:pt>
                <c:pt idx="11516">
                  <c:v>223.45154936300992</c:v>
                </c:pt>
                <c:pt idx="11517">
                  <c:v>212.80643949645662</c:v>
                </c:pt>
                <c:pt idx="11518">
                  <c:v>199.22886381979413</c:v>
                </c:pt>
                <c:pt idx="11519">
                  <c:v>190.94843035091299</c:v>
                </c:pt>
                <c:pt idx="11520">
                  <c:v>186.1148769337392</c:v>
                </c:pt>
                <c:pt idx="11521">
                  <c:v>178.22396172911795</c:v>
                </c:pt>
                <c:pt idx="11522">
                  <c:v>171.95209350003097</c:v>
                </c:pt>
                <c:pt idx="11523">
                  <c:v>231.44822262588821</c:v>
                </c:pt>
                <c:pt idx="11524">
                  <c:v>221.51658984866333</c:v>
                </c:pt>
                <c:pt idx="11525">
                  <c:v>208.44071970774598</c:v>
                </c:pt>
                <c:pt idx="11526">
                  <c:v>198.39411918593464</c:v>
                </c:pt>
                <c:pt idx="11527">
                  <c:v>183.74408614060098</c:v>
                </c:pt>
                <c:pt idx="11528">
                  <c:v>175.74392719612251</c:v>
                </c:pt>
                <c:pt idx="11529">
                  <c:v>170.70103952261184</c:v>
                </c:pt>
                <c:pt idx="11530">
                  <c:v>163.86380810071205</c:v>
                </c:pt>
                <c:pt idx="11531">
                  <c:v>215.45854927358494</c:v>
                </c:pt>
                <c:pt idx="11532">
                  <c:v>204.17418986709436</c:v>
                </c:pt>
                <c:pt idx="11533">
                  <c:v>195.04077864727913</c:v>
                </c:pt>
                <c:pt idx="11534">
                  <c:v>182.84226475587229</c:v>
                </c:pt>
                <c:pt idx="11535">
                  <c:v>168.13587458242455</c:v>
                </c:pt>
                <c:pt idx="11536">
                  <c:v>159.59237037461389</c:v>
                </c:pt>
                <c:pt idx="11537">
                  <c:v>154.70620193602872</c:v>
                </c:pt>
                <c:pt idx="11538">
                  <c:v>203.96312819393768</c:v>
                </c:pt>
                <c:pt idx="11539">
                  <c:v>187.25159926648575</c:v>
                </c:pt>
                <c:pt idx="11540">
                  <c:v>178.99383522202879</c:v>
                </c:pt>
                <c:pt idx="11541">
                  <c:v>167.02785245306723</c:v>
                </c:pt>
                <c:pt idx="11542">
                  <c:v>152.77960409029424</c:v>
                </c:pt>
                <c:pt idx="11543">
                  <c:v>144.09250113825283</c:v>
                </c:pt>
                <c:pt idx="11544">
                  <c:v>189.64606747597441</c:v>
                </c:pt>
                <c:pt idx="11545">
                  <c:v>174.34489921103659</c:v>
                </c:pt>
                <c:pt idx="11546">
                  <c:v>163.00566502238257</c:v>
                </c:pt>
                <c:pt idx="11547">
                  <c:v>151.08811610870248</c:v>
                </c:pt>
                <c:pt idx="11548">
                  <c:v>137.3470081896553</c:v>
                </c:pt>
                <c:pt idx="11549">
                  <c:v>173.55836851562776</c:v>
                </c:pt>
                <c:pt idx="11550">
                  <c:v>159.25765306124686</c:v>
                </c:pt>
                <c:pt idx="11551">
                  <c:v>146.34969481185954</c:v>
                </c:pt>
                <c:pt idx="11552">
                  <c:v>134.12156989947857</c:v>
                </c:pt>
                <c:pt idx="11553">
                  <c:v>163.53809802839601</c:v>
                </c:pt>
                <c:pt idx="11554">
                  <c:v>147.87709673029303</c:v>
                </c:pt>
                <c:pt idx="11555">
                  <c:v>132.7791788986824</c:v>
                </c:pt>
                <c:pt idx="11556">
                  <c:v>150.00079816783727</c:v>
                </c:pt>
                <c:pt idx="11557">
                  <c:v>135.26465528113272</c:v>
                </c:pt>
                <c:pt idx="11558">
                  <c:v>137.37519217217027</c:v>
                </c:pt>
                <c:pt idx="11559">
                  <c:v>223.78347613108917</c:v>
                </c:pt>
                <c:pt idx="11560">
                  <c:v>212.13738852144229</c:v>
                </c:pt>
                <c:pt idx="11561">
                  <c:v>196.72250282848779</c:v>
                </c:pt>
                <c:pt idx="11562">
                  <c:v>185.30844010887245</c:v>
                </c:pt>
                <c:pt idx="11563">
                  <c:v>172.94586541907847</c:v>
                </c:pt>
                <c:pt idx="11564">
                  <c:v>163.47438950869787</c:v>
                </c:pt>
                <c:pt idx="11565">
                  <c:v>154.98577942517386</c:v>
                </c:pt>
                <c:pt idx="11566">
                  <c:v>207.57858169246879</c:v>
                </c:pt>
                <c:pt idx="11567">
                  <c:v>195.86695485457915</c:v>
                </c:pt>
                <c:pt idx="11568">
                  <c:v>182.63843411632138</c:v>
                </c:pt>
                <c:pt idx="11569">
                  <c:v>167.30466788181525</c:v>
                </c:pt>
                <c:pt idx="11570">
                  <c:v>156.04720808205002</c:v>
                </c:pt>
                <c:pt idx="11571">
                  <c:v>146.36952664611158</c:v>
                </c:pt>
                <c:pt idx="11572">
                  <c:v>192.04565032788707</c:v>
                </c:pt>
                <c:pt idx="11573">
                  <c:v>178.95394675778539</c:v>
                </c:pt>
                <c:pt idx="11574">
                  <c:v>167.0807331056219</c:v>
                </c:pt>
                <c:pt idx="11575">
                  <c:v>153.08738167550314</c:v>
                </c:pt>
                <c:pt idx="11576">
                  <c:v>141.1319206714802</c:v>
                </c:pt>
                <c:pt idx="11577">
                  <c:v>176.14691741092508</c:v>
                </c:pt>
                <c:pt idx="11578">
                  <c:v>162.64987841583047</c:v>
                </c:pt>
                <c:pt idx="11579">
                  <c:v>150.08134285057849</c:v>
                </c:pt>
                <c:pt idx="11580">
                  <c:v>137.1295585814637</c:v>
                </c:pt>
                <c:pt idx="11581">
                  <c:v>163.32500511131161</c:v>
                </c:pt>
                <c:pt idx="11582">
                  <c:v>149.66850329249223</c:v>
                </c:pt>
                <c:pt idx="11583">
                  <c:v>133.33577220349912</c:v>
                </c:pt>
                <c:pt idx="11584">
                  <c:v>149.94011542902581</c:v>
                </c:pt>
                <c:pt idx="11585">
                  <c:v>136.84289445001559</c:v>
                </c:pt>
                <c:pt idx="11586">
                  <c:v>137.02454801528393</c:v>
                </c:pt>
                <c:pt idx="11587">
                  <c:v>192.36127435939898</c:v>
                </c:pt>
                <c:pt idx="11588">
                  <c:v>181.09340699015422</c:v>
                </c:pt>
                <c:pt idx="11589">
                  <c:v>170.76296451908684</c:v>
                </c:pt>
                <c:pt idx="11590">
                  <c:v>161.35601787821679</c:v>
                </c:pt>
                <c:pt idx="11591">
                  <c:v>150.00534657328922</c:v>
                </c:pt>
                <c:pt idx="11592">
                  <c:v>177.81236266632231</c:v>
                </c:pt>
                <c:pt idx="11593">
                  <c:v>164.76333919472995</c:v>
                </c:pt>
                <c:pt idx="11594">
                  <c:v>153.17227441968271</c:v>
                </c:pt>
                <c:pt idx="11595">
                  <c:v>144.82420223678992</c:v>
                </c:pt>
                <c:pt idx="11596">
                  <c:v>162.85744351843232</c:v>
                </c:pt>
                <c:pt idx="11597">
                  <c:v>151.05492409709063</c:v>
                </c:pt>
                <c:pt idx="11598">
                  <c:v>137.46651967319735</c:v>
                </c:pt>
                <c:pt idx="11599">
                  <c:v>151.58283756399669</c:v>
                </c:pt>
                <c:pt idx="11600">
                  <c:v>140.45189148728014</c:v>
                </c:pt>
                <c:pt idx="11601">
                  <c:v>139.95829299245861</c:v>
                </c:pt>
                <c:pt idx="11602">
                  <c:v>178.02768240439116</c:v>
                </c:pt>
                <c:pt idx="11603">
                  <c:v>165.21624143719282</c:v>
                </c:pt>
                <c:pt idx="11604">
                  <c:v>154.51648691036053</c:v>
                </c:pt>
                <c:pt idx="11605">
                  <c:v>162.40244421554371</c:v>
                </c:pt>
                <c:pt idx="11606">
                  <c:v>149.41944409550001</c:v>
                </c:pt>
                <c:pt idx="11607">
                  <c:v>152.39090015180591</c:v>
                </c:pt>
                <c:pt idx="11608">
                  <c:v>168.29608540127219</c:v>
                </c:pt>
                <c:pt idx="11609">
                  <c:v>241.66375220628515</c:v>
                </c:pt>
                <c:pt idx="11610">
                  <c:v>231.03526096721964</c:v>
                </c:pt>
                <c:pt idx="11611">
                  <c:v>221.23259327195285</c:v>
                </c:pt>
                <c:pt idx="11612">
                  <c:v>209.61976025344848</c:v>
                </c:pt>
                <c:pt idx="11613">
                  <c:v>196.60226000632156</c:v>
                </c:pt>
                <c:pt idx="11614">
                  <c:v>188.24184001482377</c:v>
                </c:pt>
                <c:pt idx="11615">
                  <c:v>177.91800662846799</c:v>
                </c:pt>
                <c:pt idx="11616">
                  <c:v>225.77179079726682</c:v>
                </c:pt>
                <c:pt idx="11617">
                  <c:v>214.86834874974306</c:v>
                </c:pt>
                <c:pt idx="11618">
                  <c:v>206.49228229655887</c:v>
                </c:pt>
                <c:pt idx="11619">
                  <c:v>191.60377546763129</c:v>
                </c:pt>
                <c:pt idx="11620">
                  <c:v>182.10550308564825</c:v>
                </c:pt>
                <c:pt idx="11621">
                  <c:v>170.34405604996368</c:v>
                </c:pt>
                <c:pt idx="11622">
                  <c:v>211.18969597565285</c:v>
                </c:pt>
                <c:pt idx="11623">
                  <c:v>199.93237308213349</c:v>
                </c:pt>
                <c:pt idx="11624">
                  <c:v>189.62576009103771</c:v>
                </c:pt>
                <c:pt idx="11625">
                  <c:v>177.20604045656592</c:v>
                </c:pt>
                <c:pt idx="11626">
                  <c:v>166.37150851643833</c:v>
                </c:pt>
                <c:pt idx="11627">
                  <c:v>195.31589570884205</c:v>
                </c:pt>
                <c:pt idx="11628">
                  <c:v>184.14000757731424</c:v>
                </c:pt>
                <c:pt idx="11629">
                  <c:v>174.42730309603849</c:v>
                </c:pt>
                <c:pt idx="11630">
                  <c:v>160.83143908434567</c:v>
                </c:pt>
                <c:pt idx="11631">
                  <c:v>181.95794219790196</c:v>
                </c:pt>
                <c:pt idx="11632">
                  <c:v>170.91299593610347</c:v>
                </c:pt>
                <c:pt idx="11633">
                  <c:v>157.27929313682353</c:v>
                </c:pt>
                <c:pt idx="11634">
                  <c:v>168.22730031195692</c:v>
                </c:pt>
                <c:pt idx="11635">
                  <c:v>154.82881767326785</c:v>
                </c:pt>
                <c:pt idx="11636">
                  <c:v>157.05555528828268</c:v>
                </c:pt>
                <c:pt idx="11637">
                  <c:v>210.33433810859151</c:v>
                </c:pt>
                <c:pt idx="11638">
                  <c:v>199.82416877518779</c:v>
                </c:pt>
                <c:pt idx="11639">
                  <c:v>190.49600806764329</c:v>
                </c:pt>
                <c:pt idx="11640">
                  <c:v>181.21498410356048</c:v>
                </c:pt>
                <c:pt idx="11641">
                  <c:v>169.36386234992233</c:v>
                </c:pt>
                <c:pt idx="11642">
                  <c:v>196.00371151429363</c:v>
                </c:pt>
                <c:pt idx="11643">
                  <c:v>185.04206762642787</c:v>
                </c:pt>
                <c:pt idx="11644">
                  <c:v>173.28816168153958</c:v>
                </c:pt>
                <c:pt idx="11645">
                  <c:v>164.92256895360333</c:v>
                </c:pt>
                <c:pt idx="11646">
                  <c:v>182.06941423698959</c:v>
                </c:pt>
                <c:pt idx="11647">
                  <c:v>169.36398675471264</c:v>
                </c:pt>
                <c:pt idx="11648">
                  <c:v>157.54152013446173</c:v>
                </c:pt>
                <c:pt idx="11649">
                  <c:v>169.24486809094492</c:v>
                </c:pt>
                <c:pt idx="11650">
                  <c:v>154.93926430505758</c:v>
                </c:pt>
                <c:pt idx="11651">
                  <c:v>157.11121148522466</c:v>
                </c:pt>
                <c:pt idx="11652">
                  <c:v>183.52121762580612</c:v>
                </c:pt>
                <c:pt idx="11653">
                  <c:v>170.87382409470729</c:v>
                </c:pt>
                <c:pt idx="11654">
                  <c:v>161.57618669609292</c:v>
                </c:pt>
                <c:pt idx="11655">
                  <c:v>167.49061328525931</c:v>
                </c:pt>
                <c:pt idx="11656">
                  <c:v>156.35189026458806</c:v>
                </c:pt>
                <c:pt idx="11657">
                  <c:v>155.21318421281808</c:v>
                </c:pt>
                <c:pt idx="11658">
                  <c:v>167.83291421949048</c:v>
                </c:pt>
                <c:pt idx="11659">
                  <c:v>235.37599143396005</c:v>
                </c:pt>
                <c:pt idx="11660">
                  <c:v>225.93912922687491</c:v>
                </c:pt>
                <c:pt idx="11661">
                  <c:v>212.17026958705674</c:v>
                </c:pt>
                <c:pt idx="11662">
                  <c:v>199.82631213979778</c:v>
                </c:pt>
                <c:pt idx="11663">
                  <c:v>189.8113197169007</c:v>
                </c:pt>
                <c:pt idx="11664">
                  <c:v>218.62164777947146</c:v>
                </c:pt>
                <c:pt idx="11665">
                  <c:v>207.59199952129643</c:v>
                </c:pt>
                <c:pt idx="11666">
                  <c:v>195.53255794385836</c:v>
                </c:pt>
                <c:pt idx="11667">
                  <c:v>183.4090082076716</c:v>
                </c:pt>
                <c:pt idx="11668">
                  <c:v>203.8882326634016</c:v>
                </c:pt>
                <c:pt idx="11669">
                  <c:v>192.09769305458076</c:v>
                </c:pt>
                <c:pt idx="11670">
                  <c:v>180.27099033225568</c:v>
                </c:pt>
                <c:pt idx="11671">
                  <c:v>189.01899451766121</c:v>
                </c:pt>
                <c:pt idx="11672">
                  <c:v>175.38627650821218</c:v>
                </c:pt>
                <c:pt idx="11673">
                  <c:v>173.86529838858155</c:v>
                </c:pt>
                <c:pt idx="11674">
                  <c:v>206.31444357272881</c:v>
                </c:pt>
                <c:pt idx="11675">
                  <c:v>193.29024665426721</c:v>
                </c:pt>
                <c:pt idx="11676">
                  <c:v>184.07108775220308</c:v>
                </c:pt>
                <c:pt idx="11677">
                  <c:v>191.38551393743785</c:v>
                </c:pt>
                <c:pt idx="11678">
                  <c:v>178.01613466478295</c:v>
                </c:pt>
                <c:pt idx="11679">
                  <c:v>175.30564941516116</c:v>
                </c:pt>
                <c:pt idx="11680">
                  <c:v>178.37403186408187</c:v>
                </c:pt>
                <c:pt idx="11681">
                  <c:v>227.31891248829641</c:v>
                </c:pt>
                <c:pt idx="11682">
                  <c:v>217.35372301969846</c:v>
                </c:pt>
                <c:pt idx="11683">
                  <c:v>209.67943910102133</c:v>
                </c:pt>
                <c:pt idx="11684">
                  <c:v>215.27197431688262</c:v>
                </c:pt>
                <c:pt idx="11685">
                  <c:v>204.82559152652755</c:v>
                </c:pt>
                <c:pt idx="11686">
                  <c:v>202.45541093328995</c:v>
                </c:pt>
                <c:pt idx="11687">
                  <c:v>202.78115664584629</c:v>
                </c:pt>
                <c:pt idx="11688">
                  <c:v>231.30738581659966</c:v>
                </c:pt>
                <c:pt idx="11689">
                  <c:v>251.41135960404551</c:v>
                </c:pt>
                <c:pt idx="11690">
                  <c:v>240.1680122207971</c:v>
                </c:pt>
                <c:pt idx="11691">
                  <c:v>224.91857000908226</c:v>
                </c:pt>
                <c:pt idx="11692">
                  <c:v>211.69654560818083</c:v>
                </c:pt>
                <c:pt idx="11693">
                  <c:v>199.60035529155971</c:v>
                </c:pt>
                <c:pt idx="11694">
                  <c:v>188.32601206745176</c:v>
                </c:pt>
                <c:pt idx="11695">
                  <c:v>180.41463182803955</c:v>
                </c:pt>
                <c:pt idx="11696">
                  <c:v>174.70013657053983</c:v>
                </c:pt>
                <c:pt idx="11697">
                  <c:v>173.21517261060558</c:v>
                </c:pt>
                <c:pt idx="11698">
                  <c:v>165.53927968652602</c:v>
                </c:pt>
                <c:pt idx="11699">
                  <c:v>235.87873199060596</c:v>
                </c:pt>
                <c:pt idx="11700">
                  <c:v>221.68537920862025</c:v>
                </c:pt>
                <c:pt idx="11701">
                  <c:v>210.15736852652503</c:v>
                </c:pt>
                <c:pt idx="11702">
                  <c:v>196.80770110283163</c:v>
                </c:pt>
                <c:pt idx="11703">
                  <c:v>185.49718930147674</c:v>
                </c:pt>
                <c:pt idx="11704">
                  <c:v>173.66978706887494</c:v>
                </c:pt>
                <c:pt idx="11705">
                  <c:v>164.56029860188255</c:v>
                </c:pt>
                <c:pt idx="11706">
                  <c:v>158.75888661033696</c:v>
                </c:pt>
                <c:pt idx="11707">
                  <c:v>155.17506328248055</c:v>
                </c:pt>
                <c:pt idx="11708">
                  <c:v>220.74715968857845</c:v>
                </c:pt>
                <c:pt idx="11709">
                  <c:v>205.68401716542905</c:v>
                </c:pt>
                <c:pt idx="11710">
                  <c:v>195.41973322526405</c:v>
                </c:pt>
                <c:pt idx="11711">
                  <c:v>180.40594895248478</c:v>
                </c:pt>
                <c:pt idx="11712">
                  <c:v>168.68736335278686</c:v>
                </c:pt>
                <c:pt idx="11713">
                  <c:v>157.36651450753425</c:v>
                </c:pt>
                <c:pt idx="11714">
                  <c:v>150.94730873617391</c:v>
                </c:pt>
                <c:pt idx="11715">
                  <c:v>142.97643709035765</c:v>
                </c:pt>
                <c:pt idx="11716">
                  <c:v>203.82654477772439</c:v>
                </c:pt>
                <c:pt idx="11717">
                  <c:v>192.35565052335573</c:v>
                </c:pt>
                <c:pt idx="11718">
                  <c:v>180.65766810968785</c:v>
                </c:pt>
                <c:pt idx="11719">
                  <c:v>165.16388271247411</c:v>
                </c:pt>
                <c:pt idx="11720">
                  <c:v>153.26131829333463</c:v>
                </c:pt>
                <c:pt idx="11721">
                  <c:v>143.98300682577019</c:v>
                </c:pt>
                <c:pt idx="11722">
                  <c:v>136.4287206399672</c:v>
                </c:pt>
                <c:pt idx="11723">
                  <c:v>188.64679434932646</c:v>
                </c:pt>
                <c:pt idx="11724">
                  <c:v>175.71612777311952</c:v>
                </c:pt>
                <c:pt idx="11725">
                  <c:v>164.57571136475804</c:v>
                </c:pt>
                <c:pt idx="11726">
                  <c:v>150.82306649297266</c:v>
                </c:pt>
                <c:pt idx="11727">
                  <c:v>141.05241366029827</c:v>
                </c:pt>
                <c:pt idx="11728">
                  <c:v>129.23789097023473</c:v>
                </c:pt>
                <c:pt idx="11729">
                  <c:v>176.72617170178376</c:v>
                </c:pt>
                <c:pt idx="11730">
                  <c:v>161.10904974942741</c:v>
                </c:pt>
                <c:pt idx="11731">
                  <c:v>148.85039527410163</c:v>
                </c:pt>
                <c:pt idx="11732">
                  <c:v>135.28619499976435</c:v>
                </c:pt>
                <c:pt idx="11733">
                  <c:v>123.53822508287226</c:v>
                </c:pt>
                <c:pt idx="11734">
                  <c:v>163.13899916023865</c:v>
                </c:pt>
                <c:pt idx="11735">
                  <c:v>147.76078770201798</c:v>
                </c:pt>
                <c:pt idx="11736">
                  <c:v>133.16477963349007</c:v>
                </c:pt>
                <c:pt idx="11737">
                  <c:v>119.83620857565211</c:v>
                </c:pt>
                <c:pt idx="11738">
                  <c:v>153.73733707856559</c:v>
                </c:pt>
                <c:pt idx="11739">
                  <c:v>136.74219987566312</c:v>
                </c:pt>
                <c:pt idx="11740">
                  <c:v>123.83265866765919</c:v>
                </c:pt>
                <c:pt idx="11741">
                  <c:v>141.32339997051622</c:v>
                </c:pt>
                <c:pt idx="11742">
                  <c:v>127.22893203481294</c:v>
                </c:pt>
                <c:pt idx="11743">
                  <c:v>132.74098470757804</c:v>
                </c:pt>
                <c:pt idx="11744">
                  <c:v>224.86512244184996</c:v>
                </c:pt>
                <c:pt idx="11745">
                  <c:v>212.30639649949853</c:v>
                </c:pt>
                <c:pt idx="11746">
                  <c:v>198.43143558138411</c:v>
                </c:pt>
                <c:pt idx="11747">
                  <c:v>184.34922623130137</c:v>
                </c:pt>
                <c:pt idx="11748">
                  <c:v>171.31859340685673</c:v>
                </c:pt>
                <c:pt idx="11749">
                  <c:v>160.35165607855561</c:v>
                </c:pt>
                <c:pt idx="11750">
                  <c:v>152.79385272501872</c:v>
                </c:pt>
                <c:pt idx="11751">
                  <c:v>145.77148609123947</c:v>
                </c:pt>
                <c:pt idx="11752">
                  <c:v>210.12385425787204</c:v>
                </c:pt>
                <c:pt idx="11753">
                  <c:v>197.59783762221957</c:v>
                </c:pt>
                <c:pt idx="11754">
                  <c:v>184.84614194040319</c:v>
                </c:pt>
                <c:pt idx="11755">
                  <c:v>169.72089766832323</c:v>
                </c:pt>
                <c:pt idx="11756">
                  <c:v>153.7379037186854</c:v>
                </c:pt>
                <c:pt idx="11757">
                  <c:v>145.49492877814237</c:v>
                </c:pt>
                <c:pt idx="11758">
                  <c:v>135.40721877208239</c:v>
                </c:pt>
                <c:pt idx="11759">
                  <c:v>195.96850188567748</c:v>
                </c:pt>
                <c:pt idx="11760">
                  <c:v>183.22336262321346</c:v>
                </c:pt>
                <c:pt idx="11761">
                  <c:v>168.76876294316753</c:v>
                </c:pt>
                <c:pt idx="11762">
                  <c:v>155.6438862232817</c:v>
                </c:pt>
                <c:pt idx="11763">
                  <c:v>140.74490594058784</c:v>
                </c:pt>
                <c:pt idx="11764">
                  <c:v>129.82615981302956</c:v>
                </c:pt>
                <c:pt idx="11765">
                  <c:v>178.66873702706857</c:v>
                </c:pt>
                <c:pt idx="11766">
                  <c:v>165.31315794511488</c:v>
                </c:pt>
                <c:pt idx="11767">
                  <c:v>152.23450307700296</c:v>
                </c:pt>
                <c:pt idx="11768">
                  <c:v>140.95188521314572</c:v>
                </c:pt>
                <c:pt idx="11769">
                  <c:v>127.00192681792714</c:v>
                </c:pt>
                <c:pt idx="11770">
                  <c:v>164.63128931041069</c:v>
                </c:pt>
                <c:pt idx="11771">
                  <c:v>147.78795122484416</c:v>
                </c:pt>
                <c:pt idx="11772">
                  <c:v>134.12766215839861</c:v>
                </c:pt>
                <c:pt idx="11773">
                  <c:v>125.7088254001219</c:v>
                </c:pt>
                <c:pt idx="11774">
                  <c:v>149.84631126743875</c:v>
                </c:pt>
                <c:pt idx="11775">
                  <c:v>135.90286765592896</c:v>
                </c:pt>
                <c:pt idx="11776">
                  <c:v>120.41977590567058</c:v>
                </c:pt>
                <c:pt idx="11777">
                  <c:v>138.65049774276395</c:v>
                </c:pt>
                <c:pt idx="11778">
                  <c:v>125.81515458363606</c:v>
                </c:pt>
                <c:pt idx="11779">
                  <c:v>129.32323516324391</c:v>
                </c:pt>
                <c:pt idx="11780">
                  <c:v>199.53073983662193</c:v>
                </c:pt>
                <c:pt idx="11781">
                  <c:v>184.841268895236</c:v>
                </c:pt>
                <c:pt idx="11782">
                  <c:v>172.25213088090527</c:v>
                </c:pt>
                <c:pt idx="11783">
                  <c:v>159.90723013663251</c:v>
                </c:pt>
                <c:pt idx="11784">
                  <c:v>147.75790574080247</c:v>
                </c:pt>
                <c:pt idx="11785">
                  <c:v>137.98312373585213</c:v>
                </c:pt>
                <c:pt idx="11786">
                  <c:v>182.95125691690737</c:v>
                </c:pt>
                <c:pt idx="11787">
                  <c:v>169.62650124296079</c:v>
                </c:pt>
                <c:pt idx="11788">
                  <c:v>157.63975697791329</c:v>
                </c:pt>
                <c:pt idx="11789">
                  <c:v>142.53634524658059</c:v>
                </c:pt>
                <c:pt idx="11790">
                  <c:v>132.42126796260914</c:v>
                </c:pt>
                <c:pt idx="11791">
                  <c:v>169.86890296281354</c:v>
                </c:pt>
                <c:pt idx="11792">
                  <c:v>153.45211546696078</c:v>
                </c:pt>
                <c:pt idx="11793">
                  <c:v>140.51528486782126</c:v>
                </c:pt>
                <c:pt idx="11794">
                  <c:v>128.83337388909763</c:v>
                </c:pt>
                <c:pt idx="11795">
                  <c:v>153.00549800796921</c:v>
                </c:pt>
                <c:pt idx="11796">
                  <c:v>141.07708156392709</c:v>
                </c:pt>
                <c:pt idx="11797">
                  <c:v>126.81604901452488</c:v>
                </c:pt>
                <c:pt idx="11798">
                  <c:v>142.74099116665525</c:v>
                </c:pt>
                <c:pt idx="11799">
                  <c:v>129.37987969369601</c:v>
                </c:pt>
                <c:pt idx="11800">
                  <c:v>132.04084804281547</c:v>
                </c:pt>
                <c:pt idx="11801">
                  <c:v>174.51929595172783</c:v>
                </c:pt>
                <c:pt idx="11802">
                  <c:v>163.60544709347096</c:v>
                </c:pt>
                <c:pt idx="11803">
                  <c:v>156.29087403378639</c:v>
                </c:pt>
                <c:pt idx="11804">
                  <c:v>146.94149077103611</c:v>
                </c:pt>
                <c:pt idx="11805">
                  <c:v>164.03280334172655</c:v>
                </c:pt>
                <c:pt idx="11806">
                  <c:v>151.70933330159983</c:v>
                </c:pt>
                <c:pt idx="11807">
                  <c:v>142.92836229580325</c:v>
                </c:pt>
                <c:pt idx="11808">
                  <c:v>154.0718608821096</c:v>
                </c:pt>
                <c:pt idx="11809">
                  <c:v>141.32727058318051</c:v>
                </c:pt>
                <c:pt idx="11810">
                  <c:v>142.44398651594906</c:v>
                </c:pt>
                <c:pt idx="11811">
                  <c:v>168.35236909722721</c:v>
                </c:pt>
                <c:pt idx="11812">
                  <c:v>159.55371017035122</c:v>
                </c:pt>
                <c:pt idx="11813">
                  <c:v>159.2813968495152</c:v>
                </c:pt>
                <c:pt idx="11814">
                  <c:v>238.41158865497187</c:v>
                </c:pt>
                <c:pt idx="11815">
                  <c:v>223.7041457968262</c:v>
                </c:pt>
                <c:pt idx="11816">
                  <c:v>211.07337396035359</c:v>
                </c:pt>
                <c:pt idx="11817">
                  <c:v>198.58633349590514</c:v>
                </c:pt>
                <c:pt idx="11818">
                  <c:v>185.25461109224284</c:v>
                </c:pt>
                <c:pt idx="11819">
                  <c:v>177.17682731786135</c:v>
                </c:pt>
                <c:pt idx="11820">
                  <c:v>172.9520426581073</c:v>
                </c:pt>
                <c:pt idx="11821">
                  <c:v>164.83806011725846</c:v>
                </c:pt>
                <c:pt idx="11822">
                  <c:v>218.94614233753668</c:v>
                </c:pt>
                <c:pt idx="11823">
                  <c:v>208.40049351912955</c:v>
                </c:pt>
                <c:pt idx="11824">
                  <c:v>195.25137571534492</c:v>
                </c:pt>
                <c:pt idx="11825">
                  <c:v>182.35878409151655</c:v>
                </c:pt>
                <c:pt idx="11826">
                  <c:v>169.86713223033371</c:v>
                </c:pt>
                <c:pt idx="11827">
                  <c:v>161.65831466959867</c:v>
                </c:pt>
                <c:pt idx="11828">
                  <c:v>156.38530521778694</c:v>
                </c:pt>
                <c:pt idx="11829">
                  <c:v>204.62469127178326</c:v>
                </c:pt>
                <c:pt idx="11830">
                  <c:v>191.4819055699536</c:v>
                </c:pt>
                <c:pt idx="11831">
                  <c:v>179.77562946748048</c:v>
                </c:pt>
                <c:pt idx="11832">
                  <c:v>169.42709026825128</c:v>
                </c:pt>
                <c:pt idx="11833">
                  <c:v>156.11541815184819</c:v>
                </c:pt>
                <c:pt idx="11834">
                  <c:v>146.20743806895825</c:v>
                </c:pt>
                <c:pt idx="11835">
                  <c:v>190.23260283484319</c:v>
                </c:pt>
                <c:pt idx="11836">
                  <c:v>176.59113278373525</c:v>
                </c:pt>
                <c:pt idx="11837">
                  <c:v>164.18863601420389</c:v>
                </c:pt>
                <c:pt idx="11838">
                  <c:v>153.75904255952105</c:v>
                </c:pt>
                <c:pt idx="11839">
                  <c:v>139.91111007296126</c:v>
                </c:pt>
                <c:pt idx="11840">
                  <c:v>175.57729000077256</c:v>
                </c:pt>
                <c:pt idx="11841">
                  <c:v>162.64473491751301</c:v>
                </c:pt>
                <c:pt idx="11842">
                  <c:v>148.61031677808978</c:v>
                </c:pt>
                <c:pt idx="11843">
                  <c:v>136.88506100497784</c:v>
                </c:pt>
                <c:pt idx="11844">
                  <c:v>160.58983884874624</c:v>
                </c:pt>
                <c:pt idx="11845">
                  <c:v>146.41013730400823</c:v>
                </c:pt>
                <c:pt idx="11846">
                  <c:v>134.49279472538296</c:v>
                </c:pt>
                <c:pt idx="11847">
                  <c:v>150.8023023544697</c:v>
                </c:pt>
                <c:pt idx="11848">
                  <c:v>135.78687100899469</c:v>
                </c:pt>
                <c:pt idx="11849">
                  <c:v>137.24728716880827</c:v>
                </c:pt>
                <c:pt idx="11850">
                  <c:v>207.77052961912284</c:v>
                </c:pt>
                <c:pt idx="11851">
                  <c:v>197.17334478115311</c:v>
                </c:pt>
                <c:pt idx="11852">
                  <c:v>182.76198122303094</c:v>
                </c:pt>
                <c:pt idx="11853">
                  <c:v>170.42196147820141</c:v>
                </c:pt>
                <c:pt idx="11854">
                  <c:v>157.87158906837476</c:v>
                </c:pt>
                <c:pt idx="11855">
                  <c:v>150.03597678321717</c:v>
                </c:pt>
                <c:pt idx="11856">
                  <c:v>192.81880049513541</c:v>
                </c:pt>
                <c:pt idx="11857">
                  <c:v>181.51205715251081</c:v>
                </c:pt>
                <c:pt idx="11858">
                  <c:v>168.12414277989478</c:v>
                </c:pt>
                <c:pt idx="11859">
                  <c:v>153.17259386413389</c:v>
                </c:pt>
                <c:pt idx="11860">
                  <c:v>142.53229125490998</c:v>
                </c:pt>
                <c:pt idx="11861">
                  <c:v>179.26412907482063</c:v>
                </c:pt>
                <c:pt idx="11862">
                  <c:v>165.76842777315164</c:v>
                </c:pt>
                <c:pt idx="11863">
                  <c:v>153.0264452240815</c:v>
                </c:pt>
                <c:pt idx="11864">
                  <c:v>138.73206138680825</c:v>
                </c:pt>
                <c:pt idx="11865">
                  <c:v>163.37378239555164</c:v>
                </c:pt>
                <c:pt idx="11866">
                  <c:v>149.87911343206861</c:v>
                </c:pt>
                <c:pt idx="11867">
                  <c:v>137.24337177817233</c:v>
                </c:pt>
                <c:pt idx="11868">
                  <c:v>149.90986327322003</c:v>
                </c:pt>
                <c:pt idx="11869">
                  <c:v>136.05882254841094</c:v>
                </c:pt>
                <c:pt idx="11870">
                  <c:v>138.0986679871819</c:v>
                </c:pt>
                <c:pt idx="11871">
                  <c:v>179.44111655733434</c:v>
                </c:pt>
                <c:pt idx="11872">
                  <c:v>167.33678846305816</c:v>
                </c:pt>
                <c:pt idx="11873">
                  <c:v>157.21281197524513</c:v>
                </c:pt>
                <c:pt idx="11874">
                  <c:v>148.13485369447449</c:v>
                </c:pt>
                <c:pt idx="11875">
                  <c:v>166.2233842248886</c:v>
                </c:pt>
                <c:pt idx="11876">
                  <c:v>152.41014170531184</c:v>
                </c:pt>
                <c:pt idx="11877">
                  <c:v>142.50683828477463</c:v>
                </c:pt>
                <c:pt idx="11878">
                  <c:v>151.20428235000759</c:v>
                </c:pt>
                <c:pt idx="11879">
                  <c:v>137.65516121886776</c:v>
                </c:pt>
                <c:pt idx="11880">
                  <c:v>139.56612086900805</c:v>
                </c:pt>
                <c:pt idx="11881">
                  <c:v>166.81828621466548</c:v>
                </c:pt>
                <c:pt idx="11882">
                  <c:v>151.47134509058424</c:v>
                </c:pt>
                <c:pt idx="11883">
                  <c:v>149.56845424882204</c:v>
                </c:pt>
                <c:pt idx="11884">
                  <c:v>232.09848625799452</c:v>
                </c:pt>
                <c:pt idx="11885">
                  <c:v>218.26485686623869</c:v>
                </c:pt>
                <c:pt idx="11886">
                  <c:v>208.8404337320253</c:v>
                </c:pt>
                <c:pt idx="11887">
                  <c:v>193.54157094901632</c:v>
                </c:pt>
                <c:pt idx="11888">
                  <c:v>183.75635083128327</c:v>
                </c:pt>
                <c:pt idx="11889">
                  <c:v>176.95481145308372</c:v>
                </c:pt>
                <c:pt idx="11890">
                  <c:v>213.99386261733741</c:v>
                </c:pt>
                <c:pt idx="11891">
                  <c:v>202.86191251214336</c:v>
                </c:pt>
                <c:pt idx="11892">
                  <c:v>192.26926299434228</c:v>
                </c:pt>
                <c:pt idx="11893">
                  <c:v>180.02414371196232</c:v>
                </c:pt>
                <c:pt idx="11894">
                  <c:v>168.50274844336104</c:v>
                </c:pt>
                <c:pt idx="11895">
                  <c:v>199.01088942990907</c:v>
                </c:pt>
                <c:pt idx="11896">
                  <c:v>187.39897402886595</c:v>
                </c:pt>
                <c:pt idx="11897">
                  <c:v>176.5973650769306</c:v>
                </c:pt>
                <c:pt idx="11898">
                  <c:v>164.70042293458096</c:v>
                </c:pt>
                <c:pt idx="11899">
                  <c:v>182.7428212940689</c:v>
                </c:pt>
                <c:pt idx="11900">
                  <c:v>169.11653819413618</c:v>
                </c:pt>
                <c:pt idx="11901">
                  <c:v>161.17626801056872</c:v>
                </c:pt>
                <c:pt idx="11902">
                  <c:v>167.86983886934513</c:v>
                </c:pt>
                <c:pt idx="11903">
                  <c:v>155.62137063682189</c:v>
                </c:pt>
                <c:pt idx="11904">
                  <c:v>156.58229023796503</c:v>
                </c:pt>
                <c:pt idx="11905">
                  <c:v>198.80924679272903</c:v>
                </c:pt>
                <c:pt idx="11906">
                  <c:v>186.14950588239606</c:v>
                </c:pt>
                <c:pt idx="11907">
                  <c:v>176.52603066264282</c:v>
                </c:pt>
                <c:pt idx="11908">
                  <c:v>167.40025646013896</c:v>
                </c:pt>
                <c:pt idx="11909">
                  <c:v>185.0590438054677</c:v>
                </c:pt>
                <c:pt idx="11910">
                  <c:v>171.64932287527631</c:v>
                </c:pt>
                <c:pt idx="11911">
                  <c:v>160.80138904947103</c:v>
                </c:pt>
                <c:pt idx="11912">
                  <c:v>169.28225139686037</c:v>
                </c:pt>
                <c:pt idx="11913">
                  <c:v>155.81289867381906</c:v>
                </c:pt>
                <c:pt idx="11914">
                  <c:v>156.29152453364259</c:v>
                </c:pt>
                <c:pt idx="11915">
                  <c:v>171.09241354679443</c:v>
                </c:pt>
                <c:pt idx="11916">
                  <c:v>159.16327653084272</c:v>
                </c:pt>
                <c:pt idx="11917">
                  <c:v>157.46910476487687</c:v>
                </c:pt>
                <c:pt idx="11918">
                  <c:v>223.0256471035492</c:v>
                </c:pt>
                <c:pt idx="11919">
                  <c:v>211.99221359386581</c:v>
                </c:pt>
                <c:pt idx="11920">
                  <c:v>198.49398658532505</c:v>
                </c:pt>
                <c:pt idx="11921">
                  <c:v>186.8129436647589</c:v>
                </c:pt>
                <c:pt idx="11922">
                  <c:v>207.08450697308217</c:v>
                </c:pt>
                <c:pt idx="11923">
                  <c:v>194.46988021298012</c:v>
                </c:pt>
                <c:pt idx="11924">
                  <c:v>181.29220771427663</c:v>
                </c:pt>
                <c:pt idx="11925">
                  <c:v>192.88907462296856</c:v>
                </c:pt>
                <c:pt idx="11926">
                  <c:v>179.11436259785478</c:v>
                </c:pt>
                <c:pt idx="11927">
                  <c:v>178.09903954983997</c:v>
                </c:pt>
                <c:pt idx="11928">
                  <c:v>193.69585649776991</c:v>
                </c:pt>
                <c:pt idx="11929">
                  <c:v>179.31780645299932</c:v>
                </c:pt>
                <c:pt idx="11930">
                  <c:v>178.91430962392792</c:v>
                </c:pt>
                <c:pt idx="11931">
                  <c:v>216.73456182364123</c:v>
                </c:pt>
                <c:pt idx="11932">
                  <c:v>207.48697654493265</c:v>
                </c:pt>
                <c:pt idx="11933">
                  <c:v>204.10284674454419</c:v>
                </c:pt>
                <c:pt idx="11934">
                  <c:v>238.4738927221033</c:v>
                </c:pt>
                <c:pt idx="11935">
                  <c:v>227.5356655636175</c:v>
                </c:pt>
                <c:pt idx="11936">
                  <c:v>211.84331566072626</c:v>
                </c:pt>
                <c:pt idx="11937">
                  <c:v>198.87963763745449</c:v>
                </c:pt>
                <c:pt idx="11938">
                  <c:v>189.10798531233968</c:v>
                </c:pt>
                <c:pt idx="11939">
                  <c:v>175.4535603800332</c:v>
                </c:pt>
                <c:pt idx="11940">
                  <c:v>168.7969392843288</c:v>
                </c:pt>
                <c:pt idx="11941">
                  <c:v>162.24421809323212</c:v>
                </c:pt>
                <c:pt idx="11942">
                  <c:v>159.04076207790126</c:v>
                </c:pt>
                <c:pt idx="11943">
                  <c:v>222.61562064213842</c:v>
                </c:pt>
                <c:pt idx="11944">
                  <c:v>208.63521662369965</c:v>
                </c:pt>
                <c:pt idx="11945">
                  <c:v>197.2704505880439</c:v>
                </c:pt>
                <c:pt idx="11946">
                  <c:v>183.97822450349054</c:v>
                </c:pt>
                <c:pt idx="11947">
                  <c:v>172.28994846066257</c:v>
                </c:pt>
                <c:pt idx="11948">
                  <c:v>160.21283720550969</c:v>
                </c:pt>
                <c:pt idx="11949">
                  <c:v>151.68763106297388</c:v>
                </c:pt>
                <c:pt idx="11950">
                  <c:v>146.85062677918927</c:v>
                </c:pt>
                <c:pt idx="11951">
                  <c:v>207.00037983459868</c:v>
                </c:pt>
                <c:pt idx="11952">
                  <c:v>192.38711289700177</c:v>
                </c:pt>
                <c:pt idx="11953">
                  <c:v>179.38785424205889</c:v>
                </c:pt>
                <c:pt idx="11954">
                  <c:v>168.04503984881217</c:v>
                </c:pt>
                <c:pt idx="11955">
                  <c:v>155.83092362672755</c:v>
                </c:pt>
                <c:pt idx="11956">
                  <c:v>145.09771650677794</c:v>
                </c:pt>
                <c:pt idx="11957">
                  <c:v>135.19051679150675</c:v>
                </c:pt>
                <c:pt idx="11958">
                  <c:v>189.81551427939735</c:v>
                </c:pt>
                <c:pt idx="11959">
                  <c:v>177.89972142844567</c:v>
                </c:pt>
                <c:pt idx="11960">
                  <c:v>165.59511686503265</c:v>
                </c:pt>
                <c:pt idx="11961">
                  <c:v>152.28397301135669</c:v>
                </c:pt>
                <c:pt idx="11962">
                  <c:v>139.55468471068366</c:v>
                </c:pt>
                <c:pt idx="11963">
                  <c:v>129.06898106700623</c:v>
                </c:pt>
                <c:pt idx="11964">
                  <c:v>176.73817534446664</c:v>
                </c:pt>
                <c:pt idx="11965">
                  <c:v>161.03209521094027</c:v>
                </c:pt>
                <c:pt idx="11966">
                  <c:v>149.87433494798506</c:v>
                </c:pt>
                <c:pt idx="11967">
                  <c:v>137.87188527054263</c:v>
                </c:pt>
                <c:pt idx="11968">
                  <c:v>125.22111556586106</c:v>
                </c:pt>
                <c:pt idx="11969">
                  <c:v>163.23908190439852</c:v>
                </c:pt>
                <c:pt idx="11970">
                  <c:v>147.824054247199</c:v>
                </c:pt>
                <c:pt idx="11971">
                  <c:v>135.10990787013566</c:v>
                </c:pt>
                <c:pt idx="11972">
                  <c:v>123.44500728602588</c:v>
                </c:pt>
                <c:pt idx="11973">
                  <c:v>149.83542204306104</c:v>
                </c:pt>
                <c:pt idx="11974">
                  <c:v>135.67666445152986</c:v>
                </c:pt>
                <c:pt idx="11975">
                  <c:v>120.35632077418768</c:v>
                </c:pt>
                <c:pt idx="11976">
                  <c:v>139.92318806694334</c:v>
                </c:pt>
                <c:pt idx="11977">
                  <c:v>124.99261005898165</c:v>
                </c:pt>
                <c:pt idx="11978">
                  <c:v>129.52577737232355</c:v>
                </c:pt>
                <c:pt idx="11979">
                  <c:v>213.2975140834925</c:v>
                </c:pt>
                <c:pt idx="11980">
                  <c:v>199.78091275054805</c:v>
                </c:pt>
                <c:pt idx="11981">
                  <c:v>184.48691431061548</c:v>
                </c:pt>
                <c:pt idx="11982">
                  <c:v>169.8051508652909</c:v>
                </c:pt>
                <c:pt idx="11983">
                  <c:v>156.58149923718224</c:v>
                </c:pt>
                <c:pt idx="11984">
                  <c:v>146.50647740415047</c:v>
                </c:pt>
                <c:pt idx="11985">
                  <c:v>137.90770924809817</c:v>
                </c:pt>
                <c:pt idx="11986">
                  <c:v>197.2484056402883</c:v>
                </c:pt>
                <c:pt idx="11987">
                  <c:v>184.32908535671288</c:v>
                </c:pt>
                <c:pt idx="11988">
                  <c:v>169.9133424167976</c:v>
                </c:pt>
                <c:pt idx="11989">
                  <c:v>156.38301871696649</c:v>
                </c:pt>
                <c:pt idx="11990">
                  <c:v>141.40507623092526</c:v>
                </c:pt>
                <c:pt idx="11991">
                  <c:v>130.54917024399469</c:v>
                </c:pt>
                <c:pt idx="11992">
                  <c:v>183.32356320431757</c:v>
                </c:pt>
                <c:pt idx="11993">
                  <c:v>167.41195083748357</c:v>
                </c:pt>
                <c:pt idx="11994">
                  <c:v>154.06973684187392</c:v>
                </c:pt>
                <c:pt idx="11995">
                  <c:v>140.72372727513311</c:v>
                </c:pt>
                <c:pt idx="11996">
                  <c:v>127.04717577316046</c:v>
                </c:pt>
                <c:pt idx="11997">
                  <c:v>166.91109861753057</c:v>
                </c:pt>
                <c:pt idx="11998">
                  <c:v>153.33892794164149</c:v>
                </c:pt>
                <c:pt idx="11999">
                  <c:v>140.26882965875416</c:v>
                </c:pt>
                <c:pt idx="12000">
                  <c:v>125.51410415992746</c:v>
                </c:pt>
                <c:pt idx="12001">
                  <c:v>150.72520982116953</c:v>
                </c:pt>
                <c:pt idx="12002">
                  <c:v>134.98248567761539</c:v>
                </c:pt>
                <c:pt idx="12003">
                  <c:v>123.19280487039555</c:v>
                </c:pt>
                <c:pt idx="12004">
                  <c:v>135.76166812345446</c:v>
                </c:pt>
                <c:pt idx="12005">
                  <c:v>121.99047094880507</c:v>
                </c:pt>
                <c:pt idx="12006">
                  <c:v>125.9681339840206</c:v>
                </c:pt>
                <c:pt idx="12007">
                  <c:v>189.87320777225943</c:v>
                </c:pt>
                <c:pt idx="12008">
                  <c:v>172.89303798231822</c:v>
                </c:pt>
                <c:pt idx="12009">
                  <c:v>157.9349355310942</c:v>
                </c:pt>
                <c:pt idx="12010">
                  <c:v>147.2514946346846</c:v>
                </c:pt>
                <c:pt idx="12011">
                  <c:v>136.90907499999116</c:v>
                </c:pt>
                <c:pt idx="12012">
                  <c:v>172.67590860153678</c:v>
                </c:pt>
                <c:pt idx="12013">
                  <c:v>158.89958919474543</c:v>
                </c:pt>
                <c:pt idx="12014">
                  <c:v>142.4097169738418</c:v>
                </c:pt>
                <c:pt idx="12015">
                  <c:v>129.36522747635468</c:v>
                </c:pt>
                <c:pt idx="12016">
                  <c:v>157.79691217341542</c:v>
                </c:pt>
                <c:pt idx="12017">
                  <c:v>142.38742948386675</c:v>
                </c:pt>
                <c:pt idx="12018">
                  <c:v>128.38524566989304</c:v>
                </c:pt>
                <c:pt idx="12019">
                  <c:v>142.54577861800954</c:v>
                </c:pt>
                <c:pt idx="12020">
                  <c:v>128.61055170804934</c:v>
                </c:pt>
                <c:pt idx="12021">
                  <c:v>132.84642010826133</c:v>
                </c:pt>
                <c:pt idx="12022">
                  <c:v>164.04573151212503</c:v>
                </c:pt>
                <c:pt idx="12023">
                  <c:v>152.50907241743289</c:v>
                </c:pt>
                <c:pt idx="12024">
                  <c:v>142.11183149945032</c:v>
                </c:pt>
                <c:pt idx="12025">
                  <c:v>153.5888562295911</c:v>
                </c:pt>
                <c:pt idx="12026">
                  <c:v>142.59397726271231</c:v>
                </c:pt>
                <c:pt idx="12027">
                  <c:v>142.05896687423433</c:v>
                </c:pt>
                <c:pt idx="12028">
                  <c:v>159.26271514349241</c:v>
                </c:pt>
                <c:pt idx="12029">
                  <c:v>222.43382318556701</c:v>
                </c:pt>
                <c:pt idx="12030">
                  <c:v>209.38527686225893</c:v>
                </c:pt>
                <c:pt idx="12031">
                  <c:v>197.71981049999147</c:v>
                </c:pt>
                <c:pt idx="12032">
                  <c:v>185.34728785430434</c:v>
                </c:pt>
                <c:pt idx="12033">
                  <c:v>172.46672155579881</c:v>
                </c:pt>
                <c:pt idx="12034">
                  <c:v>162.90916563012661</c:v>
                </c:pt>
                <c:pt idx="12035">
                  <c:v>160.2812886791753</c:v>
                </c:pt>
                <c:pt idx="12036">
                  <c:v>207.23453675451719</c:v>
                </c:pt>
                <c:pt idx="12037">
                  <c:v>194.28512448129061</c:v>
                </c:pt>
                <c:pt idx="12038">
                  <c:v>183.17835756852082</c:v>
                </c:pt>
                <c:pt idx="12039">
                  <c:v>169.34527296753959</c:v>
                </c:pt>
                <c:pt idx="12040">
                  <c:v>155.42588185777004</c:v>
                </c:pt>
                <c:pt idx="12041">
                  <c:v>147.5850576754483</c:v>
                </c:pt>
                <c:pt idx="12042">
                  <c:v>192.90861125426602</c:v>
                </c:pt>
                <c:pt idx="12043">
                  <c:v>178.8304477549076</c:v>
                </c:pt>
                <c:pt idx="12044">
                  <c:v>167.31980346310525</c:v>
                </c:pt>
                <c:pt idx="12045">
                  <c:v>154.4557007612716</c:v>
                </c:pt>
                <c:pt idx="12046">
                  <c:v>141.00719203715425</c:v>
                </c:pt>
                <c:pt idx="12047">
                  <c:v>175.07566164005925</c:v>
                </c:pt>
                <c:pt idx="12048">
                  <c:v>165.87149136628841</c:v>
                </c:pt>
                <c:pt idx="12049">
                  <c:v>150.98040602737569</c:v>
                </c:pt>
                <c:pt idx="12050">
                  <c:v>140.02774405079822</c:v>
                </c:pt>
                <c:pt idx="12051">
                  <c:v>162.72962445223652</c:v>
                </c:pt>
                <c:pt idx="12052">
                  <c:v>148.43502386223895</c:v>
                </c:pt>
                <c:pt idx="12053">
                  <c:v>137.7944899283018</c:v>
                </c:pt>
                <c:pt idx="12054">
                  <c:v>148.02870522907915</c:v>
                </c:pt>
                <c:pt idx="12055">
                  <c:v>134.531322720861</c:v>
                </c:pt>
                <c:pt idx="12056">
                  <c:v>136.83793104837241</c:v>
                </c:pt>
                <c:pt idx="12057">
                  <c:v>192.24941360687171</c:v>
                </c:pt>
                <c:pt idx="12058">
                  <c:v>182.296066575738</c:v>
                </c:pt>
                <c:pt idx="12059">
                  <c:v>169.85480458550614</c:v>
                </c:pt>
                <c:pt idx="12060">
                  <c:v>156.47848172630097</c:v>
                </c:pt>
                <c:pt idx="12061">
                  <c:v>144.10193881990517</c:v>
                </c:pt>
                <c:pt idx="12062">
                  <c:v>176.928430570876</c:v>
                </c:pt>
                <c:pt idx="12063">
                  <c:v>165.44795021475943</c:v>
                </c:pt>
                <c:pt idx="12064">
                  <c:v>154.33878370718594</c:v>
                </c:pt>
                <c:pt idx="12065">
                  <c:v>140.32480663801744</c:v>
                </c:pt>
                <c:pt idx="12066">
                  <c:v>166.35030457383164</c:v>
                </c:pt>
                <c:pt idx="12067">
                  <c:v>151.37851354558961</c:v>
                </c:pt>
                <c:pt idx="12068">
                  <c:v>139.2966499266995</c:v>
                </c:pt>
                <c:pt idx="12069">
                  <c:v>150.60064738017877</c:v>
                </c:pt>
                <c:pt idx="12070">
                  <c:v>138.38300802965614</c:v>
                </c:pt>
                <c:pt idx="12071">
                  <c:v>136.914274996117</c:v>
                </c:pt>
                <c:pt idx="12072">
                  <c:v>167.47591404891932</c:v>
                </c:pt>
                <c:pt idx="12073">
                  <c:v>155.83806536329985</c:v>
                </c:pt>
                <c:pt idx="12074">
                  <c:v>146.37462983461819</c:v>
                </c:pt>
                <c:pt idx="12075">
                  <c:v>154.30883289645681</c:v>
                </c:pt>
                <c:pt idx="12076">
                  <c:v>143.24679835975417</c:v>
                </c:pt>
                <c:pt idx="12077">
                  <c:v>140.39066786520675</c:v>
                </c:pt>
                <c:pt idx="12078">
                  <c:v>151.81976186937914</c:v>
                </c:pt>
                <c:pt idx="12079">
                  <c:v>217.91223237713018</c:v>
                </c:pt>
                <c:pt idx="12080">
                  <c:v>204.35188495216221</c:v>
                </c:pt>
                <c:pt idx="12081">
                  <c:v>192.85712988753858</c:v>
                </c:pt>
                <c:pt idx="12082">
                  <c:v>181.02756539740972</c:v>
                </c:pt>
                <c:pt idx="12083">
                  <c:v>169.14437682287098</c:v>
                </c:pt>
                <c:pt idx="12084">
                  <c:v>199.12828851641416</c:v>
                </c:pt>
                <c:pt idx="12085">
                  <c:v>189.23049833040614</c:v>
                </c:pt>
                <c:pt idx="12086">
                  <c:v>177.95997020315599</c:v>
                </c:pt>
                <c:pt idx="12087">
                  <c:v>166.75201582713453</c:v>
                </c:pt>
                <c:pt idx="12088">
                  <c:v>184.67293492742283</c:v>
                </c:pt>
                <c:pt idx="12089">
                  <c:v>173.57614154001749</c:v>
                </c:pt>
                <c:pt idx="12090">
                  <c:v>162.30135990097619</c:v>
                </c:pt>
                <c:pt idx="12091">
                  <c:v>169.62035966409348</c:v>
                </c:pt>
                <c:pt idx="12092">
                  <c:v>157.32114266500867</c:v>
                </c:pt>
                <c:pt idx="12093">
                  <c:v>157.8435542364964</c:v>
                </c:pt>
                <c:pt idx="12094">
                  <c:v>186.97977944273407</c:v>
                </c:pt>
                <c:pt idx="12095">
                  <c:v>173.19890615117038</c:v>
                </c:pt>
                <c:pt idx="12096">
                  <c:v>164.09097980012189</c:v>
                </c:pt>
                <c:pt idx="12097">
                  <c:v>170.72918194224349</c:v>
                </c:pt>
                <c:pt idx="12098">
                  <c:v>158.21774505752637</c:v>
                </c:pt>
                <c:pt idx="12099">
                  <c:v>156.56055999347905</c:v>
                </c:pt>
                <c:pt idx="12100">
                  <c:v>160.18079731880471</c:v>
                </c:pt>
                <c:pt idx="12101">
                  <c:v>211.11365737358403</c:v>
                </c:pt>
                <c:pt idx="12102">
                  <c:v>198.21569652922256</c:v>
                </c:pt>
                <c:pt idx="12103">
                  <c:v>184.3887923767611</c:v>
                </c:pt>
                <c:pt idx="12104">
                  <c:v>193.27339237381261</c:v>
                </c:pt>
                <c:pt idx="12105">
                  <c:v>180.6965099593599</c:v>
                </c:pt>
                <c:pt idx="12106">
                  <c:v>180.10388027172257</c:v>
                </c:pt>
                <c:pt idx="12107">
                  <c:v>179.63521727928241</c:v>
                </c:pt>
                <c:pt idx="12108">
                  <c:v>206.1502111589823</c:v>
                </c:pt>
                <c:pt idx="12109">
                  <c:v>226.64547514476169</c:v>
                </c:pt>
                <c:pt idx="12110">
                  <c:v>213.69734925328714</c:v>
                </c:pt>
                <c:pt idx="12111">
                  <c:v>197.24176939079291</c:v>
                </c:pt>
                <c:pt idx="12112">
                  <c:v>185.81263837513779</c:v>
                </c:pt>
                <c:pt idx="12113">
                  <c:v>174.77997106660973</c:v>
                </c:pt>
                <c:pt idx="12114">
                  <c:v>163.82589779359523</c:v>
                </c:pt>
                <c:pt idx="12115">
                  <c:v>159.03726422987143</c:v>
                </c:pt>
                <c:pt idx="12116">
                  <c:v>150.10644917151444</c:v>
                </c:pt>
                <c:pt idx="12117">
                  <c:v>209.29899122866902</c:v>
                </c:pt>
                <c:pt idx="12118">
                  <c:v>196.29506063643544</c:v>
                </c:pt>
                <c:pt idx="12119">
                  <c:v>183.25745447744021</c:v>
                </c:pt>
                <c:pt idx="12120">
                  <c:v>170.31905447959821</c:v>
                </c:pt>
                <c:pt idx="12121">
                  <c:v>157.33924272094964</c:v>
                </c:pt>
                <c:pt idx="12122">
                  <c:v>148.13056701524715</c:v>
                </c:pt>
                <c:pt idx="12123">
                  <c:v>140.82504225588218</c:v>
                </c:pt>
                <c:pt idx="12124">
                  <c:v>193.6651934793166</c:v>
                </c:pt>
                <c:pt idx="12125">
                  <c:v>179.05740858771969</c:v>
                </c:pt>
                <c:pt idx="12126">
                  <c:v>166.00941630520856</c:v>
                </c:pt>
                <c:pt idx="12127">
                  <c:v>154.46621237212094</c:v>
                </c:pt>
                <c:pt idx="12128">
                  <c:v>142.77052710063299</c:v>
                </c:pt>
                <c:pt idx="12129">
                  <c:v>131.99006801948872</c:v>
                </c:pt>
                <c:pt idx="12130">
                  <c:v>178.51245142027062</c:v>
                </c:pt>
                <c:pt idx="12131">
                  <c:v>163.81089613895074</c:v>
                </c:pt>
                <c:pt idx="12132">
                  <c:v>152.53206211776569</c:v>
                </c:pt>
                <c:pt idx="12133">
                  <c:v>139.90062343005934</c:v>
                </c:pt>
                <c:pt idx="12134">
                  <c:v>127.60566455756998</c:v>
                </c:pt>
                <c:pt idx="12135">
                  <c:v>165.17415827796685</c:v>
                </c:pt>
                <c:pt idx="12136">
                  <c:v>148.55762139537501</c:v>
                </c:pt>
                <c:pt idx="12137">
                  <c:v>135.18022755398738</c:v>
                </c:pt>
                <c:pt idx="12138">
                  <c:v>124.94416492716482</c:v>
                </c:pt>
                <c:pt idx="12139">
                  <c:v>151.1120217438588</c:v>
                </c:pt>
                <c:pt idx="12140">
                  <c:v>135.3795685002633</c:v>
                </c:pt>
                <c:pt idx="12141">
                  <c:v>119.11046909250967</c:v>
                </c:pt>
                <c:pt idx="12142">
                  <c:v>136.62963607958682</c:v>
                </c:pt>
                <c:pt idx="12143">
                  <c:v>122.15052856114585</c:v>
                </c:pt>
                <c:pt idx="12144">
                  <c:v>125.54142262580945</c:v>
                </c:pt>
                <c:pt idx="12145">
                  <c:v>199.55163085576453</c:v>
                </c:pt>
                <c:pt idx="12146">
                  <c:v>185.31181084364766</c:v>
                </c:pt>
                <c:pt idx="12147">
                  <c:v>172.85774560675986</c:v>
                </c:pt>
                <c:pt idx="12148">
                  <c:v>159.47136813389602</c:v>
                </c:pt>
                <c:pt idx="12149">
                  <c:v>145.95556657022735</c:v>
                </c:pt>
                <c:pt idx="12150">
                  <c:v>133.61341202038307</c:v>
                </c:pt>
                <c:pt idx="12151">
                  <c:v>184.59274031292068</c:v>
                </c:pt>
                <c:pt idx="12152">
                  <c:v>171.66428709843717</c:v>
                </c:pt>
                <c:pt idx="12153">
                  <c:v>156.7133346841631</c:v>
                </c:pt>
                <c:pt idx="12154">
                  <c:v>141.97752220030497</c:v>
                </c:pt>
                <c:pt idx="12155">
                  <c:v>130.07274044881638</c:v>
                </c:pt>
                <c:pt idx="12156">
                  <c:v>169.81713140327838</c:v>
                </c:pt>
                <c:pt idx="12157">
                  <c:v>157.93319831392932</c:v>
                </c:pt>
                <c:pt idx="12158">
                  <c:v>142.42668827583771</c:v>
                </c:pt>
                <c:pt idx="12159">
                  <c:v>126.60730383269174</c:v>
                </c:pt>
                <c:pt idx="12160">
                  <c:v>154.97475615753388</c:v>
                </c:pt>
                <c:pt idx="12161">
                  <c:v>141.72763891602767</c:v>
                </c:pt>
                <c:pt idx="12162">
                  <c:v>125.45493679452238</c:v>
                </c:pt>
                <c:pt idx="12163">
                  <c:v>136.3181906072673</c:v>
                </c:pt>
                <c:pt idx="12164">
                  <c:v>124.16192242831539</c:v>
                </c:pt>
                <c:pt idx="12165">
                  <c:v>124.34830931948636</c:v>
                </c:pt>
                <c:pt idx="12166">
                  <c:v>175.1203584876082</c:v>
                </c:pt>
                <c:pt idx="12167">
                  <c:v>160.69009227914125</c:v>
                </c:pt>
                <c:pt idx="12168">
                  <c:v>148.42918316291593</c:v>
                </c:pt>
                <c:pt idx="12169">
                  <c:v>135.13008084077387</c:v>
                </c:pt>
                <c:pt idx="12170">
                  <c:v>160.21196343560314</c:v>
                </c:pt>
                <c:pt idx="12171">
                  <c:v>147.07880241528846</c:v>
                </c:pt>
                <c:pt idx="12172">
                  <c:v>130.38859491199014</c:v>
                </c:pt>
                <c:pt idx="12173">
                  <c:v>145.4733784148234</c:v>
                </c:pt>
                <c:pt idx="12174">
                  <c:v>132.44180877887243</c:v>
                </c:pt>
                <c:pt idx="12175">
                  <c:v>132.99176481994596</c:v>
                </c:pt>
                <c:pt idx="12176">
                  <c:v>156.26443940025865</c:v>
                </c:pt>
                <c:pt idx="12177">
                  <c:v>144.49489882773082</c:v>
                </c:pt>
                <c:pt idx="12178">
                  <c:v>142.56662988033258</c:v>
                </c:pt>
                <c:pt idx="12179">
                  <c:v>209.51452548784255</c:v>
                </c:pt>
                <c:pt idx="12180">
                  <c:v>197.83151053409063</c:v>
                </c:pt>
                <c:pt idx="12181">
                  <c:v>186.65963749546688</c:v>
                </c:pt>
                <c:pt idx="12182">
                  <c:v>172.1824942583296</c:v>
                </c:pt>
                <c:pt idx="12183">
                  <c:v>158.54036919366172</c:v>
                </c:pt>
                <c:pt idx="12184">
                  <c:v>151.95068070492425</c:v>
                </c:pt>
                <c:pt idx="12185">
                  <c:v>195.0143220063128</c:v>
                </c:pt>
                <c:pt idx="12186">
                  <c:v>181.54211708736398</c:v>
                </c:pt>
                <c:pt idx="12187">
                  <c:v>169.98031600680474</c:v>
                </c:pt>
                <c:pt idx="12188">
                  <c:v>158.12249736217291</c:v>
                </c:pt>
                <c:pt idx="12189">
                  <c:v>143.19046101996241</c:v>
                </c:pt>
                <c:pt idx="12190">
                  <c:v>178.27358074438098</c:v>
                </c:pt>
                <c:pt idx="12191">
                  <c:v>166.42716589268366</c:v>
                </c:pt>
                <c:pt idx="12192">
                  <c:v>153.28731848638586</c:v>
                </c:pt>
                <c:pt idx="12193">
                  <c:v>142.60428080239035</c:v>
                </c:pt>
                <c:pt idx="12194">
                  <c:v>162.70553240688514</c:v>
                </c:pt>
                <c:pt idx="12195">
                  <c:v>149.99959598855503</c:v>
                </c:pt>
                <c:pt idx="12196">
                  <c:v>136.89616828839371</c:v>
                </c:pt>
                <c:pt idx="12197">
                  <c:v>149.08525896776155</c:v>
                </c:pt>
                <c:pt idx="12198">
                  <c:v>133.94789236038923</c:v>
                </c:pt>
                <c:pt idx="12199">
                  <c:v>135.52598738416168</c:v>
                </c:pt>
                <c:pt idx="12200">
                  <c:v>178.77707933775798</c:v>
                </c:pt>
                <c:pt idx="12201">
                  <c:v>166.81566547016882</c:v>
                </c:pt>
                <c:pt idx="12202">
                  <c:v>156.61912753901947</c:v>
                </c:pt>
                <c:pt idx="12203">
                  <c:v>144.21588105241085</c:v>
                </c:pt>
                <c:pt idx="12204">
                  <c:v>164.8927614812203</c:v>
                </c:pt>
                <c:pt idx="12205">
                  <c:v>151.45947317587024</c:v>
                </c:pt>
                <c:pt idx="12206">
                  <c:v>140.20005052997908</c:v>
                </c:pt>
                <c:pt idx="12207">
                  <c:v>152.16567013942677</c:v>
                </c:pt>
                <c:pt idx="12208">
                  <c:v>136.34136422864572</c:v>
                </c:pt>
                <c:pt idx="12209">
                  <c:v>138.31167504392033</c:v>
                </c:pt>
                <c:pt idx="12210">
                  <c:v>156.34467819471638</c:v>
                </c:pt>
                <c:pt idx="12211">
                  <c:v>141.61562950561574</c:v>
                </c:pt>
                <c:pt idx="12212">
                  <c:v>142.46457152277117</c:v>
                </c:pt>
                <c:pt idx="12213">
                  <c:v>204.12417504942175</c:v>
                </c:pt>
                <c:pt idx="12214">
                  <c:v>189.73806338125985</c:v>
                </c:pt>
                <c:pt idx="12215">
                  <c:v>178.52424350614865</c:v>
                </c:pt>
                <c:pt idx="12216">
                  <c:v>168.22585166419185</c:v>
                </c:pt>
                <c:pt idx="12217">
                  <c:v>188.13612350928656</c:v>
                </c:pt>
                <c:pt idx="12218">
                  <c:v>176.04001118486894</c:v>
                </c:pt>
                <c:pt idx="12219">
                  <c:v>163.46076963559676</c:v>
                </c:pt>
                <c:pt idx="12220">
                  <c:v>173.92672880783243</c:v>
                </c:pt>
                <c:pt idx="12221">
                  <c:v>161.30856081599563</c:v>
                </c:pt>
                <c:pt idx="12222">
                  <c:v>159.37983224652544</c:v>
                </c:pt>
                <c:pt idx="12223">
                  <c:v>174.30030733360763</c:v>
                </c:pt>
                <c:pt idx="12224">
                  <c:v>161.99307404449337</c:v>
                </c:pt>
                <c:pt idx="12225">
                  <c:v>158.79062221891741</c:v>
                </c:pt>
                <c:pt idx="12226">
                  <c:v>198.13505488227668</c:v>
                </c:pt>
                <c:pt idx="12227">
                  <c:v>182.7791037543434</c:v>
                </c:pt>
                <c:pt idx="12228">
                  <c:v>180.48361426502345</c:v>
                </c:pt>
                <c:pt idx="12229">
                  <c:v>213.61181134660455</c:v>
                </c:pt>
                <c:pt idx="12230">
                  <c:v>199.5198931027744</c:v>
                </c:pt>
                <c:pt idx="12231">
                  <c:v>182.90750065494512</c:v>
                </c:pt>
                <c:pt idx="12232">
                  <c:v>172.63820775461591</c:v>
                </c:pt>
                <c:pt idx="12233">
                  <c:v>161.60798227752207</c:v>
                </c:pt>
                <c:pt idx="12234">
                  <c:v>152.41980136034363</c:v>
                </c:pt>
                <c:pt idx="12235">
                  <c:v>145.15734963398995</c:v>
                </c:pt>
                <c:pt idx="12236">
                  <c:v>195.25021147487507</c:v>
                </c:pt>
                <c:pt idx="12237">
                  <c:v>184.76505198586301</c:v>
                </c:pt>
                <c:pt idx="12238">
                  <c:v>169.14010699516257</c:v>
                </c:pt>
                <c:pt idx="12239">
                  <c:v>156.65876869560475</c:v>
                </c:pt>
                <c:pt idx="12240">
                  <c:v>145.3367455159007</c:v>
                </c:pt>
                <c:pt idx="12241">
                  <c:v>137.0348258063666</c:v>
                </c:pt>
                <c:pt idx="12242">
                  <c:v>181.72514076273796</c:v>
                </c:pt>
                <c:pt idx="12243">
                  <c:v>167.1486749485955</c:v>
                </c:pt>
                <c:pt idx="12244">
                  <c:v>153.23338752529799</c:v>
                </c:pt>
                <c:pt idx="12245">
                  <c:v>141.69238579902958</c:v>
                </c:pt>
                <c:pt idx="12246">
                  <c:v>129.94581411841295</c:v>
                </c:pt>
                <c:pt idx="12247">
                  <c:v>164.39675671420173</c:v>
                </c:pt>
                <c:pt idx="12248">
                  <c:v>149.8224660417527</c:v>
                </c:pt>
                <c:pt idx="12249">
                  <c:v>138.08529584885059</c:v>
                </c:pt>
                <c:pt idx="12250">
                  <c:v>126.24154516284102</c:v>
                </c:pt>
                <c:pt idx="12251">
                  <c:v>150.12169540030118</c:v>
                </c:pt>
                <c:pt idx="12252">
                  <c:v>135.0912198785486</c:v>
                </c:pt>
                <c:pt idx="12253">
                  <c:v>122.47045471622482</c:v>
                </c:pt>
                <c:pt idx="12254">
                  <c:v>139.63053516157447</c:v>
                </c:pt>
                <c:pt idx="12255">
                  <c:v>122.84312568719588</c:v>
                </c:pt>
                <c:pt idx="12256">
                  <c:v>126.43999368027812</c:v>
                </c:pt>
                <c:pt idx="12257">
                  <c:v>184.80669427048531</c:v>
                </c:pt>
                <c:pt idx="12258">
                  <c:v>171.97093589181713</c:v>
                </c:pt>
                <c:pt idx="12259">
                  <c:v>159.92576172677309</c:v>
                </c:pt>
                <c:pt idx="12260">
                  <c:v>146.22034650350588</c:v>
                </c:pt>
                <c:pt idx="12261">
                  <c:v>133.78780622063232</c:v>
                </c:pt>
                <c:pt idx="12262">
                  <c:v>171.87878127483327</c:v>
                </c:pt>
                <c:pt idx="12263">
                  <c:v>157.62490309402824</c:v>
                </c:pt>
                <c:pt idx="12264">
                  <c:v>144.66596343884794</c:v>
                </c:pt>
                <c:pt idx="12265">
                  <c:v>131.26910911177788</c:v>
                </c:pt>
                <c:pt idx="12266">
                  <c:v>156.63671457810483</c:v>
                </c:pt>
                <c:pt idx="12267">
                  <c:v>143.34846290243718</c:v>
                </c:pt>
                <c:pt idx="12268">
                  <c:v>129.8708294870255</c:v>
                </c:pt>
                <c:pt idx="12269">
                  <c:v>141.63569684556523</c:v>
                </c:pt>
                <c:pt idx="12270">
                  <c:v>128.48098143356128</c:v>
                </c:pt>
                <c:pt idx="12271">
                  <c:v>126.15780717009284</c:v>
                </c:pt>
                <c:pt idx="12272">
                  <c:v>161.32935777851935</c:v>
                </c:pt>
                <c:pt idx="12273">
                  <c:v>147.50839117275541</c:v>
                </c:pt>
                <c:pt idx="12274">
                  <c:v>135.58793110054989</c:v>
                </c:pt>
                <c:pt idx="12275">
                  <c:v>148.0711047097368</c:v>
                </c:pt>
                <c:pt idx="12276">
                  <c:v>133.08808605508511</c:v>
                </c:pt>
                <c:pt idx="12277">
                  <c:v>134.20722839604127</c:v>
                </c:pt>
                <c:pt idx="12278">
                  <c:v>148.46649723553082</c:v>
                </c:pt>
                <c:pt idx="12279">
                  <c:v>197.17219648692617</c:v>
                </c:pt>
                <c:pt idx="12280">
                  <c:v>183.23922948894779</c:v>
                </c:pt>
                <c:pt idx="12281">
                  <c:v>172.61342727613624</c:v>
                </c:pt>
                <c:pt idx="12282">
                  <c:v>160.05218632463448</c:v>
                </c:pt>
                <c:pt idx="12283">
                  <c:v>147.60573707793696</c:v>
                </c:pt>
                <c:pt idx="12284">
                  <c:v>181.56227605051231</c:v>
                </c:pt>
                <c:pt idx="12285">
                  <c:v>167.53692925217433</c:v>
                </c:pt>
                <c:pt idx="12286">
                  <c:v>157.43712233632823</c:v>
                </c:pt>
                <c:pt idx="12287">
                  <c:v>144.32824621914915</c:v>
                </c:pt>
                <c:pt idx="12288">
                  <c:v>167.27740078139004</c:v>
                </c:pt>
                <c:pt idx="12289">
                  <c:v>153.72270921525865</c:v>
                </c:pt>
                <c:pt idx="12290">
                  <c:v>139.98246416090456</c:v>
                </c:pt>
                <c:pt idx="12291">
                  <c:v>152.47863640066885</c:v>
                </c:pt>
                <c:pt idx="12292">
                  <c:v>137.87265986961961</c:v>
                </c:pt>
                <c:pt idx="12293">
                  <c:v>137.09845727406355</c:v>
                </c:pt>
                <c:pt idx="12294">
                  <c:v>169.24079913682772</c:v>
                </c:pt>
                <c:pt idx="12295">
                  <c:v>156.02557584632996</c:v>
                </c:pt>
                <c:pt idx="12296">
                  <c:v>143.41164455398848</c:v>
                </c:pt>
                <c:pt idx="12297">
                  <c:v>154.27480207562485</c:v>
                </c:pt>
                <c:pt idx="12298">
                  <c:v>139.01356387007718</c:v>
                </c:pt>
                <c:pt idx="12299">
                  <c:v>138.90092425716807</c:v>
                </c:pt>
                <c:pt idx="12300">
                  <c:v>144.60996071077557</c:v>
                </c:pt>
                <c:pt idx="12301">
                  <c:v>189.67903061888876</c:v>
                </c:pt>
                <c:pt idx="12302">
                  <c:v>174.99150505751595</c:v>
                </c:pt>
                <c:pt idx="12303">
                  <c:v>163.77161324494887</c:v>
                </c:pt>
                <c:pt idx="12304">
                  <c:v>175.67918338863672</c:v>
                </c:pt>
                <c:pt idx="12305">
                  <c:v>160.83126293785267</c:v>
                </c:pt>
                <c:pt idx="12306">
                  <c:v>161.83919042359207</c:v>
                </c:pt>
                <c:pt idx="12307">
                  <c:v>161.58250040964526</c:v>
                </c:pt>
                <c:pt idx="12308">
                  <c:v>184.91893570651894</c:v>
                </c:pt>
                <c:pt idx="12309">
                  <c:v>198.22652479108888</c:v>
                </c:pt>
                <c:pt idx="12310">
                  <c:v>184.57323040866834</c:v>
                </c:pt>
                <c:pt idx="12311">
                  <c:v>173.47672097214013</c:v>
                </c:pt>
                <c:pt idx="12312">
                  <c:v>160.45164319254081</c:v>
                </c:pt>
                <c:pt idx="12313">
                  <c:v>149.16581265954505</c:v>
                </c:pt>
                <c:pt idx="12314">
                  <c:v>141.25256679905488</c:v>
                </c:pt>
                <c:pt idx="12315">
                  <c:v>182.45707855146384</c:v>
                </c:pt>
                <c:pt idx="12316">
                  <c:v>170.23166788050844</c:v>
                </c:pt>
                <c:pt idx="12317">
                  <c:v>157.04648222742912</c:v>
                </c:pt>
                <c:pt idx="12318">
                  <c:v>144.53928735784598</c:v>
                </c:pt>
                <c:pt idx="12319">
                  <c:v>134.30551939640895</c:v>
                </c:pt>
                <c:pt idx="12320">
                  <c:v>168.07684508362877</c:v>
                </c:pt>
                <c:pt idx="12321">
                  <c:v>154.38856530920975</c:v>
                </c:pt>
                <c:pt idx="12322">
                  <c:v>140.93672644999538</c:v>
                </c:pt>
                <c:pt idx="12323">
                  <c:v>128.7608875040969</c:v>
                </c:pt>
                <c:pt idx="12324">
                  <c:v>153.18676152778471</c:v>
                </c:pt>
                <c:pt idx="12325">
                  <c:v>138.65345651817688</c:v>
                </c:pt>
                <c:pt idx="12326">
                  <c:v>126.14200457489278</c:v>
                </c:pt>
                <c:pt idx="12327">
                  <c:v>139.96126436060695</c:v>
                </c:pt>
                <c:pt idx="12328">
                  <c:v>124.21780616156752</c:v>
                </c:pt>
                <c:pt idx="12329">
                  <c:v>124.21780616156752</c:v>
                </c:pt>
                <c:pt idx="12330">
                  <c:v>124.21780616156752</c:v>
                </c:pt>
                <c:pt idx="12331">
                  <c:v>124.21780616156752</c:v>
                </c:pt>
                <c:pt idx="12332">
                  <c:v>124.21780616156752</c:v>
                </c:pt>
                <c:pt idx="12333">
                  <c:v>124.21780616156752</c:v>
                </c:pt>
                <c:pt idx="12334">
                  <c:v>124.21780616156752</c:v>
                </c:pt>
                <c:pt idx="12335">
                  <c:v>124.21780616156752</c:v>
                </c:pt>
                <c:pt idx="12336">
                  <c:v>124.21780616156752</c:v>
                </c:pt>
                <c:pt idx="12337">
                  <c:v>124.21780616156752</c:v>
                </c:pt>
                <c:pt idx="12338">
                  <c:v>124.21780616156752</c:v>
                </c:pt>
                <c:pt idx="12339">
                  <c:v>124.21780616156752</c:v>
                </c:pt>
                <c:pt idx="12340">
                  <c:v>124.21780616156752</c:v>
                </c:pt>
                <c:pt idx="12341">
                  <c:v>124.21780616156752</c:v>
                </c:pt>
                <c:pt idx="12342">
                  <c:v>124.21780616156752</c:v>
                </c:pt>
                <c:pt idx="12343">
                  <c:v>124.21780616156752</c:v>
                </c:pt>
                <c:pt idx="12344">
                  <c:v>124.21780616156752</c:v>
                </c:pt>
                <c:pt idx="12345">
                  <c:v>124.21780616156752</c:v>
                </c:pt>
                <c:pt idx="12346">
                  <c:v>124.21780616156752</c:v>
                </c:pt>
                <c:pt idx="12347">
                  <c:v>124.21780616156752</c:v>
                </c:pt>
                <c:pt idx="12348">
                  <c:v>124.21780616156752</c:v>
                </c:pt>
                <c:pt idx="12349">
                  <c:v>124.21780616156752</c:v>
                </c:pt>
                <c:pt idx="12350">
                  <c:v>124.21780616156752</c:v>
                </c:pt>
                <c:pt idx="12351">
                  <c:v>124.21780616156752</c:v>
                </c:pt>
                <c:pt idx="12352">
                  <c:v>124.21780616156752</c:v>
                </c:pt>
                <c:pt idx="12353">
                  <c:v>124.21780616156752</c:v>
                </c:pt>
                <c:pt idx="12354">
                  <c:v>124.21780616156752</c:v>
                </c:pt>
                <c:pt idx="12355">
                  <c:v>124.21780616156752</c:v>
                </c:pt>
                <c:pt idx="12356">
                  <c:v>124.21780616156752</c:v>
                </c:pt>
                <c:pt idx="12357">
                  <c:v>160.81182033055484</c:v>
                </c:pt>
                <c:pt idx="12358">
                  <c:v>162.69157845160748</c:v>
                </c:pt>
                <c:pt idx="12359">
                  <c:v>185.88228478279564</c:v>
                </c:pt>
                <c:pt idx="12360">
                  <c:v>172.21230560694448</c:v>
                </c:pt>
                <c:pt idx="12361">
                  <c:v>159.83602082237076</c:v>
                </c:pt>
                <c:pt idx="12362">
                  <c:v>149.04866890049561</c:v>
                </c:pt>
                <c:pt idx="12363">
                  <c:v>139.09155505062654</c:v>
                </c:pt>
                <c:pt idx="12364">
                  <c:v>171.07907007050881</c:v>
                </c:pt>
                <c:pt idx="12365">
                  <c:v>156.87670706446443</c:v>
                </c:pt>
                <c:pt idx="12366">
                  <c:v>144.87615453409671</c:v>
                </c:pt>
                <c:pt idx="12367">
                  <c:v>131.42041143638767</c:v>
                </c:pt>
                <c:pt idx="12368">
                  <c:v>157.25792246042624</c:v>
                </c:pt>
                <c:pt idx="12369">
                  <c:v>143.08758216544879</c:v>
                </c:pt>
                <c:pt idx="12370">
                  <c:v>129.55375764361906</c:v>
                </c:pt>
                <c:pt idx="12371">
                  <c:v>142.07503329293377</c:v>
                </c:pt>
                <c:pt idx="12372">
                  <c:v>128.15782268839439</c:v>
                </c:pt>
                <c:pt idx="12373">
                  <c:v>128.45153021841429</c:v>
                </c:pt>
                <c:pt idx="12374">
                  <c:v>159.39213548139719</c:v>
                </c:pt>
                <c:pt idx="12375">
                  <c:v>146.68809776566013</c:v>
                </c:pt>
                <c:pt idx="12376">
                  <c:v>133.71419849044651</c:v>
                </c:pt>
                <c:pt idx="12377">
                  <c:v>144.35586337552741</c:v>
                </c:pt>
                <c:pt idx="12378">
                  <c:v>130.98854066881768</c:v>
                </c:pt>
                <c:pt idx="12379">
                  <c:v>131.98942120457559</c:v>
                </c:pt>
                <c:pt idx="12380">
                  <c:v>141.84826301126122</c:v>
                </c:pt>
                <c:pt idx="12381">
                  <c:v>175.50556682602189</c:v>
                </c:pt>
                <c:pt idx="12382">
                  <c:v>161.40553789513001</c:v>
                </c:pt>
                <c:pt idx="12383">
                  <c:v>149.16264865571588</c:v>
                </c:pt>
                <c:pt idx="12384">
                  <c:v>160.20356845472134</c:v>
                </c:pt>
                <c:pt idx="12385">
                  <c:v>144.20255734402713</c:v>
                </c:pt>
                <c:pt idx="12386">
                  <c:v>144.6663393059996</c:v>
                </c:pt>
                <c:pt idx="12387">
                  <c:v>149.85666583606212</c:v>
                </c:pt>
                <c:pt idx="12388">
                  <c:v>161.36694304076809</c:v>
                </c:pt>
                <c:pt idx="12389">
                  <c:v>176.75508223111251</c:v>
                </c:pt>
                <c:pt idx="12390">
                  <c:v>166.20318921757485</c:v>
                </c:pt>
                <c:pt idx="12391">
                  <c:v>151.59065309454559</c:v>
                </c:pt>
                <c:pt idx="12392">
                  <c:v>139.12114532816008</c:v>
                </c:pt>
                <c:pt idx="12393">
                  <c:v>160.50129709670159</c:v>
                </c:pt>
                <c:pt idx="12394">
                  <c:v>148.05208651727844</c:v>
                </c:pt>
                <c:pt idx="12395">
                  <c:v>135.8649761949714</c:v>
                </c:pt>
                <c:pt idx="12396">
                  <c:v>144.6327239859811</c:v>
                </c:pt>
                <c:pt idx="12397">
                  <c:v>131.94575332890031</c:v>
                </c:pt>
                <c:pt idx="12398">
                  <c:v>130.18571790521969</c:v>
                </c:pt>
                <c:pt idx="12399">
                  <c:v>150.70193814239838</c:v>
                </c:pt>
                <c:pt idx="12400">
                  <c:v>135.68784483100922</c:v>
                </c:pt>
                <c:pt idx="12401">
                  <c:v>137.15351718421425</c:v>
                </c:pt>
                <c:pt idx="12402">
                  <c:v>164.81484989326032</c:v>
                </c:pt>
                <c:pt idx="12403">
                  <c:v>150.94956311644432</c:v>
                </c:pt>
                <c:pt idx="12404">
                  <c:v>151.36430710184663</c:v>
                </c:pt>
                <c:pt idx="12405">
                  <c:v>168.24519250579033</c:v>
                </c:pt>
                <c:pt idx="12406">
                  <c:v>157.27585330207035</c:v>
                </c:pt>
                <c:pt idx="12407">
                  <c:v>142.94652769106801</c:v>
                </c:pt>
                <c:pt idx="12408">
                  <c:v>152.08013963194617</c:v>
                </c:pt>
                <c:pt idx="12409">
                  <c:v>140.83967031254679</c:v>
                </c:pt>
                <c:pt idx="12410">
                  <c:v>135.45626087330993</c:v>
                </c:pt>
                <c:pt idx="12411">
                  <c:v>144.319095511559</c:v>
                </c:pt>
                <c:pt idx="12412">
                  <c:v>156.81293813305456</c:v>
                </c:pt>
                <c:pt idx="12413">
                  <c:v>159.14517644891316</c:v>
                </c:pt>
                <c:pt idx="12414">
                  <c:v>146.43959834726229</c:v>
                </c:pt>
                <c:pt idx="12415">
                  <c:v>145.89037071276903</c:v>
                </c:pt>
                <c:pt idx="12416">
                  <c:v>153.41189702185511</c:v>
                </c:pt>
                <c:pt idx="12417">
                  <c:v>271.1404200625193</c:v>
                </c:pt>
                <c:pt idx="12418">
                  <c:v>258.87821085573444</c:v>
                </c:pt>
                <c:pt idx="12419">
                  <c:v>247.71532704252513</c:v>
                </c:pt>
                <c:pt idx="12420">
                  <c:v>238.45565298521467</c:v>
                </c:pt>
                <c:pt idx="12421">
                  <c:v>227.40259084398804</c:v>
                </c:pt>
                <c:pt idx="12422">
                  <c:v>215.43393339721558</c:v>
                </c:pt>
                <c:pt idx="12423">
                  <c:v>210.27816098576341</c:v>
                </c:pt>
                <c:pt idx="12424">
                  <c:v>200.50870446407794</c:v>
                </c:pt>
                <c:pt idx="12425">
                  <c:v>197.04042379837506</c:v>
                </c:pt>
                <c:pt idx="12426">
                  <c:v>194.82662148451163</c:v>
                </c:pt>
                <c:pt idx="12427">
                  <c:v>189.05177403300809</c:v>
                </c:pt>
                <c:pt idx="12428">
                  <c:v>257.86634918923346</c:v>
                </c:pt>
                <c:pt idx="12429">
                  <c:v>244.47430224143022</c:v>
                </c:pt>
                <c:pt idx="12430">
                  <c:v>231.83698863580526</c:v>
                </c:pt>
                <c:pt idx="12431">
                  <c:v>222.87420566345622</c:v>
                </c:pt>
                <c:pt idx="12432">
                  <c:v>212.90299004665485</c:v>
                </c:pt>
                <c:pt idx="12433">
                  <c:v>199.85897818808826</c:v>
                </c:pt>
                <c:pt idx="12434">
                  <c:v>194.64377279166933</c:v>
                </c:pt>
                <c:pt idx="12435">
                  <c:v>185.09665892739758</c:v>
                </c:pt>
                <c:pt idx="12436">
                  <c:v>183.22151728520862</c:v>
                </c:pt>
                <c:pt idx="12437">
                  <c:v>177.01763786649235</c:v>
                </c:pt>
                <c:pt idx="12438">
                  <c:v>241.8509119580699</c:v>
                </c:pt>
                <c:pt idx="12439">
                  <c:v>231.93299545396678</c:v>
                </c:pt>
                <c:pt idx="12440">
                  <c:v>218.83140478054088</c:v>
                </c:pt>
                <c:pt idx="12441">
                  <c:v>205.54825915365893</c:v>
                </c:pt>
                <c:pt idx="12442">
                  <c:v>197.53087296027843</c:v>
                </c:pt>
                <c:pt idx="12443">
                  <c:v>184.21867841752669</c:v>
                </c:pt>
                <c:pt idx="12444">
                  <c:v>177.66827737303129</c:v>
                </c:pt>
                <c:pt idx="12445">
                  <c:v>171.48422081155923</c:v>
                </c:pt>
                <c:pt idx="12446">
                  <c:v>167.89132325022911</c:v>
                </c:pt>
                <c:pt idx="12447">
                  <c:v>223.2679139052218</c:v>
                </c:pt>
                <c:pt idx="12448">
                  <c:v>216.04643438220251</c:v>
                </c:pt>
                <c:pt idx="12449">
                  <c:v>204.70148761133714</c:v>
                </c:pt>
                <c:pt idx="12450">
                  <c:v>192.14309835908784</c:v>
                </c:pt>
                <c:pt idx="12451">
                  <c:v>181.76233976696039</c:v>
                </c:pt>
                <c:pt idx="12452">
                  <c:v>168.30789885498575</c:v>
                </c:pt>
                <c:pt idx="12453">
                  <c:v>162.76006908776822</c:v>
                </c:pt>
                <c:pt idx="12454">
                  <c:v>158.8484108696282</c:v>
                </c:pt>
                <c:pt idx="12455">
                  <c:v>206.91264939735072</c:v>
                </c:pt>
                <c:pt idx="12456">
                  <c:v>199.24212690848913</c:v>
                </c:pt>
                <c:pt idx="12457">
                  <c:v>189.70856578287476</c:v>
                </c:pt>
                <c:pt idx="12458">
                  <c:v>177.91996064532077</c:v>
                </c:pt>
                <c:pt idx="12459">
                  <c:v>168.00283593470226</c:v>
                </c:pt>
                <c:pt idx="12460">
                  <c:v>153.50023552090352</c:v>
                </c:pt>
                <c:pt idx="12461">
                  <c:v>148.00533330420785</c:v>
                </c:pt>
                <c:pt idx="12462">
                  <c:v>194.18634037312927</c:v>
                </c:pt>
                <c:pt idx="12463">
                  <c:v>182.70004307917361</c:v>
                </c:pt>
                <c:pt idx="12464">
                  <c:v>173.11542060034594</c:v>
                </c:pt>
                <c:pt idx="12465">
                  <c:v>164.56012543491511</c:v>
                </c:pt>
                <c:pt idx="12466">
                  <c:v>152.29500091573505</c:v>
                </c:pt>
                <c:pt idx="12467">
                  <c:v>141.73249427592305</c:v>
                </c:pt>
                <c:pt idx="12468">
                  <c:v>184.20364655300386</c:v>
                </c:pt>
                <c:pt idx="12469">
                  <c:v>171.49050190921662</c:v>
                </c:pt>
                <c:pt idx="12470">
                  <c:v>156.44519023951716</c:v>
                </c:pt>
                <c:pt idx="12471">
                  <c:v>146.78150761280995</c:v>
                </c:pt>
                <c:pt idx="12472">
                  <c:v>137.98740630805287</c:v>
                </c:pt>
                <c:pt idx="12473">
                  <c:v>172.33526938072896</c:v>
                </c:pt>
                <c:pt idx="12474">
                  <c:v>158.60921263594901</c:v>
                </c:pt>
                <c:pt idx="12475">
                  <c:v>146.61666911809903</c:v>
                </c:pt>
                <c:pt idx="12476">
                  <c:v>134.12674315180311</c:v>
                </c:pt>
                <c:pt idx="12477">
                  <c:v>163.09493346883824</c:v>
                </c:pt>
                <c:pt idx="12478">
                  <c:v>148.86154324656377</c:v>
                </c:pt>
                <c:pt idx="12479">
                  <c:v>137.00806026640885</c:v>
                </c:pt>
                <c:pt idx="12480">
                  <c:v>149.77130737593916</c:v>
                </c:pt>
                <c:pt idx="12481">
                  <c:v>137.67430459330535</c:v>
                </c:pt>
                <c:pt idx="12482">
                  <c:v>141.96012406192062</c:v>
                </c:pt>
                <c:pt idx="12483">
                  <c:v>245.00066304792711</c:v>
                </c:pt>
                <c:pt idx="12484">
                  <c:v>229.64458946428056</c:v>
                </c:pt>
                <c:pt idx="12485">
                  <c:v>217.33444821119417</c:v>
                </c:pt>
                <c:pt idx="12486">
                  <c:v>204.76805073653395</c:v>
                </c:pt>
                <c:pt idx="12487">
                  <c:v>196.14750496383817</c:v>
                </c:pt>
                <c:pt idx="12488">
                  <c:v>186.69121774952737</c:v>
                </c:pt>
                <c:pt idx="12489">
                  <c:v>178.60162715464799</c:v>
                </c:pt>
                <c:pt idx="12490">
                  <c:v>175.60054775401886</c:v>
                </c:pt>
                <c:pt idx="12491">
                  <c:v>171.45444597617598</c:v>
                </c:pt>
                <c:pt idx="12492">
                  <c:v>229.70789791856646</c:v>
                </c:pt>
                <c:pt idx="12493">
                  <c:v>215.69628047141623</c:v>
                </c:pt>
                <c:pt idx="12494">
                  <c:v>202.984315756314</c:v>
                </c:pt>
                <c:pt idx="12495">
                  <c:v>190.25510321070601</c:v>
                </c:pt>
                <c:pt idx="12496">
                  <c:v>181.30993581012626</c:v>
                </c:pt>
                <c:pt idx="12497">
                  <c:v>172.0379993628992</c:v>
                </c:pt>
                <c:pt idx="12498">
                  <c:v>164.77007910607517</c:v>
                </c:pt>
                <c:pt idx="12499">
                  <c:v>158.86570846668133</c:v>
                </c:pt>
                <c:pt idx="12500">
                  <c:v>214.07257881093483</c:v>
                </c:pt>
                <c:pt idx="12501">
                  <c:v>200.90514247675947</c:v>
                </c:pt>
                <c:pt idx="12502">
                  <c:v>188.63418330143395</c:v>
                </c:pt>
                <c:pt idx="12503">
                  <c:v>177.80803396376427</c:v>
                </c:pt>
                <c:pt idx="12504">
                  <c:v>168.44309474099646</c:v>
                </c:pt>
                <c:pt idx="12505">
                  <c:v>158.90473284821246</c:v>
                </c:pt>
                <c:pt idx="12506">
                  <c:v>150.06128194875214</c:v>
                </c:pt>
                <c:pt idx="12507">
                  <c:v>199.71065641921382</c:v>
                </c:pt>
                <c:pt idx="12508">
                  <c:v>186.88675267276437</c:v>
                </c:pt>
                <c:pt idx="12509">
                  <c:v>173.71568515368358</c:v>
                </c:pt>
                <c:pt idx="12510">
                  <c:v>161.52788065279628</c:v>
                </c:pt>
                <c:pt idx="12511">
                  <c:v>152.34679664914233</c:v>
                </c:pt>
                <c:pt idx="12512">
                  <c:v>142.4194970595936</c:v>
                </c:pt>
                <c:pt idx="12513">
                  <c:v>186.80278769759207</c:v>
                </c:pt>
                <c:pt idx="12514">
                  <c:v>173.22120195378466</c:v>
                </c:pt>
                <c:pt idx="12515">
                  <c:v>160.15486521650018</c:v>
                </c:pt>
                <c:pt idx="12516">
                  <c:v>147.17702203901513</c:v>
                </c:pt>
                <c:pt idx="12517">
                  <c:v>137.57184193249009</c:v>
                </c:pt>
                <c:pt idx="12518">
                  <c:v>173.96068202186052</c:v>
                </c:pt>
                <c:pt idx="12519">
                  <c:v>160.13124018534609</c:v>
                </c:pt>
                <c:pt idx="12520">
                  <c:v>145.57983209136864</c:v>
                </c:pt>
                <c:pt idx="12521">
                  <c:v>133.82638270999337</c:v>
                </c:pt>
                <c:pt idx="12522">
                  <c:v>159.83242486270706</c:v>
                </c:pt>
                <c:pt idx="12523">
                  <c:v>147.32463404172518</c:v>
                </c:pt>
                <c:pt idx="12524">
                  <c:v>133.11539872414164</c:v>
                </c:pt>
                <c:pt idx="12525">
                  <c:v>151.94234682144474</c:v>
                </c:pt>
                <c:pt idx="12526">
                  <c:v>135.94904019436217</c:v>
                </c:pt>
                <c:pt idx="12527">
                  <c:v>141.43257826522336</c:v>
                </c:pt>
                <c:pt idx="12528">
                  <c:v>219.17212260656004</c:v>
                </c:pt>
                <c:pt idx="12529">
                  <c:v>209.33488970229234</c:v>
                </c:pt>
                <c:pt idx="12530">
                  <c:v>191.14075446211837</c:v>
                </c:pt>
                <c:pt idx="12531">
                  <c:v>180.21641050116887</c:v>
                </c:pt>
                <c:pt idx="12532">
                  <c:v>171.01634652313055</c:v>
                </c:pt>
                <c:pt idx="12533">
                  <c:v>163.5597412375148</c:v>
                </c:pt>
                <c:pt idx="12534">
                  <c:v>156.06956773382308</c:v>
                </c:pt>
                <c:pt idx="12535">
                  <c:v>204.68626419411703</c:v>
                </c:pt>
                <c:pt idx="12536">
                  <c:v>191.71859150982095</c:v>
                </c:pt>
                <c:pt idx="12537">
                  <c:v>179.21895024631363</c:v>
                </c:pt>
                <c:pt idx="12538">
                  <c:v>167.04099165920888</c:v>
                </c:pt>
                <c:pt idx="12539">
                  <c:v>154.73691727347159</c:v>
                </c:pt>
                <c:pt idx="12540">
                  <c:v>149.19888323250689</c:v>
                </c:pt>
                <c:pt idx="12541">
                  <c:v>186.84805973272739</c:v>
                </c:pt>
                <c:pt idx="12542">
                  <c:v>176.22226421405298</c:v>
                </c:pt>
                <c:pt idx="12543">
                  <c:v>164.79356028577195</c:v>
                </c:pt>
                <c:pt idx="12544">
                  <c:v>153.06854263789728</c:v>
                </c:pt>
                <c:pt idx="12545">
                  <c:v>141.82156140253392</c:v>
                </c:pt>
                <c:pt idx="12546">
                  <c:v>173.07322362567743</c:v>
                </c:pt>
                <c:pt idx="12547">
                  <c:v>164.50576256050044</c:v>
                </c:pt>
                <c:pt idx="12548">
                  <c:v>153.31342053494905</c:v>
                </c:pt>
                <c:pt idx="12549">
                  <c:v>139.94075983438256</c:v>
                </c:pt>
                <c:pt idx="12550">
                  <c:v>165.11661994698102</c:v>
                </c:pt>
                <c:pt idx="12551">
                  <c:v>152.28319453973427</c:v>
                </c:pt>
                <c:pt idx="12552">
                  <c:v>140.78553295048846</c:v>
                </c:pt>
                <c:pt idx="12553">
                  <c:v>151.56822397169412</c:v>
                </c:pt>
                <c:pt idx="12554">
                  <c:v>139.77701467879638</c:v>
                </c:pt>
                <c:pt idx="12555">
                  <c:v>143.96387759420531</c:v>
                </c:pt>
                <c:pt idx="12556">
                  <c:v>197.23692085299569</c:v>
                </c:pt>
                <c:pt idx="12557">
                  <c:v>187.50059883218307</c:v>
                </c:pt>
                <c:pt idx="12558">
                  <c:v>177.72790316613123</c:v>
                </c:pt>
                <c:pt idx="12559">
                  <c:v>166.81412102356376</c:v>
                </c:pt>
                <c:pt idx="12560">
                  <c:v>157.1017695277194</c:v>
                </c:pt>
                <c:pt idx="12561">
                  <c:v>182.11261247763309</c:v>
                </c:pt>
                <c:pt idx="12562">
                  <c:v>171.89100637034198</c:v>
                </c:pt>
                <c:pt idx="12563">
                  <c:v>159.83607570657978</c:v>
                </c:pt>
                <c:pt idx="12564">
                  <c:v>151.15720302751879</c:v>
                </c:pt>
                <c:pt idx="12565">
                  <c:v>170.93307935583039</c:v>
                </c:pt>
                <c:pt idx="12566">
                  <c:v>158.7660756047178</c:v>
                </c:pt>
                <c:pt idx="12567">
                  <c:v>148.23975437909257</c:v>
                </c:pt>
                <c:pt idx="12568">
                  <c:v>163.25074689979806</c:v>
                </c:pt>
                <c:pt idx="12569">
                  <c:v>148.5662940185025</c:v>
                </c:pt>
                <c:pt idx="12570">
                  <c:v>151.37585814919794</c:v>
                </c:pt>
                <c:pt idx="12571">
                  <c:v>185.29550411940522</c:v>
                </c:pt>
                <c:pt idx="12572">
                  <c:v>175.43990577679142</c:v>
                </c:pt>
                <c:pt idx="12573">
                  <c:v>166.88505413503458</c:v>
                </c:pt>
                <c:pt idx="12574">
                  <c:v>172.86424502030354</c:v>
                </c:pt>
                <c:pt idx="12575">
                  <c:v>162.92830825119972</c:v>
                </c:pt>
                <c:pt idx="12576">
                  <c:v>165.77536358466546</c:v>
                </c:pt>
                <c:pt idx="12577">
                  <c:v>183.06499856689561</c:v>
                </c:pt>
                <c:pt idx="12578">
                  <c:v>256.96364893564157</c:v>
                </c:pt>
                <c:pt idx="12579">
                  <c:v>244.24573863398189</c:v>
                </c:pt>
                <c:pt idx="12580">
                  <c:v>234.06717519426695</c:v>
                </c:pt>
                <c:pt idx="12581">
                  <c:v>222.04689787095356</c:v>
                </c:pt>
                <c:pt idx="12582">
                  <c:v>212.71613585432613</c:v>
                </c:pt>
                <c:pt idx="12583">
                  <c:v>209.42908510523876</c:v>
                </c:pt>
                <c:pt idx="12584">
                  <c:v>203.81496918221728</c:v>
                </c:pt>
                <c:pt idx="12585">
                  <c:v>196.87681193321941</c:v>
                </c:pt>
                <c:pt idx="12586">
                  <c:v>187.01339485380072</c:v>
                </c:pt>
                <c:pt idx="12587">
                  <c:v>242.25135073331512</c:v>
                </c:pt>
                <c:pt idx="12588">
                  <c:v>230.65830191505734</c:v>
                </c:pt>
                <c:pt idx="12589">
                  <c:v>219.39454924644542</c:v>
                </c:pt>
                <c:pt idx="12590">
                  <c:v>207.09236269548285</c:v>
                </c:pt>
                <c:pt idx="12591">
                  <c:v>199.36780629368332</c:v>
                </c:pt>
                <c:pt idx="12592">
                  <c:v>193.64788159773707</c:v>
                </c:pt>
                <c:pt idx="12593">
                  <c:v>186.9805055085958</c:v>
                </c:pt>
                <c:pt idx="12594">
                  <c:v>177.19972221220564</c:v>
                </c:pt>
                <c:pt idx="12595">
                  <c:v>227.21955918294555</c:v>
                </c:pt>
                <c:pt idx="12596">
                  <c:v>216.06484812172323</c:v>
                </c:pt>
                <c:pt idx="12597">
                  <c:v>202.61300354208504</c:v>
                </c:pt>
                <c:pt idx="12598">
                  <c:v>192.28317615034575</c:v>
                </c:pt>
                <c:pt idx="12599">
                  <c:v>184.84814768504066</c:v>
                </c:pt>
                <c:pt idx="12600">
                  <c:v>178.77682638760643</c:v>
                </c:pt>
                <c:pt idx="12601">
                  <c:v>171.05347088325379</c:v>
                </c:pt>
                <c:pt idx="12602">
                  <c:v>212.24475386998586</c:v>
                </c:pt>
                <c:pt idx="12603">
                  <c:v>200.63769128320973</c:v>
                </c:pt>
                <c:pt idx="12604">
                  <c:v>189.91207321811817</c:v>
                </c:pt>
                <c:pt idx="12605">
                  <c:v>176.49579734737472</c:v>
                </c:pt>
                <c:pt idx="12606">
                  <c:v>167.38837959338798</c:v>
                </c:pt>
                <c:pt idx="12607">
                  <c:v>163.23394112569326</c:v>
                </c:pt>
                <c:pt idx="12608">
                  <c:v>196.29359272377769</c:v>
                </c:pt>
                <c:pt idx="12609">
                  <c:v>183.48599771026045</c:v>
                </c:pt>
                <c:pt idx="12610">
                  <c:v>173.02333993929278</c:v>
                </c:pt>
                <c:pt idx="12611">
                  <c:v>161.64746211052216</c:v>
                </c:pt>
                <c:pt idx="12612">
                  <c:v>153.47038259147098</c:v>
                </c:pt>
                <c:pt idx="12613">
                  <c:v>182.10733906852181</c:v>
                </c:pt>
                <c:pt idx="12614">
                  <c:v>168.56189192453803</c:v>
                </c:pt>
                <c:pt idx="12615">
                  <c:v>155.79872835356036</c:v>
                </c:pt>
                <c:pt idx="12616">
                  <c:v>146.11937936148729</c:v>
                </c:pt>
                <c:pt idx="12617">
                  <c:v>169.84506467736696</c:v>
                </c:pt>
                <c:pt idx="12618">
                  <c:v>158.33081473245602</c:v>
                </c:pt>
                <c:pt idx="12619">
                  <c:v>144.49304351131218</c:v>
                </c:pt>
                <c:pt idx="12620">
                  <c:v>156.18714769809594</c:v>
                </c:pt>
                <c:pt idx="12621">
                  <c:v>143.98813217961902</c:v>
                </c:pt>
                <c:pt idx="12622">
                  <c:v>144.9850263108458</c:v>
                </c:pt>
                <c:pt idx="12623">
                  <c:v>230.98832338226089</c:v>
                </c:pt>
                <c:pt idx="12624">
                  <c:v>218.99927002751997</c:v>
                </c:pt>
                <c:pt idx="12625">
                  <c:v>205.75772483716946</c:v>
                </c:pt>
                <c:pt idx="12626">
                  <c:v>192.59624477971647</c:v>
                </c:pt>
                <c:pt idx="12627">
                  <c:v>185.90221626001153</c:v>
                </c:pt>
                <c:pt idx="12628">
                  <c:v>177.2870219187198</c:v>
                </c:pt>
                <c:pt idx="12629">
                  <c:v>172.88920814848166</c:v>
                </c:pt>
                <c:pt idx="12630">
                  <c:v>215.17301949758917</c:v>
                </c:pt>
                <c:pt idx="12631">
                  <c:v>203.78672832661471</c:v>
                </c:pt>
                <c:pt idx="12632">
                  <c:v>192.45373965285125</c:v>
                </c:pt>
                <c:pt idx="12633">
                  <c:v>180.54673817808794</c:v>
                </c:pt>
                <c:pt idx="12634">
                  <c:v>170.63061569450315</c:v>
                </c:pt>
                <c:pt idx="12635">
                  <c:v>161.75786625244677</c:v>
                </c:pt>
                <c:pt idx="12636">
                  <c:v>196.31408361170918</c:v>
                </c:pt>
                <c:pt idx="12637">
                  <c:v>186.58492640525412</c:v>
                </c:pt>
                <c:pt idx="12638">
                  <c:v>174.85531813586567</c:v>
                </c:pt>
                <c:pt idx="12639">
                  <c:v>165.83518505477355</c:v>
                </c:pt>
                <c:pt idx="12640">
                  <c:v>154.92635905983479</c:v>
                </c:pt>
                <c:pt idx="12641">
                  <c:v>182.80158266345984</c:v>
                </c:pt>
                <c:pt idx="12642">
                  <c:v>171.58794010521069</c:v>
                </c:pt>
                <c:pt idx="12643">
                  <c:v>161.91251409049778</c:v>
                </c:pt>
                <c:pt idx="12644">
                  <c:v>152.41640281796413</c:v>
                </c:pt>
                <c:pt idx="12645">
                  <c:v>170.89295482682382</c:v>
                </c:pt>
                <c:pt idx="12646">
                  <c:v>156.89754987234187</c:v>
                </c:pt>
                <c:pt idx="12647">
                  <c:v>147.28007231729248</c:v>
                </c:pt>
                <c:pt idx="12648">
                  <c:v>158.76272278029228</c:v>
                </c:pt>
                <c:pt idx="12649">
                  <c:v>144.30833407058708</c:v>
                </c:pt>
                <c:pt idx="12650">
                  <c:v>144.84300645932285</c:v>
                </c:pt>
                <c:pt idx="12651">
                  <c:v>204.29052504174831</c:v>
                </c:pt>
                <c:pt idx="12652">
                  <c:v>190.95740641013572</c:v>
                </c:pt>
                <c:pt idx="12653">
                  <c:v>182.95068035302143</c:v>
                </c:pt>
                <c:pt idx="12654">
                  <c:v>170.85822433660474</c:v>
                </c:pt>
                <c:pt idx="12655">
                  <c:v>160.09281546880948</c:v>
                </c:pt>
                <c:pt idx="12656">
                  <c:v>189.33230968627868</c:v>
                </c:pt>
                <c:pt idx="12657">
                  <c:v>177.95115762856562</c:v>
                </c:pt>
                <c:pt idx="12658">
                  <c:v>168.23551117874717</c:v>
                </c:pt>
                <c:pt idx="12659">
                  <c:v>156.89489687843547</c:v>
                </c:pt>
                <c:pt idx="12660">
                  <c:v>176.63355801270404</c:v>
                </c:pt>
                <c:pt idx="12661">
                  <c:v>163.39689101379713</c:v>
                </c:pt>
                <c:pt idx="12662">
                  <c:v>151.90326053242893</c:v>
                </c:pt>
                <c:pt idx="12663">
                  <c:v>163.05540847085103</c:v>
                </c:pt>
                <c:pt idx="12664">
                  <c:v>150.13457042655409</c:v>
                </c:pt>
                <c:pt idx="12665">
                  <c:v>151.14314577362052</c:v>
                </c:pt>
                <c:pt idx="12666">
                  <c:v>184.61666797513681</c:v>
                </c:pt>
                <c:pt idx="12667">
                  <c:v>174.06266138843307</c:v>
                </c:pt>
                <c:pt idx="12668">
                  <c:v>163.24243681350322</c:v>
                </c:pt>
                <c:pt idx="12669">
                  <c:v>169.91900246379282</c:v>
                </c:pt>
                <c:pt idx="12670">
                  <c:v>161.70950081837805</c:v>
                </c:pt>
                <c:pt idx="12671">
                  <c:v>161.20670320521276</c:v>
                </c:pt>
                <c:pt idx="12672">
                  <c:v>175.55279319558372</c:v>
                </c:pt>
                <c:pt idx="12673">
                  <c:v>249.39768566859948</c:v>
                </c:pt>
                <c:pt idx="12674">
                  <c:v>242.56413658536565</c:v>
                </c:pt>
                <c:pt idx="12675">
                  <c:v>229.55117339231469</c:v>
                </c:pt>
                <c:pt idx="12676">
                  <c:v>218.23876132662724</c:v>
                </c:pt>
                <c:pt idx="12677">
                  <c:v>208.12863584461013</c:v>
                </c:pt>
                <c:pt idx="12678">
                  <c:v>199.90785472089829</c:v>
                </c:pt>
                <c:pt idx="12679">
                  <c:v>193.90577769896595</c:v>
                </c:pt>
                <c:pt idx="12680">
                  <c:v>233.09867539813774</c:v>
                </c:pt>
                <c:pt idx="12681">
                  <c:v>224.13211775079367</c:v>
                </c:pt>
                <c:pt idx="12682">
                  <c:v>211.57291746585088</c:v>
                </c:pt>
                <c:pt idx="12683">
                  <c:v>202.05311477251757</c:v>
                </c:pt>
                <c:pt idx="12684">
                  <c:v>188.82811368941861</c:v>
                </c:pt>
                <c:pt idx="12685">
                  <c:v>182.82483645948605</c:v>
                </c:pt>
                <c:pt idx="12686">
                  <c:v>218.52585079237565</c:v>
                </c:pt>
                <c:pt idx="12687">
                  <c:v>207.2845890432917</c:v>
                </c:pt>
                <c:pt idx="12688">
                  <c:v>197.19408011631583</c:v>
                </c:pt>
                <c:pt idx="12689">
                  <c:v>186.17012842110262</c:v>
                </c:pt>
                <c:pt idx="12690">
                  <c:v>176.55132133568327</c:v>
                </c:pt>
                <c:pt idx="12691">
                  <c:v>205.33179330069629</c:v>
                </c:pt>
                <c:pt idx="12692">
                  <c:v>192.34757183980298</c:v>
                </c:pt>
                <c:pt idx="12693">
                  <c:v>181.54400852247113</c:v>
                </c:pt>
                <c:pt idx="12694">
                  <c:v>169.86872501683911</c:v>
                </c:pt>
                <c:pt idx="12695">
                  <c:v>190.40411961217137</c:v>
                </c:pt>
                <c:pt idx="12696">
                  <c:v>178.04322290188543</c:v>
                </c:pt>
                <c:pt idx="12697">
                  <c:v>166.15614379593944</c:v>
                </c:pt>
                <c:pt idx="12698">
                  <c:v>175.05199964839494</c:v>
                </c:pt>
                <c:pt idx="12699">
                  <c:v>164.0089661922716</c:v>
                </c:pt>
                <c:pt idx="12700">
                  <c:v>162.01016132147151</c:v>
                </c:pt>
                <c:pt idx="12701">
                  <c:v>218.87772520581143</c:v>
                </c:pt>
                <c:pt idx="12702">
                  <c:v>212.93166250523757</c:v>
                </c:pt>
                <c:pt idx="12703">
                  <c:v>200.12429203043905</c:v>
                </c:pt>
                <c:pt idx="12704">
                  <c:v>188.39382350537107</c:v>
                </c:pt>
                <c:pt idx="12705">
                  <c:v>179.0057243057156</c:v>
                </c:pt>
                <c:pt idx="12706">
                  <c:v>202.9728478925266</c:v>
                </c:pt>
                <c:pt idx="12707">
                  <c:v>193.81398868547285</c:v>
                </c:pt>
                <c:pt idx="12708">
                  <c:v>183.7289506671425</c:v>
                </c:pt>
                <c:pt idx="12709">
                  <c:v>171.81468481975526</c:v>
                </c:pt>
                <c:pt idx="12710">
                  <c:v>190.24023047610945</c:v>
                </c:pt>
                <c:pt idx="12711">
                  <c:v>178.14689606402499</c:v>
                </c:pt>
                <c:pt idx="12712">
                  <c:v>169.58022644671632</c:v>
                </c:pt>
                <c:pt idx="12713">
                  <c:v>175.5681625026001</c:v>
                </c:pt>
                <c:pt idx="12714">
                  <c:v>162.50760699930765</c:v>
                </c:pt>
                <c:pt idx="12715">
                  <c:v>160.29369654286347</c:v>
                </c:pt>
                <c:pt idx="12716">
                  <c:v>193.15227516259301</c:v>
                </c:pt>
                <c:pt idx="12717">
                  <c:v>183.35400298003697</c:v>
                </c:pt>
                <c:pt idx="12718">
                  <c:v>172.09040656922707</c:v>
                </c:pt>
                <c:pt idx="12719">
                  <c:v>180.48637603887596</c:v>
                </c:pt>
                <c:pt idx="12720">
                  <c:v>168.60137370272082</c:v>
                </c:pt>
                <c:pt idx="12721">
                  <c:v>168.89535740471251</c:v>
                </c:pt>
                <c:pt idx="12722">
                  <c:v>176.14452307786974</c:v>
                </c:pt>
                <c:pt idx="12723">
                  <c:v>247.61041534727076</c:v>
                </c:pt>
                <c:pt idx="12724">
                  <c:v>233.51701491143046</c:v>
                </c:pt>
                <c:pt idx="12725">
                  <c:v>223.38620119331188</c:v>
                </c:pt>
                <c:pt idx="12726">
                  <c:v>211.65376169092417</c:v>
                </c:pt>
                <c:pt idx="12727">
                  <c:v>202.81459038254957</c:v>
                </c:pt>
                <c:pt idx="12728">
                  <c:v>230.37725257625095</c:v>
                </c:pt>
                <c:pt idx="12729">
                  <c:v>218.77130165858921</c:v>
                </c:pt>
                <c:pt idx="12730">
                  <c:v>206.8700342326556</c:v>
                </c:pt>
                <c:pt idx="12731">
                  <c:v>195.57433605297729</c:v>
                </c:pt>
                <c:pt idx="12732">
                  <c:v>216.73519578142748</c:v>
                </c:pt>
                <c:pt idx="12733">
                  <c:v>204.80685514701088</c:v>
                </c:pt>
                <c:pt idx="12734">
                  <c:v>189.70622387038782</c:v>
                </c:pt>
                <c:pt idx="12735">
                  <c:v>199.92078135588702</c:v>
                </c:pt>
                <c:pt idx="12736">
                  <c:v>188.31869278612157</c:v>
                </c:pt>
                <c:pt idx="12737">
                  <c:v>186.39024566632315</c:v>
                </c:pt>
                <c:pt idx="12738">
                  <c:v>217.44475352694747</c:v>
                </c:pt>
                <c:pt idx="12739">
                  <c:v>210.26816048679154</c:v>
                </c:pt>
                <c:pt idx="12740">
                  <c:v>194.24096499698635</c:v>
                </c:pt>
                <c:pt idx="12741">
                  <c:v>201.7615844166188</c:v>
                </c:pt>
                <c:pt idx="12742">
                  <c:v>192.50388273189844</c:v>
                </c:pt>
                <c:pt idx="12743">
                  <c:v>187.68812883193959</c:v>
                </c:pt>
                <c:pt idx="12744">
                  <c:v>192.80715974356349</c:v>
                </c:pt>
                <c:pt idx="12745">
                  <c:v>236.08189983131024</c:v>
                </c:pt>
                <c:pt idx="12746">
                  <c:v>226.04259987574437</c:v>
                </c:pt>
                <c:pt idx="12747">
                  <c:v>216.58807191244807</c:v>
                </c:pt>
                <c:pt idx="12748">
                  <c:v>221.7201008143453</c:v>
                </c:pt>
                <c:pt idx="12749">
                  <c:v>212.26076957079067</c:v>
                </c:pt>
                <c:pt idx="12750">
                  <c:v>207.24076965938377</c:v>
                </c:pt>
                <c:pt idx="12751">
                  <c:v>215.48459860546279</c:v>
                </c:pt>
                <c:pt idx="12752">
                  <c:v>238.65257446439614</c:v>
                </c:pt>
                <c:pt idx="12753">
                  <c:v>258.28695012325147</c:v>
                </c:pt>
                <c:pt idx="12754">
                  <c:v>245.76201763381778</c:v>
                </c:pt>
                <c:pt idx="12755">
                  <c:v>233.27859602373201</c:v>
                </c:pt>
                <c:pt idx="12756">
                  <c:v>225.96380893485684</c:v>
                </c:pt>
                <c:pt idx="12757">
                  <c:v>214.38217366869844</c:v>
                </c:pt>
                <c:pt idx="12758">
                  <c:v>202.234718214846</c:v>
                </c:pt>
                <c:pt idx="12759">
                  <c:v>194.6817758615914</c:v>
                </c:pt>
                <c:pt idx="12760">
                  <c:v>190.14923980544336</c:v>
                </c:pt>
                <c:pt idx="12761">
                  <c:v>185.24072086105525</c:v>
                </c:pt>
                <c:pt idx="12762">
                  <c:v>182.65427005089259</c:v>
                </c:pt>
                <c:pt idx="12763">
                  <c:v>244.37658154840915</c:v>
                </c:pt>
                <c:pt idx="12764">
                  <c:v>231.08332662028874</c:v>
                </c:pt>
                <c:pt idx="12765">
                  <c:v>215.55703160358632</c:v>
                </c:pt>
                <c:pt idx="12766">
                  <c:v>209.10094866086115</c:v>
                </c:pt>
                <c:pt idx="12767">
                  <c:v>199.91156576365825</c:v>
                </c:pt>
                <c:pt idx="12768">
                  <c:v>187.0079429376276</c:v>
                </c:pt>
                <c:pt idx="12769">
                  <c:v>181.72590019569566</c:v>
                </c:pt>
                <c:pt idx="12770">
                  <c:v>173.68765672601216</c:v>
                </c:pt>
                <c:pt idx="12771">
                  <c:v>169.14156581361044</c:v>
                </c:pt>
                <c:pt idx="12772">
                  <c:v>229.81178434022979</c:v>
                </c:pt>
                <c:pt idx="12773">
                  <c:v>217.42787870352026</c:v>
                </c:pt>
                <c:pt idx="12774">
                  <c:v>203.23807441829172</c:v>
                </c:pt>
                <c:pt idx="12775">
                  <c:v>191.68298010555122</c:v>
                </c:pt>
                <c:pt idx="12776">
                  <c:v>185.56205636786149</c:v>
                </c:pt>
                <c:pt idx="12777">
                  <c:v>172.77430022271801</c:v>
                </c:pt>
                <c:pt idx="12778">
                  <c:v>165.42461276525</c:v>
                </c:pt>
                <c:pt idx="12779">
                  <c:v>157.20142811148958</c:v>
                </c:pt>
                <c:pt idx="12780">
                  <c:v>211.61107284888817</c:v>
                </c:pt>
                <c:pt idx="12781">
                  <c:v>201.57906591507583</c:v>
                </c:pt>
                <c:pt idx="12782">
                  <c:v>189.6711312007842</c:v>
                </c:pt>
                <c:pt idx="12783">
                  <c:v>176.23856377073571</c:v>
                </c:pt>
                <c:pt idx="12784">
                  <c:v>169.61738711389489</c:v>
                </c:pt>
                <c:pt idx="12785">
                  <c:v>154.60114646618263</c:v>
                </c:pt>
                <c:pt idx="12786">
                  <c:v>149.99503732270273</c:v>
                </c:pt>
                <c:pt idx="12787">
                  <c:v>197.42218315898867</c:v>
                </c:pt>
                <c:pt idx="12788">
                  <c:v>183.88593323799671</c:v>
                </c:pt>
                <c:pt idx="12789">
                  <c:v>173.60616209030036</c:v>
                </c:pt>
                <c:pt idx="12790">
                  <c:v>165.15233902520413</c:v>
                </c:pt>
                <c:pt idx="12791">
                  <c:v>152.89410502899523</c:v>
                </c:pt>
                <c:pt idx="12792">
                  <c:v>141.2385081234288</c:v>
                </c:pt>
                <c:pt idx="12793">
                  <c:v>181.01960034931153</c:v>
                </c:pt>
                <c:pt idx="12794">
                  <c:v>168.23202026001786</c:v>
                </c:pt>
                <c:pt idx="12795">
                  <c:v>157.04749175420829</c:v>
                </c:pt>
                <c:pt idx="12796">
                  <c:v>149.92872938653295</c:v>
                </c:pt>
                <c:pt idx="12797">
                  <c:v>138.36840341384618</c:v>
                </c:pt>
                <c:pt idx="12798">
                  <c:v>172.48387692648475</c:v>
                </c:pt>
                <c:pt idx="12799">
                  <c:v>157.38942029681539</c:v>
                </c:pt>
                <c:pt idx="12800">
                  <c:v>142.87467347065649</c:v>
                </c:pt>
                <c:pt idx="12801">
                  <c:v>133.10343529134502</c:v>
                </c:pt>
                <c:pt idx="12802">
                  <c:v>159.6379891732231</c:v>
                </c:pt>
                <c:pt idx="12803">
                  <c:v>145.62877303743676</c:v>
                </c:pt>
                <c:pt idx="12804">
                  <c:v>131.76463567648625</c:v>
                </c:pt>
                <c:pt idx="12805">
                  <c:v>145.51388853546018</c:v>
                </c:pt>
                <c:pt idx="12806">
                  <c:v>133.14812316808275</c:v>
                </c:pt>
                <c:pt idx="12807">
                  <c:v>137.40596479471833</c:v>
                </c:pt>
                <c:pt idx="12808">
                  <c:v>232.84425279907987</c:v>
                </c:pt>
                <c:pt idx="12809">
                  <c:v>217.30550509081309</c:v>
                </c:pt>
                <c:pt idx="12810">
                  <c:v>204.07456045703009</c:v>
                </c:pt>
                <c:pt idx="12811">
                  <c:v>191.05623246899313</c:v>
                </c:pt>
                <c:pt idx="12812">
                  <c:v>183.08028524115343</c:v>
                </c:pt>
                <c:pt idx="12813">
                  <c:v>173.75201590146958</c:v>
                </c:pt>
                <c:pt idx="12814">
                  <c:v>167.4111017137725</c:v>
                </c:pt>
                <c:pt idx="12815">
                  <c:v>162.83712868476164</c:v>
                </c:pt>
                <c:pt idx="12816">
                  <c:v>215.98033590744456</c:v>
                </c:pt>
                <c:pt idx="12817">
                  <c:v>201.08620712347681</c:v>
                </c:pt>
                <c:pt idx="12818">
                  <c:v>189.68962523963387</c:v>
                </c:pt>
                <c:pt idx="12819">
                  <c:v>176.07106801952</c:v>
                </c:pt>
                <c:pt idx="12820">
                  <c:v>166.39933528643155</c:v>
                </c:pt>
                <c:pt idx="12821">
                  <c:v>157.85688288078609</c:v>
                </c:pt>
                <c:pt idx="12822">
                  <c:v>152.23683484376693</c:v>
                </c:pt>
                <c:pt idx="12823">
                  <c:v>200.82175646865824</c:v>
                </c:pt>
                <c:pt idx="12824">
                  <c:v>187.21865447279913</c:v>
                </c:pt>
                <c:pt idx="12825">
                  <c:v>175.27387507697131</c:v>
                </c:pt>
                <c:pt idx="12826">
                  <c:v>163.75827002295478</c:v>
                </c:pt>
                <c:pt idx="12827">
                  <c:v>154.33116425021831</c:v>
                </c:pt>
                <c:pt idx="12828">
                  <c:v>145.66990691216301</c:v>
                </c:pt>
                <c:pt idx="12829">
                  <c:v>184.47830100901069</c:v>
                </c:pt>
                <c:pt idx="12830">
                  <c:v>173.07033701449495</c:v>
                </c:pt>
                <c:pt idx="12831">
                  <c:v>160.56440606160845</c:v>
                </c:pt>
                <c:pt idx="12832">
                  <c:v>148.058475108724</c:v>
                </c:pt>
                <c:pt idx="12833">
                  <c:v>138.51405980037703</c:v>
                </c:pt>
                <c:pt idx="12834">
                  <c:v>172.46786959549604</c:v>
                </c:pt>
                <c:pt idx="12835">
                  <c:v>159.30824137607647</c:v>
                </c:pt>
                <c:pt idx="12836">
                  <c:v>146.13225808829384</c:v>
                </c:pt>
                <c:pt idx="12837">
                  <c:v>135.57440321689137</c:v>
                </c:pt>
                <c:pt idx="12838">
                  <c:v>162.45584223490891</c:v>
                </c:pt>
                <c:pt idx="12839">
                  <c:v>148.21214698813128</c:v>
                </c:pt>
                <c:pt idx="12840">
                  <c:v>130.10230987988461</c:v>
                </c:pt>
                <c:pt idx="12841">
                  <c:v>148.60762172693285</c:v>
                </c:pt>
                <c:pt idx="12842">
                  <c:v>133.30450976921497</c:v>
                </c:pt>
                <c:pt idx="12843">
                  <c:v>136.89108808777269</c:v>
                </c:pt>
                <c:pt idx="12844">
                  <c:v>206.55190955657383</c:v>
                </c:pt>
                <c:pt idx="12845">
                  <c:v>196.20088595411096</c:v>
                </c:pt>
                <c:pt idx="12846">
                  <c:v>178.59008066137289</c:v>
                </c:pt>
                <c:pt idx="12847">
                  <c:v>167.0189913441634</c:v>
                </c:pt>
                <c:pt idx="12848">
                  <c:v>156.70640353367571</c:v>
                </c:pt>
                <c:pt idx="12849">
                  <c:v>153.04637231861739</c:v>
                </c:pt>
                <c:pt idx="12850">
                  <c:v>190.02069839851379</c:v>
                </c:pt>
                <c:pt idx="12851">
                  <c:v>180.16687650212202</c:v>
                </c:pt>
                <c:pt idx="12852">
                  <c:v>165.4283470821199</c:v>
                </c:pt>
                <c:pt idx="12853">
                  <c:v>153.07184193998523</c:v>
                </c:pt>
                <c:pt idx="12854">
                  <c:v>145.15506136246177</c:v>
                </c:pt>
                <c:pt idx="12855">
                  <c:v>174.29472096255063</c:v>
                </c:pt>
                <c:pt idx="12856">
                  <c:v>162.45191612191843</c:v>
                </c:pt>
                <c:pt idx="12857">
                  <c:v>151.82050539455531</c:v>
                </c:pt>
                <c:pt idx="12858">
                  <c:v>139.02295187397931</c:v>
                </c:pt>
                <c:pt idx="12859">
                  <c:v>160.99236695030913</c:v>
                </c:pt>
                <c:pt idx="12860">
                  <c:v>149.43716594811576</c:v>
                </c:pt>
                <c:pt idx="12861">
                  <c:v>137.91516056521868</c:v>
                </c:pt>
                <c:pt idx="12862">
                  <c:v>150.46509283376713</c:v>
                </c:pt>
                <c:pt idx="12863">
                  <c:v>140.01089623447797</c:v>
                </c:pt>
                <c:pt idx="12864">
                  <c:v>139.61148287364404</c:v>
                </c:pt>
                <c:pt idx="12865">
                  <c:v>184.15136502130997</c:v>
                </c:pt>
                <c:pt idx="12866">
                  <c:v>175.69289039278488</c:v>
                </c:pt>
                <c:pt idx="12867">
                  <c:v>165.43270769250603</c:v>
                </c:pt>
                <c:pt idx="12868">
                  <c:v>155.11409320372718</c:v>
                </c:pt>
                <c:pt idx="12869">
                  <c:v>171.72943232335092</c:v>
                </c:pt>
                <c:pt idx="12870">
                  <c:v>160.36168230633166</c:v>
                </c:pt>
                <c:pt idx="12871">
                  <c:v>148.81183294266225</c:v>
                </c:pt>
                <c:pt idx="12872">
                  <c:v>159.96457614540714</c:v>
                </c:pt>
                <c:pt idx="12873">
                  <c:v>147.0000122064589</c:v>
                </c:pt>
                <c:pt idx="12874">
                  <c:v>152.36247969605279</c:v>
                </c:pt>
                <c:pt idx="12875">
                  <c:v>173.45649083174726</c:v>
                </c:pt>
                <c:pt idx="12876">
                  <c:v>165.15561603315518</c:v>
                </c:pt>
                <c:pt idx="12877">
                  <c:v>161.78772945798983</c:v>
                </c:pt>
                <c:pt idx="12878">
                  <c:v>242.64201894228461</c:v>
                </c:pt>
                <c:pt idx="12879">
                  <c:v>230.64571193230199</c:v>
                </c:pt>
                <c:pt idx="12880">
                  <c:v>222.59593117019176</c:v>
                </c:pt>
                <c:pt idx="12881">
                  <c:v>208.6137088844323</c:v>
                </c:pt>
                <c:pt idx="12882">
                  <c:v>201.3581593537001</c:v>
                </c:pt>
                <c:pt idx="12883">
                  <c:v>195.18723944498606</c:v>
                </c:pt>
                <c:pt idx="12884">
                  <c:v>190.31424732004848</c:v>
                </c:pt>
                <c:pt idx="12885">
                  <c:v>181.85680308286237</c:v>
                </c:pt>
                <c:pt idx="12886">
                  <c:v>230.07685171581318</c:v>
                </c:pt>
                <c:pt idx="12887">
                  <c:v>216.40063045981037</c:v>
                </c:pt>
                <c:pt idx="12888">
                  <c:v>206.15885155708793</c:v>
                </c:pt>
                <c:pt idx="12889">
                  <c:v>195.47561453957633</c:v>
                </c:pt>
                <c:pt idx="12890">
                  <c:v>186.19555732749382</c:v>
                </c:pt>
                <c:pt idx="12891">
                  <c:v>180.40700076104145</c:v>
                </c:pt>
                <c:pt idx="12892">
                  <c:v>173.92302872732103</c:v>
                </c:pt>
                <c:pt idx="12893">
                  <c:v>213.16599922474597</c:v>
                </c:pt>
                <c:pt idx="12894">
                  <c:v>203.90799703523123</c:v>
                </c:pt>
                <c:pt idx="12895">
                  <c:v>191.1971783207315</c:v>
                </c:pt>
                <c:pt idx="12896">
                  <c:v>182.15507573197692</c:v>
                </c:pt>
                <c:pt idx="12897">
                  <c:v>171.61787814250556</c:v>
                </c:pt>
                <c:pt idx="12898">
                  <c:v>165.84363358847077</c:v>
                </c:pt>
                <c:pt idx="12899">
                  <c:v>196.90394635926884</c:v>
                </c:pt>
                <c:pt idx="12900">
                  <c:v>184.82293536629311</c:v>
                </c:pt>
                <c:pt idx="12901">
                  <c:v>176.34614858224427</c:v>
                </c:pt>
                <c:pt idx="12902">
                  <c:v>163.32995426974094</c:v>
                </c:pt>
                <c:pt idx="12903">
                  <c:v>156.42215004475156</c:v>
                </c:pt>
                <c:pt idx="12904">
                  <c:v>182.57262740376507</c:v>
                </c:pt>
                <c:pt idx="12905">
                  <c:v>169.47921339207051</c:v>
                </c:pt>
                <c:pt idx="12906">
                  <c:v>158.85647785437641</c:v>
                </c:pt>
                <c:pt idx="12907">
                  <c:v>148.57763470955501</c:v>
                </c:pt>
                <c:pt idx="12908">
                  <c:v>168.52664438156694</c:v>
                </c:pt>
                <c:pt idx="12909">
                  <c:v>155.47525683838262</c:v>
                </c:pt>
                <c:pt idx="12910">
                  <c:v>142.24368625296665</c:v>
                </c:pt>
                <c:pt idx="12911">
                  <c:v>156.38375659730514</c:v>
                </c:pt>
                <c:pt idx="12912">
                  <c:v>143.05810659764416</c:v>
                </c:pt>
                <c:pt idx="12913">
                  <c:v>142.81140811155933</c:v>
                </c:pt>
                <c:pt idx="12914">
                  <c:v>215.18975665831556</c:v>
                </c:pt>
                <c:pt idx="12915">
                  <c:v>205.9691137211322</c:v>
                </c:pt>
                <c:pt idx="12916">
                  <c:v>189.60933452419295</c:v>
                </c:pt>
                <c:pt idx="12917">
                  <c:v>181.06810198564381</c:v>
                </c:pt>
                <c:pt idx="12918">
                  <c:v>174.75830466006096</c:v>
                </c:pt>
                <c:pt idx="12919">
                  <c:v>166.12509001201306</c:v>
                </c:pt>
                <c:pt idx="12920">
                  <c:v>198.1015381520217</c:v>
                </c:pt>
                <c:pt idx="12921">
                  <c:v>190.25076739710232</c:v>
                </c:pt>
                <c:pt idx="12922">
                  <c:v>177.26316557433233</c:v>
                </c:pt>
                <c:pt idx="12923">
                  <c:v>166.93572340211267</c:v>
                </c:pt>
                <c:pt idx="12924">
                  <c:v>158.77720006955701</c:v>
                </c:pt>
                <c:pt idx="12925">
                  <c:v>184.42140050863713</c:v>
                </c:pt>
                <c:pt idx="12926">
                  <c:v>173.16247178279013</c:v>
                </c:pt>
                <c:pt idx="12927">
                  <c:v>163.73738392158384</c:v>
                </c:pt>
                <c:pt idx="12928">
                  <c:v>150.52029966788768</c:v>
                </c:pt>
                <c:pt idx="12929">
                  <c:v>168.32109409252212</c:v>
                </c:pt>
                <c:pt idx="12930">
                  <c:v>158.62574735770249</c:v>
                </c:pt>
                <c:pt idx="12931">
                  <c:v>150.65658183366349</c:v>
                </c:pt>
                <c:pt idx="12932">
                  <c:v>157.94537919253594</c:v>
                </c:pt>
                <c:pt idx="12933">
                  <c:v>144.59729398272998</c:v>
                </c:pt>
                <c:pt idx="12934">
                  <c:v>145.01172171290295</c:v>
                </c:pt>
                <c:pt idx="12935">
                  <c:v>191.48517237863632</c:v>
                </c:pt>
                <c:pt idx="12936">
                  <c:v>179.16282330714262</c:v>
                </c:pt>
                <c:pt idx="12937">
                  <c:v>169.93063258631628</c:v>
                </c:pt>
                <c:pt idx="12938">
                  <c:v>157.02568062106002</c:v>
                </c:pt>
                <c:pt idx="12939">
                  <c:v>179.99471592361476</c:v>
                </c:pt>
                <c:pt idx="12940">
                  <c:v>165.19664527623036</c:v>
                </c:pt>
                <c:pt idx="12941">
                  <c:v>155.20494568348636</c:v>
                </c:pt>
                <c:pt idx="12942">
                  <c:v>163.80717347142968</c:v>
                </c:pt>
                <c:pt idx="12943">
                  <c:v>151.51939231080746</c:v>
                </c:pt>
                <c:pt idx="12944">
                  <c:v>150.00044207539918</c:v>
                </c:pt>
                <c:pt idx="12945">
                  <c:v>173.66444814611532</c:v>
                </c:pt>
                <c:pt idx="12946">
                  <c:v>163.19804750781691</c:v>
                </c:pt>
                <c:pt idx="12947">
                  <c:v>159.58055088177571</c:v>
                </c:pt>
                <c:pt idx="12948">
                  <c:v>237.32282330286034</c:v>
                </c:pt>
                <c:pt idx="12949">
                  <c:v>228.28120094515737</c:v>
                </c:pt>
                <c:pt idx="12950">
                  <c:v>219.00865099069711</c:v>
                </c:pt>
                <c:pt idx="12951">
                  <c:v>206.9377069449946</c:v>
                </c:pt>
                <c:pt idx="12952">
                  <c:v>196.51406837269428</c:v>
                </c:pt>
                <c:pt idx="12953">
                  <c:v>186.83210852311754</c:v>
                </c:pt>
                <c:pt idx="12954">
                  <c:v>220.76147453480644</c:v>
                </c:pt>
                <c:pt idx="12955">
                  <c:v>212.18663969748661</c:v>
                </c:pt>
                <c:pt idx="12956">
                  <c:v>200.86623725455354</c:v>
                </c:pt>
                <c:pt idx="12957">
                  <c:v>189.1375863225187</c:v>
                </c:pt>
                <c:pt idx="12958">
                  <c:v>177.91636635760801</c:v>
                </c:pt>
                <c:pt idx="12959">
                  <c:v>206.5059258488161</c:v>
                </c:pt>
                <c:pt idx="12960">
                  <c:v>195.61199004714308</c:v>
                </c:pt>
                <c:pt idx="12961">
                  <c:v>183.98660298654659</c:v>
                </c:pt>
                <c:pt idx="12962">
                  <c:v>172.66978796951253</c:v>
                </c:pt>
                <c:pt idx="12963">
                  <c:v>190.51752834339891</c:v>
                </c:pt>
                <c:pt idx="12964">
                  <c:v>179.87185792436435</c:v>
                </c:pt>
                <c:pt idx="12965">
                  <c:v>167.58169408555887</c:v>
                </c:pt>
                <c:pt idx="12966">
                  <c:v>174.88569585097184</c:v>
                </c:pt>
                <c:pt idx="12967">
                  <c:v>164.27246897832742</c:v>
                </c:pt>
                <c:pt idx="12968">
                  <c:v>162.38140713348662</c:v>
                </c:pt>
                <c:pt idx="12969">
                  <c:v>207.52047581568809</c:v>
                </c:pt>
                <c:pt idx="12970">
                  <c:v>201.24626404556636</c:v>
                </c:pt>
                <c:pt idx="12971">
                  <c:v>187.59702167460591</c:v>
                </c:pt>
                <c:pt idx="12972">
                  <c:v>178.23395542022467</c:v>
                </c:pt>
                <c:pt idx="12973">
                  <c:v>194.0080335819323</c:v>
                </c:pt>
                <c:pt idx="12974">
                  <c:v>181.02880518970983</c:v>
                </c:pt>
                <c:pt idx="12975">
                  <c:v>172.89100712884851</c:v>
                </c:pt>
                <c:pt idx="12976">
                  <c:v>177.2698983935627</c:v>
                </c:pt>
                <c:pt idx="12977">
                  <c:v>165.14503455195927</c:v>
                </c:pt>
                <c:pt idx="12978">
                  <c:v>160.94851054026617</c:v>
                </c:pt>
                <c:pt idx="12979">
                  <c:v>181.2337561559325</c:v>
                </c:pt>
                <c:pt idx="12980">
                  <c:v>170.65372527754539</c:v>
                </c:pt>
                <c:pt idx="12981">
                  <c:v>169.00406184278313</c:v>
                </c:pt>
                <c:pt idx="12982">
                  <c:v>229.59668864586979</c:v>
                </c:pt>
                <c:pt idx="12983">
                  <c:v>216.93482220109604</c:v>
                </c:pt>
                <c:pt idx="12984">
                  <c:v>206.66927691690933</c:v>
                </c:pt>
                <c:pt idx="12985">
                  <c:v>197.64237039952354</c:v>
                </c:pt>
                <c:pt idx="12986">
                  <c:v>214.27381828587909</c:v>
                </c:pt>
                <c:pt idx="12987">
                  <c:v>204.30971382551877</c:v>
                </c:pt>
                <c:pt idx="12988">
                  <c:v>191.14554486191355</c:v>
                </c:pt>
                <c:pt idx="12989">
                  <c:v>200.01477331248668</c:v>
                </c:pt>
                <c:pt idx="12990">
                  <c:v>188.56069910378574</c:v>
                </c:pt>
                <c:pt idx="12991">
                  <c:v>188.87475812897515</c:v>
                </c:pt>
                <c:pt idx="12992">
                  <c:v>202.85548146053929</c:v>
                </c:pt>
                <c:pt idx="12993">
                  <c:v>196.04338582730554</c:v>
                </c:pt>
                <c:pt idx="12994">
                  <c:v>186.08042633708624</c:v>
                </c:pt>
                <c:pt idx="12995">
                  <c:v>225.18981809287448</c:v>
                </c:pt>
                <c:pt idx="12996">
                  <c:v>215.24771890822228</c:v>
                </c:pt>
                <c:pt idx="12997">
                  <c:v>211.97451473662454</c:v>
                </c:pt>
                <c:pt idx="12998">
                  <c:v>245.8605101052193</c:v>
                </c:pt>
                <c:pt idx="12999">
                  <c:v>234.00103271538217</c:v>
                </c:pt>
                <c:pt idx="13000">
                  <c:v>219.65355177218748</c:v>
                </c:pt>
                <c:pt idx="13001">
                  <c:v>210.83584181244748</c:v>
                </c:pt>
                <c:pt idx="13002">
                  <c:v>200.96341687243967</c:v>
                </c:pt>
                <c:pt idx="13003">
                  <c:v>189.25054548008438</c:v>
                </c:pt>
                <c:pt idx="13004">
                  <c:v>184.66393826848821</c:v>
                </c:pt>
                <c:pt idx="13005">
                  <c:v>176.90887730241866</c:v>
                </c:pt>
                <c:pt idx="13006">
                  <c:v>171.09461539082872</c:v>
                </c:pt>
                <c:pt idx="13007">
                  <c:v>229.83993593410912</c:v>
                </c:pt>
                <c:pt idx="13008">
                  <c:v>218.55543377645733</c:v>
                </c:pt>
                <c:pt idx="13009">
                  <c:v>204.39147852953317</c:v>
                </c:pt>
                <c:pt idx="13010">
                  <c:v>194.87769170998013</c:v>
                </c:pt>
                <c:pt idx="13011">
                  <c:v>187.23647718978486</c:v>
                </c:pt>
                <c:pt idx="13012">
                  <c:v>174.21134112998561</c:v>
                </c:pt>
                <c:pt idx="13013">
                  <c:v>168.21727113593693</c:v>
                </c:pt>
                <c:pt idx="13014">
                  <c:v>161.00368291328346</c:v>
                </c:pt>
                <c:pt idx="13015">
                  <c:v>213.37439103813915</c:v>
                </c:pt>
                <c:pt idx="13016">
                  <c:v>204.26622134859542</c:v>
                </c:pt>
                <c:pt idx="13017">
                  <c:v>188.48885520298495</c:v>
                </c:pt>
                <c:pt idx="13018">
                  <c:v>178.09843145408627</c:v>
                </c:pt>
                <c:pt idx="13019">
                  <c:v>171.58156762115823</c:v>
                </c:pt>
                <c:pt idx="13020">
                  <c:v>159.58651106010302</c:v>
                </c:pt>
                <c:pt idx="13021">
                  <c:v>153.22581516815194</c:v>
                </c:pt>
                <c:pt idx="13022">
                  <c:v>197.71302709963925</c:v>
                </c:pt>
                <c:pt idx="13023">
                  <c:v>187.20700474728517</c:v>
                </c:pt>
                <c:pt idx="13024">
                  <c:v>174.30471494946869</c:v>
                </c:pt>
                <c:pt idx="13025">
                  <c:v>163.89447201292842</c:v>
                </c:pt>
                <c:pt idx="13026">
                  <c:v>156.19523366042336</c:v>
                </c:pt>
                <c:pt idx="13027">
                  <c:v>145.29849973105615</c:v>
                </c:pt>
                <c:pt idx="13028">
                  <c:v>183.98291329452775</c:v>
                </c:pt>
                <c:pt idx="13029">
                  <c:v>168.99067100323668</c:v>
                </c:pt>
                <c:pt idx="13030">
                  <c:v>156.12954007871053</c:v>
                </c:pt>
                <c:pt idx="13031">
                  <c:v>148.78217202696123</c:v>
                </c:pt>
                <c:pt idx="13032">
                  <c:v>140.9260749833561</c:v>
                </c:pt>
                <c:pt idx="13033">
                  <c:v>167.51057750580617</c:v>
                </c:pt>
                <c:pt idx="13034">
                  <c:v>155.24002781688318</c:v>
                </c:pt>
                <c:pt idx="13035">
                  <c:v>141.45179837778142</c:v>
                </c:pt>
                <c:pt idx="13036">
                  <c:v>136.06371056889975</c:v>
                </c:pt>
                <c:pt idx="13037">
                  <c:v>156.47417248693432</c:v>
                </c:pt>
                <c:pt idx="13038">
                  <c:v>141.90458056490206</c:v>
                </c:pt>
                <c:pt idx="13039">
                  <c:v>128.82138275886041</c:v>
                </c:pt>
                <c:pt idx="13040">
                  <c:v>147.2694124889465</c:v>
                </c:pt>
                <c:pt idx="13041">
                  <c:v>132.96271413196337</c:v>
                </c:pt>
                <c:pt idx="13042">
                  <c:v>134.07278810655271</c:v>
                </c:pt>
                <c:pt idx="13043">
                  <c:v>220.60767109919652</c:v>
                </c:pt>
                <c:pt idx="13044">
                  <c:v>204.00303627719143</c:v>
                </c:pt>
                <c:pt idx="13045">
                  <c:v>190.78212304924125</c:v>
                </c:pt>
                <c:pt idx="13046">
                  <c:v>177.97862915059727</c:v>
                </c:pt>
                <c:pt idx="13047">
                  <c:v>169.94720094401714</c:v>
                </c:pt>
                <c:pt idx="13048">
                  <c:v>161.61479494934429</c:v>
                </c:pt>
                <c:pt idx="13049">
                  <c:v>157.2160592566172</c:v>
                </c:pt>
                <c:pt idx="13050">
                  <c:v>203.90222081604759</c:v>
                </c:pt>
                <c:pt idx="13051">
                  <c:v>189.10759167318633</c:v>
                </c:pt>
                <c:pt idx="13052">
                  <c:v>176.24347403687898</c:v>
                </c:pt>
                <c:pt idx="13053">
                  <c:v>162.85217488369722</c:v>
                </c:pt>
                <c:pt idx="13054">
                  <c:v>152.10621241279546</c:v>
                </c:pt>
                <c:pt idx="13055">
                  <c:v>146.2799017840839</c:v>
                </c:pt>
                <c:pt idx="13056">
                  <c:v>187.58621160629707</c:v>
                </c:pt>
                <c:pt idx="13057">
                  <c:v>174.72791430059192</c:v>
                </c:pt>
                <c:pt idx="13058">
                  <c:v>160.83427212249444</c:v>
                </c:pt>
                <c:pt idx="13059">
                  <c:v>149.07366489993615</c:v>
                </c:pt>
                <c:pt idx="13060">
                  <c:v>139.70056096421854</c:v>
                </c:pt>
                <c:pt idx="13061">
                  <c:v>173.16002930803393</c:v>
                </c:pt>
                <c:pt idx="13062">
                  <c:v>159.41928742073151</c:v>
                </c:pt>
                <c:pt idx="13063">
                  <c:v>146.87890944386822</c:v>
                </c:pt>
                <c:pt idx="13064">
                  <c:v>134.92163707542886</c:v>
                </c:pt>
                <c:pt idx="13065">
                  <c:v>157.84413883456364</c:v>
                </c:pt>
                <c:pt idx="13066">
                  <c:v>145.16338231144346</c:v>
                </c:pt>
                <c:pt idx="13067">
                  <c:v>131.74144855579266</c:v>
                </c:pt>
                <c:pt idx="13068">
                  <c:v>147.38798716348379</c:v>
                </c:pt>
                <c:pt idx="13069">
                  <c:v>132.55635323311526</c:v>
                </c:pt>
                <c:pt idx="13070">
                  <c:v>135.85218400201393</c:v>
                </c:pt>
                <c:pt idx="13071">
                  <c:v>192.14043366721376</c:v>
                </c:pt>
                <c:pt idx="13072">
                  <c:v>183.19415631189304</c:v>
                </c:pt>
                <c:pt idx="13073">
                  <c:v>166.11571895316547</c:v>
                </c:pt>
                <c:pt idx="13074">
                  <c:v>156.13733108411157</c:v>
                </c:pt>
                <c:pt idx="13075">
                  <c:v>147.57866194344865</c:v>
                </c:pt>
                <c:pt idx="13076">
                  <c:v>177.36476530815639</c:v>
                </c:pt>
                <c:pt idx="13077">
                  <c:v>168.50160806615145</c:v>
                </c:pt>
                <c:pt idx="13078">
                  <c:v>152.79947326363617</c:v>
                </c:pt>
                <c:pt idx="13079">
                  <c:v>140.26831343435833</c:v>
                </c:pt>
                <c:pt idx="13080">
                  <c:v>162.95296793281886</c:v>
                </c:pt>
                <c:pt idx="13081">
                  <c:v>149.52273381391296</c:v>
                </c:pt>
                <c:pt idx="13082">
                  <c:v>138.74531239570888</c:v>
                </c:pt>
                <c:pt idx="13083">
                  <c:v>150.44071116091527</c:v>
                </c:pt>
                <c:pt idx="13084">
                  <c:v>137.25376466775606</c:v>
                </c:pt>
                <c:pt idx="13085">
                  <c:v>139.29676276091868</c:v>
                </c:pt>
                <c:pt idx="13086">
                  <c:v>172.6555780510439</c:v>
                </c:pt>
                <c:pt idx="13087">
                  <c:v>163.14917003645792</c:v>
                </c:pt>
                <c:pt idx="13088">
                  <c:v>154.99412797491732</c:v>
                </c:pt>
                <c:pt idx="13089">
                  <c:v>160.31863398644987</c:v>
                </c:pt>
                <c:pt idx="13090">
                  <c:v>148.92369247186934</c:v>
                </c:pt>
                <c:pt idx="13091">
                  <c:v>149.36819463640131</c:v>
                </c:pt>
                <c:pt idx="13092">
                  <c:v>163.9303054279776</c:v>
                </c:pt>
                <c:pt idx="13093">
                  <c:v>231.97836086776647</c:v>
                </c:pt>
                <c:pt idx="13094">
                  <c:v>219.26976109957934</c:v>
                </c:pt>
                <c:pt idx="13095">
                  <c:v>206.95992481873145</c:v>
                </c:pt>
                <c:pt idx="13096">
                  <c:v>194.91413517159515</c:v>
                </c:pt>
                <c:pt idx="13097">
                  <c:v>188.26281062204453</c:v>
                </c:pt>
                <c:pt idx="13098">
                  <c:v>182.25361669396102</c:v>
                </c:pt>
                <c:pt idx="13099">
                  <c:v>175.99971318890039</c:v>
                </c:pt>
                <c:pt idx="13100">
                  <c:v>214.51819319281481</c:v>
                </c:pt>
                <c:pt idx="13101">
                  <c:v>205.08184555124615</c:v>
                </c:pt>
                <c:pt idx="13102">
                  <c:v>192.44487296383647</c:v>
                </c:pt>
                <c:pt idx="13103">
                  <c:v>179.2570193994427</c:v>
                </c:pt>
                <c:pt idx="13104">
                  <c:v>173.58200018705725</c:v>
                </c:pt>
                <c:pt idx="13105">
                  <c:v>167.19468342890877</c:v>
                </c:pt>
                <c:pt idx="13106">
                  <c:v>197.67441948387545</c:v>
                </c:pt>
                <c:pt idx="13107">
                  <c:v>190.36891788395747</c:v>
                </c:pt>
                <c:pt idx="13108">
                  <c:v>178.18820959030336</c:v>
                </c:pt>
                <c:pt idx="13109">
                  <c:v>169.47431035812997</c:v>
                </c:pt>
                <c:pt idx="13110">
                  <c:v>159.42009907953616</c:v>
                </c:pt>
                <c:pt idx="13111">
                  <c:v>184.20992281845804</c:v>
                </c:pt>
                <c:pt idx="13112">
                  <c:v>172.45424740282647</c:v>
                </c:pt>
                <c:pt idx="13113">
                  <c:v>162.68501810356361</c:v>
                </c:pt>
                <c:pt idx="13114">
                  <c:v>151.03675653372966</c:v>
                </c:pt>
                <c:pt idx="13115">
                  <c:v>169.00570810719137</c:v>
                </c:pt>
                <c:pt idx="13116">
                  <c:v>156.23360783010162</c:v>
                </c:pt>
                <c:pt idx="13117">
                  <c:v>145.27241544004391</c:v>
                </c:pt>
                <c:pt idx="13118">
                  <c:v>154.96825056114858</c:v>
                </c:pt>
                <c:pt idx="13119">
                  <c:v>140.90272548294797</c:v>
                </c:pt>
                <c:pt idx="13120">
                  <c:v>143.90352620936096</c:v>
                </c:pt>
                <c:pt idx="13121">
                  <c:v>202.00528218809632</c:v>
                </c:pt>
                <c:pt idx="13122">
                  <c:v>190.60997087627754</c:v>
                </c:pt>
                <c:pt idx="13123">
                  <c:v>179.42271205976863</c:v>
                </c:pt>
                <c:pt idx="13124">
                  <c:v>167.55071976258319</c:v>
                </c:pt>
                <c:pt idx="13125">
                  <c:v>160.34168109241455</c:v>
                </c:pt>
                <c:pt idx="13126">
                  <c:v>184.44842247850988</c:v>
                </c:pt>
                <c:pt idx="13127">
                  <c:v>178.17839172464528</c:v>
                </c:pt>
                <c:pt idx="13128">
                  <c:v>163.54693047185333</c:v>
                </c:pt>
                <c:pt idx="13129">
                  <c:v>153.72537758485669</c:v>
                </c:pt>
                <c:pt idx="13130">
                  <c:v>172.04871222872271</c:v>
                </c:pt>
                <c:pt idx="13131">
                  <c:v>160.75517990472758</c:v>
                </c:pt>
                <c:pt idx="13132">
                  <c:v>151.19428088976997</c:v>
                </c:pt>
                <c:pt idx="13133">
                  <c:v>157.15181867862111</c:v>
                </c:pt>
                <c:pt idx="13134">
                  <c:v>145.01517606991001</c:v>
                </c:pt>
                <c:pt idx="13135">
                  <c:v>144.7473059590277</c:v>
                </c:pt>
                <c:pt idx="13136">
                  <c:v>179.9837185131463</c:v>
                </c:pt>
                <c:pt idx="13137">
                  <c:v>169.59951783088309</c:v>
                </c:pt>
                <c:pt idx="13138">
                  <c:v>156.4730330622981</c:v>
                </c:pt>
                <c:pt idx="13139">
                  <c:v>167.28925511751072</c:v>
                </c:pt>
                <c:pt idx="13140">
                  <c:v>153.87823117607331</c:v>
                </c:pt>
                <c:pt idx="13141">
                  <c:v>152.49796456863851</c:v>
                </c:pt>
                <c:pt idx="13142">
                  <c:v>162.41755165703398</c:v>
                </c:pt>
                <c:pt idx="13143">
                  <c:v>225.39045731820124</c:v>
                </c:pt>
                <c:pt idx="13144">
                  <c:v>217.57003107502669</c:v>
                </c:pt>
                <c:pt idx="13145">
                  <c:v>208.16350247176831</c:v>
                </c:pt>
                <c:pt idx="13146">
                  <c:v>194.80429687007359</c:v>
                </c:pt>
                <c:pt idx="13147">
                  <c:v>185.33714598237407</c:v>
                </c:pt>
                <c:pt idx="13148">
                  <c:v>209.69114277584993</c:v>
                </c:pt>
                <c:pt idx="13149">
                  <c:v>200.80919527921867</c:v>
                </c:pt>
                <c:pt idx="13150">
                  <c:v>189.5432342894137</c:v>
                </c:pt>
                <c:pt idx="13151">
                  <c:v>176.09377616610232</c:v>
                </c:pt>
                <c:pt idx="13152">
                  <c:v>193.80025330733076</c:v>
                </c:pt>
                <c:pt idx="13153">
                  <c:v>185.25002296598041</c:v>
                </c:pt>
                <c:pt idx="13154">
                  <c:v>171.95565125701069</c:v>
                </c:pt>
                <c:pt idx="13155">
                  <c:v>178.95084312896063</c:v>
                </c:pt>
                <c:pt idx="13156">
                  <c:v>168.82870838140911</c:v>
                </c:pt>
                <c:pt idx="13157">
                  <c:v>163.77001247550925</c:v>
                </c:pt>
                <c:pt idx="13158">
                  <c:v>195.56487006925352</c:v>
                </c:pt>
                <c:pt idx="13159">
                  <c:v>186.55232128855005</c:v>
                </c:pt>
                <c:pt idx="13160">
                  <c:v>174.99022396746454</c:v>
                </c:pt>
                <c:pt idx="13161">
                  <c:v>181.4290807223465</c:v>
                </c:pt>
                <c:pt idx="13162">
                  <c:v>169.87406629614497</c:v>
                </c:pt>
                <c:pt idx="13163">
                  <c:v>164.78458116651473</c:v>
                </c:pt>
                <c:pt idx="13164">
                  <c:v>167.86986329282172</c:v>
                </c:pt>
                <c:pt idx="13165">
                  <c:v>217.6680734957929</c:v>
                </c:pt>
                <c:pt idx="13166">
                  <c:v>204.60490362311498</c:v>
                </c:pt>
                <c:pt idx="13167">
                  <c:v>194.02527925557831</c:v>
                </c:pt>
                <c:pt idx="13168">
                  <c:v>200.67832449405194</c:v>
                </c:pt>
                <c:pt idx="13169">
                  <c:v>191.50171132513015</c:v>
                </c:pt>
                <c:pt idx="13170">
                  <c:v>186.06397287737616</c:v>
                </c:pt>
                <c:pt idx="13171">
                  <c:v>189.29201392309199</c:v>
                </c:pt>
                <c:pt idx="13172">
                  <c:v>213.68410594074749</c:v>
                </c:pt>
                <c:pt idx="13173">
                  <c:v>232.59259531480996</c:v>
                </c:pt>
                <c:pt idx="13174">
                  <c:v>219.760431718002</c:v>
                </c:pt>
                <c:pt idx="13175">
                  <c:v>207.30859278662717</c:v>
                </c:pt>
                <c:pt idx="13176">
                  <c:v>197.61268647061763</c:v>
                </c:pt>
                <c:pt idx="13177">
                  <c:v>186.7703359500606</c:v>
                </c:pt>
                <c:pt idx="13178">
                  <c:v>178.0085945599983</c:v>
                </c:pt>
                <c:pt idx="13179">
                  <c:v>172.21809707028319</c:v>
                </c:pt>
                <c:pt idx="13180">
                  <c:v>164.60912956162974</c:v>
                </c:pt>
                <c:pt idx="13181">
                  <c:v>214.41142201324908</c:v>
                </c:pt>
                <c:pt idx="13182">
                  <c:v>203.69515557047202</c:v>
                </c:pt>
                <c:pt idx="13183">
                  <c:v>191.81438230692766</c:v>
                </c:pt>
                <c:pt idx="13184">
                  <c:v>181.38470389011104</c:v>
                </c:pt>
                <c:pt idx="13185">
                  <c:v>173.36671178861684</c:v>
                </c:pt>
                <c:pt idx="13186">
                  <c:v>162.22404780103921</c:v>
                </c:pt>
                <c:pt idx="13187">
                  <c:v>155.38372246154813</c:v>
                </c:pt>
                <c:pt idx="13188">
                  <c:v>197.41272664531095</c:v>
                </c:pt>
                <c:pt idx="13189">
                  <c:v>188.6963059930747</c:v>
                </c:pt>
                <c:pt idx="13190">
                  <c:v>176.35757181245867</c:v>
                </c:pt>
                <c:pt idx="13191">
                  <c:v>163.82263243401417</c:v>
                </c:pt>
                <c:pt idx="13192">
                  <c:v>158.04763577151903</c:v>
                </c:pt>
                <c:pt idx="13193">
                  <c:v>146.47294146192007</c:v>
                </c:pt>
                <c:pt idx="13194">
                  <c:v>181.97599163837435</c:v>
                </c:pt>
                <c:pt idx="13195">
                  <c:v>172.66158120125283</c:v>
                </c:pt>
                <c:pt idx="13196">
                  <c:v>160.93098355119946</c:v>
                </c:pt>
                <c:pt idx="13197">
                  <c:v>150.39819092849893</c:v>
                </c:pt>
                <c:pt idx="13198">
                  <c:v>142.6440733914842</c:v>
                </c:pt>
                <c:pt idx="13199">
                  <c:v>169.5253199863032</c:v>
                </c:pt>
                <c:pt idx="13200">
                  <c:v>156.944650240594</c:v>
                </c:pt>
                <c:pt idx="13201">
                  <c:v>145.22997612108747</c:v>
                </c:pt>
                <c:pt idx="13202">
                  <c:v>134.30639018044167</c:v>
                </c:pt>
                <c:pt idx="13203">
                  <c:v>154.0966983158155</c:v>
                </c:pt>
                <c:pt idx="13204">
                  <c:v>142.17374553820491</c:v>
                </c:pt>
                <c:pt idx="13205">
                  <c:v>128.65371775322092</c:v>
                </c:pt>
                <c:pt idx="13206">
                  <c:v>144.22796590246503</c:v>
                </c:pt>
                <c:pt idx="13207">
                  <c:v>128.87677721306909</c:v>
                </c:pt>
                <c:pt idx="13208">
                  <c:v>135.57057169816608</c:v>
                </c:pt>
                <c:pt idx="13209">
                  <c:v>206.91935457549175</c:v>
                </c:pt>
                <c:pt idx="13210">
                  <c:v>191.36898809879688</c:v>
                </c:pt>
                <c:pt idx="13211">
                  <c:v>178.57376806726825</c:v>
                </c:pt>
                <c:pt idx="13212">
                  <c:v>164.63079741204524</c:v>
                </c:pt>
                <c:pt idx="13213">
                  <c:v>156.38048339635316</c:v>
                </c:pt>
                <c:pt idx="13214">
                  <c:v>149.31950911568265</c:v>
                </c:pt>
                <c:pt idx="13215">
                  <c:v>191.67865130086216</c:v>
                </c:pt>
                <c:pt idx="13216">
                  <c:v>176.59174424763614</c:v>
                </c:pt>
                <c:pt idx="13217">
                  <c:v>162.99721297568112</c:v>
                </c:pt>
                <c:pt idx="13218">
                  <c:v>149.65760575542436</c:v>
                </c:pt>
                <c:pt idx="13219">
                  <c:v>139.09491599730814</c:v>
                </c:pt>
                <c:pt idx="13220">
                  <c:v>175.55990571573557</c:v>
                </c:pt>
                <c:pt idx="13221">
                  <c:v>161.36200730109522</c:v>
                </c:pt>
                <c:pt idx="13222">
                  <c:v>148.31285132200696</c:v>
                </c:pt>
                <c:pt idx="13223">
                  <c:v>135.61324403166282</c:v>
                </c:pt>
                <c:pt idx="13224">
                  <c:v>161.89362476982228</c:v>
                </c:pt>
                <c:pt idx="13225">
                  <c:v>146.88475243727885</c:v>
                </c:pt>
                <c:pt idx="13226">
                  <c:v>133.7614959552368</c:v>
                </c:pt>
                <c:pt idx="13227">
                  <c:v>145.43177043737478</c:v>
                </c:pt>
                <c:pt idx="13228">
                  <c:v>131.52256359398302</c:v>
                </c:pt>
                <c:pt idx="13229">
                  <c:v>132.58303896451093</c:v>
                </c:pt>
                <c:pt idx="13230">
                  <c:v>178.87961919460372</c:v>
                </c:pt>
                <c:pt idx="13231">
                  <c:v>168.93880015790592</c:v>
                </c:pt>
                <c:pt idx="13232">
                  <c:v>153.59861724742427</c:v>
                </c:pt>
                <c:pt idx="13233">
                  <c:v>142.96527920570657</c:v>
                </c:pt>
                <c:pt idx="13234">
                  <c:v>166.34933927976158</c:v>
                </c:pt>
                <c:pt idx="13235">
                  <c:v>155.15346657610075</c:v>
                </c:pt>
                <c:pt idx="13236">
                  <c:v>140.01689161392142</c:v>
                </c:pt>
                <c:pt idx="13237">
                  <c:v>152.62738392380243</c:v>
                </c:pt>
                <c:pt idx="13238">
                  <c:v>139.4558734761622</c:v>
                </c:pt>
                <c:pt idx="13239">
                  <c:v>139.24686802959445</c:v>
                </c:pt>
                <c:pt idx="13240">
                  <c:v>163.20985621171394</c:v>
                </c:pt>
                <c:pt idx="13241">
                  <c:v>150.73749229335567</c:v>
                </c:pt>
                <c:pt idx="13242">
                  <c:v>149.3037380946389</c:v>
                </c:pt>
                <c:pt idx="13243">
                  <c:v>219.28213313807282</c:v>
                </c:pt>
                <c:pt idx="13244">
                  <c:v>207.30904650645891</c:v>
                </c:pt>
                <c:pt idx="13245">
                  <c:v>195.45942652229201</c:v>
                </c:pt>
                <c:pt idx="13246">
                  <c:v>179.68109338740805</c:v>
                </c:pt>
                <c:pt idx="13247">
                  <c:v>174.59255031935777</c:v>
                </c:pt>
                <c:pt idx="13248">
                  <c:v>170.50442077847674</c:v>
                </c:pt>
                <c:pt idx="13249">
                  <c:v>200.59511379988112</c:v>
                </c:pt>
                <c:pt idx="13250">
                  <c:v>191.91937731432608</c:v>
                </c:pt>
                <c:pt idx="13251">
                  <c:v>181.05598509724268</c:v>
                </c:pt>
                <c:pt idx="13252">
                  <c:v>167.56943286242449</c:v>
                </c:pt>
                <c:pt idx="13253">
                  <c:v>160.37523854944993</c:v>
                </c:pt>
                <c:pt idx="13254">
                  <c:v>186.34302824994563</c:v>
                </c:pt>
                <c:pt idx="13255">
                  <c:v>175.46727174331954</c:v>
                </c:pt>
                <c:pt idx="13256">
                  <c:v>165.91559248586191</c:v>
                </c:pt>
                <c:pt idx="13257">
                  <c:v>155.22409051908789</c:v>
                </c:pt>
                <c:pt idx="13258">
                  <c:v>172.26892404309024</c:v>
                </c:pt>
                <c:pt idx="13259">
                  <c:v>160.99966578320732</c:v>
                </c:pt>
                <c:pt idx="13260">
                  <c:v>150.19489112292877</c:v>
                </c:pt>
                <c:pt idx="13261">
                  <c:v>155.50209592200486</c:v>
                </c:pt>
                <c:pt idx="13262">
                  <c:v>144.39289041197412</c:v>
                </c:pt>
                <c:pt idx="13263">
                  <c:v>141.21117886276647</c:v>
                </c:pt>
                <c:pt idx="13264">
                  <c:v>186.73916637876266</c:v>
                </c:pt>
                <c:pt idx="13265">
                  <c:v>177.17040792130797</c:v>
                </c:pt>
                <c:pt idx="13266">
                  <c:v>166.08914156511241</c:v>
                </c:pt>
                <c:pt idx="13267">
                  <c:v>154.80230858876985</c:v>
                </c:pt>
                <c:pt idx="13268">
                  <c:v>171.23206230332107</c:v>
                </c:pt>
                <c:pt idx="13269">
                  <c:v>163.89141174455995</c:v>
                </c:pt>
                <c:pt idx="13270">
                  <c:v>149.6795897587474</c:v>
                </c:pt>
                <c:pt idx="13271">
                  <c:v>156.7092976809015</c:v>
                </c:pt>
                <c:pt idx="13272">
                  <c:v>148.13642941169041</c:v>
                </c:pt>
                <c:pt idx="13273">
                  <c:v>145.36780297109271</c:v>
                </c:pt>
                <c:pt idx="13274">
                  <c:v>167.96505089242783</c:v>
                </c:pt>
                <c:pt idx="13275">
                  <c:v>155.48163885984468</c:v>
                </c:pt>
                <c:pt idx="13276">
                  <c:v>155.37535286086541</c:v>
                </c:pt>
                <c:pt idx="13277">
                  <c:v>209.66846506593163</c:v>
                </c:pt>
                <c:pt idx="13278">
                  <c:v>202.1214713925624</c:v>
                </c:pt>
                <c:pt idx="13279">
                  <c:v>191.9585198906359</c:v>
                </c:pt>
                <c:pt idx="13280">
                  <c:v>180.78222639696151</c:v>
                </c:pt>
                <c:pt idx="13281">
                  <c:v>197.56623228966112</c:v>
                </c:pt>
                <c:pt idx="13282">
                  <c:v>187.64127082138737</c:v>
                </c:pt>
                <c:pt idx="13283">
                  <c:v>176.04677237208625</c:v>
                </c:pt>
                <c:pt idx="13284">
                  <c:v>181.84309938542833</c:v>
                </c:pt>
                <c:pt idx="13285">
                  <c:v>170.78567066182063</c:v>
                </c:pt>
                <c:pt idx="13286">
                  <c:v>168.18676511301624</c:v>
                </c:pt>
                <c:pt idx="13287">
                  <c:v>183.61587520873979</c:v>
                </c:pt>
                <c:pt idx="13288">
                  <c:v>173.27244273033989</c:v>
                </c:pt>
                <c:pt idx="13289">
                  <c:v>167.53164471515538</c:v>
                </c:pt>
                <c:pt idx="13290">
                  <c:v>205.04028972203503</c:v>
                </c:pt>
                <c:pt idx="13291">
                  <c:v>193.22720964346036</c:v>
                </c:pt>
                <c:pt idx="13292">
                  <c:v>187.93324351655167</c:v>
                </c:pt>
                <c:pt idx="13293">
                  <c:v>220.12596699630751</c:v>
                </c:pt>
                <c:pt idx="13294">
                  <c:v>207.5281989693334</c:v>
                </c:pt>
                <c:pt idx="13295">
                  <c:v>195.2817147691843</c:v>
                </c:pt>
                <c:pt idx="13296">
                  <c:v>184.42309970484735</c:v>
                </c:pt>
                <c:pt idx="13297">
                  <c:v>175.126791418842</c:v>
                </c:pt>
                <c:pt idx="13298">
                  <c:v>165.41295878266874</c:v>
                </c:pt>
                <c:pt idx="13299">
                  <c:v>159.35097395779781</c:v>
                </c:pt>
                <c:pt idx="13300">
                  <c:v>199.60114433971933</c:v>
                </c:pt>
                <c:pt idx="13301">
                  <c:v>190.26514663103637</c:v>
                </c:pt>
                <c:pt idx="13302">
                  <c:v>177.76738708097946</c:v>
                </c:pt>
                <c:pt idx="13303">
                  <c:v>167.60800076497912</c:v>
                </c:pt>
                <c:pt idx="13304">
                  <c:v>159.72322903880649</c:v>
                </c:pt>
                <c:pt idx="13305">
                  <c:v>150.72041250853999</c:v>
                </c:pt>
                <c:pt idx="13306">
                  <c:v>183.97373939592603</c:v>
                </c:pt>
                <c:pt idx="13307">
                  <c:v>174.51612933276419</c:v>
                </c:pt>
                <c:pt idx="13308">
                  <c:v>162.18999316431587</c:v>
                </c:pt>
                <c:pt idx="13309">
                  <c:v>150.73424596419113</c:v>
                </c:pt>
                <c:pt idx="13310">
                  <c:v>144.09620996197918</c:v>
                </c:pt>
                <c:pt idx="13311">
                  <c:v>164.90534887201716</c:v>
                </c:pt>
                <c:pt idx="13312">
                  <c:v>157.82039274998851</c:v>
                </c:pt>
                <c:pt idx="13313">
                  <c:v>145.90736572565061</c:v>
                </c:pt>
                <c:pt idx="13314">
                  <c:v>135.73459903470598</c:v>
                </c:pt>
                <c:pt idx="13315">
                  <c:v>153.91332092919538</c:v>
                </c:pt>
                <c:pt idx="13316">
                  <c:v>141.44002543475176</c:v>
                </c:pt>
                <c:pt idx="13317">
                  <c:v>131.29747117048964</c:v>
                </c:pt>
                <c:pt idx="13318">
                  <c:v>142.75225322494271</c:v>
                </c:pt>
                <c:pt idx="13319">
                  <c:v>127.17271380760894</c:v>
                </c:pt>
                <c:pt idx="13320">
                  <c:v>134.6434013996593</c:v>
                </c:pt>
                <c:pt idx="13321">
                  <c:v>192.23774668904605</c:v>
                </c:pt>
                <c:pt idx="13322">
                  <c:v>178.47011399419443</c:v>
                </c:pt>
                <c:pt idx="13323">
                  <c:v>164.2073426700872</c:v>
                </c:pt>
                <c:pt idx="13324">
                  <c:v>151.39685130805174</c:v>
                </c:pt>
                <c:pt idx="13325">
                  <c:v>144.41259599367982</c:v>
                </c:pt>
                <c:pt idx="13326">
                  <c:v>175.98910448784545</c:v>
                </c:pt>
                <c:pt idx="13327">
                  <c:v>164.99070803836094</c:v>
                </c:pt>
                <c:pt idx="13328">
                  <c:v>150.82215439774404</c:v>
                </c:pt>
                <c:pt idx="13329">
                  <c:v>136.44700375750767</c:v>
                </c:pt>
                <c:pt idx="13330">
                  <c:v>161.77513506690684</c:v>
                </c:pt>
                <c:pt idx="13331">
                  <c:v>146.77011046910343</c:v>
                </c:pt>
                <c:pt idx="13332">
                  <c:v>135.80493298259444</c:v>
                </c:pt>
                <c:pt idx="13333">
                  <c:v>147.99103790818367</c:v>
                </c:pt>
                <c:pt idx="13334">
                  <c:v>133.71035168819594</c:v>
                </c:pt>
                <c:pt idx="13335">
                  <c:v>133.23223680034357</c:v>
                </c:pt>
                <c:pt idx="13336">
                  <c:v>168.80221308022305</c:v>
                </c:pt>
                <c:pt idx="13337">
                  <c:v>155.84123896428082</c:v>
                </c:pt>
                <c:pt idx="13338">
                  <c:v>142.19273130238253</c:v>
                </c:pt>
                <c:pt idx="13339">
                  <c:v>154.59847615831518</c:v>
                </c:pt>
                <c:pt idx="13340">
                  <c:v>140.57045982253794</c:v>
                </c:pt>
                <c:pt idx="13341">
                  <c:v>143.96341750517149</c:v>
                </c:pt>
                <c:pt idx="13342">
                  <c:v>153.43573621146061</c:v>
                </c:pt>
                <c:pt idx="13343">
                  <c:v>203.82024369447629</c:v>
                </c:pt>
                <c:pt idx="13344">
                  <c:v>195.22309055655774</c:v>
                </c:pt>
                <c:pt idx="13345">
                  <c:v>181.19464507658495</c:v>
                </c:pt>
                <c:pt idx="13346">
                  <c:v>168.20540413695994</c:v>
                </c:pt>
                <c:pt idx="13347">
                  <c:v>162.0495466184484</c:v>
                </c:pt>
                <c:pt idx="13348">
                  <c:v>186.41054071943722</c:v>
                </c:pt>
                <c:pt idx="13349">
                  <c:v>177.79105401123547</c:v>
                </c:pt>
                <c:pt idx="13350">
                  <c:v>166.5687690787106</c:v>
                </c:pt>
                <c:pt idx="13351">
                  <c:v>155.37118171390398</c:v>
                </c:pt>
                <c:pt idx="13352">
                  <c:v>172.26411427274729</c:v>
                </c:pt>
                <c:pt idx="13353">
                  <c:v>162.45750914198311</c:v>
                </c:pt>
                <c:pt idx="13354">
                  <c:v>152.45541219276447</c:v>
                </c:pt>
                <c:pt idx="13355">
                  <c:v>160.79120966933669</c:v>
                </c:pt>
                <c:pt idx="13356">
                  <c:v>147.97165504483814</c:v>
                </c:pt>
                <c:pt idx="13357">
                  <c:v>142.14584614635919</c:v>
                </c:pt>
                <c:pt idx="13358">
                  <c:v>173.29235564250052</c:v>
                </c:pt>
                <c:pt idx="13359">
                  <c:v>162.00891895434961</c:v>
                </c:pt>
                <c:pt idx="13360">
                  <c:v>151.67661008085202</c:v>
                </c:pt>
                <c:pt idx="13361">
                  <c:v>157.54238729428789</c:v>
                </c:pt>
                <c:pt idx="13362">
                  <c:v>148.50486879235382</c:v>
                </c:pt>
                <c:pt idx="13363">
                  <c:v>144.68325616616221</c:v>
                </c:pt>
                <c:pt idx="13364">
                  <c:v>157.16637755546139</c:v>
                </c:pt>
                <c:pt idx="13365">
                  <c:v>200.29872461624643</c:v>
                </c:pt>
                <c:pt idx="13366">
                  <c:v>188.98937007515917</c:v>
                </c:pt>
                <c:pt idx="13367">
                  <c:v>178.1215505294158</c:v>
                </c:pt>
                <c:pt idx="13368">
                  <c:v>183.62246350508428</c:v>
                </c:pt>
                <c:pt idx="13369">
                  <c:v>174.37621839275766</c:v>
                </c:pt>
                <c:pt idx="13370">
                  <c:v>170.47748819035769</c:v>
                </c:pt>
                <c:pt idx="13371">
                  <c:v>171.5130419178497</c:v>
                </c:pt>
                <c:pt idx="13372">
                  <c:v>192.35177435180265</c:v>
                </c:pt>
                <c:pt idx="13373">
                  <c:v>206.95609108221788</c:v>
                </c:pt>
                <c:pt idx="13374">
                  <c:v>192.99422197834258</c:v>
                </c:pt>
                <c:pt idx="13375">
                  <c:v>181.79777267995792</c:v>
                </c:pt>
                <c:pt idx="13376">
                  <c:v>171.46108550766348</c:v>
                </c:pt>
                <c:pt idx="13377">
                  <c:v>163.00486867077029</c:v>
                </c:pt>
                <c:pt idx="13378">
                  <c:v>155.2230914884708</c:v>
                </c:pt>
                <c:pt idx="13379">
                  <c:v>186.75398876647205</c:v>
                </c:pt>
                <c:pt idx="13380">
                  <c:v>177.14391279427423</c:v>
                </c:pt>
                <c:pt idx="13381">
                  <c:v>164.56282728833867</c:v>
                </c:pt>
                <c:pt idx="13382">
                  <c:v>155.5470317825102</c:v>
                </c:pt>
                <c:pt idx="13383">
                  <c:v>147.2419712394576</c:v>
                </c:pt>
                <c:pt idx="13384">
                  <c:v>170.25551912324386</c:v>
                </c:pt>
                <c:pt idx="13385">
                  <c:v>160.10831749877343</c:v>
                </c:pt>
                <c:pt idx="13386">
                  <c:v>148.2409657873643</c:v>
                </c:pt>
                <c:pt idx="13387">
                  <c:v>137.76962574193362</c:v>
                </c:pt>
                <c:pt idx="13388">
                  <c:v>157.36628779423495</c:v>
                </c:pt>
                <c:pt idx="13389">
                  <c:v>144.1648571534547</c:v>
                </c:pt>
                <c:pt idx="13390">
                  <c:v>132.22121450957206</c:v>
                </c:pt>
                <c:pt idx="13391">
                  <c:v>143.79557391460685</c:v>
                </c:pt>
                <c:pt idx="13392">
                  <c:v>127.10363996256069</c:v>
                </c:pt>
                <c:pt idx="13393">
                  <c:v>130.27691968365752</c:v>
                </c:pt>
                <c:pt idx="13394">
                  <c:v>176.95603723368004</c:v>
                </c:pt>
                <c:pt idx="13395">
                  <c:v>166.86256147754943</c:v>
                </c:pt>
                <c:pt idx="13396">
                  <c:v>153.72739482436782</c:v>
                </c:pt>
                <c:pt idx="13397">
                  <c:v>142.3239197602577</c:v>
                </c:pt>
                <c:pt idx="13398">
                  <c:v>161.93238411201787</c:v>
                </c:pt>
                <c:pt idx="13399">
                  <c:v>150.9939014546876</c:v>
                </c:pt>
                <c:pt idx="13400">
                  <c:v>137.08691555589235</c:v>
                </c:pt>
                <c:pt idx="13401">
                  <c:v>147.44124586784915</c:v>
                </c:pt>
                <c:pt idx="13402">
                  <c:v>133.98044964567862</c:v>
                </c:pt>
                <c:pt idx="13403">
                  <c:v>133.22071585753042</c:v>
                </c:pt>
                <c:pt idx="13404">
                  <c:v>156.49936968964425</c:v>
                </c:pt>
                <c:pt idx="13405">
                  <c:v>146.01517391949983</c:v>
                </c:pt>
                <c:pt idx="13406">
                  <c:v>145.17443708024507</c:v>
                </c:pt>
                <c:pt idx="13407">
                  <c:v>192.61296726308706</c:v>
                </c:pt>
                <c:pt idx="13408">
                  <c:v>182.22039626821675</c:v>
                </c:pt>
                <c:pt idx="13409">
                  <c:v>170.59109175144476</c:v>
                </c:pt>
                <c:pt idx="13410">
                  <c:v>158.26092526499451</c:v>
                </c:pt>
                <c:pt idx="13411">
                  <c:v>176.80418675859573</c:v>
                </c:pt>
                <c:pt idx="13412">
                  <c:v>165.51741540008538</c:v>
                </c:pt>
                <c:pt idx="13413">
                  <c:v>154.07833605334895</c:v>
                </c:pt>
                <c:pt idx="13414">
                  <c:v>160.95844952374432</c:v>
                </c:pt>
                <c:pt idx="13415">
                  <c:v>149.83282075179477</c:v>
                </c:pt>
                <c:pt idx="13416">
                  <c:v>148.33501486110845</c:v>
                </c:pt>
                <c:pt idx="13417">
                  <c:v>163.75110705267912</c:v>
                </c:pt>
                <c:pt idx="13418">
                  <c:v>152.19954975482324</c:v>
                </c:pt>
                <c:pt idx="13419">
                  <c:v>148.35636603741273</c:v>
                </c:pt>
                <c:pt idx="13420">
                  <c:v>186.41788903305417</c:v>
                </c:pt>
                <c:pt idx="13421">
                  <c:v>174.29921944086846</c:v>
                </c:pt>
                <c:pt idx="13422">
                  <c:v>171.6067363661391</c:v>
                </c:pt>
                <c:pt idx="13423">
                  <c:v>193.68985354056645</c:v>
                </c:pt>
                <c:pt idx="13424">
                  <c:v>180.52835003126643</c:v>
                </c:pt>
                <c:pt idx="13425">
                  <c:v>168.79929478346276</c:v>
                </c:pt>
                <c:pt idx="13426">
                  <c:v>159.80851783906996</c:v>
                </c:pt>
                <c:pt idx="13427">
                  <c:v>151.31035626913581</c:v>
                </c:pt>
                <c:pt idx="13428">
                  <c:v>177.59671176786946</c:v>
                </c:pt>
                <c:pt idx="13429">
                  <c:v>164.09631174785363</c:v>
                </c:pt>
                <c:pt idx="13430">
                  <c:v>151.13157030675029</c:v>
                </c:pt>
                <c:pt idx="13431">
                  <c:v>142.42557539475183</c:v>
                </c:pt>
                <c:pt idx="13432">
                  <c:v>162.47249606197033</c:v>
                </c:pt>
                <c:pt idx="13433">
                  <c:v>148.68697541367646</c:v>
                </c:pt>
                <c:pt idx="13434">
                  <c:v>135.7617631235139</c:v>
                </c:pt>
                <c:pt idx="13435">
                  <c:v>148.74830123277479</c:v>
                </c:pt>
                <c:pt idx="13436">
                  <c:v>133.57677665500296</c:v>
                </c:pt>
                <c:pt idx="13437">
                  <c:v>135.73281849846262</c:v>
                </c:pt>
                <c:pt idx="13438">
                  <c:v>165.91143045620174</c:v>
                </c:pt>
                <c:pt idx="13439">
                  <c:v>153.48875036400341</c:v>
                </c:pt>
                <c:pt idx="13440">
                  <c:v>140.47009471852152</c:v>
                </c:pt>
                <c:pt idx="13441">
                  <c:v>149.88729634254673</c:v>
                </c:pt>
                <c:pt idx="13442">
                  <c:v>138.29273603245815</c:v>
                </c:pt>
                <c:pt idx="13443">
                  <c:v>137.47966018422744</c:v>
                </c:pt>
                <c:pt idx="13444">
                  <c:v>146.91554943380061</c:v>
                </c:pt>
                <c:pt idx="13445">
                  <c:v>181.72165810727836</c:v>
                </c:pt>
                <c:pt idx="13446">
                  <c:v>171.10662671169189</c:v>
                </c:pt>
                <c:pt idx="13447">
                  <c:v>157.4510655193526</c:v>
                </c:pt>
                <c:pt idx="13448">
                  <c:v>167.70124052619235</c:v>
                </c:pt>
                <c:pt idx="13449">
                  <c:v>155.24998525473802</c:v>
                </c:pt>
                <c:pt idx="13450">
                  <c:v>151.86269886243463</c:v>
                </c:pt>
                <c:pt idx="13451">
                  <c:v>151.73093140067976</c:v>
                </c:pt>
                <c:pt idx="13452">
                  <c:v>174.60471611029516</c:v>
                </c:pt>
                <c:pt idx="13453">
                  <c:v>183.04937058545863</c:v>
                </c:pt>
                <c:pt idx="13454">
                  <c:v>169.28500440229277</c:v>
                </c:pt>
                <c:pt idx="13455">
                  <c:v>157.25351165655707</c:v>
                </c:pt>
                <c:pt idx="13456">
                  <c:v>148.40285448693817</c:v>
                </c:pt>
                <c:pt idx="13457">
                  <c:v>168.25594488587603</c:v>
                </c:pt>
                <c:pt idx="13458">
                  <c:v>153.03765238402434</c:v>
                </c:pt>
                <c:pt idx="13459">
                  <c:v>140.54854269729003</c:v>
                </c:pt>
                <c:pt idx="13460">
                  <c:v>153.00858088934842</c:v>
                </c:pt>
                <c:pt idx="13461">
                  <c:v>137.3298833772958</c:v>
                </c:pt>
                <c:pt idx="13462">
                  <c:v>139.5744020869015</c:v>
                </c:pt>
                <c:pt idx="13463">
                  <c:v>153.64572725841595</c:v>
                </c:pt>
                <c:pt idx="13464">
                  <c:v>140.79587503473658</c:v>
                </c:pt>
                <c:pt idx="13465">
                  <c:v>140.34791729035828</c:v>
                </c:pt>
                <c:pt idx="13466">
                  <c:v>170.10682531836505</c:v>
                </c:pt>
                <c:pt idx="13467">
                  <c:v>159.06941025599986</c:v>
                </c:pt>
                <c:pt idx="13468">
                  <c:v>155.81471049209745</c:v>
                </c:pt>
                <c:pt idx="13469">
                  <c:v>170.49548766079101</c:v>
                </c:pt>
                <c:pt idx="13470">
                  <c:v>156.73498083321942</c:v>
                </c:pt>
                <c:pt idx="13471">
                  <c:v>146.45593403747489</c:v>
                </c:pt>
                <c:pt idx="13472">
                  <c:v>154.91014681416323</c:v>
                </c:pt>
                <c:pt idx="13473">
                  <c:v>141.00371766354351</c:v>
                </c:pt>
                <c:pt idx="13474">
                  <c:v>139.54259256304067</c:v>
                </c:pt>
                <c:pt idx="13475">
                  <c:v>145.59395705131215</c:v>
                </c:pt>
                <c:pt idx="13476">
                  <c:v>159.45148332585268</c:v>
                </c:pt>
                <c:pt idx="13477">
                  <c:v>157.97565586408336</c:v>
                </c:pt>
                <c:pt idx="13478">
                  <c:v>144.69171026795743</c:v>
                </c:pt>
                <c:pt idx="13479">
                  <c:v>144.0577423591435</c:v>
                </c:pt>
                <c:pt idx="13480">
                  <c:v>147.57203859276319</c:v>
                </c:pt>
                <c:pt idx="13481">
                  <c:v>252.74734147562754</c:v>
                </c:pt>
                <c:pt idx="13482">
                  <c:v>243.57369491233351</c:v>
                </c:pt>
                <c:pt idx="13483">
                  <c:v>230.13886801539536</c:v>
                </c:pt>
                <c:pt idx="13484">
                  <c:v>222.09989948092198</c:v>
                </c:pt>
                <c:pt idx="13485">
                  <c:v>216.55112540325445</c:v>
                </c:pt>
                <c:pt idx="13486">
                  <c:v>207.43850935685441</c:v>
                </c:pt>
                <c:pt idx="13487">
                  <c:v>198.44292690486509</c:v>
                </c:pt>
                <c:pt idx="13488">
                  <c:v>194.69085561940096</c:v>
                </c:pt>
                <c:pt idx="13489">
                  <c:v>188.79803900140928</c:v>
                </c:pt>
                <c:pt idx="13490">
                  <c:v>237.8613340068365</c:v>
                </c:pt>
                <c:pt idx="13491">
                  <c:v>228.55930602787919</c:v>
                </c:pt>
                <c:pt idx="13492">
                  <c:v>216.76171454847565</c:v>
                </c:pt>
                <c:pt idx="13493">
                  <c:v>207.02894900547687</c:v>
                </c:pt>
                <c:pt idx="13494">
                  <c:v>202.20238973946016</c:v>
                </c:pt>
                <c:pt idx="13495">
                  <c:v>191.82736776517413</c:v>
                </c:pt>
                <c:pt idx="13496">
                  <c:v>183.8446796101241</c:v>
                </c:pt>
                <c:pt idx="13497">
                  <c:v>180.11981620694837</c:v>
                </c:pt>
                <c:pt idx="13498">
                  <c:v>222.95770839023442</c:v>
                </c:pt>
                <c:pt idx="13499">
                  <c:v>210.78018464230706</c:v>
                </c:pt>
                <c:pt idx="13500">
                  <c:v>200.59531569517264</c:v>
                </c:pt>
                <c:pt idx="13501">
                  <c:v>191.19537771552541</c:v>
                </c:pt>
                <c:pt idx="13502">
                  <c:v>185.97899112464415</c:v>
                </c:pt>
                <c:pt idx="13503">
                  <c:v>174.54962883754479</c:v>
                </c:pt>
                <c:pt idx="13504">
                  <c:v>167.66198904528687</c:v>
                </c:pt>
                <c:pt idx="13505">
                  <c:v>208.10560087814895</c:v>
                </c:pt>
                <c:pt idx="13506">
                  <c:v>195.62747179390419</c:v>
                </c:pt>
                <c:pt idx="13507">
                  <c:v>184.89177253707317</c:v>
                </c:pt>
                <c:pt idx="13508">
                  <c:v>177.34312417757087</c:v>
                </c:pt>
                <c:pt idx="13509">
                  <c:v>169.80795121963752</c:v>
                </c:pt>
                <c:pt idx="13510">
                  <c:v>162.05604781822308</c:v>
                </c:pt>
                <c:pt idx="13511">
                  <c:v>187.95133362439924</c:v>
                </c:pt>
                <c:pt idx="13512">
                  <c:v>180.72836426413778</c:v>
                </c:pt>
                <c:pt idx="13513">
                  <c:v>169.99580341349042</c:v>
                </c:pt>
                <c:pt idx="13514">
                  <c:v>165.86533343678889</c:v>
                </c:pt>
                <c:pt idx="13515">
                  <c:v>154.62426510779073</c:v>
                </c:pt>
                <c:pt idx="13516">
                  <c:v>176.87960660052454</c:v>
                </c:pt>
                <c:pt idx="13517">
                  <c:v>162.55892819513565</c:v>
                </c:pt>
                <c:pt idx="13518">
                  <c:v>158.34921807870137</c:v>
                </c:pt>
                <c:pt idx="13519">
                  <c:v>151.20663396002897</c:v>
                </c:pt>
                <c:pt idx="13520">
                  <c:v>165.24895654609077</c:v>
                </c:pt>
                <c:pt idx="13521">
                  <c:v>153.95865816612809</c:v>
                </c:pt>
                <c:pt idx="13522">
                  <c:v>145.79293651920102</c:v>
                </c:pt>
                <c:pt idx="13523">
                  <c:v>154.62442345992645</c:v>
                </c:pt>
                <c:pt idx="13524">
                  <c:v>143.795929383562</c:v>
                </c:pt>
                <c:pt idx="13525">
                  <c:v>144.71423016523408</c:v>
                </c:pt>
                <c:pt idx="13526">
                  <c:v>226.9434455623018</c:v>
                </c:pt>
                <c:pt idx="13527">
                  <c:v>209.08974876627053</c:v>
                </c:pt>
                <c:pt idx="13528">
                  <c:v>199.83823172485654</c:v>
                </c:pt>
                <c:pt idx="13529">
                  <c:v>189.8606385999924</c:v>
                </c:pt>
                <c:pt idx="13530">
                  <c:v>183.11319136052271</c:v>
                </c:pt>
                <c:pt idx="13531">
                  <c:v>174.75315084818976</c:v>
                </c:pt>
                <c:pt idx="13532">
                  <c:v>170.10389698564018</c:v>
                </c:pt>
                <c:pt idx="13533">
                  <c:v>213.58734598543367</c:v>
                </c:pt>
                <c:pt idx="13534">
                  <c:v>197.33919726821387</c:v>
                </c:pt>
                <c:pt idx="13535">
                  <c:v>187.15292449243293</c:v>
                </c:pt>
                <c:pt idx="13536">
                  <c:v>179.63332042529623</c:v>
                </c:pt>
                <c:pt idx="13537">
                  <c:v>169.23364821738824</c:v>
                </c:pt>
                <c:pt idx="13538">
                  <c:v>160.10194682922315</c:v>
                </c:pt>
                <c:pt idx="13539">
                  <c:v>197.09665271257586</c:v>
                </c:pt>
                <c:pt idx="13540">
                  <c:v>182.32791313786311</c:v>
                </c:pt>
                <c:pt idx="13541">
                  <c:v>173.5035247648932</c:v>
                </c:pt>
                <c:pt idx="13542">
                  <c:v>165.62242513831006</c:v>
                </c:pt>
                <c:pt idx="13543">
                  <c:v>153.64396868723361</c:v>
                </c:pt>
                <c:pt idx="13544">
                  <c:v>180.30029817507011</c:v>
                </c:pt>
                <c:pt idx="13545">
                  <c:v>168.77805766270239</c:v>
                </c:pt>
                <c:pt idx="13546">
                  <c:v>160.86512414899266</c:v>
                </c:pt>
                <c:pt idx="13547">
                  <c:v>151.27323010926489</c:v>
                </c:pt>
                <c:pt idx="13548">
                  <c:v>170.32422323039077</c:v>
                </c:pt>
                <c:pt idx="13549">
                  <c:v>155.79280432806013</c:v>
                </c:pt>
                <c:pt idx="13550">
                  <c:v>146.24265310496889</c:v>
                </c:pt>
                <c:pt idx="13551">
                  <c:v>158.80899658895601</c:v>
                </c:pt>
                <c:pt idx="13552">
                  <c:v>143.94112519241116</c:v>
                </c:pt>
                <c:pt idx="13553">
                  <c:v>146.22022374876519</c:v>
                </c:pt>
                <c:pt idx="13554">
                  <c:v>202.02675253753273</c:v>
                </c:pt>
                <c:pt idx="13555">
                  <c:v>191.90631076516672</c:v>
                </c:pt>
                <c:pt idx="13556">
                  <c:v>177.32405364546526</c:v>
                </c:pt>
                <c:pt idx="13557">
                  <c:v>169.77536798573828</c:v>
                </c:pt>
                <c:pt idx="13558">
                  <c:v>164.17411585243235</c:v>
                </c:pt>
                <c:pt idx="13559">
                  <c:v>188.74752526125758</c:v>
                </c:pt>
                <c:pt idx="13560">
                  <c:v>179.36837828826015</c:v>
                </c:pt>
                <c:pt idx="13561">
                  <c:v>162.24102512200216</c:v>
                </c:pt>
                <c:pt idx="13562">
                  <c:v>156.19592274723368</c:v>
                </c:pt>
                <c:pt idx="13563">
                  <c:v>173.24890391546364</c:v>
                </c:pt>
                <c:pt idx="13564">
                  <c:v>163.68454383401149</c:v>
                </c:pt>
                <c:pt idx="13565">
                  <c:v>153.83691379472452</c:v>
                </c:pt>
                <c:pt idx="13566">
                  <c:v>162.5933241075295</c:v>
                </c:pt>
                <c:pt idx="13567">
                  <c:v>151.26492221862145</c:v>
                </c:pt>
                <c:pt idx="13568">
                  <c:v>153.49348675513124</c:v>
                </c:pt>
                <c:pt idx="13569">
                  <c:v>185.25185525602956</c:v>
                </c:pt>
                <c:pt idx="13570">
                  <c:v>175.08808022003518</c:v>
                </c:pt>
                <c:pt idx="13571">
                  <c:v>163.88246299101047</c:v>
                </c:pt>
                <c:pt idx="13572">
                  <c:v>172.47613517417403</c:v>
                </c:pt>
                <c:pt idx="13573">
                  <c:v>160.34450554567138</c:v>
                </c:pt>
                <c:pt idx="13574">
                  <c:v>163.83683556550932</c:v>
                </c:pt>
                <c:pt idx="13575">
                  <c:v>173.51534086141874</c:v>
                </c:pt>
                <c:pt idx="13576">
                  <c:v>243.17269227934958</c:v>
                </c:pt>
                <c:pt idx="13577">
                  <c:v>231.41659488146456</c:v>
                </c:pt>
                <c:pt idx="13578">
                  <c:v>221.62582115988459</c:v>
                </c:pt>
                <c:pt idx="13579">
                  <c:v>212.26187190689996</c:v>
                </c:pt>
                <c:pt idx="13580">
                  <c:v>207.82849058774264</c:v>
                </c:pt>
                <c:pt idx="13581">
                  <c:v>197.72789242557133</c:v>
                </c:pt>
                <c:pt idx="13582">
                  <c:v>189.11135078788925</c:v>
                </c:pt>
                <c:pt idx="13583">
                  <c:v>229.91771869323884</c:v>
                </c:pt>
                <c:pt idx="13584">
                  <c:v>219.10563758825083</c:v>
                </c:pt>
                <c:pt idx="13585">
                  <c:v>207.18038835863638</c:v>
                </c:pt>
                <c:pt idx="13586">
                  <c:v>197.29292661772729</c:v>
                </c:pt>
                <c:pt idx="13587">
                  <c:v>189.93232035627216</c:v>
                </c:pt>
                <c:pt idx="13588">
                  <c:v>181.58256490676899</c:v>
                </c:pt>
                <c:pt idx="13589">
                  <c:v>211.80013840523998</c:v>
                </c:pt>
                <c:pt idx="13590">
                  <c:v>200.80880713080046</c:v>
                </c:pt>
                <c:pt idx="13591">
                  <c:v>189.37497650649425</c:v>
                </c:pt>
                <c:pt idx="13592">
                  <c:v>180.43269245347983</c:v>
                </c:pt>
                <c:pt idx="13593">
                  <c:v>174.39733180638996</c:v>
                </c:pt>
                <c:pt idx="13594">
                  <c:v>190.43685016663494</c:v>
                </c:pt>
                <c:pt idx="13595">
                  <c:v>181.94758649874848</c:v>
                </c:pt>
                <c:pt idx="13596">
                  <c:v>172.44342963937333</c:v>
                </c:pt>
                <c:pt idx="13597">
                  <c:v>165.44572059041207</c:v>
                </c:pt>
                <c:pt idx="13598">
                  <c:v>176.20500165337899</c:v>
                </c:pt>
                <c:pt idx="13599">
                  <c:v>167.43207408487865</c:v>
                </c:pt>
                <c:pt idx="13600">
                  <c:v>158.99947638188087</c:v>
                </c:pt>
                <c:pt idx="13601">
                  <c:v>161.76298512067547</c:v>
                </c:pt>
                <c:pt idx="13602">
                  <c:v>151.57599953746353</c:v>
                </c:pt>
                <c:pt idx="13603">
                  <c:v>151.52099776092791</c:v>
                </c:pt>
                <c:pt idx="13604">
                  <c:v>217.87381025984052</c:v>
                </c:pt>
                <c:pt idx="13605">
                  <c:v>204.13318058137918</c:v>
                </c:pt>
                <c:pt idx="13606">
                  <c:v>193.01153120513072</c:v>
                </c:pt>
                <c:pt idx="13607">
                  <c:v>183.39194146273326</c:v>
                </c:pt>
                <c:pt idx="13608">
                  <c:v>177.87653832751334</c:v>
                </c:pt>
                <c:pt idx="13609">
                  <c:v>203.10032068203031</c:v>
                </c:pt>
                <c:pt idx="13610">
                  <c:v>190.55797491725639</c:v>
                </c:pt>
                <c:pt idx="13611">
                  <c:v>176.98320287211163</c:v>
                </c:pt>
                <c:pt idx="13612">
                  <c:v>169.77803348114435</c:v>
                </c:pt>
                <c:pt idx="13613">
                  <c:v>182.2539536473098</c:v>
                </c:pt>
                <c:pt idx="13614">
                  <c:v>171.897906356558</c:v>
                </c:pt>
                <c:pt idx="13615">
                  <c:v>162.36223809709327</c:v>
                </c:pt>
                <c:pt idx="13616">
                  <c:v>169.37946802086913</c:v>
                </c:pt>
                <c:pt idx="13617">
                  <c:v>156.80272558867591</c:v>
                </c:pt>
                <c:pt idx="13618">
                  <c:v>157.3581453209124</c:v>
                </c:pt>
                <c:pt idx="13619">
                  <c:v>190.32648482261811</c:v>
                </c:pt>
                <c:pt idx="13620">
                  <c:v>178.1298929112063</c:v>
                </c:pt>
                <c:pt idx="13621">
                  <c:v>168.39281821339091</c:v>
                </c:pt>
                <c:pt idx="13622">
                  <c:v>175.54971335940309</c:v>
                </c:pt>
                <c:pt idx="13623">
                  <c:v>164.10431381906619</c:v>
                </c:pt>
                <c:pt idx="13624">
                  <c:v>161.76616824576945</c:v>
                </c:pt>
                <c:pt idx="13625">
                  <c:v>173.5650807474633</c:v>
                </c:pt>
                <c:pt idx="13626">
                  <c:v>239.13367686449988</c:v>
                </c:pt>
                <c:pt idx="13627">
                  <c:v>227.48016199296308</c:v>
                </c:pt>
                <c:pt idx="13628">
                  <c:v>217.53857883397791</c:v>
                </c:pt>
                <c:pt idx="13629">
                  <c:v>206.67567654127402</c:v>
                </c:pt>
                <c:pt idx="13630">
                  <c:v>199.81587166786903</c:v>
                </c:pt>
                <c:pt idx="13631">
                  <c:v>222.59599651823999</c:v>
                </c:pt>
                <c:pt idx="13632">
                  <c:v>210.20744605683831</c:v>
                </c:pt>
                <c:pt idx="13633">
                  <c:v>196.86367349180853</c:v>
                </c:pt>
                <c:pt idx="13634">
                  <c:v>193.50223274611722</c:v>
                </c:pt>
                <c:pt idx="13635">
                  <c:v>207.3699570464172</c:v>
                </c:pt>
                <c:pt idx="13636">
                  <c:v>194.55210866037794</c:v>
                </c:pt>
                <c:pt idx="13637">
                  <c:v>183.48966440912523</c:v>
                </c:pt>
                <c:pt idx="13638">
                  <c:v>190.6952681238555</c:v>
                </c:pt>
                <c:pt idx="13639">
                  <c:v>179.3065816878368</c:v>
                </c:pt>
                <c:pt idx="13640">
                  <c:v>174.10724620733731</c:v>
                </c:pt>
                <c:pt idx="13641">
                  <c:v>207.67791646495857</c:v>
                </c:pt>
                <c:pt idx="13642">
                  <c:v>196.47493288733995</c:v>
                </c:pt>
                <c:pt idx="13643">
                  <c:v>190.37721852601658</c:v>
                </c:pt>
                <c:pt idx="13644">
                  <c:v>190.84682035113281</c:v>
                </c:pt>
                <c:pt idx="13645">
                  <c:v>179.85114553563062</c:v>
                </c:pt>
                <c:pt idx="13646">
                  <c:v>175.21862235066624</c:v>
                </c:pt>
                <c:pt idx="13647">
                  <c:v>181.78254794348561</c:v>
                </c:pt>
                <c:pt idx="13648">
                  <c:v>227.25329401203203</c:v>
                </c:pt>
                <c:pt idx="13649">
                  <c:v>219.98996887428075</c:v>
                </c:pt>
                <c:pt idx="13650">
                  <c:v>207.06471588436068</c:v>
                </c:pt>
                <c:pt idx="13651">
                  <c:v>215.4622422531329</c:v>
                </c:pt>
                <c:pt idx="13652">
                  <c:v>204.09360497211037</c:v>
                </c:pt>
                <c:pt idx="13653">
                  <c:v>201.13907343869528</c:v>
                </c:pt>
                <c:pt idx="13654">
                  <c:v>202.6565660839135</c:v>
                </c:pt>
                <c:pt idx="13655">
                  <c:v>224.89269145003686</c:v>
                </c:pt>
                <c:pt idx="13656">
                  <c:v>240.02695757218794</c:v>
                </c:pt>
                <c:pt idx="13657">
                  <c:v>228.24360876616129</c:v>
                </c:pt>
                <c:pt idx="13658">
                  <c:v>216.40726810700937</c:v>
                </c:pt>
                <c:pt idx="13659">
                  <c:v>210.08880928194264</c:v>
                </c:pt>
                <c:pt idx="13660">
                  <c:v>202.62272387233429</c:v>
                </c:pt>
                <c:pt idx="13661">
                  <c:v>192.04734759257144</c:v>
                </c:pt>
                <c:pt idx="13662">
                  <c:v>184.21835616086901</c:v>
                </c:pt>
                <c:pt idx="13663">
                  <c:v>183.22187393232798</c:v>
                </c:pt>
                <c:pt idx="13664">
                  <c:v>224.73673050988566</c:v>
                </c:pt>
                <c:pt idx="13665">
                  <c:v>211.93989869687448</c:v>
                </c:pt>
                <c:pt idx="13666">
                  <c:v>204.06214189562911</c:v>
                </c:pt>
                <c:pt idx="13667">
                  <c:v>193.06271851548308</c:v>
                </c:pt>
                <c:pt idx="13668">
                  <c:v>189.40612890784359</c:v>
                </c:pt>
                <c:pt idx="13669">
                  <c:v>177.43077460695417</c:v>
                </c:pt>
                <c:pt idx="13670">
                  <c:v>172.05807929505909</c:v>
                </c:pt>
                <c:pt idx="13671">
                  <c:v>210.29219912557812</c:v>
                </c:pt>
                <c:pt idx="13672">
                  <c:v>197.1559691982834</c:v>
                </c:pt>
                <c:pt idx="13673">
                  <c:v>189.52063998669041</c:v>
                </c:pt>
                <c:pt idx="13674">
                  <c:v>178.15651997434475</c:v>
                </c:pt>
                <c:pt idx="13675">
                  <c:v>174.46238551680153</c:v>
                </c:pt>
                <c:pt idx="13676">
                  <c:v>161.35424253678934</c:v>
                </c:pt>
                <c:pt idx="13677">
                  <c:v>193.10727797218499</c:v>
                </c:pt>
                <c:pt idx="13678">
                  <c:v>180.8552241957243</c:v>
                </c:pt>
                <c:pt idx="13679">
                  <c:v>174.14509280292759</c:v>
                </c:pt>
                <c:pt idx="13680">
                  <c:v>165.61775209981852</c:v>
                </c:pt>
                <c:pt idx="13681">
                  <c:v>158.08003873928669</c:v>
                </c:pt>
                <c:pt idx="13682">
                  <c:v>175.64091078721867</c:v>
                </c:pt>
                <c:pt idx="13683">
                  <c:v>164.99581687274531</c:v>
                </c:pt>
                <c:pt idx="13684">
                  <c:v>158.16137163930352</c:v>
                </c:pt>
                <c:pt idx="13685">
                  <c:v>151.59625168479988</c:v>
                </c:pt>
                <c:pt idx="13686">
                  <c:v>164.1386443256265</c:v>
                </c:pt>
                <c:pt idx="13687">
                  <c:v>150.57930570745498</c:v>
                </c:pt>
                <c:pt idx="13688">
                  <c:v>144.95012725009769</c:v>
                </c:pt>
                <c:pt idx="13689">
                  <c:v>153.18929852245969</c:v>
                </c:pt>
                <c:pt idx="13690">
                  <c:v>141.57893033536038</c:v>
                </c:pt>
                <c:pt idx="13691">
                  <c:v>143.90754216793584</c:v>
                </c:pt>
                <c:pt idx="13692">
                  <c:v>214.18100089512416</c:v>
                </c:pt>
                <c:pt idx="13693">
                  <c:v>196.37041715661462</c:v>
                </c:pt>
                <c:pt idx="13694">
                  <c:v>186.62665088609288</c:v>
                </c:pt>
                <c:pt idx="13695">
                  <c:v>176.94596998625184</c:v>
                </c:pt>
                <c:pt idx="13696">
                  <c:v>170.22358876394787</c:v>
                </c:pt>
                <c:pt idx="13697">
                  <c:v>165.51465708695832</c:v>
                </c:pt>
                <c:pt idx="13698">
                  <c:v>201.09028889866363</c:v>
                </c:pt>
                <c:pt idx="13699">
                  <c:v>184.65313620693678</c:v>
                </c:pt>
                <c:pt idx="13700">
                  <c:v>171.79267459596144</c:v>
                </c:pt>
                <c:pt idx="13701">
                  <c:v>161.94848010825672</c:v>
                </c:pt>
                <c:pt idx="13702">
                  <c:v>153.58758601737463</c:v>
                </c:pt>
                <c:pt idx="13703">
                  <c:v>182.39546246727855</c:v>
                </c:pt>
                <c:pt idx="13704">
                  <c:v>170.34510565068945</c:v>
                </c:pt>
                <c:pt idx="13705">
                  <c:v>159.52301473760735</c:v>
                </c:pt>
                <c:pt idx="13706">
                  <c:v>150.91478536783575</c:v>
                </c:pt>
                <c:pt idx="13707">
                  <c:v>168.22706347961457</c:v>
                </c:pt>
                <c:pt idx="13708">
                  <c:v>159.22721388940818</c:v>
                </c:pt>
                <c:pt idx="13709">
                  <c:v>149.12828489821686</c:v>
                </c:pt>
                <c:pt idx="13710">
                  <c:v>158.32121201103473</c:v>
                </c:pt>
                <c:pt idx="13711">
                  <c:v>143.53463120050674</c:v>
                </c:pt>
                <c:pt idx="13712">
                  <c:v>145.3835289905162</c:v>
                </c:pt>
                <c:pt idx="13713">
                  <c:v>190.18034734400624</c:v>
                </c:pt>
                <c:pt idx="13714">
                  <c:v>177.62620822721783</c:v>
                </c:pt>
                <c:pt idx="13715">
                  <c:v>168.39103237251811</c:v>
                </c:pt>
                <c:pt idx="13716">
                  <c:v>158.16674958650674</c:v>
                </c:pt>
                <c:pt idx="13717">
                  <c:v>175.39743712086511</c:v>
                </c:pt>
                <c:pt idx="13718">
                  <c:v>165.80266383695107</c:v>
                </c:pt>
                <c:pt idx="13719">
                  <c:v>152.27137784900697</c:v>
                </c:pt>
                <c:pt idx="13720">
                  <c:v>163.77686228963853</c:v>
                </c:pt>
                <c:pt idx="13721">
                  <c:v>149.88710471921536</c:v>
                </c:pt>
                <c:pt idx="13722">
                  <c:v>152.93422486328041</c:v>
                </c:pt>
                <c:pt idx="13723">
                  <c:v>174.3366186953308</c:v>
                </c:pt>
                <c:pt idx="13724">
                  <c:v>163.19901898162084</c:v>
                </c:pt>
                <c:pt idx="13725">
                  <c:v>162.54502145265519</c:v>
                </c:pt>
                <c:pt idx="13726">
                  <c:v>232.10867034164357</c:v>
                </c:pt>
                <c:pt idx="13727">
                  <c:v>221.54503319208891</c:v>
                </c:pt>
                <c:pt idx="13728">
                  <c:v>207.63964894337153</c:v>
                </c:pt>
                <c:pt idx="13729">
                  <c:v>198.78693812617871</c:v>
                </c:pt>
                <c:pt idx="13730">
                  <c:v>197.94922863963006</c:v>
                </c:pt>
                <c:pt idx="13731">
                  <c:v>184.96226477048435</c:v>
                </c:pt>
                <c:pt idx="13732">
                  <c:v>217.41970409206124</c:v>
                </c:pt>
                <c:pt idx="13733">
                  <c:v>206.47135126630315</c:v>
                </c:pt>
                <c:pt idx="13734">
                  <c:v>193.77696649331392</c:v>
                </c:pt>
                <c:pt idx="13735">
                  <c:v>183.01777578959855</c:v>
                </c:pt>
                <c:pt idx="13736">
                  <c:v>177.4031778193646</c:v>
                </c:pt>
                <c:pt idx="13737">
                  <c:v>198.77792980357185</c:v>
                </c:pt>
                <c:pt idx="13738">
                  <c:v>189.13818889504057</c:v>
                </c:pt>
                <c:pt idx="13739">
                  <c:v>177.51438085094242</c:v>
                </c:pt>
                <c:pt idx="13740">
                  <c:v>168.14857086996221</c:v>
                </c:pt>
                <c:pt idx="13741">
                  <c:v>176.98123716837563</c:v>
                </c:pt>
                <c:pt idx="13742">
                  <c:v>168.94684625834566</c:v>
                </c:pt>
                <c:pt idx="13743">
                  <c:v>160.42608140283528</c:v>
                </c:pt>
                <c:pt idx="13744">
                  <c:v>162.5530428196837</c:v>
                </c:pt>
                <c:pt idx="13745">
                  <c:v>153.44391304377723</c:v>
                </c:pt>
                <c:pt idx="13746">
                  <c:v>150.84652832654842</c:v>
                </c:pt>
                <c:pt idx="13747">
                  <c:v>204.85199959329748</c:v>
                </c:pt>
                <c:pt idx="13748">
                  <c:v>190.66109694378508</c:v>
                </c:pt>
                <c:pt idx="13749">
                  <c:v>181.42355868682989</c:v>
                </c:pt>
                <c:pt idx="13750">
                  <c:v>169.92160430327613</c:v>
                </c:pt>
                <c:pt idx="13751">
                  <c:v>188.27701964754056</c:v>
                </c:pt>
                <c:pt idx="13752">
                  <c:v>174.95796253066578</c:v>
                </c:pt>
                <c:pt idx="13753">
                  <c:v>164.6489443075186</c:v>
                </c:pt>
                <c:pt idx="13754">
                  <c:v>171.99035672401487</c:v>
                </c:pt>
                <c:pt idx="13755">
                  <c:v>159.8770087330613</c:v>
                </c:pt>
                <c:pt idx="13756">
                  <c:v>156.61554038836948</c:v>
                </c:pt>
                <c:pt idx="13757">
                  <c:v>177.8450460628676</c:v>
                </c:pt>
                <c:pt idx="13758">
                  <c:v>165.54494676837658</c:v>
                </c:pt>
                <c:pt idx="13759">
                  <c:v>161.74534086374751</c:v>
                </c:pt>
                <c:pt idx="13760">
                  <c:v>225.14922711393672</c:v>
                </c:pt>
                <c:pt idx="13761">
                  <c:v>213.45736765139907</c:v>
                </c:pt>
                <c:pt idx="13762">
                  <c:v>206.1093393866314</c:v>
                </c:pt>
                <c:pt idx="13763">
                  <c:v>195.76973598322093</c:v>
                </c:pt>
                <c:pt idx="13764">
                  <c:v>209.57993692693879</c:v>
                </c:pt>
                <c:pt idx="13765">
                  <c:v>197.67349166134125</c:v>
                </c:pt>
                <c:pt idx="13766">
                  <c:v>185.81955451509293</c:v>
                </c:pt>
                <c:pt idx="13767">
                  <c:v>194.55573867899477</c:v>
                </c:pt>
                <c:pt idx="13768">
                  <c:v>181.8169640369465</c:v>
                </c:pt>
                <c:pt idx="13769">
                  <c:v>178.37996218407238</c:v>
                </c:pt>
                <c:pt idx="13770">
                  <c:v>195.38691790847008</c:v>
                </c:pt>
                <c:pt idx="13771">
                  <c:v>185.77145091621082</c:v>
                </c:pt>
                <c:pt idx="13772">
                  <c:v>179.7346076928543</c:v>
                </c:pt>
                <c:pt idx="13773">
                  <c:v>216.64912722723545</c:v>
                </c:pt>
                <c:pt idx="13774">
                  <c:v>204.62463172318917</c:v>
                </c:pt>
                <c:pt idx="13775">
                  <c:v>205.31405333446196</c:v>
                </c:pt>
                <c:pt idx="13776">
                  <c:v>224.94909026653852</c:v>
                </c:pt>
                <c:pt idx="13777">
                  <c:v>213.75473803760963</c:v>
                </c:pt>
                <c:pt idx="13778">
                  <c:v>203.69384010519116</c:v>
                </c:pt>
                <c:pt idx="13779">
                  <c:v>195.41584073960917</c:v>
                </c:pt>
                <c:pt idx="13780">
                  <c:v>190.60673103083968</c:v>
                </c:pt>
                <c:pt idx="13781">
                  <c:v>178.18065322951429</c:v>
                </c:pt>
                <c:pt idx="13782">
                  <c:v>172.25220967894961</c:v>
                </c:pt>
                <c:pt idx="13783">
                  <c:v>211.06651733307797</c:v>
                </c:pt>
                <c:pt idx="13784">
                  <c:v>198.54548052103735</c:v>
                </c:pt>
                <c:pt idx="13785">
                  <c:v>188.43363731119325</c:v>
                </c:pt>
                <c:pt idx="13786">
                  <c:v>184.25841080780856</c:v>
                </c:pt>
                <c:pt idx="13787">
                  <c:v>175.29903059277331</c:v>
                </c:pt>
                <c:pt idx="13788">
                  <c:v>162.76902222154285</c:v>
                </c:pt>
                <c:pt idx="13789">
                  <c:v>196.156656792332</c:v>
                </c:pt>
                <c:pt idx="13790">
                  <c:v>183.61957623404055</c:v>
                </c:pt>
                <c:pt idx="13791">
                  <c:v>174.96679378836575</c:v>
                </c:pt>
                <c:pt idx="13792">
                  <c:v>168.08721774290711</c:v>
                </c:pt>
                <c:pt idx="13793">
                  <c:v>160.99087990770863</c:v>
                </c:pt>
                <c:pt idx="13794">
                  <c:v>180.07642379125514</c:v>
                </c:pt>
                <c:pt idx="13795">
                  <c:v>166.00271013280144</c:v>
                </c:pt>
                <c:pt idx="13796">
                  <c:v>162.16016956264957</c:v>
                </c:pt>
                <c:pt idx="13797">
                  <c:v>153.26126038452162</c:v>
                </c:pt>
                <c:pt idx="13798">
                  <c:v>165.11360209349391</c:v>
                </c:pt>
                <c:pt idx="13799">
                  <c:v>151.3713678194149</c:v>
                </c:pt>
                <c:pt idx="13800">
                  <c:v>146.78569525877515</c:v>
                </c:pt>
                <c:pt idx="13801">
                  <c:v>150.43257981303032</c:v>
                </c:pt>
                <c:pt idx="13802">
                  <c:v>138.58663166559359</c:v>
                </c:pt>
                <c:pt idx="13803">
                  <c:v>140.0941176666372</c:v>
                </c:pt>
                <c:pt idx="13804">
                  <c:v>199.42101163014149</c:v>
                </c:pt>
                <c:pt idx="13805">
                  <c:v>183.33157227751872</c:v>
                </c:pt>
                <c:pt idx="13806">
                  <c:v>174.123862385135</c:v>
                </c:pt>
                <c:pt idx="13807">
                  <c:v>169.00664257855215</c:v>
                </c:pt>
                <c:pt idx="13808">
                  <c:v>163.8688126049442</c:v>
                </c:pt>
                <c:pt idx="13809">
                  <c:v>187.285939657668</c:v>
                </c:pt>
                <c:pt idx="13810">
                  <c:v>172.05494624624021</c:v>
                </c:pt>
                <c:pt idx="13811">
                  <c:v>159.82935442170697</c:v>
                </c:pt>
                <c:pt idx="13812">
                  <c:v>151.50352984409983</c:v>
                </c:pt>
                <c:pt idx="13813">
                  <c:v>167.67823340065547</c:v>
                </c:pt>
                <c:pt idx="13814">
                  <c:v>158.50204620881073</c:v>
                </c:pt>
                <c:pt idx="13815">
                  <c:v>146.03835288407072</c:v>
                </c:pt>
                <c:pt idx="13816">
                  <c:v>154.76434773083292</c:v>
                </c:pt>
                <c:pt idx="13817">
                  <c:v>144.96767392641732</c:v>
                </c:pt>
                <c:pt idx="13818">
                  <c:v>145.35520544010001</c:v>
                </c:pt>
                <c:pt idx="13819">
                  <c:v>178.27079190469817</c:v>
                </c:pt>
                <c:pt idx="13820">
                  <c:v>166.26681864680609</c:v>
                </c:pt>
                <c:pt idx="13821">
                  <c:v>160.12618362898297</c:v>
                </c:pt>
                <c:pt idx="13822">
                  <c:v>165.52808533960228</c:v>
                </c:pt>
                <c:pt idx="13823">
                  <c:v>153.2955942466956</c:v>
                </c:pt>
                <c:pt idx="13824">
                  <c:v>152.78324001963165</c:v>
                </c:pt>
                <c:pt idx="13825">
                  <c:v>161.51103354593056</c:v>
                </c:pt>
                <c:pt idx="13826">
                  <c:v>219.35811377356242</c:v>
                </c:pt>
                <c:pt idx="13827">
                  <c:v>207.23832991762265</c:v>
                </c:pt>
                <c:pt idx="13828">
                  <c:v>194.68164437010864</c:v>
                </c:pt>
                <c:pt idx="13829">
                  <c:v>187.98825672703447</c:v>
                </c:pt>
                <c:pt idx="13830">
                  <c:v>183.65283131525166</c:v>
                </c:pt>
                <c:pt idx="13831">
                  <c:v>202.9472785365499</c:v>
                </c:pt>
                <c:pt idx="13832">
                  <c:v>193.90297648341289</c:v>
                </c:pt>
                <c:pt idx="13833">
                  <c:v>181.14438313763344</c:v>
                </c:pt>
                <c:pt idx="13834">
                  <c:v>172.91699886056176</c:v>
                </c:pt>
                <c:pt idx="13835">
                  <c:v>183.02917092513587</c:v>
                </c:pt>
                <c:pt idx="13836">
                  <c:v>175.14722782510808</c:v>
                </c:pt>
                <c:pt idx="13837">
                  <c:v>164.14537925680656</c:v>
                </c:pt>
                <c:pt idx="13838">
                  <c:v>166.3070188346835</c:v>
                </c:pt>
                <c:pt idx="13839">
                  <c:v>157.18795660872115</c:v>
                </c:pt>
                <c:pt idx="13840">
                  <c:v>151.87787983722342</c:v>
                </c:pt>
                <c:pt idx="13841">
                  <c:v>192.58242368458082</c:v>
                </c:pt>
                <c:pt idx="13842">
                  <c:v>177.88729280596067</c:v>
                </c:pt>
                <c:pt idx="13843">
                  <c:v>167.39069727659603</c:v>
                </c:pt>
                <c:pt idx="13844">
                  <c:v>173.15666213390978</c:v>
                </c:pt>
                <c:pt idx="13845">
                  <c:v>163.38614192733439</c:v>
                </c:pt>
                <c:pt idx="13846">
                  <c:v>157.27105381987121</c:v>
                </c:pt>
                <c:pt idx="13847">
                  <c:v>166.08807628029604</c:v>
                </c:pt>
                <c:pt idx="13848">
                  <c:v>212.5045497269067</c:v>
                </c:pt>
                <c:pt idx="13849">
                  <c:v>200.84587777590377</c:v>
                </c:pt>
                <c:pt idx="13850">
                  <c:v>191.99507990467282</c:v>
                </c:pt>
                <c:pt idx="13851">
                  <c:v>197.93506871010698</c:v>
                </c:pt>
                <c:pt idx="13852">
                  <c:v>185.26342179397056</c:v>
                </c:pt>
                <c:pt idx="13853">
                  <c:v>183.18954378260753</c:v>
                </c:pt>
                <c:pt idx="13854">
                  <c:v>183.65866761701432</c:v>
                </c:pt>
                <c:pt idx="13855">
                  <c:v>204.73522495830878</c:v>
                </c:pt>
                <c:pt idx="13856">
                  <c:v>214.10184431389246</c:v>
                </c:pt>
                <c:pt idx="13857">
                  <c:v>201.36653439456802</c:v>
                </c:pt>
                <c:pt idx="13858">
                  <c:v>190.16591621420798</c:v>
                </c:pt>
                <c:pt idx="13859">
                  <c:v>184.98258300226189</c:v>
                </c:pt>
                <c:pt idx="13860">
                  <c:v>178.96580034933709</c:v>
                </c:pt>
                <c:pt idx="13861">
                  <c:v>166.18864947440352</c:v>
                </c:pt>
                <c:pt idx="13862">
                  <c:v>196.62029108242007</c:v>
                </c:pt>
                <c:pt idx="13863">
                  <c:v>186.87744843573046</c:v>
                </c:pt>
                <c:pt idx="13864">
                  <c:v>175.50791138997579</c:v>
                </c:pt>
                <c:pt idx="13865">
                  <c:v>169.62048723123189</c:v>
                </c:pt>
                <c:pt idx="13866">
                  <c:v>160.55528611304089</c:v>
                </c:pt>
                <c:pt idx="13867">
                  <c:v>182.01223427037326</c:v>
                </c:pt>
                <c:pt idx="13868">
                  <c:v>170.13351695794381</c:v>
                </c:pt>
                <c:pt idx="13869">
                  <c:v>160.60711710324154</c:v>
                </c:pt>
                <c:pt idx="13870">
                  <c:v>158.24357251366018</c:v>
                </c:pt>
                <c:pt idx="13871">
                  <c:v>165.56179449723868</c:v>
                </c:pt>
                <c:pt idx="13872">
                  <c:v>157.33361845747845</c:v>
                </c:pt>
                <c:pt idx="13873">
                  <c:v>149.28824570967436</c:v>
                </c:pt>
                <c:pt idx="13874">
                  <c:v>151.9738920596817</c:v>
                </c:pt>
                <c:pt idx="13875">
                  <c:v>139.71366639765847</c:v>
                </c:pt>
                <c:pt idx="13876">
                  <c:v>139.4461848333442</c:v>
                </c:pt>
                <c:pt idx="13877">
                  <c:v>188.60345126503694</c:v>
                </c:pt>
                <c:pt idx="13878">
                  <c:v>172.40402915389905</c:v>
                </c:pt>
                <c:pt idx="13879">
                  <c:v>161.54396195771278</c:v>
                </c:pt>
                <c:pt idx="13880">
                  <c:v>155.30738334940543</c:v>
                </c:pt>
                <c:pt idx="13881">
                  <c:v>172.79718156578315</c:v>
                </c:pt>
                <c:pt idx="13882">
                  <c:v>156.08629728887286</c:v>
                </c:pt>
                <c:pt idx="13883">
                  <c:v>147.89064200422081</c:v>
                </c:pt>
                <c:pt idx="13884">
                  <c:v>157.04972794038736</c:v>
                </c:pt>
                <c:pt idx="13885">
                  <c:v>145.68913832566409</c:v>
                </c:pt>
                <c:pt idx="13886">
                  <c:v>146.81164858761576</c:v>
                </c:pt>
                <c:pt idx="13887">
                  <c:v>166.76916167117338</c:v>
                </c:pt>
                <c:pt idx="13888">
                  <c:v>154.92621395481137</c:v>
                </c:pt>
                <c:pt idx="13889">
                  <c:v>152.9118837507674</c:v>
                </c:pt>
                <c:pt idx="13890">
                  <c:v>207.5676678950598</c:v>
                </c:pt>
                <c:pt idx="13891">
                  <c:v>197.50588183640468</c:v>
                </c:pt>
                <c:pt idx="13892">
                  <c:v>181.2711532813139</c:v>
                </c:pt>
                <c:pt idx="13893">
                  <c:v>175.03985673626062</c:v>
                </c:pt>
                <c:pt idx="13894">
                  <c:v>188.81973422797728</c:v>
                </c:pt>
                <c:pt idx="13895">
                  <c:v>180.9097767167957</c:v>
                </c:pt>
                <c:pt idx="13896">
                  <c:v>169.88316715648807</c:v>
                </c:pt>
                <c:pt idx="13897">
                  <c:v>172.92465894630254</c:v>
                </c:pt>
                <c:pt idx="13898">
                  <c:v>161.96573222465145</c:v>
                </c:pt>
                <c:pt idx="13899">
                  <c:v>156.26872550245571</c:v>
                </c:pt>
                <c:pt idx="13900">
                  <c:v>176.94017840319771</c:v>
                </c:pt>
                <c:pt idx="13901">
                  <c:v>165.12500473732962</c:v>
                </c:pt>
                <c:pt idx="13902">
                  <c:v>157.93747893889804</c:v>
                </c:pt>
                <c:pt idx="13903">
                  <c:v>201.49147592549571</c:v>
                </c:pt>
                <c:pt idx="13904">
                  <c:v>189.12524822188891</c:v>
                </c:pt>
                <c:pt idx="13905">
                  <c:v>185.16229138997869</c:v>
                </c:pt>
                <c:pt idx="13906">
                  <c:v>201.68338121859335</c:v>
                </c:pt>
                <c:pt idx="13907">
                  <c:v>186.84464394016368</c:v>
                </c:pt>
                <c:pt idx="13908">
                  <c:v>179.06134169329403</c:v>
                </c:pt>
                <c:pt idx="13909">
                  <c:v>173.50478871564633</c:v>
                </c:pt>
                <c:pt idx="13910">
                  <c:v>167.09705764630166</c:v>
                </c:pt>
                <c:pt idx="13911">
                  <c:v>187.18784077245255</c:v>
                </c:pt>
                <c:pt idx="13912">
                  <c:v>172.47732897959668</c:v>
                </c:pt>
                <c:pt idx="13913">
                  <c:v>164.59718003948706</c:v>
                </c:pt>
                <c:pt idx="13914">
                  <c:v>159.55521890526165</c:v>
                </c:pt>
                <c:pt idx="13915">
                  <c:v>169.22223084841539</c:v>
                </c:pt>
                <c:pt idx="13916">
                  <c:v>157.96196516281429</c:v>
                </c:pt>
                <c:pt idx="13917">
                  <c:v>150.04404660277805</c:v>
                </c:pt>
                <c:pt idx="13918">
                  <c:v>154.46387739846068</c:v>
                </c:pt>
                <c:pt idx="13919">
                  <c:v>142.35014205813195</c:v>
                </c:pt>
                <c:pt idx="13920">
                  <c:v>141.29887099891221</c:v>
                </c:pt>
                <c:pt idx="13921">
                  <c:v>175.09611316815835</c:v>
                </c:pt>
                <c:pt idx="13922">
                  <c:v>159.94934671873989</c:v>
                </c:pt>
                <c:pt idx="13923">
                  <c:v>150.58349025474786</c:v>
                </c:pt>
                <c:pt idx="13924">
                  <c:v>158.44947362087964</c:v>
                </c:pt>
                <c:pt idx="13925">
                  <c:v>146.39787148518212</c:v>
                </c:pt>
                <c:pt idx="13926">
                  <c:v>144.24908210284025</c:v>
                </c:pt>
                <c:pt idx="13927">
                  <c:v>154.60085075665575</c:v>
                </c:pt>
                <c:pt idx="13928">
                  <c:v>194.34063027010723</c:v>
                </c:pt>
                <c:pt idx="13929">
                  <c:v>182.730255326308</c:v>
                </c:pt>
                <c:pt idx="13930">
                  <c:v>168.18936905018222</c:v>
                </c:pt>
                <c:pt idx="13931">
                  <c:v>179.11240322904951</c:v>
                </c:pt>
                <c:pt idx="13932">
                  <c:v>164.96974396833048</c:v>
                </c:pt>
                <c:pt idx="13933">
                  <c:v>160.64809203583081</c:v>
                </c:pt>
                <c:pt idx="13934">
                  <c:v>163.2369930815953</c:v>
                </c:pt>
                <c:pt idx="13935">
                  <c:v>187.2523252575138</c:v>
                </c:pt>
                <c:pt idx="13936">
                  <c:v>190.09043152428831</c:v>
                </c:pt>
                <c:pt idx="13937">
                  <c:v>174.33561551228468</c:v>
                </c:pt>
                <c:pt idx="13938">
                  <c:v>168.33429034845108</c:v>
                </c:pt>
                <c:pt idx="13939">
                  <c:v>162.44684834139503</c:v>
                </c:pt>
                <c:pt idx="13940">
                  <c:v>174.85708875333307</c:v>
                </c:pt>
                <c:pt idx="13941">
                  <c:v>160.033962372617</c:v>
                </c:pt>
                <c:pt idx="13942">
                  <c:v>153.95564521053052</c:v>
                </c:pt>
                <c:pt idx="13943">
                  <c:v>160.25144591466687</c:v>
                </c:pt>
                <c:pt idx="13944">
                  <c:v>145.04007763320305</c:v>
                </c:pt>
                <c:pt idx="13945">
                  <c:v>145.83194262725647</c:v>
                </c:pt>
                <c:pt idx="13946">
                  <c:v>162.54422846077136</c:v>
                </c:pt>
                <c:pt idx="13947">
                  <c:v>148.86126549015921</c:v>
                </c:pt>
                <c:pt idx="13948">
                  <c:v>145.06998363659659</c:v>
                </c:pt>
                <c:pt idx="13949">
                  <c:v>181.84953012411165</c:v>
                </c:pt>
                <c:pt idx="13950">
                  <c:v>168.8550344683099</c:v>
                </c:pt>
                <c:pt idx="13951">
                  <c:v>165.15357393932641</c:v>
                </c:pt>
                <c:pt idx="13952">
                  <c:v>177.79326636831252</c:v>
                </c:pt>
                <c:pt idx="13953">
                  <c:v>165.86740655622407</c:v>
                </c:pt>
                <c:pt idx="13954">
                  <c:v>157.62270731595049</c:v>
                </c:pt>
                <c:pt idx="13955">
                  <c:v>162.12922790467883</c:v>
                </c:pt>
                <c:pt idx="13956">
                  <c:v>150.82268743795862</c:v>
                </c:pt>
                <c:pt idx="13957">
                  <c:v>149.04832346124886</c:v>
                </c:pt>
                <c:pt idx="13958">
                  <c:v>152.96283140413334</c:v>
                </c:pt>
                <c:pt idx="13959">
                  <c:v>168.62761023299777</c:v>
                </c:pt>
                <c:pt idx="13960">
                  <c:v>164.49555326003747</c:v>
                </c:pt>
                <c:pt idx="13961">
                  <c:v>155.63014563644356</c:v>
                </c:pt>
                <c:pt idx="13962">
                  <c:v>149.63667701715758</c:v>
                </c:pt>
                <c:pt idx="13963">
                  <c:v>152.27224614664419</c:v>
                </c:pt>
                <c:pt idx="13964">
                  <c:v>237.6919446411224</c:v>
                </c:pt>
                <c:pt idx="13965">
                  <c:v>230.17224153106906</c:v>
                </c:pt>
                <c:pt idx="13966">
                  <c:v>224.58191793737046</c:v>
                </c:pt>
                <c:pt idx="13967">
                  <c:v>215.88459960214209</c:v>
                </c:pt>
                <c:pt idx="13968">
                  <c:v>207.3078195717269</c:v>
                </c:pt>
                <c:pt idx="13969">
                  <c:v>198.11483126460257</c:v>
                </c:pt>
                <c:pt idx="13970">
                  <c:v>191.92660276720881</c:v>
                </c:pt>
                <c:pt idx="13971">
                  <c:v>222.35490821600422</c:v>
                </c:pt>
                <c:pt idx="13972">
                  <c:v>217.14473833407499</c:v>
                </c:pt>
                <c:pt idx="13973">
                  <c:v>209.01375957962603</c:v>
                </c:pt>
                <c:pt idx="13974">
                  <c:v>200.97151258695999</c:v>
                </c:pt>
                <c:pt idx="13975">
                  <c:v>191.54716933640839</c:v>
                </c:pt>
                <c:pt idx="13976">
                  <c:v>183.7837692236094</c:v>
                </c:pt>
                <c:pt idx="13977">
                  <c:v>209.27776277419616</c:v>
                </c:pt>
                <c:pt idx="13978">
                  <c:v>201.50255135031637</c:v>
                </c:pt>
                <c:pt idx="13979">
                  <c:v>195.08959585898356</c:v>
                </c:pt>
                <c:pt idx="13980">
                  <c:v>187.50932781335791</c:v>
                </c:pt>
                <c:pt idx="13981">
                  <c:v>176.07178613123233</c:v>
                </c:pt>
                <c:pt idx="13982">
                  <c:v>193.8428245269514</c:v>
                </c:pt>
                <c:pt idx="13983">
                  <c:v>188.18214041242481</c:v>
                </c:pt>
                <c:pt idx="13984">
                  <c:v>179.63153610017798</c:v>
                </c:pt>
                <c:pt idx="13985">
                  <c:v>171.20004334363034</c:v>
                </c:pt>
                <c:pt idx="13986">
                  <c:v>174.62884504197677</c:v>
                </c:pt>
                <c:pt idx="13987">
                  <c:v>169.66464097997527</c:v>
                </c:pt>
                <c:pt idx="13988">
                  <c:v>161.36942147569493</c:v>
                </c:pt>
                <c:pt idx="13989">
                  <c:v>166.88399511224111</c:v>
                </c:pt>
                <c:pt idx="13990">
                  <c:v>154.64967031187439</c:v>
                </c:pt>
                <c:pt idx="13991">
                  <c:v>151.98673994475644</c:v>
                </c:pt>
                <c:pt idx="13992">
                  <c:v>210.73035818958533</c:v>
                </c:pt>
                <c:pt idx="13993">
                  <c:v>198.68198874147697</c:v>
                </c:pt>
                <c:pt idx="13994">
                  <c:v>192.90353386860033</c:v>
                </c:pt>
                <c:pt idx="13995">
                  <c:v>189.74858880553711</c:v>
                </c:pt>
                <c:pt idx="13996">
                  <c:v>180.56733706737487</c:v>
                </c:pt>
                <c:pt idx="13997">
                  <c:v>195.83156460343127</c:v>
                </c:pt>
                <c:pt idx="13998">
                  <c:v>185.35874817571016</c:v>
                </c:pt>
                <c:pt idx="13999">
                  <c:v>180.6338490431815</c:v>
                </c:pt>
                <c:pt idx="14000">
                  <c:v>174.36020831074143</c:v>
                </c:pt>
                <c:pt idx="14001">
                  <c:v>184.21902758219608</c:v>
                </c:pt>
                <c:pt idx="14002">
                  <c:v>175.70217627997431</c:v>
                </c:pt>
                <c:pt idx="14003">
                  <c:v>167.27273029214098</c:v>
                </c:pt>
                <c:pt idx="14004">
                  <c:v>172.80935420386413</c:v>
                </c:pt>
                <c:pt idx="14005">
                  <c:v>161.71064949155902</c:v>
                </c:pt>
                <c:pt idx="14006">
                  <c:v>160.6267472534721</c:v>
                </c:pt>
                <c:pt idx="14007">
                  <c:v>194.6786105699498</c:v>
                </c:pt>
                <c:pt idx="14008">
                  <c:v>181.80149726992909</c:v>
                </c:pt>
                <c:pt idx="14009">
                  <c:v>171.6809899117834</c:v>
                </c:pt>
                <c:pt idx="14010">
                  <c:v>179.29256854357027</c:v>
                </c:pt>
                <c:pt idx="14011">
                  <c:v>168.34921017808756</c:v>
                </c:pt>
                <c:pt idx="14012">
                  <c:v>163.25535270606497</c:v>
                </c:pt>
                <c:pt idx="14013">
                  <c:v>176.12498368360298</c:v>
                </c:pt>
                <c:pt idx="14014">
                  <c:v>232.48892421989422</c:v>
                </c:pt>
                <c:pt idx="14015">
                  <c:v>219.47161838419538</c:v>
                </c:pt>
                <c:pt idx="14016">
                  <c:v>213.80024923647397</c:v>
                </c:pt>
                <c:pt idx="14017">
                  <c:v>208.66432075133775</c:v>
                </c:pt>
                <c:pt idx="14018">
                  <c:v>196.23076424222745</c:v>
                </c:pt>
                <c:pt idx="14019">
                  <c:v>214.30363344740158</c:v>
                </c:pt>
                <c:pt idx="14020">
                  <c:v>205.26925733854705</c:v>
                </c:pt>
                <c:pt idx="14021">
                  <c:v>196.06665939318987</c:v>
                </c:pt>
                <c:pt idx="14022">
                  <c:v>192.71843073422883</c:v>
                </c:pt>
                <c:pt idx="14023">
                  <c:v>199.51963172553235</c:v>
                </c:pt>
                <c:pt idx="14024">
                  <c:v>188.3463487959566</c:v>
                </c:pt>
                <c:pt idx="14025">
                  <c:v>182.13883676146702</c:v>
                </c:pt>
                <c:pt idx="14026">
                  <c:v>178.96751379171656</c:v>
                </c:pt>
                <c:pt idx="14027">
                  <c:v>173.56045067782998</c:v>
                </c:pt>
                <c:pt idx="14028">
                  <c:v>165.86635581351857</c:v>
                </c:pt>
                <c:pt idx="14029">
                  <c:v>201.60705199805125</c:v>
                </c:pt>
                <c:pt idx="14030">
                  <c:v>192.94046531247227</c:v>
                </c:pt>
                <c:pt idx="14031">
                  <c:v>182.91107999080759</c:v>
                </c:pt>
                <c:pt idx="14032">
                  <c:v>187.43055186229662</c:v>
                </c:pt>
                <c:pt idx="14033">
                  <c:v>177.79342380419757</c:v>
                </c:pt>
                <c:pt idx="14034">
                  <c:v>172.60839392603862</c:v>
                </c:pt>
                <c:pt idx="14035">
                  <c:v>177.07614149180927</c:v>
                </c:pt>
                <c:pt idx="14036">
                  <c:v>221.79479030162975</c:v>
                </c:pt>
                <c:pt idx="14037">
                  <c:v>212.7771773733183</c:v>
                </c:pt>
                <c:pt idx="14038">
                  <c:v>206.57542157719877</c:v>
                </c:pt>
                <c:pt idx="14039">
                  <c:v>206.51065412807384</c:v>
                </c:pt>
                <c:pt idx="14040">
                  <c:v>196.28282326488693</c:v>
                </c:pt>
                <c:pt idx="14041">
                  <c:v>189.53624172559887</c:v>
                </c:pt>
                <c:pt idx="14042">
                  <c:v>196.84286320516105</c:v>
                </c:pt>
                <c:pt idx="14043">
                  <c:v>220.41991920710075</c:v>
                </c:pt>
                <c:pt idx="14044">
                  <c:v>222.51332214475246</c:v>
                </c:pt>
                <c:pt idx="14045">
                  <c:v>216.01761517089153</c:v>
                </c:pt>
                <c:pt idx="14046">
                  <c:v>210.35259852355682</c:v>
                </c:pt>
                <c:pt idx="14047">
                  <c:v>204.76421896116426</c:v>
                </c:pt>
                <c:pt idx="14048">
                  <c:v>193.12129039778551</c:v>
                </c:pt>
                <c:pt idx="14049">
                  <c:v>187.94903059069748</c:v>
                </c:pt>
                <c:pt idx="14050">
                  <c:v>208.73954989348874</c:v>
                </c:pt>
                <c:pt idx="14051">
                  <c:v>201.70255380102049</c:v>
                </c:pt>
                <c:pt idx="14052">
                  <c:v>197.59114596315248</c:v>
                </c:pt>
                <c:pt idx="14053">
                  <c:v>188.3041337056984</c:v>
                </c:pt>
                <c:pt idx="14054">
                  <c:v>178.90663776677502</c:v>
                </c:pt>
                <c:pt idx="14055">
                  <c:v>193.97431124635602</c:v>
                </c:pt>
                <c:pt idx="14056">
                  <c:v>189.8359629258523</c:v>
                </c:pt>
                <c:pt idx="14057">
                  <c:v>183.92382128708186</c:v>
                </c:pt>
                <c:pt idx="14058">
                  <c:v>176.89804258930212</c:v>
                </c:pt>
                <c:pt idx="14059">
                  <c:v>179.51165618340565</c:v>
                </c:pt>
                <c:pt idx="14060">
                  <c:v>173.21727720712738</c:v>
                </c:pt>
                <c:pt idx="14061">
                  <c:v>167.3726740478096</c:v>
                </c:pt>
                <c:pt idx="14062">
                  <c:v>162.985412093175</c:v>
                </c:pt>
                <c:pt idx="14063">
                  <c:v>156.58449343434222</c:v>
                </c:pt>
                <c:pt idx="14064">
                  <c:v>150.82962328622853</c:v>
                </c:pt>
                <c:pt idx="14065">
                  <c:v>197.94245761473917</c:v>
                </c:pt>
                <c:pt idx="14066">
                  <c:v>185.97373238380419</c:v>
                </c:pt>
                <c:pt idx="14067">
                  <c:v>181.42535544566704</c:v>
                </c:pt>
                <c:pt idx="14068">
                  <c:v>178.52938023674255</c:v>
                </c:pt>
                <c:pt idx="14069">
                  <c:v>182.09778784613309</c:v>
                </c:pt>
                <c:pt idx="14070">
                  <c:v>171.48707941600742</c:v>
                </c:pt>
                <c:pt idx="14071">
                  <c:v>167.61459545661887</c:v>
                </c:pt>
                <c:pt idx="14072">
                  <c:v>171.06568979641224</c:v>
                </c:pt>
                <c:pt idx="14073">
                  <c:v>163.1557567437892</c:v>
                </c:pt>
                <c:pt idx="14074">
                  <c:v>159.96912623876574</c:v>
                </c:pt>
                <c:pt idx="14075">
                  <c:v>181.54596431008167</c:v>
                </c:pt>
                <c:pt idx="14076">
                  <c:v>170.47410087238336</c:v>
                </c:pt>
                <c:pt idx="14077">
                  <c:v>165.24575222102089</c:v>
                </c:pt>
                <c:pt idx="14078">
                  <c:v>220.63789880620914</c:v>
                </c:pt>
                <c:pt idx="14079">
                  <c:v>207.60492127145983</c:v>
                </c:pt>
                <c:pt idx="14080">
                  <c:v>202.67772867846941</c:v>
                </c:pt>
                <c:pt idx="14081">
                  <c:v>196.04270540592643</c:v>
                </c:pt>
                <c:pt idx="14082">
                  <c:v>201.98706482914906</c:v>
                </c:pt>
                <c:pt idx="14083">
                  <c:v>194.76765257035186</c:v>
                </c:pt>
                <c:pt idx="14084">
                  <c:v>186.89735532351892</c:v>
                </c:pt>
                <c:pt idx="14085">
                  <c:v>185.51242491346966</c:v>
                </c:pt>
                <c:pt idx="14086">
                  <c:v>179.52663190349222</c:v>
                </c:pt>
                <c:pt idx="14087">
                  <c:v>167.32027881152544</c:v>
                </c:pt>
                <c:pt idx="14088">
                  <c:v>188.75049097070246</c:v>
                </c:pt>
                <c:pt idx="14089">
                  <c:v>179.58803232829996</c:v>
                </c:pt>
                <c:pt idx="14090">
                  <c:v>175.17102625297275</c:v>
                </c:pt>
                <c:pt idx="14091">
                  <c:v>212.91104587487507</c:v>
                </c:pt>
                <c:pt idx="14092">
                  <c:v>202.78289256850917</c:v>
                </c:pt>
                <c:pt idx="14093">
                  <c:v>196.28295727999534</c:v>
                </c:pt>
                <c:pt idx="14094">
                  <c:v>209.19351480207467</c:v>
                </c:pt>
                <c:pt idx="14095">
                  <c:v>202.67444542890087</c:v>
                </c:pt>
                <c:pt idx="14096">
                  <c:v>199.4075796138593</c:v>
                </c:pt>
                <c:pt idx="14097">
                  <c:v>193.03550906623059</c:v>
                </c:pt>
                <c:pt idx="14098">
                  <c:v>183.44039421229695</c:v>
                </c:pt>
                <c:pt idx="14099">
                  <c:v>194.84695317740784</c:v>
                </c:pt>
                <c:pt idx="14100">
                  <c:v>190.04432277937053</c:v>
                </c:pt>
                <c:pt idx="14101">
                  <c:v>185.17855305523472</c:v>
                </c:pt>
                <c:pt idx="14102">
                  <c:v>177.23903395379784</c:v>
                </c:pt>
                <c:pt idx="14103">
                  <c:v>180.62336575495738</c:v>
                </c:pt>
                <c:pt idx="14104">
                  <c:v>174.25816951390152</c:v>
                </c:pt>
                <c:pt idx="14105">
                  <c:v>170.98000783392331</c:v>
                </c:pt>
                <c:pt idx="14106">
                  <c:v>166.287746035194</c:v>
                </c:pt>
                <c:pt idx="14107">
                  <c:v>161.33435385289931</c:v>
                </c:pt>
                <c:pt idx="14108">
                  <c:v>153.81389470352246</c:v>
                </c:pt>
                <c:pt idx="14109">
                  <c:v>184.4700559459684</c:v>
                </c:pt>
                <c:pt idx="14110">
                  <c:v>175.61819052159785</c:v>
                </c:pt>
                <c:pt idx="14111">
                  <c:v>169.8403722985372</c:v>
                </c:pt>
                <c:pt idx="14112">
                  <c:v>171.58237880851243</c:v>
                </c:pt>
                <c:pt idx="14113">
                  <c:v>163.26552130600271</c:v>
                </c:pt>
                <c:pt idx="14114">
                  <c:v>159.89776568106458</c:v>
                </c:pt>
                <c:pt idx="14115">
                  <c:v>168.15076844858731</c:v>
                </c:pt>
                <c:pt idx="14116">
                  <c:v>206.67112081521441</c:v>
                </c:pt>
                <c:pt idx="14117">
                  <c:v>197.07248693851398</c:v>
                </c:pt>
                <c:pt idx="14118">
                  <c:v>188.71895552693832</c:v>
                </c:pt>
                <c:pt idx="14119">
                  <c:v>188.86841640262901</c:v>
                </c:pt>
                <c:pt idx="14120">
                  <c:v>181.32937760661912</c:v>
                </c:pt>
                <c:pt idx="14121">
                  <c:v>171.34079393220395</c:v>
                </c:pt>
                <c:pt idx="14122">
                  <c:v>176.46770019189967</c:v>
                </c:pt>
                <c:pt idx="14123">
                  <c:v>200.03678827983026</c:v>
                </c:pt>
                <c:pt idx="14124">
                  <c:v>197.92400595353752</c:v>
                </c:pt>
                <c:pt idx="14125">
                  <c:v>190.3815102264407</c:v>
                </c:pt>
                <c:pt idx="14126">
                  <c:v>187.62634055136914</c:v>
                </c:pt>
                <c:pt idx="14127">
                  <c:v>183.93788436351656</c:v>
                </c:pt>
                <c:pt idx="14128">
                  <c:v>182.49612063432141</c:v>
                </c:pt>
                <c:pt idx="14129">
                  <c:v>175.61573323982157</c:v>
                </c:pt>
                <c:pt idx="14130">
                  <c:v>172.80761293312798</c:v>
                </c:pt>
                <c:pt idx="14131">
                  <c:v>168.83326509944732</c:v>
                </c:pt>
                <c:pt idx="14132">
                  <c:v>163.49424891359331</c:v>
                </c:pt>
                <c:pt idx="14133">
                  <c:v>154.61491722756182</c:v>
                </c:pt>
                <c:pt idx="14134">
                  <c:v>172.21803357778163</c:v>
                </c:pt>
                <c:pt idx="14135">
                  <c:v>163.68407865581435</c:v>
                </c:pt>
                <c:pt idx="14136">
                  <c:v>159.80096454225691</c:v>
                </c:pt>
                <c:pt idx="14137">
                  <c:v>192.54275618516613</c:v>
                </c:pt>
                <c:pt idx="14138">
                  <c:v>184.35137565960417</c:v>
                </c:pt>
                <c:pt idx="14139">
                  <c:v>175.19745308128563</c:v>
                </c:pt>
                <c:pt idx="14140">
                  <c:v>187.22872857195375</c:v>
                </c:pt>
                <c:pt idx="14141">
                  <c:v>181.29098705433626</c:v>
                </c:pt>
                <c:pt idx="14142">
                  <c:v>173.94120343731242</c:v>
                </c:pt>
                <c:pt idx="14143">
                  <c:v>173.78326303739141</c:v>
                </c:pt>
                <c:pt idx="14144">
                  <c:v>168.52358139857506</c:v>
                </c:pt>
                <c:pt idx="14145">
                  <c:v>157.15248041853738</c:v>
                </c:pt>
                <c:pt idx="14146">
                  <c:v>162.58931837853538</c:v>
                </c:pt>
                <c:pt idx="14147">
                  <c:v>180.41974920531356</c:v>
                </c:pt>
                <c:pt idx="14148">
                  <c:v>182.2318235995001</c:v>
                </c:pt>
                <c:pt idx="14149">
                  <c:v>172.35277766216291</c:v>
                </c:pt>
                <c:pt idx="14150">
                  <c:v>164.94756370645337</c:v>
                </c:pt>
                <c:pt idx="14151">
                  <c:v>167.81003843636176</c:v>
                </c:pt>
                <c:pt idx="14152">
                  <c:v>230.75315985774671</c:v>
                </c:pt>
                <c:pt idx="14153">
                  <c:v>226.6204260006906</c:v>
                </c:pt>
                <c:pt idx="14154">
                  <c:v>219.52874558726251</c:v>
                </c:pt>
                <c:pt idx="14155">
                  <c:v>210.649764607306</c:v>
                </c:pt>
                <c:pt idx="14156">
                  <c:v>200.83985847491454</c:v>
                </c:pt>
                <c:pt idx="14157">
                  <c:v>214.91685609471324</c:v>
                </c:pt>
                <c:pt idx="14158">
                  <c:v>211.67880749213657</c:v>
                </c:pt>
                <c:pt idx="14159">
                  <c:v>206.51136667642891</c:v>
                </c:pt>
                <c:pt idx="14160">
                  <c:v>195.222048158392</c:v>
                </c:pt>
                <c:pt idx="14161">
                  <c:v>200.99390843557251</c:v>
                </c:pt>
                <c:pt idx="14162">
                  <c:v>196.76321797867604</c:v>
                </c:pt>
                <c:pt idx="14163">
                  <c:v>190.7278686590364</c:v>
                </c:pt>
                <c:pt idx="14164">
                  <c:v>186.24410712199483</c:v>
                </c:pt>
                <c:pt idx="14165">
                  <c:v>181.97207065765861</c:v>
                </c:pt>
                <c:pt idx="14166">
                  <c:v>171.77505012387223</c:v>
                </c:pt>
                <c:pt idx="14167">
                  <c:v>202.8173571768815</c:v>
                </c:pt>
                <c:pt idx="14168">
                  <c:v>197.87767361490342</c:v>
                </c:pt>
                <c:pt idx="14169">
                  <c:v>193.04006227238688</c:v>
                </c:pt>
                <c:pt idx="14170">
                  <c:v>192.22262847371644</c:v>
                </c:pt>
                <c:pt idx="14171">
                  <c:v>183.94759442224199</c:v>
                </c:pt>
                <c:pt idx="14172">
                  <c:v>177.00148985492569</c:v>
                </c:pt>
                <c:pt idx="14173">
                  <c:v>179.42932060441444</c:v>
                </c:pt>
                <c:pt idx="14174">
                  <c:v>221.72243184798481</c:v>
                </c:pt>
                <c:pt idx="14175">
                  <c:v>213.75133095496142</c:v>
                </c:pt>
                <c:pt idx="14176">
                  <c:v>207.52493029567177</c:v>
                </c:pt>
                <c:pt idx="14177">
                  <c:v>205.5025232265067</c:v>
                </c:pt>
                <c:pt idx="14178">
                  <c:v>198.71591608370818</c:v>
                </c:pt>
                <c:pt idx="14179">
                  <c:v>190.03666434366119</c:v>
                </c:pt>
                <c:pt idx="14180">
                  <c:v>194.20449487544136</c:v>
                </c:pt>
                <c:pt idx="14181">
                  <c:v>213.67564003909899</c:v>
                </c:pt>
                <c:pt idx="14182">
                  <c:v>219.32829769263333</c:v>
                </c:pt>
                <c:pt idx="14183">
                  <c:v>216.63696127520132</c:v>
                </c:pt>
                <c:pt idx="14184">
                  <c:v>208.59436391313307</c:v>
                </c:pt>
                <c:pt idx="14185">
                  <c:v>200.28616169981501</c:v>
                </c:pt>
                <c:pt idx="14186">
                  <c:v>204.63756353984684</c:v>
                </c:pt>
                <c:pt idx="14187">
                  <c:v>199.95317688632099</c:v>
                </c:pt>
                <c:pt idx="14188">
                  <c:v>190.7175510205991</c:v>
                </c:pt>
                <c:pt idx="14189">
                  <c:v>190.37672610919503</c:v>
                </c:pt>
                <c:pt idx="14190">
                  <c:v>183.81611244862256</c:v>
                </c:pt>
                <c:pt idx="14191">
                  <c:v>174.04599906283647</c:v>
                </c:pt>
                <c:pt idx="14192">
                  <c:v>193.35678462172268</c:v>
                </c:pt>
                <c:pt idx="14193">
                  <c:v>185.33387385421065</c:v>
                </c:pt>
                <c:pt idx="14194">
                  <c:v>177.33324840722707</c:v>
                </c:pt>
                <c:pt idx="14195">
                  <c:v>208.48963910528687</c:v>
                </c:pt>
                <c:pt idx="14196">
                  <c:v>201.80370847076404</c:v>
                </c:pt>
                <c:pt idx="14197">
                  <c:v>194.21606274033104</c:v>
                </c:pt>
                <c:pt idx="14198">
                  <c:v>209.31238524984406</c:v>
                </c:pt>
                <c:pt idx="14199">
                  <c:v>203.87719213630226</c:v>
                </c:pt>
                <c:pt idx="14200">
                  <c:v>194.88479880933937</c:v>
                </c:pt>
                <c:pt idx="14201">
                  <c:v>191.18581720864449</c:v>
                </c:pt>
                <c:pt idx="14202">
                  <c:v>185.56490214402106</c:v>
                </c:pt>
                <c:pt idx="14203">
                  <c:v>175.77135175492867</c:v>
                </c:pt>
                <c:pt idx="14204">
                  <c:v>181.82817062021786</c:v>
                </c:pt>
                <c:pt idx="14205">
                  <c:v>199.85225902669151</c:v>
                </c:pt>
                <c:pt idx="14206">
                  <c:v>196.59696280850972</c:v>
                </c:pt>
                <c:pt idx="14207">
                  <c:v>187.41918892655713</c:v>
                </c:pt>
                <c:pt idx="14208">
                  <c:v>176.80110188386789</c:v>
                </c:pt>
                <c:pt idx="14209">
                  <c:v>183.33168243619684</c:v>
                </c:pt>
                <c:pt idx="14210">
                  <c:v>226.24923336447887</c:v>
                </c:pt>
                <c:pt idx="14211">
                  <c:v>219.86100846130546</c:v>
                </c:pt>
                <c:pt idx="14212">
                  <c:v>215.92898244345747</c:v>
                </c:pt>
                <c:pt idx="14213">
                  <c:v>211.41446171616906</c:v>
                </c:pt>
                <c:pt idx="14214">
                  <c:v>205.7855121658215</c:v>
                </c:pt>
                <c:pt idx="14215">
                  <c:v>198.00416312558127</c:v>
                </c:pt>
                <c:pt idx="14216">
                  <c:v>201.78623107892372</c:v>
                </c:pt>
                <c:pt idx="14217">
                  <c:v>216.90570225389172</c:v>
                </c:pt>
                <c:pt idx="14218">
                  <c:v>212.68966755458473</c:v>
                </c:pt>
                <c:pt idx="14219">
                  <c:v>207.43619315307706</c:v>
                </c:pt>
                <c:pt idx="14220">
                  <c:v>199.11187191728891</c:v>
                </c:pt>
                <c:pt idx="14221">
                  <c:v>200.23642173449275</c:v>
                </c:pt>
                <c:pt idx="14222">
                  <c:v>223.99360583184</c:v>
                </c:pt>
              </c:numCache>
            </c:numRef>
          </c:xVal>
          <c:yVal>
            <c:numRef>
              <c:f>Optimization!$AC$11:$AC$14233</c:f>
              <c:numCache>
                <c:formatCode>0.0</c:formatCode>
                <c:ptCount val="14223"/>
                <c:pt idx="0">
                  <c:v>40</c:v>
                </c:pt>
                <c:pt idx="1">
                  <c:v>54.858906214383623</c:v>
                </c:pt>
                <c:pt idx="2">
                  <c:v>69.717812428767303</c:v>
                </c:pt>
                <c:pt idx="3">
                  <c:v>84.57671864315094</c:v>
                </c:pt>
                <c:pt idx="4">
                  <c:v>99.43562485753462</c:v>
                </c:pt>
                <c:pt idx="5">
                  <c:v>114.29453107191821</c:v>
                </c:pt>
                <c:pt idx="6">
                  <c:v>129.15343728630182</c:v>
                </c:pt>
                <c:pt idx="7">
                  <c:v>144.01234350068546</c:v>
                </c:pt>
                <c:pt idx="8">
                  <c:v>158.87124971506918</c:v>
                </c:pt>
                <c:pt idx="9">
                  <c:v>173.73015592945291</c:v>
                </c:pt>
                <c:pt idx="10">
                  <c:v>188.58906214383646</c:v>
                </c:pt>
                <c:pt idx="11">
                  <c:v>203.44796835821998</c:v>
                </c:pt>
                <c:pt idx="12">
                  <c:v>218.30687457260365</c:v>
                </c:pt>
                <c:pt idx="13">
                  <c:v>233.16578078698737</c:v>
                </c:pt>
                <c:pt idx="14">
                  <c:v>248.02468700137084</c:v>
                </c:pt>
                <c:pt idx="15">
                  <c:v>262.88359321575462</c:v>
                </c:pt>
                <c:pt idx="16">
                  <c:v>277.74249943013837</c:v>
                </c:pt>
                <c:pt idx="17">
                  <c:v>46.689476356045198</c:v>
                </c:pt>
                <c:pt idx="18">
                  <c:v>61.548382570428764</c:v>
                </c:pt>
                <c:pt idx="19">
                  <c:v>76.407288784812465</c:v>
                </c:pt>
                <c:pt idx="20">
                  <c:v>91.266194999196131</c:v>
                </c:pt>
                <c:pt idx="21">
                  <c:v>106.12510121357975</c:v>
                </c:pt>
                <c:pt idx="22">
                  <c:v>120.98400742796342</c:v>
                </c:pt>
                <c:pt idx="23">
                  <c:v>135.84291364234704</c:v>
                </c:pt>
                <c:pt idx="24">
                  <c:v>150.70181985673076</c:v>
                </c:pt>
                <c:pt idx="25">
                  <c:v>165.56072607111426</c:v>
                </c:pt>
                <c:pt idx="26">
                  <c:v>180.4196322854979</c:v>
                </c:pt>
                <c:pt idx="27">
                  <c:v>195.27853849988168</c:v>
                </c:pt>
                <c:pt idx="28">
                  <c:v>210.13744471426526</c:v>
                </c:pt>
                <c:pt idx="29">
                  <c:v>224.99635092864901</c:v>
                </c:pt>
                <c:pt idx="30">
                  <c:v>239.85525714303262</c:v>
                </c:pt>
                <c:pt idx="31">
                  <c:v>254.71416335741611</c:v>
                </c:pt>
                <c:pt idx="32">
                  <c:v>269.57306957179975</c:v>
                </c:pt>
                <c:pt idx="33">
                  <c:v>53.378952712090381</c:v>
                </c:pt>
                <c:pt idx="34">
                  <c:v>68.237858926474033</c:v>
                </c:pt>
                <c:pt idx="35">
                  <c:v>83.096765140857684</c:v>
                </c:pt>
                <c:pt idx="36">
                  <c:v>97.955671355241265</c:v>
                </c:pt>
                <c:pt idx="37">
                  <c:v>112.81457756962493</c:v>
                </c:pt>
                <c:pt idx="38">
                  <c:v>127.6734837840086</c:v>
                </c:pt>
                <c:pt idx="39">
                  <c:v>142.53238999839215</c:v>
                </c:pt>
                <c:pt idx="40">
                  <c:v>157.39129621277584</c:v>
                </c:pt>
                <c:pt idx="41">
                  <c:v>172.25020242715951</c:v>
                </c:pt>
                <c:pt idx="42">
                  <c:v>187.10910864154303</c:v>
                </c:pt>
                <c:pt idx="43">
                  <c:v>201.96801485592678</c:v>
                </c:pt>
                <c:pt idx="44">
                  <c:v>216.82692107031045</c:v>
                </c:pt>
                <c:pt idx="45">
                  <c:v>231.68582728469403</c:v>
                </c:pt>
                <c:pt idx="46">
                  <c:v>246.54473349907761</c:v>
                </c:pt>
                <c:pt idx="47">
                  <c:v>261.40363971346142</c:v>
                </c:pt>
                <c:pt idx="48">
                  <c:v>60.068429068135579</c:v>
                </c:pt>
                <c:pt idx="49">
                  <c:v>74.927335282519195</c:v>
                </c:pt>
                <c:pt idx="50">
                  <c:v>89.786241496902846</c:v>
                </c:pt>
                <c:pt idx="51">
                  <c:v>104.64514771128638</c:v>
                </c:pt>
                <c:pt idx="52">
                  <c:v>119.50405392567014</c:v>
                </c:pt>
                <c:pt idx="53">
                  <c:v>134.3629601400537</c:v>
                </c:pt>
                <c:pt idx="54">
                  <c:v>149.22186635443734</c:v>
                </c:pt>
                <c:pt idx="55">
                  <c:v>164.08077256882112</c:v>
                </c:pt>
                <c:pt idx="56">
                  <c:v>178.93967878320478</c:v>
                </c:pt>
                <c:pt idx="57">
                  <c:v>193.79858499758834</c:v>
                </c:pt>
                <c:pt idx="58">
                  <c:v>208.65749121197189</c:v>
                </c:pt>
                <c:pt idx="59">
                  <c:v>223.51639742635555</c:v>
                </c:pt>
                <c:pt idx="60">
                  <c:v>238.37530364073928</c:v>
                </c:pt>
                <c:pt idx="61">
                  <c:v>253.234209855123</c:v>
                </c:pt>
                <c:pt idx="62">
                  <c:v>66.757905424180734</c:v>
                </c:pt>
                <c:pt idx="63">
                  <c:v>81.616811638564357</c:v>
                </c:pt>
                <c:pt idx="64">
                  <c:v>96.475717852948065</c:v>
                </c:pt>
                <c:pt idx="65">
                  <c:v>111.33462406733153</c:v>
                </c:pt>
                <c:pt idx="66">
                  <c:v>126.1935302817154</c:v>
                </c:pt>
                <c:pt idx="67">
                  <c:v>141.05243649609886</c:v>
                </c:pt>
                <c:pt idx="68">
                  <c:v>155.91134271048264</c:v>
                </c:pt>
                <c:pt idx="69">
                  <c:v>170.77024892486628</c:v>
                </c:pt>
                <c:pt idx="70">
                  <c:v>185.62915513924992</c:v>
                </c:pt>
                <c:pt idx="71">
                  <c:v>200.48806135363338</c:v>
                </c:pt>
                <c:pt idx="72">
                  <c:v>215.34696756801708</c:v>
                </c:pt>
                <c:pt idx="73">
                  <c:v>230.20587378240091</c:v>
                </c:pt>
                <c:pt idx="74">
                  <c:v>245.06477999678438</c:v>
                </c:pt>
                <c:pt idx="75">
                  <c:v>73.447381780225868</c:v>
                </c:pt>
                <c:pt idx="76">
                  <c:v>88.306287994609576</c:v>
                </c:pt>
                <c:pt idx="77">
                  <c:v>103.16519420899317</c:v>
                </c:pt>
                <c:pt idx="78">
                  <c:v>118.02410042337675</c:v>
                </c:pt>
                <c:pt idx="79">
                  <c:v>132.88300663776053</c:v>
                </c:pt>
                <c:pt idx="80">
                  <c:v>147.74191285214405</c:v>
                </c:pt>
                <c:pt idx="81">
                  <c:v>162.60081906652778</c:v>
                </c:pt>
                <c:pt idx="82">
                  <c:v>177.45972528091153</c:v>
                </c:pt>
                <c:pt idx="83">
                  <c:v>192.31863149529505</c:v>
                </c:pt>
                <c:pt idx="84">
                  <c:v>207.17753770967877</c:v>
                </c:pt>
                <c:pt idx="85">
                  <c:v>222.03644392406235</c:v>
                </c:pt>
                <c:pt idx="86">
                  <c:v>236.89535013844605</c:v>
                </c:pt>
                <c:pt idx="87">
                  <c:v>80.13685813627113</c:v>
                </c:pt>
                <c:pt idx="88">
                  <c:v>94.995764350654781</c:v>
                </c:pt>
                <c:pt idx="89">
                  <c:v>109.85467056503836</c:v>
                </c:pt>
                <c:pt idx="90">
                  <c:v>124.71357677942194</c:v>
                </c:pt>
                <c:pt idx="91">
                  <c:v>139.57248299380561</c:v>
                </c:pt>
                <c:pt idx="92">
                  <c:v>154.43138920818944</c:v>
                </c:pt>
                <c:pt idx="93">
                  <c:v>169.29029542257283</c:v>
                </c:pt>
                <c:pt idx="94">
                  <c:v>184.1492016369566</c:v>
                </c:pt>
                <c:pt idx="95">
                  <c:v>199.00810785134016</c:v>
                </c:pt>
                <c:pt idx="96">
                  <c:v>213.86701406572394</c:v>
                </c:pt>
                <c:pt idx="97">
                  <c:v>228.7259202801074</c:v>
                </c:pt>
                <c:pt idx="98">
                  <c:v>86.826334492316249</c:v>
                </c:pt>
                <c:pt idx="99">
                  <c:v>101.68524070669993</c:v>
                </c:pt>
                <c:pt idx="100">
                  <c:v>116.54414692108361</c:v>
                </c:pt>
                <c:pt idx="101">
                  <c:v>131.40305313546719</c:v>
                </c:pt>
                <c:pt idx="102">
                  <c:v>146.26195934985083</c:v>
                </c:pt>
                <c:pt idx="103">
                  <c:v>161.12086556423438</c:v>
                </c:pt>
                <c:pt idx="104">
                  <c:v>175.97977177861807</c:v>
                </c:pt>
                <c:pt idx="105">
                  <c:v>190.83867799300174</c:v>
                </c:pt>
                <c:pt idx="106">
                  <c:v>205.69758420738543</c:v>
                </c:pt>
                <c:pt idx="107">
                  <c:v>220.55649042176907</c:v>
                </c:pt>
                <c:pt idx="108">
                  <c:v>93.515810848361369</c:v>
                </c:pt>
                <c:pt idx="109">
                  <c:v>108.37471706274506</c:v>
                </c:pt>
                <c:pt idx="110">
                  <c:v>123.23362327712867</c:v>
                </c:pt>
                <c:pt idx="111">
                  <c:v>138.09252949151238</c:v>
                </c:pt>
                <c:pt idx="112">
                  <c:v>152.95143570589613</c:v>
                </c:pt>
                <c:pt idx="113">
                  <c:v>167.81034192027974</c:v>
                </c:pt>
                <c:pt idx="114">
                  <c:v>182.66924813466329</c:v>
                </c:pt>
                <c:pt idx="115">
                  <c:v>197.52815434904696</c:v>
                </c:pt>
                <c:pt idx="116">
                  <c:v>212.38706056343068</c:v>
                </c:pt>
                <c:pt idx="117">
                  <c:v>100.20528720440659</c:v>
                </c:pt>
                <c:pt idx="118">
                  <c:v>115.0641934187903</c:v>
                </c:pt>
                <c:pt idx="119">
                  <c:v>129.9230996331739</c:v>
                </c:pt>
                <c:pt idx="120">
                  <c:v>144.78200584755749</c:v>
                </c:pt>
                <c:pt idx="121">
                  <c:v>159.64091206194115</c:v>
                </c:pt>
                <c:pt idx="122">
                  <c:v>174.49981827632482</c:v>
                </c:pt>
                <c:pt idx="123">
                  <c:v>189.35872449070845</c:v>
                </c:pt>
                <c:pt idx="124">
                  <c:v>204.21763070509215</c:v>
                </c:pt>
                <c:pt idx="125">
                  <c:v>106.89476356045182</c:v>
                </c:pt>
                <c:pt idx="126">
                  <c:v>121.75366977483537</c:v>
                </c:pt>
                <c:pt idx="127">
                  <c:v>136.61257598921918</c:v>
                </c:pt>
                <c:pt idx="128">
                  <c:v>151.47148220360273</c:v>
                </c:pt>
                <c:pt idx="129">
                  <c:v>166.3303884179864</c:v>
                </c:pt>
                <c:pt idx="130">
                  <c:v>181.18929463236992</c:v>
                </c:pt>
                <c:pt idx="131">
                  <c:v>196.04820084675367</c:v>
                </c:pt>
                <c:pt idx="132">
                  <c:v>113.58423991649695</c:v>
                </c:pt>
                <c:pt idx="133">
                  <c:v>128.44314613088062</c:v>
                </c:pt>
                <c:pt idx="134">
                  <c:v>143.30205234526429</c:v>
                </c:pt>
                <c:pt idx="135">
                  <c:v>158.1609585596479</c:v>
                </c:pt>
                <c:pt idx="136">
                  <c:v>173.01986477403145</c:v>
                </c:pt>
                <c:pt idx="137">
                  <c:v>187.87877098841523</c:v>
                </c:pt>
                <c:pt idx="138">
                  <c:v>120.27371627254226</c:v>
                </c:pt>
                <c:pt idx="139">
                  <c:v>135.13262248692578</c:v>
                </c:pt>
                <c:pt idx="140">
                  <c:v>149.99152870130945</c:v>
                </c:pt>
                <c:pt idx="141">
                  <c:v>164.85043491569306</c:v>
                </c:pt>
                <c:pt idx="142">
                  <c:v>179.70934113007678</c:v>
                </c:pt>
                <c:pt idx="143">
                  <c:v>126.96319262858736</c:v>
                </c:pt>
                <c:pt idx="144">
                  <c:v>141.82209884297089</c:v>
                </c:pt>
                <c:pt idx="145">
                  <c:v>156.68100505735464</c:v>
                </c:pt>
                <c:pt idx="146">
                  <c:v>171.53991127173822</c:v>
                </c:pt>
                <c:pt idx="147">
                  <c:v>133.65266898463247</c:v>
                </c:pt>
                <c:pt idx="148">
                  <c:v>148.51157519901619</c:v>
                </c:pt>
                <c:pt idx="149">
                  <c:v>163.37048141339986</c:v>
                </c:pt>
                <c:pt idx="150">
                  <c:v>140.34214534067769</c:v>
                </c:pt>
                <c:pt idx="151">
                  <c:v>155.20105155506135</c:v>
                </c:pt>
                <c:pt idx="152">
                  <c:v>147.03162169672279</c:v>
                </c:pt>
                <c:pt idx="153">
                  <c:v>56.958317922989309</c:v>
                </c:pt>
                <c:pt idx="154">
                  <c:v>71.817224137372975</c:v>
                </c:pt>
                <c:pt idx="155">
                  <c:v>86.67613035175664</c:v>
                </c:pt>
                <c:pt idx="156">
                  <c:v>101.53503656614022</c:v>
                </c:pt>
                <c:pt idx="157">
                  <c:v>116.3939427805239</c:v>
                </c:pt>
                <c:pt idx="158">
                  <c:v>131.25284899490754</c:v>
                </c:pt>
                <c:pt idx="159">
                  <c:v>146.11175520929118</c:v>
                </c:pt>
                <c:pt idx="160">
                  <c:v>160.97066142367478</c:v>
                </c:pt>
                <c:pt idx="161">
                  <c:v>175.82956763805836</c:v>
                </c:pt>
                <c:pt idx="162">
                  <c:v>190.688473852442</c:v>
                </c:pt>
                <c:pt idx="163">
                  <c:v>205.54738006682564</c:v>
                </c:pt>
                <c:pt idx="164">
                  <c:v>220.40628628120936</c:v>
                </c:pt>
                <c:pt idx="165">
                  <c:v>235.26519249559306</c:v>
                </c:pt>
                <c:pt idx="166">
                  <c:v>250.12409870997669</c:v>
                </c:pt>
                <c:pt idx="167">
                  <c:v>264.98300492436022</c:v>
                </c:pt>
                <c:pt idx="168">
                  <c:v>63.647794279034571</c:v>
                </c:pt>
                <c:pt idx="169">
                  <c:v>78.506700493418123</c:v>
                </c:pt>
                <c:pt idx="170">
                  <c:v>93.365606707801803</c:v>
                </c:pt>
                <c:pt idx="171">
                  <c:v>108.2245129221854</c:v>
                </c:pt>
                <c:pt idx="172">
                  <c:v>123.08341913656905</c:v>
                </c:pt>
                <c:pt idx="173">
                  <c:v>137.94232535095273</c:v>
                </c:pt>
                <c:pt idx="174">
                  <c:v>152.80123156533631</c:v>
                </c:pt>
                <c:pt idx="175">
                  <c:v>167.66013777972</c:v>
                </c:pt>
                <c:pt idx="176">
                  <c:v>182.51904399410375</c:v>
                </c:pt>
                <c:pt idx="177">
                  <c:v>197.37795020848733</c:v>
                </c:pt>
                <c:pt idx="178">
                  <c:v>212.23685642287091</c:v>
                </c:pt>
                <c:pt idx="179">
                  <c:v>227.09576263725461</c:v>
                </c:pt>
                <c:pt idx="180">
                  <c:v>241.9546688516383</c:v>
                </c:pt>
                <c:pt idx="181">
                  <c:v>256.81357506602188</c:v>
                </c:pt>
                <c:pt idx="182">
                  <c:v>70.33727063507969</c:v>
                </c:pt>
                <c:pt idx="183">
                  <c:v>85.196176849463313</c:v>
                </c:pt>
                <c:pt idx="184">
                  <c:v>100.05508306384706</c:v>
                </c:pt>
                <c:pt idx="185">
                  <c:v>114.91398927823057</c:v>
                </c:pt>
                <c:pt idx="186">
                  <c:v>129.7728954926142</c:v>
                </c:pt>
                <c:pt idx="187">
                  <c:v>144.63180170699783</c:v>
                </c:pt>
                <c:pt idx="188">
                  <c:v>159.49070792138153</c:v>
                </c:pt>
                <c:pt idx="189">
                  <c:v>174.34961413576522</c:v>
                </c:pt>
                <c:pt idx="190">
                  <c:v>189.20852035014877</c:v>
                </c:pt>
                <c:pt idx="191">
                  <c:v>204.06742656453255</c:v>
                </c:pt>
                <c:pt idx="192">
                  <c:v>218.92633277891616</c:v>
                </c:pt>
                <c:pt idx="193">
                  <c:v>233.78523899329971</c:v>
                </c:pt>
                <c:pt idx="194">
                  <c:v>248.64414520768341</c:v>
                </c:pt>
                <c:pt idx="195">
                  <c:v>77.026746991124867</c:v>
                </c:pt>
                <c:pt idx="196">
                  <c:v>91.885653205508476</c:v>
                </c:pt>
                <c:pt idx="197">
                  <c:v>106.74455941989217</c:v>
                </c:pt>
                <c:pt idx="198">
                  <c:v>121.60346563427575</c:v>
                </c:pt>
                <c:pt idx="199">
                  <c:v>136.46237184865944</c:v>
                </c:pt>
                <c:pt idx="200">
                  <c:v>151.32127806304305</c:v>
                </c:pt>
                <c:pt idx="201">
                  <c:v>166.18018427742663</c:v>
                </c:pt>
                <c:pt idx="202">
                  <c:v>181.03909049181033</c:v>
                </c:pt>
                <c:pt idx="203">
                  <c:v>195.89799670619399</c:v>
                </c:pt>
                <c:pt idx="204">
                  <c:v>210.75690292057772</c:v>
                </c:pt>
                <c:pt idx="205">
                  <c:v>225.61580913496093</c:v>
                </c:pt>
                <c:pt idx="206">
                  <c:v>240.47471534934496</c:v>
                </c:pt>
                <c:pt idx="207">
                  <c:v>83.716223347170001</c:v>
                </c:pt>
                <c:pt idx="208">
                  <c:v>98.575129561553638</c:v>
                </c:pt>
                <c:pt idx="209">
                  <c:v>113.43403577593732</c:v>
                </c:pt>
                <c:pt idx="210">
                  <c:v>128.292941990321</c:v>
                </c:pt>
                <c:pt idx="211">
                  <c:v>143.15184820470461</c:v>
                </c:pt>
                <c:pt idx="212">
                  <c:v>158.01075441908827</c:v>
                </c:pt>
                <c:pt idx="213">
                  <c:v>172.86966063347188</c:v>
                </c:pt>
                <c:pt idx="214">
                  <c:v>187.72856684785552</c:v>
                </c:pt>
                <c:pt idx="215">
                  <c:v>202.5874730622391</c:v>
                </c:pt>
                <c:pt idx="216">
                  <c:v>217.44637927662274</c:v>
                </c:pt>
                <c:pt idx="217">
                  <c:v>232.30528549100649</c:v>
                </c:pt>
                <c:pt idx="218">
                  <c:v>90.40569970321522</c:v>
                </c:pt>
                <c:pt idx="219">
                  <c:v>105.26460591759886</c:v>
                </c:pt>
                <c:pt idx="220">
                  <c:v>120.12351213198259</c:v>
                </c:pt>
                <c:pt idx="221">
                  <c:v>134.98241834636627</c:v>
                </c:pt>
                <c:pt idx="222">
                  <c:v>149.84132456074971</c:v>
                </c:pt>
                <c:pt idx="223">
                  <c:v>164.70023077513341</c:v>
                </c:pt>
                <c:pt idx="224">
                  <c:v>179.55913698951716</c:v>
                </c:pt>
                <c:pt idx="225">
                  <c:v>194.41804320390071</c:v>
                </c:pt>
                <c:pt idx="226">
                  <c:v>209.27694941828435</c:v>
                </c:pt>
                <c:pt idx="227">
                  <c:v>224.13585563266793</c:v>
                </c:pt>
                <c:pt idx="228">
                  <c:v>97.095176059260396</c:v>
                </c:pt>
                <c:pt idx="229">
                  <c:v>111.95408227364406</c:v>
                </c:pt>
                <c:pt idx="230">
                  <c:v>126.81298848802768</c:v>
                </c:pt>
                <c:pt idx="231">
                  <c:v>141.67189470241135</c:v>
                </c:pt>
                <c:pt idx="232">
                  <c:v>156.5308009167949</c:v>
                </c:pt>
                <c:pt idx="233">
                  <c:v>171.38970713117857</c:v>
                </c:pt>
                <c:pt idx="234">
                  <c:v>186.24861334556226</c:v>
                </c:pt>
                <c:pt idx="235">
                  <c:v>201.10751955994596</c:v>
                </c:pt>
                <c:pt idx="236">
                  <c:v>215.96642577432945</c:v>
                </c:pt>
                <c:pt idx="237">
                  <c:v>103.78465241530564</c:v>
                </c:pt>
                <c:pt idx="238">
                  <c:v>118.6435586296892</c:v>
                </c:pt>
                <c:pt idx="239">
                  <c:v>133.50246484407285</c:v>
                </c:pt>
                <c:pt idx="240">
                  <c:v>148.36137105845651</c:v>
                </c:pt>
                <c:pt idx="241">
                  <c:v>163.22027727284015</c:v>
                </c:pt>
                <c:pt idx="242">
                  <c:v>178.07918348722382</c:v>
                </c:pt>
                <c:pt idx="243">
                  <c:v>192.9380897016074</c:v>
                </c:pt>
                <c:pt idx="244">
                  <c:v>207.79699591599126</c:v>
                </c:pt>
                <c:pt idx="245">
                  <c:v>110.47412877135076</c:v>
                </c:pt>
                <c:pt idx="246">
                  <c:v>125.33303498573443</c:v>
                </c:pt>
                <c:pt idx="247">
                  <c:v>140.19194120011804</c:v>
                </c:pt>
                <c:pt idx="248">
                  <c:v>155.05084741450173</c:v>
                </c:pt>
                <c:pt idx="249">
                  <c:v>169.90975362888531</c:v>
                </c:pt>
                <c:pt idx="250">
                  <c:v>184.76865984326909</c:v>
                </c:pt>
                <c:pt idx="251">
                  <c:v>199.62756605765259</c:v>
                </c:pt>
                <c:pt idx="252">
                  <c:v>117.163605127396</c:v>
                </c:pt>
                <c:pt idx="253">
                  <c:v>132.02251134177953</c:v>
                </c:pt>
                <c:pt idx="254">
                  <c:v>146.88141755616314</c:v>
                </c:pt>
                <c:pt idx="255">
                  <c:v>161.74032377054684</c:v>
                </c:pt>
                <c:pt idx="256">
                  <c:v>176.5992299849305</c:v>
                </c:pt>
                <c:pt idx="257">
                  <c:v>191.45813619931408</c:v>
                </c:pt>
                <c:pt idx="258">
                  <c:v>123.85308148344107</c:v>
                </c:pt>
                <c:pt idx="259">
                  <c:v>138.71198769782481</c:v>
                </c:pt>
                <c:pt idx="260">
                  <c:v>153.57089391220842</c:v>
                </c:pt>
                <c:pt idx="261">
                  <c:v>168.42980012659206</c:v>
                </c:pt>
                <c:pt idx="262">
                  <c:v>183.28870634097569</c:v>
                </c:pt>
                <c:pt idx="263">
                  <c:v>130.54255783948634</c:v>
                </c:pt>
                <c:pt idx="264">
                  <c:v>145.40146405386994</c:v>
                </c:pt>
                <c:pt idx="265">
                  <c:v>160.26037026825355</c:v>
                </c:pt>
                <c:pt idx="266">
                  <c:v>175.11927648263728</c:v>
                </c:pt>
                <c:pt idx="267">
                  <c:v>137.2320341955315</c:v>
                </c:pt>
                <c:pt idx="268">
                  <c:v>152.09094040991516</c:v>
                </c:pt>
                <c:pt idx="269">
                  <c:v>166.94984662429874</c:v>
                </c:pt>
                <c:pt idx="270">
                  <c:v>143.92151055157669</c:v>
                </c:pt>
                <c:pt idx="271">
                  <c:v>158.78041676596035</c:v>
                </c:pt>
                <c:pt idx="272">
                  <c:v>150.61098690762188</c:v>
                </c:pt>
                <c:pt idx="273">
                  <c:v>73.916635845978661</c:v>
                </c:pt>
                <c:pt idx="274">
                  <c:v>88.775542060362326</c:v>
                </c:pt>
                <c:pt idx="275">
                  <c:v>103.63444827474595</c:v>
                </c:pt>
                <c:pt idx="276">
                  <c:v>118.49335448912952</c:v>
                </c:pt>
                <c:pt idx="277">
                  <c:v>133.35226070351325</c:v>
                </c:pt>
                <c:pt idx="278">
                  <c:v>148.21116691789695</c:v>
                </c:pt>
                <c:pt idx="279">
                  <c:v>163.0700731322805</c:v>
                </c:pt>
                <c:pt idx="280">
                  <c:v>177.92897934666419</c:v>
                </c:pt>
                <c:pt idx="281">
                  <c:v>192.7878855610478</c:v>
                </c:pt>
                <c:pt idx="282">
                  <c:v>207.64679177543144</c:v>
                </c:pt>
                <c:pt idx="283">
                  <c:v>222.50569798981502</c:v>
                </c:pt>
                <c:pt idx="284">
                  <c:v>237.36460420419877</c:v>
                </c:pt>
                <c:pt idx="285">
                  <c:v>252.22351041858241</c:v>
                </c:pt>
                <c:pt idx="286">
                  <c:v>80.606112202023851</c:v>
                </c:pt>
                <c:pt idx="287">
                  <c:v>95.465018416407531</c:v>
                </c:pt>
                <c:pt idx="288">
                  <c:v>110.32392463079107</c:v>
                </c:pt>
                <c:pt idx="289">
                  <c:v>125.18283084517475</c:v>
                </c:pt>
                <c:pt idx="290">
                  <c:v>140.04173705955833</c:v>
                </c:pt>
                <c:pt idx="291">
                  <c:v>154.90064327394214</c:v>
                </c:pt>
                <c:pt idx="292">
                  <c:v>169.75954948832566</c:v>
                </c:pt>
                <c:pt idx="293">
                  <c:v>184.6184557027093</c:v>
                </c:pt>
                <c:pt idx="294">
                  <c:v>199.47736191709311</c:v>
                </c:pt>
                <c:pt idx="295">
                  <c:v>214.33626813147669</c:v>
                </c:pt>
                <c:pt idx="296">
                  <c:v>229.19517434586032</c:v>
                </c:pt>
                <c:pt idx="297">
                  <c:v>244.0540805602437</c:v>
                </c:pt>
                <c:pt idx="298">
                  <c:v>87.295588558069028</c:v>
                </c:pt>
                <c:pt idx="299">
                  <c:v>102.15449477245267</c:v>
                </c:pt>
                <c:pt idx="300">
                  <c:v>117.01340098683629</c:v>
                </c:pt>
                <c:pt idx="301">
                  <c:v>131.87230720122002</c:v>
                </c:pt>
                <c:pt idx="302">
                  <c:v>146.73121341560358</c:v>
                </c:pt>
                <c:pt idx="303">
                  <c:v>161.59011962998719</c:v>
                </c:pt>
                <c:pt idx="304">
                  <c:v>176.44902584437096</c:v>
                </c:pt>
                <c:pt idx="305">
                  <c:v>191.30793205875452</c:v>
                </c:pt>
                <c:pt idx="306">
                  <c:v>206.16683827313815</c:v>
                </c:pt>
                <c:pt idx="307">
                  <c:v>221.02574448752188</c:v>
                </c:pt>
                <c:pt idx="308">
                  <c:v>235.88465070190546</c:v>
                </c:pt>
                <c:pt idx="309">
                  <c:v>93.985064914114218</c:v>
                </c:pt>
                <c:pt idx="310">
                  <c:v>108.84397112849787</c:v>
                </c:pt>
                <c:pt idx="311">
                  <c:v>123.70287734288146</c:v>
                </c:pt>
                <c:pt idx="312">
                  <c:v>138.56178355726504</c:v>
                </c:pt>
                <c:pt idx="313">
                  <c:v>153.42068977164874</c:v>
                </c:pt>
                <c:pt idx="314">
                  <c:v>168.27959598603235</c:v>
                </c:pt>
                <c:pt idx="315">
                  <c:v>183.13850220041604</c:v>
                </c:pt>
                <c:pt idx="316">
                  <c:v>197.99740841479968</c:v>
                </c:pt>
                <c:pt idx="317">
                  <c:v>212.8563146291834</c:v>
                </c:pt>
                <c:pt idx="318">
                  <c:v>227.7152208435669</c:v>
                </c:pt>
                <c:pt idx="319">
                  <c:v>100.67454127015942</c:v>
                </c:pt>
                <c:pt idx="320">
                  <c:v>115.53344748454299</c:v>
                </c:pt>
                <c:pt idx="321">
                  <c:v>130.39235369892666</c:v>
                </c:pt>
                <c:pt idx="322">
                  <c:v>145.25125991331041</c:v>
                </c:pt>
                <c:pt idx="323">
                  <c:v>160.11016612769407</c:v>
                </c:pt>
                <c:pt idx="324">
                  <c:v>174.96907234207754</c:v>
                </c:pt>
                <c:pt idx="325">
                  <c:v>189.8279785564612</c:v>
                </c:pt>
                <c:pt idx="326">
                  <c:v>204.68688477084487</c:v>
                </c:pt>
                <c:pt idx="327">
                  <c:v>219.54579098522831</c:v>
                </c:pt>
                <c:pt idx="328">
                  <c:v>107.36401762620459</c:v>
                </c:pt>
                <c:pt idx="329">
                  <c:v>122.22292384058804</c:v>
                </c:pt>
                <c:pt idx="330">
                  <c:v>137.08183005497187</c:v>
                </c:pt>
                <c:pt idx="331">
                  <c:v>151.94073626935563</c:v>
                </c:pt>
                <c:pt idx="332">
                  <c:v>166.79964248373904</c:v>
                </c:pt>
                <c:pt idx="333">
                  <c:v>181.65854869812273</c:v>
                </c:pt>
                <c:pt idx="334">
                  <c:v>196.51745491250648</c:v>
                </c:pt>
                <c:pt idx="335">
                  <c:v>211.37636112689012</c:v>
                </c:pt>
                <c:pt idx="336">
                  <c:v>114.05349398224973</c:v>
                </c:pt>
                <c:pt idx="337">
                  <c:v>128.91240019663337</c:v>
                </c:pt>
                <c:pt idx="338">
                  <c:v>143.77130641101695</c:v>
                </c:pt>
                <c:pt idx="339">
                  <c:v>158.63021262540059</c:v>
                </c:pt>
                <c:pt idx="340">
                  <c:v>173.48911883978425</c:v>
                </c:pt>
                <c:pt idx="341">
                  <c:v>188.34802505416795</c:v>
                </c:pt>
                <c:pt idx="342">
                  <c:v>203.20693126855161</c:v>
                </c:pt>
                <c:pt idx="343">
                  <c:v>120.74297033829491</c:v>
                </c:pt>
                <c:pt idx="344">
                  <c:v>135.60187655267856</c:v>
                </c:pt>
                <c:pt idx="345">
                  <c:v>150.46078276706217</c:v>
                </c:pt>
                <c:pt idx="346">
                  <c:v>165.31968898144589</c:v>
                </c:pt>
                <c:pt idx="347">
                  <c:v>180.17859519582944</c:v>
                </c:pt>
                <c:pt idx="348">
                  <c:v>195.03750141021314</c:v>
                </c:pt>
                <c:pt idx="349">
                  <c:v>127.43244669434003</c:v>
                </c:pt>
                <c:pt idx="350">
                  <c:v>142.29135290872375</c:v>
                </c:pt>
                <c:pt idx="351">
                  <c:v>157.15025912310733</c:v>
                </c:pt>
                <c:pt idx="352">
                  <c:v>172.00916533749111</c:v>
                </c:pt>
                <c:pt idx="353">
                  <c:v>186.86807155187472</c:v>
                </c:pt>
                <c:pt idx="354">
                  <c:v>134.12192305038522</c:v>
                </c:pt>
                <c:pt idx="355">
                  <c:v>148.98082926476883</c:v>
                </c:pt>
                <c:pt idx="356">
                  <c:v>163.83973547915267</c:v>
                </c:pt>
                <c:pt idx="357">
                  <c:v>178.6986416935361</c:v>
                </c:pt>
                <c:pt idx="358">
                  <c:v>140.81139940643044</c:v>
                </c:pt>
                <c:pt idx="359">
                  <c:v>155.67030562081405</c:v>
                </c:pt>
                <c:pt idx="360">
                  <c:v>170.52921183519766</c:v>
                </c:pt>
                <c:pt idx="361">
                  <c:v>147.50087576247557</c:v>
                </c:pt>
                <c:pt idx="362">
                  <c:v>162.35978197685932</c:v>
                </c:pt>
                <c:pt idx="363">
                  <c:v>154.19035211852076</c:v>
                </c:pt>
                <c:pt idx="364">
                  <c:v>90.874953768967998</c:v>
                </c:pt>
                <c:pt idx="365">
                  <c:v>105.73385998335158</c:v>
                </c:pt>
                <c:pt idx="366">
                  <c:v>120.59276619773522</c:v>
                </c:pt>
                <c:pt idx="367">
                  <c:v>135.45167241211882</c:v>
                </c:pt>
                <c:pt idx="368">
                  <c:v>150.31057862650263</c:v>
                </c:pt>
                <c:pt idx="369">
                  <c:v>165.16948484088607</c:v>
                </c:pt>
                <c:pt idx="370">
                  <c:v>180.02839105526988</c:v>
                </c:pt>
                <c:pt idx="371">
                  <c:v>194.88729726965332</c:v>
                </c:pt>
                <c:pt idx="372">
                  <c:v>209.74620348403695</c:v>
                </c:pt>
                <c:pt idx="373">
                  <c:v>224.60510969842068</c:v>
                </c:pt>
                <c:pt idx="374">
                  <c:v>239.46401591280448</c:v>
                </c:pt>
                <c:pt idx="375">
                  <c:v>97.564430125013146</c:v>
                </c:pt>
                <c:pt idx="376">
                  <c:v>112.42333633939678</c:v>
                </c:pt>
                <c:pt idx="377">
                  <c:v>127.28224255378045</c:v>
                </c:pt>
                <c:pt idx="378">
                  <c:v>142.1411487681641</c:v>
                </c:pt>
                <c:pt idx="379">
                  <c:v>157.00005498254765</c:v>
                </c:pt>
                <c:pt idx="380">
                  <c:v>171.85896119693132</c:v>
                </c:pt>
                <c:pt idx="381">
                  <c:v>186.71786741131507</c:v>
                </c:pt>
                <c:pt idx="382">
                  <c:v>201.57677362569868</c:v>
                </c:pt>
                <c:pt idx="383">
                  <c:v>216.43567984008223</c:v>
                </c:pt>
                <c:pt idx="384">
                  <c:v>231.29458605446592</c:v>
                </c:pt>
                <c:pt idx="385">
                  <c:v>104.25390648105832</c:v>
                </c:pt>
                <c:pt idx="386">
                  <c:v>119.11281269544205</c:v>
                </c:pt>
                <c:pt idx="387">
                  <c:v>133.97171890982565</c:v>
                </c:pt>
                <c:pt idx="388">
                  <c:v>148.83062512420935</c:v>
                </c:pt>
                <c:pt idx="389">
                  <c:v>163.68953133859304</c:v>
                </c:pt>
                <c:pt idx="390">
                  <c:v>178.54843755297662</c:v>
                </c:pt>
                <c:pt idx="391">
                  <c:v>193.40734376736037</c:v>
                </c:pt>
                <c:pt idx="392">
                  <c:v>208.26624998174387</c:v>
                </c:pt>
                <c:pt idx="393">
                  <c:v>223.12515619612765</c:v>
                </c:pt>
                <c:pt idx="394">
                  <c:v>110.94338283710348</c:v>
                </c:pt>
                <c:pt idx="395">
                  <c:v>125.80228905148718</c:v>
                </c:pt>
                <c:pt idx="396">
                  <c:v>140.66119526587079</c:v>
                </c:pt>
                <c:pt idx="397">
                  <c:v>155.52010148025451</c:v>
                </c:pt>
                <c:pt idx="398">
                  <c:v>170.37900769463809</c:v>
                </c:pt>
                <c:pt idx="399">
                  <c:v>185.23791390902176</c:v>
                </c:pt>
                <c:pt idx="400">
                  <c:v>200.09682012340548</c:v>
                </c:pt>
                <c:pt idx="401">
                  <c:v>214.95572633778914</c:v>
                </c:pt>
                <c:pt idx="402">
                  <c:v>117.63285919314866</c:v>
                </c:pt>
                <c:pt idx="403">
                  <c:v>132.49176540753234</c:v>
                </c:pt>
                <c:pt idx="404">
                  <c:v>147.35067162191601</c:v>
                </c:pt>
                <c:pt idx="405">
                  <c:v>162.20957783629967</c:v>
                </c:pt>
                <c:pt idx="406">
                  <c:v>177.06848405068322</c:v>
                </c:pt>
                <c:pt idx="407">
                  <c:v>191.92739026506698</c:v>
                </c:pt>
                <c:pt idx="408">
                  <c:v>206.78629647945067</c:v>
                </c:pt>
                <c:pt idx="409">
                  <c:v>124.32233554919388</c:v>
                </c:pt>
                <c:pt idx="410">
                  <c:v>139.1812417635775</c:v>
                </c:pt>
                <c:pt idx="411">
                  <c:v>154.04014797796114</c:v>
                </c:pt>
                <c:pt idx="412">
                  <c:v>168.89905419234486</c:v>
                </c:pt>
                <c:pt idx="413">
                  <c:v>183.75796040672839</c:v>
                </c:pt>
                <c:pt idx="414">
                  <c:v>198.61686662111208</c:v>
                </c:pt>
                <c:pt idx="415">
                  <c:v>131.01181190523917</c:v>
                </c:pt>
                <c:pt idx="416">
                  <c:v>145.87071811962278</c:v>
                </c:pt>
                <c:pt idx="417">
                  <c:v>160.7296243340063</c:v>
                </c:pt>
                <c:pt idx="418">
                  <c:v>175.58853054839003</c:v>
                </c:pt>
                <c:pt idx="419">
                  <c:v>190.44743676277366</c:v>
                </c:pt>
                <c:pt idx="420">
                  <c:v>137.70128826128413</c:v>
                </c:pt>
                <c:pt idx="421">
                  <c:v>152.56019447566797</c:v>
                </c:pt>
                <c:pt idx="422">
                  <c:v>167.41910069005155</c:v>
                </c:pt>
                <c:pt idx="423">
                  <c:v>182.27800690443524</c:v>
                </c:pt>
                <c:pt idx="424">
                  <c:v>144.39076461732938</c:v>
                </c:pt>
                <c:pt idx="425">
                  <c:v>159.24967083171305</c:v>
                </c:pt>
                <c:pt idx="426">
                  <c:v>174.1085770460966</c:v>
                </c:pt>
                <c:pt idx="427">
                  <c:v>151.0802409733746</c:v>
                </c:pt>
                <c:pt idx="428">
                  <c:v>165.93914718775832</c:v>
                </c:pt>
                <c:pt idx="429">
                  <c:v>157.76971732941979</c:v>
                </c:pt>
                <c:pt idx="430">
                  <c:v>107.83327169195732</c:v>
                </c:pt>
                <c:pt idx="431">
                  <c:v>122.69217790634094</c:v>
                </c:pt>
                <c:pt idx="432">
                  <c:v>137.55108412072457</c:v>
                </c:pt>
                <c:pt idx="433">
                  <c:v>152.4099903351082</c:v>
                </c:pt>
                <c:pt idx="434">
                  <c:v>167.2688965494919</c:v>
                </c:pt>
                <c:pt idx="435">
                  <c:v>182.12780276387548</c:v>
                </c:pt>
                <c:pt idx="436">
                  <c:v>196.986708978259</c:v>
                </c:pt>
                <c:pt idx="437">
                  <c:v>211.84561519264284</c:v>
                </c:pt>
                <c:pt idx="438">
                  <c:v>226.70452140702645</c:v>
                </c:pt>
                <c:pt idx="439">
                  <c:v>114.5227480480025</c:v>
                </c:pt>
                <c:pt idx="440">
                  <c:v>129.38165426238604</c:v>
                </c:pt>
                <c:pt idx="441">
                  <c:v>144.24056047676976</c:v>
                </c:pt>
                <c:pt idx="442">
                  <c:v>159.09946669115345</c:v>
                </c:pt>
                <c:pt idx="443">
                  <c:v>173.95837290553695</c:v>
                </c:pt>
                <c:pt idx="444">
                  <c:v>188.81727911992078</c:v>
                </c:pt>
                <c:pt idx="445">
                  <c:v>203.67618533430439</c:v>
                </c:pt>
                <c:pt idx="446">
                  <c:v>218.53509154868789</c:v>
                </c:pt>
                <c:pt idx="447">
                  <c:v>121.2122244040477</c:v>
                </c:pt>
                <c:pt idx="448">
                  <c:v>136.07113061843131</c:v>
                </c:pt>
                <c:pt idx="449">
                  <c:v>150.93003683281489</c:v>
                </c:pt>
                <c:pt idx="450">
                  <c:v>165.78894304719856</c:v>
                </c:pt>
                <c:pt idx="451">
                  <c:v>180.64784926158222</c:v>
                </c:pt>
                <c:pt idx="452">
                  <c:v>195.50675547596592</c:v>
                </c:pt>
                <c:pt idx="453">
                  <c:v>210.36566169034958</c:v>
                </c:pt>
                <c:pt idx="454">
                  <c:v>127.90170076009272</c:v>
                </c:pt>
                <c:pt idx="455">
                  <c:v>142.76060697447662</c:v>
                </c:pt>
                <c:pt idx="456">
                  <c:v>157.61951318886022</c:v>
                </c:pt>
                <c:pt idx="457">
                  <c:v>172.47841940324386</c:v>
                </c:pt>
                <c:pt idx="458">
                  <c:v>187.33732561762753</c:v>
                </c:pt>
                <c:pt idx="459">
                  <c:v>202.19623183201099</c:v>
                </c:pt>
                <c:pt idx="460">
                  <c:v>134.591177116138</c:v>
                </c:pt>
                <c:pt idx="461">
                  <c:v>149.45008333052172</c:v>
                </c:pt>
                <c:pt idx="462">
                  <c:v>164.30898954490522</c:v>
                </c:pt>
                <c:pt idx="463">
                  <c:v>179.16789575928897</c:v>
                </c:pt>
                <c:pt idx="464">
                  <c:v>194.02680197367272</c:v>
                </c:pt>
                <c:pt idx="465">
                  <c:v>141.28065347218319</c:v>
                </c:pt>
                <c:pt idx="466">
                  <c:v>156.13955968656677</c:v>
                </c:pt>
                <c:pt idx="467">
                  <c:v>170.99846590095049</c:v>
                </c:pt>
                <c:pt idx="468">
                  <c:v>185.85737211533421</c:v>
                </c:pt>
                <c:pt idx="469">
                  <c:v>147.97012982822841</c:v>
                </c:pt>
                <c:pt idx="470">
                  <c:v>162.82903604261199</c:v>
                </c:pt>
                <c:pt idx="471">
                  <c:v>177.6879422569956</c:v>
                </c:pt>
                <c:pt idx="472">
                  <c:v>154.65960618427366</c:v>
                </c:pt>
                <c:pt idx="473">
                  <c:v>169.51851239865724</c:v>
                </c:pt>
                <c:pt idx="474">
                  <c:v>161.34908254031882</c:v>
                </c:pt>
                <c:pt idx="475">
                  <c:v>124.79158961494657</c:v>
                </c:pt>
                <c:pt idx="476">
                  <c:v>139.65049582933034</c:v>
                </c:pt>
                <c:pt idx="477">
                  <c:v>154.50940204371398</c:v>
                </c:pt>
                <c:pt idx="478">
                  <c:v>169.36830825809761</c:v>
                </c:pt>
                <c:pt idx="479">
                  <c:v>184.22721447248131</c:v>
                </c:pt>
                <c:pt idx="480">
                  <c:v>199.08612068686486</c:v>
                </c:pt>
                <c:pt idx="481">
                  <c:v>213.9450269012485</c:v>
                </c:pt>
                <c:pt idx="482">
                  <c:v>131.48106597099178</c:v>
                </c:pt>
                <c:pt idx="483">
                  <c:v>146.33997218537544</c:v>
                </c:pt>
                <c:pt idx="484">
                  <c:v>161.19887839975905</c:v>
                </c:pt>
                <c:pt idx="485">
                  <c:v>176.05778461414272</c:v>
                </c:pt>
                <c:pt idx="486">
                  <c:v>190.91669082852633</c:v>
                </c:pt>
                <c:pt idx="487">
                  <c:v>205.77559704290991</c:v>
                </c:pt>
                <c:pt idx="488">
                  <c:v>138.170542327037</c:v>
                </c:pt>
                <c:pt idx="489">
                  <c:v>153.02944854142066</c:v>
                </c:pt>
                <c:pt idx="490">
                  <c:v>167.8883547558043</c:v>
                </c:pt>
                <c:pt idx="491">
                  <c:v>182.74726097018794</c:v>
                </c:pt>
                <c:pt idx="492">
                  <c:v>197.60616718457155</c:v>
                </c:pt>
                <c:pt idx="493">
                  <c:v>144.86001868308227</c:v>
                </c:pt>
                <c:pt idx="494">
                  <c:v>159.71892489746585</c:v>
                </c:pt>
                <c:pt idx="495">
                  <c:v>174.57783111184946</c:v>
                </c:pt>
                <c:pt idx="496">
                  <c:v>189.43673732623313</c:v>
                </c:pt>
                <c:pt idx="497">
                  <c:v>151.54949503912729</c:v>
                </c:pt>
                <c:pt idx="498">
                  <c:v>166.40840125351099</c:v>
                </c:pt>
                <c:pt idx="499">
                  <c:v>181.26730746789457</c:v>
                </c:pt>
                <c:pt idx="500">
                  <c:v>158.23897139517251</c:v>
                </c:pt>
                <c:pt idx="501">
                  <c:v>173.09787760955629</c:v>
                </c:pt>
                <c:pt idx="502">
                  <c:v>164.92844775121782</c:v>
                </c:pt>
                <c:pt idx="503">
                  <c:v>141.74990753793594</c:v>
                </c:pt>
                <c:pt idx="504">
                  <c:v>156.60881375231958</c:v>
                </c:pt>
                <c:pt idx="505">
                  <c:v>171.46771996670324</c:v>
                </c:pt>
                <c:pt idx="506">
                  <c:v>186.32662618108691</c:v>
                </c:pt>
                <c:pt idx="507">
                  <c:v>201.18553239547049</c:v>
                </c:pt>
                <c:pt idx="508">
                  <c:v>148.4393838939811</c:v>
                </c:pt>
                <c:pt idx="509">
                  <c:v>163.29829010836477</c:v>
                </c:pt>
                <c:pt idx="510">
                  <c:v>178.15719632274846</c:v>
                </c:pt>
                <c:pt idx="511">
                  <c:v>193.01610253713218</c:v>
                </c:pt>
                <c:pt idx="512">
                  <c:v>155.12886025002638</c:v>
                </c:pt>
                <c:pt idx="513">
                  <c:v>169.98776646440996</c:v>
                </c:pt>
                <c:pt idx="514">
                  <c:v>184.84667267879365</c:v>
                </c:pt>
                <c:pt idx="515">
                  <c:v>161.8183366060714</c:v>
                </c:pt>
                <c:pt idx="516">
                  <c:v>176.67724282045521</c:v>
                </c:pt>
                <c:pt idx="517">
                  <c:v>168.5078129621167</c:v>
                </c:pt>
                <c:pt idx="518">
                  <c:v>158.70822546092541</c:v>
                </c:pt>
                <c:pt idx="519">
                  <c:v>173.56713167530893</c:v>
                </c:pt>
                <c:pt idx="520">
                  <c:v>188.42603788969259</c:v>
                </c:pt>
                <c:pt idx="521">
                  <c:v>165.39770181697054</c:v>
                </c:pt>
                <c:pt idx="522">
                  <c:v>180.25660803135429</c:v>
                </c:pt>
                <c:pt idx="523">
                  <c:v>172.08717817301553</c:v>
                </c:pt>
                <c:pt idx="524">
                  <c:v>175.66654338391464</c:v>
                </c:pt>
                <c:pt idx="525">
                  <c:v>47.96573269353285</c:v>
                </c:pt>
                <c:pt idx="526">
                  <c:v>62.824638907916501</c:v>
                </c:pt>
                <c:pt idx="527">
                  <c:v>77.683545122300117</c:v>
                </c:pt>
                <c:pt idx="528">
                  <c:v>92.54245133668374</c:v>
                </c:pt>
                <c:pt idx="529">
                  <c:v>107.40135755106742</c:v>
                </c:pt>
                <c:pt idx="530">
                  <c:v>122.26026376545101</c:v>
                </c:pt>
                <c:pt idx="531">
                  <c:v>137.11916997983468</c:v>
                </c:pt>
                <c:pt idx="532">
                  <c:v>151.97807619421843</c:v>
                </c:pt>
                <c:pt idx="533">
                  <c:v>166.83698240860195</c:v>
                </c:pt>
                <c:pt idx="534">
                  <c:v>181.69588862298559</c:v>
                </c:pt>
                <c:pt idx="535">
                  <c:v>196.55479483736923</c:v>
                </c:pt>
                <c:pt idx="536">
                  <c:v>211.41370105175292</c:v>
                </c:pt>
                <c:pt idx="537">
                  <c:v>226.27260726613662</c:v>
                </c:pt>
                <c:pt idx="538">
                  <c:v>241.13151348052031</c:v>
                </c:pt>
                <c:pt idx="539">
                  <c:v>255.99041969490372</c:v>
                </c:pt>
                <c:pt idx="540">
                  <c:v>54.655209049578062</c:v>
                </c:pt>
                <c:pt idx="541">
                  <c:v>69.514115263961614</c:v>
                </c:pt>
                <c:pt idx="542">
                  <c:v>84.373021478345379</c:v>
                </c:pt>
                <c:pt idx="543">
                  <c:v>99.231927692728931</c:v>
                </c:pt>
                <c:pt idx="544">
                  <c:v>114.09083390711262</c:v>
                </c:pt>
                <c:pt idx="545">
                  <c:v>128.94974012149618</c:v>
                </c:pt>
                <c:pt idx="546">
                  <c:v>143.80864633587987</c:v>
                </c:pt>
                <c:pt idx="547">
                  <c:v>158.66755255026348</c:v>
                </c:pt>
                <c:pt idx="548">
                  <c:v>173.52645876464732</c:v>
                </c:pt>
                <c:pt idx="549">
                  <c:v>188.38536497903078</c:v>
                </c:pt>
                <c:pt idx="550">
                  <c:v>203.24427119341448</c:v>
                </c:pt>
                <c:pt idx="551">
                  <c:v>218.10317740779794</c:v>
                </c:pt>
                <c:pt idx="552">
                  <c:v>232.96208362218155</c:v>
                </c:pt>
                <c:pt idx="553">
                  <c:v>247.82098983656536</c:v>
                </c:pt>
                <c:pt idx="554">
                  <c:v>61.34468540562321</c:v>
                </c:pt>
                <c:pt idx="555">
                  <c:v>76.203591620006875</c:v>
                </c:pt>
                <c:pt idx="556">
                  <c:v>91.06249783439047</c:v>
                </c:pt>
                <c:pt idx="557">
                  <c:v>105.92140404877408</c:v>
                </c:pt>
                <c:pt idx="558">
                  <c:v>120.78031026315769</c:v>
                </c:pt>
                <c:pt idx="559">
                  <c:v>135.63921647754145</c:v>
                </c:pt>
                <c:pt idx="560">
                  <c:v>150.49812269192506</c:v>
                </c:pt>
                <c:pt idx="561">
                  <c:v>165.35702890630867</c:v>
                </c:pt>
                <c:pt idx="562">
                  <c:v>180.21593512069228</c:v>
                </c:pt>
                <c:pt idx="563">
                  <c:v>195.074841335076</c:v>
                </c:pt>
                <c:pt idx="564">
                  <c:v>209.93374754945972</c:v>
                </c:pt>
                <c:pt idx="565">
                  <c:v>224.79265376384336</c:v>
                </c:pt>
                <c:pt idx="566">
                  <c:v>239.65155997822706</c:v>
                </c:pt>
                <c:pt idx="567">
                  <c:v>68.034161761668344</c:v>
                </c:pt>
                <c:pt idx="568">
                  <c:v>82.89306797605208</c:v>
                </c:pt>
                <c:pt idx="569">
                  <c:v>97.751974190435618</c:v>
                </c:pt>
                <c:pt idx="570">
                  <c:v>112.61088040481933</c:v>
                </c:pt>
                <c:pt idx="571">
                  <c:v>127.46978661920299</c:v>
                </c:pt>
                <c:pt idx="572">
                  <c:v>142.32869283358656</c:v>
                </c:pt>
                <c:pt idx="573">
                  <c:v>157.18759904797025</c:v>
                </c:pt>
                <c:pt idx="574">
                  <c:v>172.04650526235389</c:v>
                </c:pt>
                <c:pt idx="575">
                  <c:v>186.90541147673747</c:v>
                </c:pt>
                <c:pt idx="576">
                  <c:v>201.76431769112125</c:v>
                </c:pt>
                <c:pt idx="577">
                  <c:v>216.62322390550477</c:v>
                </c:pt>
                <c:pt idx="578">
                  <c:v>231.48213011988844</c:v>
                </c:pt>
                <c:pt idx="579">
                  <c:v>74.72363811771352</c:v>
                </c:pt>
                <c:pt idx="580">
                  <c:v>89.582544332097228</c:v>
                </c:pt>
                <c:pt idx="581">
                  <c:v>104.44145054648087</c:v>
                </c:pt>
                <c:pt idx="582">
                  <c:v>119.30035676086455</c:v>
                </c:pt>
                <c:pt idx="583">
                  <c:v>134.15926297524817</c:v>
                </c:pt>
                <c:pt idx="584">
                  <c:v>149.01816918963186</c:v>
                </c:pt>
                <c:pt idx="585">
                  <c:v>163.87707540401544</c:v>
                </c:pt>
                <c:pt idx="586">
                  <c:v>178.73598161839908</c:v>
                </c:pt>
                <c:pt idx="587">
                  <c:v>193.59488783278275</c:v>
                </c:pt>
                <c:pt idx="588">
                  <c:v>208.45379404716638</c:v>
                </c:pt>
                <c:pt idx="589">
                  <c:v>223.31270026154999</c:v>
                </c:pt>
                <c:pt idx="590">
                  <c:v>81.413114473758753</c:v>
                </c:pt>
                <c:pt idx="591">
                  <c:v>96.27202068814232</c:v>
                </c:pt>
                <c:pt idx="592">
                  <c:v>111.13092690252601</c:v>
                </c:pt>
                <c:pt idx="593">
                  <c:v>125.98983311690967</c:v>
                </c:pt>
                <c:pt idx="594">
                  <c:v>140.8487393312933</c:v>
                </c:pt>
                <c:pt idx="595">
                  <c:v>155.70764554567685</c:v>
                </c:pt>
                <c:pt idx="596">
                  <c:v>170.56655176006055</c:v>
                </c:pt>
                <c:pt idx="597">
                  <c:v>185.42545797444416</c:v>
                </c:pt>
                <c:pt idx="598">
                  <c:v>200.28436418882791</c:v>
                </c:pt>
                <c:pt idx="599">
                  <c:v>215.14327040321157</c:v>
                </c:pt>
                <c:pt idx="600">
                  <c:v>88.10259082980393</c:v>
                </c:pt>
                <c:pt idx="601">
                  <c:v>102.96149704418761</c:v>
                </c:pt>
                <c:pt idx="602">
                  <c:v>117.82040325857116</c:v>
                </c:pt>
                <c:pt idx="603">
                  <c:v>132.67930947295486</c:v>
                </c:pt>
                <c:pt idx="604">
                  <c:v>147.53821568733849</c:v>
                </c:pt>
                <c:pt idx="605">
                  <c:v>162.39712190172227</c:v>
                </c:pt>
                <c:pt idx="606">
                  <c:v>177.25602811610571</c:v>
                </c:pt>
                <c:pt idx="607">
                  <c:v>192.1149343304894</c:v>
                </c:pt>
                <c:pt idx="608">
                  <c:v>206.97384054487313</c:v>
                </c:pt>
                <c:pt idx="609">
                  <c:v>94.792067185849106</c:v>
                </c:pt>
                <c:pt idx="610">
                  <c:v>109.65097340023276</c:v>
                </c:pt>
                <c:pt idx="611">
                  <c:v>124.50987961461634</c:v>
                </c:pt>
                <c:pt idx="612">
                  <c:v>139.36878582900002</c:v>
                </c:pt>
                <c:pt idx="613">
                  <c:v>154.22769204338374</c:v>
                </c:pt>
                <c:pt idx="614">
                  <c:v>169.08659825776732</c:v>
                </c:pt>
                <c:pt idx="615">
                  <c:v>183.94550447215087</c:v>
                </c:pt>
                <c:pt idx="616">
                  <c:v>198.80441068653477</c:v>
                </c:pt>
                <c:pt idx="617">
                  <c:v>101.48154354189425</c:v>
                </c:pt>
                <c:pt idx="618">
                  <c:v>116.34044975627782</c:v>
                </c:pt>
                <c:pt idx="619">
                  <c:v>131.1993559706616</c:v>
                </c:pt>
                <c:pt idx="620">
                  <c:v>146.05826218504512</c:v>
                </c:pt>
                <c:pt idx="621">
                  <c:v>160.91716839942885</c:v>
                </c:pt>
                <c:pt idx="622">
                  <c:v>175.77607461381248</c:v>
                </c:pt>
                <c:pt idx="623">
                  <c:v>190.63498082819615</c:v>
                </c:pt>
                <c:pt idx="624">
                  <c:v>108.17101989793946</c:v>
                </c:pt>
                <c:pt idx="625">
                  <c:v>123.02992611232308</c:v>
                </c:pt>
                <c:pt idx="626">
                  <c:v>137.88883232670676</c:v>
                </c:pt>
                <c:pt idx="627">
                  <c:v>152.74773854109048</c:v>
                </c:pt>
                <c:pt idx="628">
                  <c:v>167.60664475547395</c:v>
                </c:pt>
                <c:pt idx="629">
                  <c:v>182.46555096985779</c:v>
                </c:pt>
                <c:pt idx="630">
                  <c:v>114.86049625398458</c:v>
                </c:pt>
                <c:pt idx="631">
                  <c:v>129.71940246836834</c:v>
                </c:pt>
                <c:pt idx="632">
                  <c:v>144.5783086827519</c:v>
                </c:pt>
                <c:pt idx="633">
                  <c:v>159.4372148971355</c:v>
                </c:pt>
                <c:pt idx="634">
                  <c:v>174.29612111151911</c:v>
                </c:pt>
                <c:pt idx="635">
                  <c:v>121.54997261002984</c:v>
                </c:pt>
                <c:pt idx="636">
                  <c:v>136.40887882441345</c:v>
                </c:pt>
                <c:pt idx="637">
                  <c:v>151.26778503879703</c:v>
                </c:pt>
                <c:pt idx="638">
                  <c:v>166.12669125318081</c:v>
                </c:pt>
                <c:pt idx="639">
                  <c:v>128.23944896607497</c:v>
                </c:pt>
                <c:pt idx="640">
                  <c:v>143.09835518045861</c:v>
                </c:pt>
                <c:pt idx="641">
                  <c:v>157.95726139484236</c:v>
                </c:pt>
                <c:pt idx="642">
                  <c:v>134.92892532212019</c:v>
                </c:pt>
                <c:pt idx="643">
                  <c:v>149.78783153650383</c:v>
                </c:pt>
                <c:pt idx="644">
                  <c:v>141.61840167816536</c:v>
                </c:pt>
                <c:pt idx="645">
                  <c:v>64.924050616522138</c:v>
                </c:pt>
                <c:pt idx="646">
                  <c:v>79.782956830905775</c:v>
                </c:pt>
                <c:pt idx="647">
                  <c:v>94.641863045289455</c:v>
                </c:pt>
                <c:pt idx="648">
                  <c:v>109.50076925967304</c:v>
                </c:pt>
                <c:pt idx="649">
                  <c:v>124.35967547405673</c:v>
                </c:pt>
                <c:pt idx="650">
                  <c:v>139.21858168844031</c:v>
                </c:pt>
                <c:pt idx="651">
                  <c:v>154.07748790282398</c:v>
                </c:pt>
                <c:pt idx="652">
                  <c:v>168.93639411720756</c:v>
                </c:pt>
                <c:pt idx="653">
                  <c:v>183.79530033159139</c:v>
                </c:pt>
                <c:pt idx="654">
                  <c:v>198.65420654597489</c:v>
                </c:pt>
                <c:pt idx="655">
                  <c:v>213.51311276035858</c:v>
                </c:pt>
                <c:pt idx="656">
                  <c:v>228.37201897474236</c:v>
                </c:pt>
                <c:pt idx="657">
                  <c:v>243.23092518912574</c:v>
                </c:pt>
                <c:pt idx="658">
                  <c:v>71.613526972567286</c:v>
                </c:pt>
                <c:pt idx="659">
                  <c:v>86.47243318695098</c:v>
                </c:pt>
                <c:pt idx="660">
                  <c:v>101.33133940133467</c:v>
                </c:pt>
                <c:pt idx="661">
                  <c:v>116.19024561571824</c:v>
                </c:pt>
                <c:pt idx="662">
                  <c:v>131.04915183010181</c:v>
                </c:pt>
                <c:pt idx="663">
                  <c:v>145.90805804448553</c:v>
                </c:pt>
                <c:pt idx="664">
                  <c:v>160.76696425886917</c:v>
                </c:pt>
                <c:pt idx="665">
                  <c:v>175.62587047325275</c:v>
                </c:pt>
                <c:pt idx="666">
                  <c:v>190.48477668763647</c:v>
                </c:pt>
                <c:pt idx="667">
                  <c:v>205.34368290202019</c:v>
                </c:pt>
                <c:pt idx="668">
                  <c:v>220.20258911640374</c:v>
                </c:pt>
                <c:pt idx="669">
                  <c:v>235.06149533078732</c:v>
                </c:pt>
                <c:pt idx="670">
                  <c:v>78.303003328612533</c:v>
                </c:pt>
                <c:pt idx="671">
                  <c:v>93.161909542996156</c:v>
                </c:pt>
                <c:pt idx="672">
                  <c:v>108.02081575737979</c:v>
                </c:pt>
                <c:pt idx="673">
                  <c:v>122.87972197176347</c:v>
                </c:pt>
                <c:pt idx="674">
                  <c:v>137.73862818614717</c:v>
                </c:pt>
                <c:pt idx="675">
                  <c:v>152.59753440053078</c:v>
                </c:pt>
                <c:pt idx="676">
                  <c:v>167.45644061491433</c:v>
                </c:pt>
                <c:pt idx="677">
                  <c:v>182.31534682929805</c:v>
                </c:pt>
                <c:pt idx="678">
                  <c:v>197.17425304368172</c:v>
                </c:pt>
                <c:pt idx="679">
                  <c:v>212.0331592580653</c:v>
                </c:pt>
                <c:pt idx="680">
                  <c:v>226.89206547244896</c:v>
                </c:pt>
                <c:pt idx="681">
                  <c:v>84.992479684657724</c:v>
                </c:pt>
                <c:pt idx="682">
                  <c:v>99.851385899041347</c:v>
                </c:pt>
                <c:pt idx="683">
                  <c:v>114.71029211342503</c:v>
                </c:pt>
                <c:pt idx="684">
                  <c:v>129.56919832780864</c:v>
                </c:pt>
                <c:pt idx="685">
                  <c:v>144.4281045421923</c:v>
                </c:pt>
                <c:pt idx="686">
                  <c:v>159.28701075657588</c:v>
                </c:pt>
                <c:pt idx="687">
                  <c:v>174.14591697095963</c:v>
                </c:pt>
                <c:pt idx="688">
                  <c:v>189.00482318534301</c:v>
                </c:pt>
                <c:pt idx="689">
                  <c:v>203.86372939972676</c:v>
                </c:pt>
                <c:pt idx="690">
                  <c:v>218.72263561411029</c:v>
                </c:pt>
                <c:pt idx="691">
                  <c:v>91.681956040702914</c:v>
                </c:pt>
                <c:pt idx="692">
                  <c:v>106.54086225508647</c:v>
                </c:pt>
                <c:pt idx="693">
                  <c:v>121.39976846947019</c:v>
                </c:pt>
                <c:pt idx="694">
                  <c:v>136.25867468385383</c:v>
                </c:pt>
                <c:pt idx="695">
                  <c:v>151.11758089823749</c:v>
                </c:pt>
                <c:pt idx="696">
                  <c:v>165.9764871126211</c:v>
                </c:pt>
                <c:pt idx="697">
                  <c:v>180.83539332700468</c:v>
                </c:pt>
                <c:pt idx="698">
                  <c:v>195.69429954138835</c:v>
                </c:pt>
                <c:pt idx="699">
                  <c:v>210.55320575577184</c:v>
                </c:pt>
                <c:pt idx="700">
                  <c:v>98.371432396748091</c:v>
                </c:pt>
                <c:pt idx="701">
                  <c:v>113.23033861113169</c:v>
                </c:pt>
                <c:pt idx="702">
                  <c:v>128.08924482551538</c:v>
                </c:pt>
                <c:pt idx="703">
                  <c:v>142.94815103989902</c:v>
                </c:pt>
                <c:pt idx="704">
                  <c:v>157.80705725428265</c:v>
                </c:pt>
                <c:pt idx="705">
                  <c:v>172.66596346866615</c:v>
                </c:pt>
                <c:pt idx="706">
                  <c:v>187.52486968304987</c:v>
                </c:pt>
                <c:pt idx="707">
                  <c:v>202.38377589743359</c:v>
                </c:pt>
                <c:pt idx="708">
                  <c:v>105.06090875279331</c:v>
                </c:pt>
                <c:pt idx="709">
                  <c:v>119.91981496717692</c:v>
                </c:pt>
                <c:pt idx="710">
                  <c:v>134.77872118156057</c:v>
                </c:pt>
                <c:pt idx="711">
                  <c:v>149.63762739594424</c:v>
                </c:pt>
                <c:pt idx="712">
                  <c:v>164.49653361032784</c:v>
                </c:pt>
                <c:pt idx="713">
                  <c:v>179.35543982471134</c:v>
                </c:pt>
                <c:pt idx="714">
                  <c:v>194.21434603909501</c:v>
                </c:pt>
                <c:pt idx="715">
                  <c:v>111.75038510883851</c:v>
                </c:pt>
                <c:pt idx="716">
                  <c:v>126.60929132322198</c:v>
                </c:pt>
                <c:pt idx="717">
                  <c:v>141.4681975376057</c:v>
                </c:pt>
                <c:pt idx="718">
                  <c:v>156.3271037519894</c:v>
                </c:pt>
                <c:pt idx="719">
                  <c:v>171.18600996637304</c:v>
                </c:pt>
                <c:pt idx="720">
                  <c:v>186.04491618075662</c:v>
                </c:pt>
                <c:pt idx="721">
                  <c:v>118.43986146488359</c:v>
                </c:pt>
                <c:pt idx="722">
                  <c:v>133.29876767926726</c:v>
                </c:pt>
                <c:pt idx="723">
                  <c:v>148.15767389365084</c:v>
                </c:pt>
                <c:pt idx="724">
                  <c:v>163.01658010803453</c:v>
                </c:pt>
                <c:pt idx="725">
                  <c:v>177.87548632241811</c:v>
                </c:pt>
                <c:pt idx="726">
                  <c:v>125.12933782092878</c:v>
                </c:pt>
                <c:pt idx="727">
                  <c:v>139.98824403531239</c:v>
                </c:pt>
                <c:pt idx="728">
                  <c:v>154.84715024969597</c:v>
                </c:pt>
                <c:pt idx="729">
                  <c:v>169.70605646407967</c:v>
                </c:pt>
                <c:pt idx="730">
                  <c:v>131.81881417697394</c:v>
                </c:pt>
                <c:pt idx="731">
                  <c:v>146.67772039135764</c:v>
                </c:pt>
                <c:pt idx="732">
                  <c:v>161.53662660574122</c:v>
                </c:pt>
                <c:pt idx="733">
                  <c:v>138.50829053301914</c:v>
                </c:pt>
                <c:pt idx="734">
                  <c:v>153.36719674740274</c:v>
                </c:pt>
                <c:pt idx="735">
                  <c:v>145.19776688906433</c:v>
                </c:pt>
                <c:pt idx="736">
                  <c:v>81.88236853951156</c:v>
                </c:pt>
                <c:pt idx="737">
                  <c:v>96.741274753895155</c:v>
                </c:pt>
                <c:pt idx="738">
                  <c:v>111.60018096827872</c:v>
                </c:pt>
                <c:pt idx="739">
                  <c:v>126.45908718266242</c:v>
                </c:pt>
                <c:pt idx="740">
                  <c:v>141.31799339704605</c:v>
                </c:pt>
                <c:pt idx="741">
                  <c:v>156.17689961142969</c:v>
                </c:pt>
                <c:pt idx="742">
                  <c:v>171.03580582581341</c:v>
                </c:pt>
                <c:pt idx="743">
                  <c:v>185.89471204019702</c:v>
                </c:pt>
                <c:pt idx="744">
                  <c:v>200.7536182545806</c:v>
                </c:pt>
                <c:pt idx="745">
                  <c:v>215.61252446896424</c:v>
                </c:pt>
                <c:pt idx="746">
                  <c:v>230.47143068334785</c:v>
                </c:pt>
                <c:pt idx="747">
                  <c:v>88.571844895556637</c:v>
                </c:pt>
                <c:pt idx="748">
                  <c:v>103.4307511099403</c:v>
                </c:pt>
                <c:pt idx="749">
                  <c:v>118.28965732432394</c:v>
                </c:pt>
                <c:pt idx="750">
                  <c:v>133.14856353870752</c:v>
                </c:pt>
                <c:pt idx="751">
                  <c:v>148.00746975309124</c:v>
                </c:pt>
                <c:pt idx="752">
                  <c:v>162.86637596747494</c:v>
                </c:pt>
                <c:pt idx="753">
                  <c:v>177.72528218185863</c:v>
                </c:pt>
                <c:pt idx="754">
                  <c:v>192.58418839624218</c:v>
                </c:pt>
                <c:pt idx="755">
                  <c:v>207.44309461062568</c:v>
                </c:pt>
                <c:pt idx="756">
                  <c:v>222.30200082500949</c:v>
                </c:pt>
                <c:pt idx="757">
                  <c:v>95.261321251601842</c:v>
                </c:pt>
                <c:pt idx="758">
                  <c:v>110.12022746598549</c:v>
                </c:pt>
                <c:pt idx="759">
                  <c:v>124.97913368036915</c:v>
                </c:pt>
                <c:pt idx="760">
                  <c:v>139.83803989475265</c:v>
                </c:pt>
                <c:pt idx="761">
                  <c:v>154.69694610913652</c:v>
                </c:pt>
                <c:pt idx="762">
                  <c:v>169.55585232352001</c:v>
                </c:pt>
                <c:pt idx="763">
                  <c:v>184.41475853790371</c:v>
                </c:pt>
                <c:pt idx="764">
                  <c:v>199.2736647522874</c:v>
                </c:pt>
                <c:pt idx="765">
                  <c:v>214.13257096667104</c:v>
                </c:pt>
                <c:pt idx="766">
                  <c:v>101.95079760764702</c:v>
                </c:pt>
                <c:pt idx="767">
                  <c:v>116.80970382203057</c:v>
                </c:pt>
                <c:pt idx="768">
                  <c:v>131.66861003641435</c:v>
                </c:pt>
                <c:pt idx="769">
                  <c:v>146.52751625079796</c:v>
                </c:pt>
                <c:pt idx="770">
                  <c:v>161.38642246518165</c:v>
                </c:pt>
                <c:pt idx="771">
                  <c:v>176.24532867956518</c:v>
                </c:pt>
                <c:pt idx="772">
                  <c:v>191.10423489394896</c:v>
                </c:pt>
                <c:pt idx="773">
                  <c:v>205.96314110833259</c:v>
                </c:pt>
                <c:pt idx="774">
                  <c:v>108.64027396369222</c:v>
                </c:pt>
                <c:pt idx="775">
                  <c:v>123.49918017807587</c:v>
                </c:pt>
                <c:pt idx="776">
                  <c:v>138.35808639245954</c:v>
                </c:pt>
                <c:pt idx="777">
                  <c:v>153.21699260684312</c:v>
                </c:pt>
                <c:pt idx="778">
                  <c:v>168.07589882122682</c:v>
                </c:pt>
                <c:pt idx="779">
                  <c:v>182.93480503561045</c:v>
                </c:pt>
                <c:pt idx="780">
                  <c:v>197.79371124999409</c:v>
                </c:pt>
                <c:pt idx="781">
                  <c:v>115.32975031973743</c:v>
                </c:pt>
                <c:pt idx="782">
                  <c:v>130.18865653412104</c:v>
                </c:pt>
                <c:pt idx="783">
                  <c:v>145.04756274850467</c:v>
                </c:pt>
                <c:pt idx="784">
                  <c:v>159.90646896288825</c:v>
                </c:pt>
                <c:pt idx="785">
                  <c:v>174.76537517727198</c:v>
                </c:pt>
                <c:pt idx="786">
                  <c:v>189.62428139165553</c:v>
                </c:pt>
                <c:pt idx="787">
                  <c:v>122.01922667578256</c:v>
                </c:pt>
                <c:pt idx="788">
                  <c:v>136.87813289016617</c:v>
                </c:pt>
                <c:pt idx="789">
                  <c:v>151.73703910454981</c:v>
                </c:pt>
                <c:pt idx="790">
                  <c:v>166.59594531893345</c:v>
                </c:pt>
                <c:pt idx="791">
                  <c:v>181.45485153331711</c:v>
                </c:pt>
                <c:pt idx="792">
                  <c:v>128.7087030318277</c:v>
                </c:pt>
                <c:pt idx="793">
                  <c:v>143.56760924621133</c:v>
                </c:pt>
                <c:pt idx="794">
                  <c:v>158.42651546059511</c:v>
                </c:pt>
                <c:pt idx="795">
                  <c:v>173.28542167497861</c:v>
                </c:pt>
                <c:pt idx="796">
                  <c:v>135.39817938787286</c:v>
                </c:pt>
                <c:pt idx="797">
                  <c:v>150.25708560225664</c:v>
                </c:pt>
                <c:pt idx="798">
                  <c:v>165.11599181664016</c:v>
                </c:pt>
                <c:pt idx="799">
                  <c:v>142.08765574391816</c:v>
                </c:pt>
                <c:pt idx="800">
                  <c:v>156.94656195830174</c:v>
                </c:pt>
                <c:pt idx="801">
                  <c:v>148.77713209996335</c:v>
                </c:pt>
                <c:pt idx="802">
                  <c:v>98.840686462500798</c:v>
                </c:pt>
                <c:pt idx="803">
                  <c:v>113.69959267688449</c:v>
                </c:pt>
                <c:pt idx="804">
                  <c:v>128.55849889126807</c:v>
                </c:pt>
                <c:pt idx="805">
                  <c:v>143.41740510565177</c:v>
                </c:pt>
                <c:pt idx="806">
                  <c:v>158.27631132003543</c:v>
                </c:pt>
                <c:pt idx="807">
                  <c:v>173.1352175344189</c:v>
                </c:pt>
                <c:pt idx="808">
                  <c:v>187.99412374880279</c:v>
                </c:pt>
                <c:pt idx="809">
                  <c:v>202.85302996318632</c:v>
                </c:pt>
                <c:pt idx="810">
                  <c:v>217.7119361775701</c:v>
                </c:pt>
                <c:pt idx="811">
                  <c:v>105.53016281854599</c:v>
                </c:pt>
                <c:pt idx="812">
                  <c:v>120.38906903292967</c:v>
                </c:pt>
                <c:pt idx="813">
                  <c:v>135.24797524731318</c:v>
                </c:pt>
                <c:pt idx="814">
                  <c:v>150.10688146169693</c:v>
                </c:pt>
                <c:pt idx="815">
                  <c:v>164.96578767608062</c:v>
                </c:pt>
                <c:pt idx="816">
                  <c:v>179.82469389046423</c:v>
                </c:pt>
                <c:pt idx="817">
                  <c:v>194.68360010484781</c:v>
                </c:pt>
                <c:pt idx="818">
                  <c:v>209.54250631923162</c:v>
                </c:pt>
                <c:pt idx="819">
                  <c:v>112.21963917459124</c:v>
                </c:pt>
                <c:pt idx="820">
                  <c:v>127.07854538897485</c:v>
                </c:pt>
                <c:pt idx="821">
                  <c:v>141.93745160335851</c:v>
                </c:pt>
                <c:pt idx="822">
                  <c:v>156.79635781774215</c:v>
                </c:pt>
                <c:pt idx="823">
                  <c:v>171.65526403212573</c:v>
                </c:pt>
                <c:pt idx="824">
                  <c:v>186.51417024650945</c:v>
                </c:pt>
                <c:pt idx="825">
                  <c:v>201.37307646089303</c:v>
                </c:pt>
                <c:pt idx="826">
                  <c:v>118.90911553063623</c:v>
                </c:pt>
                <c:pt idx="827">
                  <c:v>133.76802174501998</c:v>
                </c:pt>
                <c:pt idx="828">
                  <c:v>148.6269279594037</c:v>
                </c:pt>
                <c:pt idx="829">
                  <c:v>163.48583417378728</c:v>
                </c:pt>
                <c:pt idx="830">
                  <c:v>178.34474038817098</c:v>
                </c:pt>
                <c:pt idx="831">
                  <c:v>193.20364660255461</c:v>
                </c:pt>
                <c:pt idx="832">
                  <c:v>125.59859188668153</c:v>
                </c:pt>
                <c:pt idx="833">
                  <c:v>140.45749810106517</c:v>
                </c:pt>
                <c:pt idx="834">
                  <c:v>155.31640431544884</c:v>
                </c:pt>
                <c:pt idx="835">
                  <c:v>170.17531052983253</c:v>
                </c:pt>
                <c:pt idx="836">
                  <c:v>185.03421674421605</c:v>
                </c:pt>
                <c:pt idx="837">
                  <c:v>132.28806824272669</c:v>
                </c:pt>
                <c:pt idx="838">
                  <c:v>147.14697445711045</c:v>
                </c:pt>
                <c:pt idx="839">
                  <c:v>162.00588067149408</c:v>
                </c:pt>
                <c:pt idx="840">
                  <c:v>176.86478688587761</c:v>
                </c:pt>
                <c:pt idx="841">
                  <c:v>138.97754459877186</c:v>
                </c:pt>
                <c:pt idx="842">
                  <c:v>153.83645081315552</c:v>
                </c:pt>
                <c:pt idx="843">
                  <c:v>168.69535702753927</c:v>
                </c:pt>
                <c:pt idx="844">
                  <c:v>145.66702095481705</c:v>
                </c:pt>
                <c:pt idx="845">
                  <c:v>160.52592716920066</c:v>
                </c:pt>
                <c:pt idx="846">
                  <c:v>152.35649731086227</c:v>
                </c:pt>
                <c:pt idx="847">
                  <c:v>115.79900438549021</c:v>
                </c:pt>
                <c:pt idx="848">
                  <c:v>130.65791059987373</c:v>
                </c:pt>
                <c:pt idx="849">
                  <c:v>145.51681681425745</c:v>
                </c:pt>
                <c:pt idx="850">
                  <c:v>160.37572302864112</c:v>
                </c:pt>
                <c:pt idx="851">
                  <c:v>175.2346292430247</c:v>
                </c:pt>
                <c:pt idx="852">
                  <c:v>190.09353545740839</c:v>
                </c:pt>
                <c:pt idx="853">
                  <c:v>204.95244167179197</c:v>
                </c:pt>
                <c:pt idx="854">
                  <c:v>122.48848074153538</c:v>
                </c:pt>
                <c:pt idx="855">
                  <c:v>137.34738695591903</c:v>
                </c:pt>
                <c:pt idx="856">
                  <c:v>152.20629317030264</c:v>
                </c:pt>
                <c:pt idx="857">
                  <c:v>167.06519938468634</c:v>
                </c:pt>
                <c:pt idx="858">
                  <c:v>181.92410559906978</c:v>
                </c:pt>
                <c:pt idx="859">
                  <c:v>196.78301181345344</c:v>
                </c:pt>
                <c:pt idx="860">
                  <c:v>129.17795709758056</c:v>
                </c:pt>
                <c:pt idx="861">
                  <c:v>144.03686331196408</c:v>
                </c:pt>
                <c:pt idx="862">
                  <c:v>158.89576952634781</c:v>
                </c:pt>
                <c:pt idx="863">
                  <c:v>173.75467574073136</c:v>
                </c:pt>
                <c:pt idx="864">
                  <c:v>188.613581955115</c:v>
                </c:pt>
                <c:pt idx="865">
                  <c:v>135.86743345362584</c:v>
                </c:pt>
                <c:pt idx="866">
                  <c:v>150.72633966800925</c:v>
                </c:pt>
                <c:pt idx="867">
                  <c:v>165.58524588239297</c:v>
                </c:pt>
                <c:pt idx="868">
                  <c:v>180.44415209677663</c:v>
                </c:pt>
                <c:pt idx="869">
                  <c:v>142.55690980967091</c:v>
                </c:pt>
                <c:pt idx="870">
                  <c:v>157.41581602405444</c:v>
                </c:pt>
                <c:pt idx="871">
                  <c:v>172.2747222384383</c:v>
                </c:pt>
                <c:pt idx="872">
                  <c:v>149.24638616571607</c:v>
                </c:pt>
                <c:pt idx="873">
                  <c:v>164.10529238009966</c:v>
                </c:pt>
                <c:pt idx="874">
                  <c:v>155.93586252176124</c:v>
                </c:pt>
                <c:pt idx="875">
                  <c:v>132.7573223084795</c:v>
                </c:pt>
                <c:pt idx="876">
                  <c:v>147.61622852286308</c:v>
                </c:pt>
                <c:pt idx="877">
                  <c:v>162.47513473724669</c:v>
                </c:pt>
                <c:pt idx="878">
                  <c:v>177.33404095163036</c:v>
                </c:pt>
                <c:pt idx="879">
                  <c:v>192.19294716601411</c:v>
                </c:pt>
                <c:pt idx="880">
                  <c:v>139.44679866452472</c:v>
                </c:pt>
                <c:pt idx="881">
                  <c:v>154.30570487890822</c:v>
                </c:pt>
                <c:pt idx="882">
                  <c:v>169.16461109329197</c:v>
                </c:pt>
                <c:pt idx="883">
                  <c:v>184.02351730767555</c:v>
                </c:pt>
                <c:pt idx="884">
                  <c:v>146.13627502056983</c:v>
                </c:pt>
                <c:pt idx="885">
                  <c:v>160.99518123495355</c:v>
                </c:pt>
                <c:pt idx="886">
                  <c:v>175.8540874493371</c:v>
                </c:pt>
                <c:pt idx="887">
                  <c:v>152.82575137661507</c:v>
                </c:pt>
                <c:pt idx="888">
                  <c:v>167.68465759099868</c:v>
                </c:pt>
                <c:pt idx="889">
                  <c:v>159.51522773266018</c:v>
                </c:pt>
                <c:pt idx="890">
                  <c:v>149.7156402314688</c:v>
                </c:pt>
                <c:pt idx="891">
                  <c:v>164.57454644585252</c:v>
                </c:pt>
                <c:pt idx="892">
                  <c:v>179.43345266023604</c:v>
                </c:pt>
                <c:pt idx="893">
                  <c:v>156.40511658751402</c:v>
                </c:pt>
                <c:pt idx="894">
                  <c:v>171.26402280189771</c:v>
                </c:pt>
                <c:pt idx="895">
                  <c:v>163.09459294355912</c:v>
                </c:pt>
                <c:pt idx="896">
                  <c:v>166.67395815445815</c:v>
                </c:pt>
                <c:pt idx="897">
                  <c:v>55.9314653870657</c:v>
                </c:pt>
                <c:pt idx="898">
                  <c:v>70.790371601449294</c:v>
                </c:pt>
                <c:pt idx="899">
                  <c:v>85.649277815832889</c:v>
                </c:pt>
                <c:pt idx="900">
                  <c:v>100.50818403021657</c:v>
                </c:pt>
                <c:pt idx="901">
                  <c:v>115.36709024460018</c:v>
                </c:pt>
                <c:pt idx="902">
                  <c:v>130.22599645898384</c:v>
                </c:pt>
                <c:pt idx="903">
                  <c:v>145.08490267336745</c:v>
                </c:pt>
                <c:pt idx="904">
                  <c:v>159.94380888775117</c:v>
                </c:pt>
                <c:pt idx="905">
                  <c:v>174.80271510213481</c:v>
                </c:pt>
                <c:pt idx="906">
                  <c:v>189.66162131651845</c:v>
                </c:pt>
                <c:pt idx="907">
                  <c:v>204.52052753090209</c:v>
                </c:pt>
                <c:pt idx="908">
                  <c:v>219.37943374528558</c:v>
                </c:pt>
                <c:pt idx="909">
                  <c:v>234.23833995966939</c:v>
                </c:pt>
                <c:pt idx="910">
                  <c:v>62.620941743110862</c:v>
                </c:pt>
                <c:pt idx="911">
                  <c:v>77.479847957494457</c:v>
                </c:pt>
                <c:pt idx="912">
                  <c:v>92.338754171878051</c:v>
                </c:pt>
                <c:pt idx="913">
                  <c:v>107.19766038626182</c:v>
                </c:pt>
                <c:pt idx="914">
                  <c:v>122.05656660064543</c:v>
                </c:pt>
                <c:pt idx="915">
                  <c:v>136.91547281502903</c:v>
                </c:pt>
                <c:pt idx="916">
                  <c:v>151.77437902941278</c:v>
                </c:pt>
                <c:pt idx="917">
                  <c:v>166.63328524379631</c:v>
                </c:pt>
                <c:pt idx="918">
                  <c:v>181.49219145818</c:v>
                </c:pt>
                <c:pt idx="919">
                  <c:v>196.35109767256381</c:v>
                </c:pt>
                <c:pt idx="920">
                  <c:v>211.21000388694733</c:v>
                </c:pt>
                <c:pt idx="921">
                  <c:v>226.0689101013308</c:v>
                </c:pt>
                <c:pt idx="922">
                  <c:v>69.310418099156081</c:v>
                </c:pt>
                <c:pt idx="923">
                  <c:v>84.169324313539704</c:v>
                </c:pt>
                <c:pt idx="924">
                  <c:v>99.028230527923242</c:v>
                </c:pt>
                <c:pt idx="925">
                  <c:v>113.88713674230692</c:v>
                </c:pt>
                <c:pt idx="926">
                  <c:v>128.74604295669064</c:v>
                </c:pt>
                <c:pt idx="927">
                  <c:v>143.6049491710742</c:v>
                </c:pt>
                <c:pt idx="928">
                  <c:v>158.46385538545786</c:v>
                </c:pt>
                <c:pt idx="929">
                  <c:v>173.3227615998417</c:v>
                </c:pt>
                <c:pt idx="930">
                  <c:v>188.18166781422522</c:v>
                </c:pt>
                <c:pt idx="931">
                  <c:v>203.040574028609</c:v>
                </c:pt>
                <c:pt idx="932">
                  <c:v>217.89948024299233</c:v>
                </c:pt>
                <c:pt idx="933">
                  <c:v>75.999894455201215</c:v>
                </c:pt>
                <c:pt idx="934">
                  <c:v>90.858800669584866</c:v>
                </c:pt>
                <c:pt idx="935">
                  <c:v>105.71770688396856</c:v>
                </c:pt>
                <c:pt idx="936">
                  <c:v>120.57661309835218</c:v>
                </c:pt>
                <c:pt idx="937">
                  <c:v>135.43551931273581</c:v>
                </c:pt>
                <c:pt idx="938">
                  <c:v>150.2944255271195</c:v>
                </c:pt>
                <c:pt idx="939">
                  <c:v>165.153331741503</c:v>
                </c:pt>
                <c:pt idx="940">
                  <c:v>180.01223795588669</c:v>
                </c:pt>
                <c:pt idx="941">
                  <c:v>194.87114417027038</c:v>
                </c:pt>
                <c:pt idx="942">
                  <c:v>209.73005038465408</c:v>
                </c:pt>
                <c:pt idx="943">
                  <c:v>82.689370811246363</c:v>
                </c:pt>
                <c:pt idx="944">
                  <c:v>97.548277025630028</c:v>
                </c:pt>
                <c:pt idx="945">
                  <c:v>112.40718324001374</c:v>
                </c:pt>
                <c:pt idx="946">
                  <c:v>127.26608945439739</c:v>
                </c:pt>
                <c:pt idx="947">
                  <c:v>142.124995668781</c:v>
                </c:pt>
                <c:pt idx="948">
                  <c:v>156.98390188316463</c:v>
                </c:pt>
                <c:pt idx="949">
                  <c:v>171.84280809754833</c:v>
                </c:pt>
                <c:pt idx="950">
                  <c:v>186.70171431193177</c:v>
                </c:pt>
                <c:pt idx="951">
                  <c:v>201.56062052631535</c:v>
                </c:pt>
                <c:pt idx="952">
                  <c:v>89.37884716729161</c:v>
                </c:pt>
                <c:pt idx="953">
                  <c:v>104.23775338167532</c:v>
                </c:pt>
                <c:pt idx="954">
                  <c:v>119.09665959605887</c:v>
                </c:pt>
                <c:pt idx="955">
                  <c:v>133.95556581044238</c:v>
                </c:pt>
                <c:pt idx="956">
                  <c:v>148.81447202482613</c:v>
                </c:pt>
                <c:pt idx="957">
                  <c:v>163.6733782392098</c:v>
                </c:pt>
                <c:pt idx="958">
                  <c:v>178.53228445359335</c:v>
                </c:pt>
                <c:pt idx="959">
                  <c:v>193.39119066797704</c:v>
                </c:pt>
                <c:pt idx="960">
                  <c:v>96.068323523336716</c:v>
                </c:pt>
                <c:pt idx="961">
                  <c:v>110.92722973772044</c:v>
                </c:pt>
                <c:pt idx="962">
                  <c:v>125.78613595210403</c:v>
                </c:pt>
                <c:pt idx="963">
                  <c:v>140.64504216648777</c:v>
                </c:pt>
                <c:pt idx="964">
                  <c:v>155.50394838087135</c:v>
                </c:pt>
                <c:pt idx="965">
                  <c:v>170.36285459525493</c:v>
                </c:pt>
                <c:pt idx="966">
                  <c:v>185.22176080963857</c:v>
                </c:pt>
                <c:pt idx="967">
                  <c:v>102.75779987938193</c:v>
                </c:pt>
                <c:pt idx="968">
                  <c:v>117.61670609376549</c:v>
                </c:pt>
                <c:pt idx="969">
                  <c:v>132.47561230814921</c:v>
                </c:pt>
                <c:pt idx="970">
                  <c:v>147.33451852253293</c:v>
                </c:pt>
                <c:pt idx="971">
                  <c:v>162.19342473691648</c:v>
                </c:pt>
                <c:pt idx="972">
                  <c:v>177.05233095130018</c:v>
                </c:pt>
                <c:pt idx="973">
                  <c:v>109.44727623542707</c:v>
                </c:pt>
                <c:pt idx="974">
                  <c:v>124.30618244981075</c:v>
                </c:pt>
                <c:pt idx="975">
                  <c:v>139.1650886641944</c:v>
                </c:pt>
                <c:pt idx="976">
                  <c:v>154.02399487857801</c:v>
                </c:pt>
                <c:pt idx="977">
                  <c:v>168.88290109296173</c:v>
                </c:pt>
                <c:pt idx="978">
                  <c:v>116.13675259147227</c:v>
                </c:pt>
                <c:pt idx="979">
                  <c:v>130.9956588058559</c:v>
                </c:pt>
                <c:pt idx="980">
                  <c:v>145.85456502023959</c:v>
                </c:pt>
                <c:pt idx="981">
                  <c:v>160.71347123462323</c:v>
                </c:pt>
                <c:pt idx="982">
                  <c:v>122.82622894751745</c:v>
                </c:pt>
                <c:pt idx="983">
                  <c:v>137.68513516190114</c:v>
                </c:pt>
                <c:pt idx="984">
                  <c:v>152.54404137628481</c:v>
                </c:pt>
                <c:pt idx="985">
                  <c:v>129.51570530356273</c:v>
                </c:pt>
                <c:pt idx="986">
                  <c:v>144.37461151794628</c:v>
                </c:pt>
                <c:pt idx="987">
                  <c:v>136.20518165960786</c:v>
                </c:pt>
                <c:pt idx="988">
                  <c:v>72.88978331005498</c:v>
                </c:pt>
                <c:pt idx="989">
                  <c:v>87.748689524438674</c:v>
                </c:pt>
                <c:pt idx="990">
                  <c:v>102.60759573882231</c:v>
                </c:pt>
                <c:pt idx="991">
                  <c:v>117.46650195320589</c:v>
                </c:pt>
                <c:pt idx="992">
                  <c:v>132.32540816758956</c:v>
                </c:pt>
                <c:pt idx="993">
                  <c:v>147.18431438197319</c:v>
                </c:pt>
                <c:pt idx="994">
                  <c:v>162.04322059635686</c:v>
                </c:pt>
                <c:pt idx="995">
                  <c:v>176.90212681074061</c:v>
                </c:pt>
                <c:pt idx="996">
                  <c:v>191.76103302512405</c:v>
                </c:pt>
                <c:pt idx="997">
                  <c:v>206.61993923950783</c:v>
                </c:pt>
                <c:pt idx="998">
                  <c:v>221.47884545389149</c:v>
                </c:pt>
                <c:pt idx="999">
                  <c:v>79.579259666100171</c:v>
                </c:pt>
                <c:pt idx="1000">
                  <c:v>94.438165880483808</c:v>
                </c:pt>
                <c:pt idx="1001">
                  <c:v>109.2970720948675</c:v>
                </c:pt>
                <c:pt idx="1002">
                  <c:v>124.15597830925111</c:v>
                </c:pt>
                <c:pt idx="1003">
                  <c:v>139.01488452363469</c:v>
                </c:pt>
                <c:pt idx="1004">
                  <c:v>153.87379073801841</c:v>
                </c:pt>
                <c:pt idx="1005">
                  <c:v>168.73269695240199</c:v>
                </c:pt>
                <c:pt idx="1006">
                  <c:v>183.59160316678563</c:v>
                </c:pt>
                <c:pt idx="1007">
                  <c:v>198.45050938116938</c:v>
                </c:pt>
                <c:pt idx="1008">
                  <c:v>213.30941559555296</c:v>
                </c:pt>
                <c:pt idx="1009">
                  <c:v>86.268736022145376</c:v>
                </c:pt>
                <c:pt idx="1010">
                  <c:v>101.12764223652903</c:v>
                </c:pt>
                <c:pt idx="1011">
                  <c:v>115.98654845091268</c:v>
                </c:pt>
                <c:pt idx="1012">
                  <c:v>130.8454546652963</c:v>
                </c:pt>
                <c:pt idx="1013">
                  <c:v>145.70436087967994</c:v>
                </c:pt>
                <c:pt idx="1014">
                  <c:v>160.56326709406363</c:v>
                </c:pt>
                <c:pt idx="1015">
                  <c:v>175.4221733084473</c:v>
                </c:pt>
                <c:pt idx="1016">
                  <c:v>190.28107952283085</c:v>
                </c:pt>
                <c:pt idx="1017">
                  <c:v>205.13998573721449</c:v>
                </c:pt>
                <c:pt idx="1018">
                  <c:v>92.958212378190552</c:v>
                </c:pt>
                <c:pt idx="1019">
                  <c:v>107.81711859257419</c:v>
                </c:pt>
                <c:pt idx="1020">
                  <c:v>122.67602480695784</c:v>
                </c:pt>
                <c:pt idx="1021">
                  <c:v>137.53493102134146</c:v>
                </c:pt>
                <c:pt idx="1022">
                  <c:v>152.39383723572513</c:v>
                </c:pt>
                <c:pt idx="1023">
                  <c:v>167.25274345010877</c:v>
                </c:pt>
                <c:pt idx="1024">
                  <c:v>182.11164966449246</c:v>
                </c:pt>
                <c:pt idx="1025">
                  <c:v>196.97055587887604</c:v>
                </c:pt>
                <c:pt idx="1026">
                  <c:v>99.647688734235729</c:v>
                </c:pt>
                <c:pt idx="1027">
                  <c:v>114.50659494861941</c:v>
                </c:pt>
                <c:pt idx="1028">
                  <c:v>129.36550116300299</c:v>
                </c:pt>
                <c:pt idx="1029">
                  <c:v>144.2244073773866</c:v>
                </c:pt>
                <c:pt idx="1030">
                  <c:v>159.08331359177026</c:v>
                </c:pt>
                <c:pt idx="1031">
                  <c:v>173.94221980615393</c:v>
                </c:pt>
                <c:pt idx="1032">
                  <c:v>188.80112602053759</c:v>
                </c:pt>
                <c:pt idx="1033">
                  <c:v>106.33716509028093</c:v>
                </c:pt>
                <c:pt idx="1034">
                  <c:v>121.19607130466456</c:v>
                </c:pt>
                <c:pt idx="1035">
                  <c:v>136.05497751904818</c:v>
                </c:pt>
                <c:pt idx="1036">
                  <c:v>150.91388373343185</c:v>
                </c:pt>
                <c:pt idx="1037">
                  <c:v>165.77278994781548</c:v>
                </c:pt>
                <c:pt idx="1038">
                  <c:v>180.63169616219918</c:v>
                </c:pt>
                <c:pt idx="1039">
                  <c:v>113.02664144632607</c:v>
                </c:pt>
                <c:pt idx="1040">
                  <c:v>127.88554766070976</c:v>
                </c:pt>
                <c:pt idx="1041">
                  <c:v>142.74445387509343</c:v>
                </c:pt>
                <c:pt idx="1042">
                  <c:v>157.60336008947698</c:v>
                </c:pt>
                <c:pt idx="1043">
                  <c:v>172.46226630386059</c:v>
                </c:pt>
                <c:pt idx="1044">
                  <c:v>119.7161178023713</c:v>
                </c:pt>
                <c:pt idx="1045">
                  <c:v>134.57502401675492</c:v>
                </c:pt>
                <c:pt idx="1046">
                  <c:v>149.43393023113853</c:v>
                </c:pt>
                <c:pt idx="1047">
                  <c:v>164.29283644552228</c:v>
                </c:pt>
                <c:pt idx="1048">
                  <c:v>126.40559415841643</c:v>
                </c:pt>
                <c:pt idx="1049">
                  <c:v>141.26450037280011</c:v>
                </c:pt>
                <c:pt idx="1050">
                  <c:v>156.12340658718378</c:v>
                </c:pt>
                <c:pt idx="1051">
                  <c:v>133.09507051446155</c:v>
                </c:pt>
                <c:pt idx="1052">
                  <c:v>147.95397672884528</c:v>
                </c:pt>
                <c:pt idx="1053">
                  <c:v>139.7845468705068</c:v>
                </c:pt>
                <c:pt idx="1054">
                  <c:v>89.84810123304436</c:v>
                </c:pt>
                <c:pt idx="1055">
                  <c:v>104.70700744742797</c:v>
                </c:pt>
                <c:pt idx="1056">
                  <c:v>119.56591366181163</c:v>
                </c:pt>
                <c:pt idx="1057">
                  <c:v>134.42481987619527</c:v>
                </c:pt>
                <c:pt idx="1058">
                  <c:v>149.28372609057891</c:v>
                </c:pt>
                <c:pt idx="1059">
                  <c:v>164.14263230496249</c:v>
                </c:pt>
                <c:pt idx="1060">
                  <c:v>179.00153851934616</c:v>
                </c:pt>
                <c:pt idx="1061">
                  <c:v>193.86044473372971</c:v>
                </c:pt>
                <c:pt idx="1062">
                  <c:v>208.7193509481136</c:v>
                </c:pt>
                <c:pt idx="1063">
                  <c:v>96.537577589089636</c:v>
                </c:pt>
                <c:pt idx="1064">
                  <c:v>111.39648380347317</c:v>
                </c:pt>
                <c:pt idx="1065">
                  <c:v>126.25539001785687</c:v>
                </c:pt>
                <c:pt idx="1066">
                  <c:v>141.11429623224046</c:v>
                </c:pt>
                <c:pt idx="1067">
                  <c:v>155.97320244662407</c:v>
                </c:pt>
                <c:pt idx="1068">
                  <c:v>170.83210866100768</c:v>
                </c:pt>
                <c:pt idx="1069">
                  <c:v>185.69101487539123</c:v>
                </c:pt>
                <c:pt idx="1070">
                  <c:v>200.54992108977518</c:v>
                </c:pt>
                <c:pt idx="1071">
                  <c:v>103.2270539451346</c:v>
                </c:pt>
                <c:pt idx="1072">
                  <c:v>118.08596015951842</c:v>
                </c:pt>
                <c:pt idx="1073">
                  <c:v>132.94486637390196</c:v>
                </c:pt>
                <c:pt idx="1074">
                  <c:v>147.80377258828571</c:v>
                </c:pt>
                <c:pt idx="1075">
                  <c:v>162.66267880266929</c:v>
                </c:pt>
                <c:pt idx="1076">
                  <c:v>177.52158501705293</c:v>
                </c:pt>
                <c:pt idx="1077">
                  <c:v>192.38049123143651</c:v>
                </c:pt>
                <c:pt idx="1078">
                  <c:v>109.91653030117986</c:v>
                </c:pt>
                <c:pt idx="1079">
                  <c:v>124.77543651556348</c:v>
                </c:pt>
                <c:pt idx="1080">
                  <c:v>139.63434272994721</c:v>
                </c:pt>
                <c:pt idx="1081">
                  <c:v>154.49324894433065</c:v>
                </c:pt>
                <c:pt idx="1082">
                  <c:v>169.35215515871437</c:v>
                </c:pt>
                <c:pt idx="1083">
                  <c:v>184.21106137309818</c:v>
                </c:pt>
                <c:pt idx="1084">
                  <c:v>116.60600665722508</c:v>
                </c:pt>
                <c:pt idx="1085">
                  <c:v>131.46491287160865</c:v>
                </c:pt>
                <c:pt idx="1086">
                  <c:v>146.32381908599237</c:v>
                </c:pt>
                <c:pt idx="1087">
                  <c:v>161.18272530037592</c:v>
                </c:pt>
                <c:pt idx="1088">
                  <c:v>176.04163151475967</c:v>
                </c:pt>
                <c:pt idx="1089">
                  <c:v>123.2954830132702</c:v>
                </c:pt>
                <c:pt idx="1090">
                  <c:v>138.15438922765398</c:v>
                </c:pt>
                <c:pt idx="1091">
                  <c:v>153.01329544203756</c:v>
                </c:pt>
                <c:pt idx="1092">
                  <c:v>167.87220165642117</c:v>
                </c:pt>
                <c:pt idx="1093">
                  <c:v>129.98495936931548</c:v>
                </c:pt>
                <c:pt idx="1094">
                  <c:v>144.84386558369908</c:v>
                </c:pt>
                <c:pt idx="1095">
                  <c:v>159.70277179808267</c:v>
                </c:pt>
                <c:pt idx="1096">
                  <c:v>136.67443572536061</c:v>
                </c:pt>
                <c:pt idx="1097">
                  <c:v>151.53334193974422</c:v>
                </c:pt>
                <c:pt idx="1098">
                  <c:v>143.36391208140586</c:v>
                </c:pt>
                <c:pt idx="1099">
                  <c:v>106.80641915603371</c:v>
                </c:pt>
                <c:pt idx="1100">
                  <c:v>121.66532537041721</c:v>
                </c:pt>
                <c:pt idx="1101">
                  <c:v>136.52423158480084</c:v>
                </c:pt>
                <c:pt idx="1102">
                  <c:v>151.38313779918462</c:v>
                </c:pt>
                <c:pt idx="1103">
                  <c:v>166.2420440135682</c:v>
                </c:pt>
                <c:pt idx="1104">
                  <c:v>181.10095022795187</c:v>
                </c:pt>
                <c:pt idx="1105">
                  <c:v>195.95985644233559</c:v>
                </c:pt>
                <c:pt idx="1106">
                  <c:v>113.49589551207882</c:v>
                </c:pt>
                <c:pt idx="1107">
                  <c:v>128.35480172646243</c:v>
                </c:pt>
                <c:pt idx="1108">
                  <c:v>143.21370794084609</c:v>
                </c:pt>
                <c:pt idx="1109">
                  <c:v>158.07261415522979</c:v>
                </c:pt>
                <c:pt idx="1110">
                  <c:v>172.93152036961334</c:v>
                </c:pt>
                <c:pt idx="1111">
                  <c:v>187.79042658399698</c:v>
                </c:pt>
                <c:pt idx="1112">
                  <c:v>120.18537186812404</c:v>
                </c:pt>
                <c:pt idx="1113">
                  <c:v>135.0442780825077</c:v>
                </c:pt>
                <c:pt idx="1114">
                  <c:v>149.90318429689123</c:v>
                </c:pt>
                <c:pt idx="1115">
                  <c:v>164.76209051127495</c:v>
                </c:pt>
                <c:pt idx="1116">
                  <c:v>179.62099672565861</c:v>
                </c:pt>
                <c:pt idx="1117">
                  <c:v>126.87484822416921</c:v>
                </c:pt>
                <c:pt idx="1118">
                  <c:v>141.73375443855284</c:v>
                </c:pt>
                <c:pt idx="1119">
                  <c:v>156.5926606529365</c:v>
                </c:pt>
                <c:pt idx="1120">
                  <c:v>171.45156686732014</c:v>
                </c:pt>
                <c:pt idx="1121">
                  <c:v>133.56432458021433</c:v>
                </c:pt>
                <c:pt idx="1122">
                  <c:v>148.42323079459806</c:v>
                </c:pt>
                <c:pt idx="1123">
                  <c:v>163.28213700898175</c:v>
                </c:pt>
                <c:pt idx="1124">
                  <c:v>140.25380093625967</c:v>
                </c:pt>
                <c:pt idx="1125">
                  <c:v>155.11270715064327</c:v>
                </c:pt>
                <c:pt idx="1126">
                  <c:v>146.94327729230469</c:v>
                </c:pt>
                <c:pt idx="1127">
                  <c:v>123.76473707902308</c:v>
                </c:pt>
                <c:pt idx="1128">
                  <c:v>138.62364329340664</c:v>
                </c:pt>
                <c:pt idx="1129">
                  <c:v>153.48254950779031</c:v>
                </c:pt>
                <c:pt idx="1130">
                  <c:v>168.34145572217395</c:v>
                </c:pt>
                <c:pt idx="1131">
                  <c:v>183.20036193655747</c:v>
                </c:pt>
                <c:pt idx="1132">
                  <c:v>130.45421343506825</c:v>
                </c:pt>
                <c:pt idx="1133">
                  <c:v>145.31311964945183</c:v>
                </c:pt>
                <c:pt idx="1134">
                  <c:v>160.17202586383547</c:v>
                </c:pt>
                <c:pt idx="1135">
                  <c:v>175.03093207821908</c:v>
                </c:pt>
                <c:pt idx="1136">
                  <c:v>137.1436897911133</c:v>
                </c:pt>
                <c:pt idx="1137">
                  <c:v>152.00259600549697</c:v>
                </c:pt>
                <c:pt idx="1138">
                  <c:v>166.86150221988072</c:v>
                </c:pt>
                <c:pt idx="1139">
                  <c:v>143.83316614715858</c:v>
                </c:pt>
                <c:pt idx="1140">
                  <c:v>158.69207236154219</c:v>
                </c:pt>
                <c:pt idx="1141">
                  <c:v>150.5226425032036</c:v>
                </c:pt>
                <c:pt idx="1142">
                  <c:v>140.72305500201233</c:v>
                </c:pt>
                <c:pt idx="1143">
                  <c:v>155.58196121639594</c:v>
                </c:pt>
                <c:pt idx="1144">
                  <c:v>170.44086743077958</c:v>
                </c:pt>
                <c:pt idx="1145">
                  <c:v>147.41253135805741</c:v>
                </c:pt>
                <c:pt idx="1146">
                  <c:v>162.27143757244119</c:v>
                </c:pt>
                <c:pt idx="1147">
                  <c:v>154.10200771410268</c:v>
                </c:pt>
                <c:pt idx="1148">
                  <c:v>157.68137292500165</c:v>
                </c:pt>
                <c:pt idx="1149">
                  <c:v>63.8971980805985</c:v>
                </c:pt>
                <c:pt idx="1150">
                  <c:v>78.756104294982194</c:v>
                </c:pt>
                <c:pt idx="1151">
                  <c:v>93.615010509365845</c:v>
                </c:pt>
                <c:pt idx="1152">
                  <c:v>108.47391672374941</c:v>
                </c:pt>
                <c:pt idx="1153">
                  <c:v>123.33282293813322</c:v>
                </c:pt>
                <c:pt idx="1154">
                  <c:v>138.19172915251679</c:v>
                </c:pt>
                <c:pt idx="1155">
                  <c:v>153.05063536690045</c:v>
                </c:pt>
                <c:pt idx="1156">
                  <c:v>167.90954158128397</c:v>
                </c:pt>
                <c:pt idx="1157">
                  <c:v>182.76844779566767</c:v>
                </c:pt>
                <c:pt idx="1158">
                  <c:v>197.62735401005131</c:v>
                </c:pt>
                <c:pt idx="1159">
                  <c:v>212.48626022443494</c:v>
                </c:pt>
                <c:pt idx="1160">
                  <c:v>70.586674436643676</c:v>
                </c:pt>
                <c:pt idx="1161">
                  <c:v>85.445580651027299</c:v>
                </c:pt>
                <c:pt idx="1162">
                  <c:v>100.30448686541101</c:v>
                </c:pt>
                <c:pt idx="1163">
                  <c:v>115.16339307979463</c:v>
                </c:pt>
                <c:pt idx="1164">
                  <c:v>130.02229929417823</c:v>
                </c:pt>
                <c:pt idx="1165">
                  <c:v>144.88120550856189</c:v>
                </c:pt>
                <c:pt idx="1166">
                  <c:v>159.74011172294556</c:v>
                </c:pt>
                <c:pt idx="1167">
                  <c:v>174.59901793732917</c:v>
                </c:pt>
                <c:pt idx="1168">
                  <c:v>189.45792415171286</c:v>
                </c:pt>
                <c:pt idx="1169">
                  <c:v>204.3168303660965</c:v>
                </c:pt>
                <c:pt idx="1170">
                  <c:v>77.276150792688867</c:v>
                </c:pt>
                <c:pt idx="1171">
                  <c:v>92.135057007072547</c:v>
                </c:pt>
                <c:pt idx="1172">
                  <c:v>106.9939632214561</c:v>
                </c:pt>
                <c:pt idx="1173">
                  <c:v>121.85286943583985</c:v>
                </c:pt>
                <c:pt idx="1174">
                  <c:v>136.71177565022342</c:v>
                </c:pt>
                <c:pt idx="1175">
                  <c:v>151.57068186460711</c:v>
                </c:pt>
                <c:pt idx="1176">
                  <c:v>166.42958807899078</c:v>
                </c:pt>
                <c:pt idx="1177">
                  <c:v>181.2884942933743</c:v>
                </c:pt>
                <c:pt idx="1178">
                  <c:v>196.14740050775808</c:v>
                </c:pt>
                <c:pt idx="1179">
                  <c:v>83.965627148734058</c:v>
                </c:pt>
                <c:pt idx="1180">
                  <c:v>98.824533363117609</c:v>
                </c:pt>
                <c:pt idx="1181">
                  <c:v>113.68343957750132</c:v>
                </c:pt>
                <c:pt idx="1182">
                  <c:v>128.54234579188505</c:v>
                </c:pt>
                <c:pt idx="1183">
                  <c:v>143.40125200626863</c:v>
                </c:pt>
                <c:pt idx="1184">
                  <c:v>158.26015822065224</c:v>
                </c:pt>
                <c:pt idx="1185">
                  <c:v>173.11906443503597</c:v>
                </c:pt>
                <c:pt idx="1186">
                  <c:v>187.97797064941949</c:v>
                </c:pt>
                <c:pt idx="1187">
                  <c:v>90.655103504779191</c:v>
                </c:pt>
                <c:pt idx="1188">
                  <c:v>105.51400971916289</c:v>
                </c:pt>
                <c:pt idx="1189">
                  <c:v>120.37291593354651</c:v>
                </c:pt>
                <c:pt idx="1190">
                  <c:v>135.23182214793013</c:v>
                </c:pt>
                <c:pt idx="1191">
                  <c:v>150.09072836231385</c:v>
                </c:pt>
                <c:pt idx="1192">
                  <c:v>164.94963457669746</c:v>
                </c:pt>
                <c:pt idx="1193">
                  <c:v>179.80854079108104</c:v>
                </c:pt>
                <c:pt idx="1194">
                  <c:v>97.344579860824382</c:v>
                </c:pt>
                <c:pt idx="1195">
                  <c:v>112.20348607520816</c:v>
                </c:pt>
                <c:pt idx="1196">
                  <c:v>127.06239228959168</c:v>
                </c:pt>
                <c:pt idx="1197">
                  <c:v>141.92129850397535</c:v>
                </c:pt>
                <c:pt idx="1198">
                  <c:v>156.78020471835902</c:v>
                </c:pt>
                <c:pt idx="1199">
                  <c:v>171.63911093274271</c:v>
                </c:pt>
                <c:pt idx="1200">
                  <c:v>104.03405621686963</c:v>
                </c:pt>
                <c:pt idx="1201">
                  <c:v>118.89296243125327</c:v>
                </c:pt>
                <c:pt idx="1202">
                  <c:v>133.75186864563693</c:v>
                </c:pt>
                <c:pt idx="1203">
                  <c:v>148.6107748600204</c:v>
                </c:pt>
                <c:pt idx="1204">
                  <c:v>163.46968107440418</c:v>
                </c:pt>
                <c:pt idx="1205">
                  <c:v>110.72353257291482</c:v>
                </c:pt>
                <c:pt idx="1206">
                  <c:v>125.58243878729837</c:v>
                </c:pt>
                <c:pt idx="1207">
                  <c:v>140.44134500168209</c:v>
                </c:pt>
                <c:pt idx="1208">
                  <c:v>155.3002512160657</c:v>
                </c:pt>
                <c:pt idx="1209">
                  <c:v>117.4130089289599</c:v>
                </c:pt>
                <c:pt idx="1210">
                  <c:v>132.27191514334365</c:v>
                </c:pt>
                <c:pt idx="1211">
                  <c:v>147.13082135772726</c:v>
                </c:pt>
                <c:pt idx="1212">
                  <c:v>124.10248528500523</c:v>
                </c:pt>
                <c:pt idx="1213">
                  <c:v>138.96139149938875</c:v>
                </c:pt>
                <c:pt idx="1214">
                  <c:v>130.79196164105031</c:v>
                </c:pt>
                <c:pt idx="1215">
                  <c:v>80.855516003587866</c:v>
                </c:pt>
                <c:pt idx="1216">
                  <c:v>95.714422217971418</c:v>
                </c:pt>
                <c:pt idx="1217">
                  <c:v>110.57332843235518</c:v>
                </c:pt>
                <c:pt idx="1218">
                  <c:v>125.43223464673876</c:v>
                </c:pt>
                <c:pt idx="1219">
                  <c:v>140.29114086112259</c:v>
                </c:pt>
                <c:pt idx="1220">
                  <c:v>155.15004707550602</c:v>
                </c:pt>
                <c:pt idx="1221">
                  <c:v>170.0089532898898</c:v>
                </c:pt>
                <c:pt idx="1222">
                  <c:v>184.86785950427344</c:v>
                </c:pt>
                <c:pt idx="1223">
                  <c:v>199.72676571865716</c:v>
                </c:pt>
                <c:pt idx="1224">
                  <c:v>87.544992359633056</c:v>
                </c:pt>
                <c:pt idx="1225">
                  <c:v>102.40389857401667</c:v>
                </c:pt>
                <c:pt idx="1226">
                  <c:v>117.26280478840035</c:v>
                </c:pt>
                <c:pt idx="1227">
                  <c:v>132.12171100278394</c:v>
                </c:pt>
                <c:pt idx="1228">
                  <c:v>146.98061721716755</c:v>
                </c:pt>
                <c:pt idx="1229">
                  <c:v>161.83952343155104</c:v>
                </c:pt>
                <c:pt idx="1230">
                  <c:v>176.69842964593499</c:v>
                </c:pt>
                <c:pt idx="1231">
                  <c:v>191.55733586031852</c:v>
                </c:pt>
                <c:pt idx="1232">
                  <c:v>94.234468715678219</c:v>
                </c:pt>
                <c:pt idx="1233">
                  <c:v>109.09337493006194</c:v>
                </c:pt>
                <c:pt idx="1234">
                  <c:v>123.95228114444555</c:v>
                </c:pt>
                <c:pt idx="1235">
                  <c:v>138.81118735882905</c:v>
                </c:pt>
                <c:pt idx="1236">
                  <c:v>153.67009357321277</c:v>
                </c:pt>
                <c:pt idx="1237">
                  <c:v>168.52899978759638</c:v>
                </c:pt>
                <c:pt idx="1238">
                  <c:v>183.38790600197999</c:v>
                </c:pt>
                <c:pt idx="1239">
                  <c:v>100.92394507172337</c:v>
                </c:pt>
                <c:pt idx="1240">
                  <c:v>115.78285128610707</c:v>
                </c:pt>
                <c:pt idx="1241">
                  <c:v>130.64175750049077</c:v>
                </c:pt>
                <c:pt idx="1242">
                  <c:v>145.50066371487432</c:v>
                </c:pt>
                <c:pt idx="1243">
                  <c:v>160.35956992925807</c:v>
                </c:pt>
                <c:pt idx="1244">
                  <c:v>175.21847614364165</c:v>
                </c:pt>
                <c:pt idx="1245">
                  <c:v>107.61342142776863</c:v>
                </c:pt>
                <c:pt idx="1246">
                  <c:v>122.47232764215225</c:v>
                </c:pt>
                <c:pt idx="1247">
                  <c:v>137.33123385653593</c:v>
                </c:pt>
                <c:pt idx="1248">
                  <c:v>152.19014007091943</c:v>
                </c:pt>
                <c:pt idx="1249">
                  <c:v>167.04904628530306</c:v>
                </c:pt>
                <c:pt idx="1250">
                  <c:v>114.30289778381376</c:v>
                </c:pt>
                <c:pt idx="1251">
                  <c:v>129.1618039981974</c:v>
                </c:pt>
                <c:pt idx="1252">
                  <c:v>144.02071021258104</c:v>
                </c:pt>
                <c:pt idx="1253">
                  <c:v>158.87961642696473</c:v>
                </c:pt>
                <c:pt idx="1254">
                  <c:v>120.99237413985892</c:v>
                </c:pt>
                <c:pt idx="1255">
                  <c:v>135.85128035424262</c:v>
                </c:pt>
                <c:pt idx="1256">
                  <c:v>150.71018656862614</c:v>
                </c:pt>
                <c:pt idx="1257">
                  <c:v>127.68185049590407</c:v>
                </c:pt>
                <c:pt idx="1258">
                  <c:v>142.54075671028772</c:v>
                </c:pt>
                <c:pt idx="1259">
                  <c:v>134.37132685194933</c:v>
                </c:pt>
                <c:pt idx="1260">
                  <c:v>97.81383392657709</c:v>
                </c:pt>
                <c:pt idx="1261">
                  <c:v>112.67274014096076</c:v>
                </c:pt>
                <c:pt idx="1262">
                  <c:v>127.53164635534452</c:v>
                </c:pt>
                <c:pt idx="1263">
                  <c:v>142.39055256972813</c:v>
                </c:pt>
                <c:pt idx="1264">
                  <c:v>157.24945878411182</c:v>
                </c:pt>
                <c:pt idx="1265">
                  <c:v>172.10836499849529</c:v>
                </c:pt>
                <c:pt idx="1266">
                  <c:v>186.96727121287904</c:v>
                </c:pt>
                <c:pt idx="1267">
                  <c:v>104.50331028262232</c:v>
                </c:pt>
                <c:pt idx="1268">
                  <c:v>119.36221649700603</c:v>
                </c:pt>
                <c:pt idx="1269">
                  <c:v>134.22112271138965</c:v>
                </c:pt>
                <c:pt idx="1270">
                  <c:v>149.08002892577335</c:v>
                </c:pt>
                <c:pt idx="1271">
                  <c:v>163.93893514015704</c:v>
                </c:pt>
                <c:pt idx="1272">
                  <c:v>178.79784135454059</c:v>
                </c:pt>
                <c:pt idx="1273">
                  <c:v>111.19278663866743</c:v>
                </c:pt>
                <c:pt idx="1274">
                  <c:v>126.05169285305118</c:v>
                </c:pt>
                <c:pt idx="1275">
                  <c:v>140.91059906743482</c:v>
                </c:pt>
                <c:pt idx="1276">
                  <c:v>155.76950528181845</c:v>
                </c:pt>
                <c:pt idx="1277">
                  <c:v>170.62841149620209</c:v>
                </c:pt>
                <c:pt idx="1278">
                  <c:v>117.88226299471273</c:v>
                </c:pt>
                <c:pt idx="1279">
                  <c:v>132.7411692090964</c:v>
                </c:pt>
                <c:pt idx="1280">
                  <c:v>147.60007542347995</c:v>
                </c:pt>
                <c:pt idx="1281">
                  <c:v>162.45898163786364</c:v>
                </c:pt>
                <c:pt idx="1282">
                  <c:v>124.57173935075795</c:v>
                </c:pt>
                <c:pt idx="1283">
                  <c:v>139.43064556514148</c:v>
                </c:pt>
                <c:pt idx="1284">
                  <c:v>154.28955177952517</c:v>
                </c:pt>
                <c:pt idx="1285">
                  <c:v>131.261215706803</c:v>
                </c:pt>
                <c:pt idx="1286">
                  <c:v>146.12012192118672</c:v>
                </c:pt>
                <c:pt idx="1287">
                  <c:v>137.95069206284813</c:v>
                </c:pt>
                <c:pt idx="1288">
                  <c:v>114.77215184956653</c:v>
                </c:pt>
                <c:pt idx="1289">
                  <c:v>129.63105806395012</c:v>
                </c:pt>
                <c:pt idx="1290">
                  <c:v>144.48996427833393</c:v>
                </c:pt>
                <c:pt idx="1291">
                  <c:v>159.34887049271745</c:v>
                </c:pt>
                <c:pt idx="1292">
                  <c:v>174.20777670710106</c:v>
                </c:pt>
                <c:pt idx="1293">
                  <c:v>121.46162820561166</c:v>
                </c:pt>
                <c:pt idx="1294">
                  <c:v>136.32053441999534</c:v>
                </c:pt>
                <c:pt idx="1295">
                  <c:v>151.17944063437901</c:v>
                </c:pt>
                <c:pt idx="1296">
                  <c:v>166.03834684876264</c:v>
                </c:pt>
                <c:pt idx="1297">
                  <c:v>128.15110456165687</c:v>
                </c:pt>
                <c:pt idx="1298">
                  <c:v>143.01001077604047</c:v>
                </c:pt>
                <c:pt idx="1299">
                  <c:v>157.86891699042411</c:v>
                </c:pt>
                <c:pt idx="1300">
                  <c:v>134.84058091770203</c:v>
                </c:pt>
                <c:pt idx="1301">
                  <c:v>149.69948713208572</c:v>
                </c:pt>
                <c:pt idx="1302">
                  <c:v>141.53005727374719</c:v>
                </c:pt>
                <c:pt idx="1303">
                  <c:v>131.73046977255589</c:v>
                </c:pt>
                <c:pt idx="1304">
                  <c:v>146.5893759869395</c:v>
                </c:pt>
                <c:pt idx="1305">
                  <c:v>161.44828220132317</c:v>
                </c:pt>
                <c:pt idx="1306">
                  <c:v>138.419946128601</c:v>
                </c:pt>
                <c:pt idx="1307">
                  <c:v>153.27885234298469</c:v>
                </c:pt>
                <c:pt idx="1308">
                  <c:v>145.10942248464613</c:v>
                </c:pt>
                <c:pt idx="1309">
                  <c:v>148.68878769554516</c:v>
                </c:pt>
                <c:pt idx="1310">
                  <c:v>71.862930774131371</c:v>
                </c:pt>
                <c:pt idx="1311">
                  <c:v>86.721836988515065</c:v>
                </c:pt>
                <c:pt idx="1312">
                  <c:v>101.58074320289863</c:v>
                </c:pt>
                <c:pt idx="1313">
                  <c:v>116.4396494172823</c:v>
                </c:pt>
                <c:pt idx="1314">
                  <c:v>131.29855563166595</c:v>
                </c:pt>
                <c:pt idx="1315">
                  <c:v>146.15746184604944</c:v>
                </c:pt>
                <c:pt idx="1316">
                  <c:v>161.01636806043325</c:v>
                </c:pt>
                <c:pt idx="1317">
                  <c:v>175.87527427481683</c:v>
                </c:pt>
                <c:pt idx="1318">
                  <c:v>190.73418048920047</c:v>
                </c:pt>
                <c:pt idx="1319">
                  <c:v>78.552407130176562</c:v>
                </c:pt>
                <c:pt idx="1320">
                  <c:v>93.411313344560213</c:v>
                </c:pt>
                <c:pt idx="1321">
                  <c:v>108.27021955894395</c:v>
                </c:pt>
                <c:pt idx="1322">
                  <c:v>123.12912577332746</c:v>
                </c:pt>
                <c:pt idx="1323">
                  <c:v>137.98803198771117</c:v>
                </c:pt>
                <c:pt idx="1324">
                  <c:v>152.84693820209472</c:v>
                </c:pt>
                <c:pt idx="1325">
                  <c:v>167.70584441647833</c:v>
                </c:pt>
                <c:pt idx="1326">
                  <c:v>182.56475063086208</c:v>
                </c:pt>
                <c:pt idx="1327">
                  <c:v>85.241883486221781</c:v>
                </c:pt>
                <c:pt idx="1328">
                  <c:v>100.10078970060536</c:v>
                </c:pt>
                <c:pt idx="1329">
                  <c:v>114.95969591498896</c:v>
                </c:pt>
                <c:pt idx="1330">
                  <c:v>129.81860212937255</c:v>
                </c:pt>
                <c:pt idx="1331">
                  <c:v>144.67750834375622</c:v>
                </c:pt>
                <c:pt idx="1332">
                  <c:v>159.53641455813982</c:v>
                </c:pt>
                <c:pt idx="1333">
                  <c:v>174.39532077252358</c:v>
                </c:pt>
                <c:pt idx="1334">
                  <c:v>91.931359842266986</c:v>
                </c:pt>
                <c:pt idx="1335">
                  <c:v>106.79026605665052</c:v>
                </c:pt>
                <c:pt idx="1336">
                  <c:v>121.64917227103412</c:v>
                </c:pt>
                <c:pt idx="1337">
                  <c:v>136.5080784854178</c:v>
                </c:pt>
                <c:pt idx="1338">
                  <c:v>151.36698469980155</c:v>
                </c:pt>
                <c:pt idx="1339">
                  <c:v>166.22589091418516</c:v>
                </c:pt>
                <c:pt idx="1340">
                  <c:v>98.620836198312048</c:v>
                </c:pt>
                <c:pt idx="1341">
                  <c:v>113.47974241269574</c:v>
                </c:pt>
                <c:pt idx="1342">
                  <c:v>128.33864862707938</c:v>
                </c:pt>
                <c:pt idx="1343">
                  <c:v>143.19755484146296</c:v>
                </c:pt>
                <c:pt idx="1344">
                  <c:v>158.05646105584665</c:v>
                </c:pt>
                <c:pt idx="1345">
                  <c:v>105.31031255435724</c:v>
                </c:pt>
                <c:pt idx="1346">
                  <c:v>120.16921876874096</c:v>
                </c:pt>
                <c:pt idx="1347">
                  <c:v>135.0281249831246</c:v>
                </c:pt>
                <c:pt idx="1348">
                  <c:v>149.88703119750826</c:v>
                </c:pt>
                <c:pt idx="1349">
                  <c:v>111.99978891040239</c:v>
                </c:pt>
                <c:pt idx="1350">
                  <c:v>126.85869512478611</c:v>
                </c:pt>
                <c:pt idx="1351">
                  <c:v>141.71760133916968</c:v>
                </c:pt>
                <c:pt idx="1352">
                  <c:v>118.68926526644765</c:v>
                </c:pt>
                <c:pt idx="1353">
                  <c:v>133.54817148083131</c:v>
                </c:pt>
                <c:pt idx="1354">
                  <c:v>125.3787416224927</c:v>
                </c:pt>
                <c:pt idx="1355">
                  <c:v>88.821248697120637</c:v>
                </c:pt>
                <c:pt idx="1356">
                  <c:v>103.68015491150432</c:v>
                </c:pt>
                <c:pt idx="1357">
                  <c:v>118.539061125888</c:v>
                </c:pt>
                <c:pt idx="1358">
                  <c:v>133.39796734027158</c:v>
                </c:pt>
                <c:pt idx="1359">
                  <c:v>148.25687355465527</c:v>
                </c:pt>
                <c:pt idx="1360">
                  <c:v>163.11577976903891</c:v>
                </c:pt>
                <c:pt idx="1361">
                  <c:v>177.97468598342249</c:v>
                </c:pt>
                <c:pt idx="1362">
                  <c:v>95.510725053165856</c:v>
                </c:pt>
                <c:pt idx="1363">
                  <c:v>110.36963126754941</c:v>
                </c:pt>
                <c:pt idx="1364">
                  <c:v>125.22853748193319</c:v>
                </c:pt>
                <c:pt idx="1365">
                  <c:v>140.08744369631677</c:v>
                </c:pt>
                <c:pt idx="1366">
                  <c:v>154.94634991070046</c:v>
                </c:pt>
                <c:pt idx="1367">
                  <c:v>169.80525612508404</c:v>
                </c:pt>
                <c:pt idx="1368">
                  <c:v>102.20020140921102</c:v>
                </c:pt>
                <c:pt idx="1369">
                  <c:v>117.05910762359464</c:v>
                </c:pt>
                <c:pt idx="1370">
                  <c:v>131.91801383797835</c:v>
                </c:pt>
                <c:pt idx="1371">
                  <c:v>146.7769200523619</c:v>
                </c:pt>
                <c:pt idx="1372">
                  <c:v>161.63582626674557</c:v>
                </c:pt>
                <c:pt idx="1373">
                  <c:v>108.88967776525621</c:v>
                </c:pt>
                <c:pt idx="1374">
                  <c:v>123.74858397963999</c:v>
                </c:pt>
                <c:pt idx="1375">
                  <c:v>138.60749019402354</c:v>
                </c:pt>
                <c:pt idx="1376">
                  <c:v>153.46639640840723</c:v>
                </c:pt>
                <c:pt idx="1377">
                  <c:v>115.57915412130133</c:v>
                </c:pt>
                <c:pt idx="1378">
                  <c:v>130.43806033568501</c:v>
                </c:pt>
                <c:pt idx="1379">
                  <c:v>145.29696655006876</c:v>
                </c:pt>
                <c:pt idx="1380">
                  <c:v>122.26863047734659</c:v>
                </c:pt>
                <c:pt idx="1381">
                  <c:v>137.1275366917302</c:v>
                </c:pt>
                <c:pt idx="1382">
                  <c:v>128.95810683339184</c:v>
                </c:pt>
                <c:pt idx="1383">
                  <c:v>105.77956662011005</c:v>
                </c:pt>
                <c:pt idx="1384">
                  <c:v>120.63847283449373</c:v>
                </c:pt>
                <c:pt idx="1385">
                  <c:v>135.49737904887738</c:v>
                </c:pt>
                <c:pt idx="1386">
                  <c:v>150.35628526326099</c:v>
                </c:pt>
                <c:pt idx="1387">
                  <c:v>165.21519147764445</c:v>
                </c:pt>
                <c:pt idx="1388">
                  <c:v>112.46904297615528</c:v>
                </c:pt>
                <c:pt idx="1389">
                  <c:v>127.3279491905389</c:v>
                </c:pt>
                <c:pt idx="1390">
                  <c:v>142.18685540492243</c:v>
                </c:pt>
                <c:pt idx="1391">
                  <c:v>157.04576161930615</c:v>
                </c:pt>
                <c:pt idx="1392">
                  <c:v>119.15851933220036</c:v>
                </c:pt>
                <c:pt idx="1393">
                  <c:v>134.01742554658409</c:v>
                </c:pt>
                <c:pt idx="1394">
                  <c:v>148.8763317609677</c:v>
                </c:pt>
                <c:pt idx="1395">
                  <c:v>125.84799568824559</c:v>
                </c:pt>
                <c:pt idx="1396">
                  <c:v>140.7069019026292</c:v>
                </c:pt>
                <c:pt idx="1397">
                  <c:v>132.53747204429072</c:v>
                </c:pt>
                <c:pt idx="1398">
                  <c:v>122.73788454309943</c:v>
                </c:pt>
                <c:pt idx="1399">
                  <c:v>137.59679075748301</c:v>
                </c:pt>
                <c:pt idx="1400">
                  <c:v>152.45569697186673</c:v>
                </c:pt>
                <c:pt idx="1401">
                  <c:v>129.42736089914453</c:v>
                </c:pt>
                <c:pt idx="1402">
                  <c:v>144.28626711352814</c:v>
                </c:pt>
                <c:pt idx="1403">
                  <c:v>136.11683725518969</c:v>
                </c:pt>
                <c:pt idx="1404">
                  <c:v>139.69620246608872</c:v>
                </c:pt>
                <c:pt idx="1405">
                  <c:v>79.828663467664157</c:v>
                </c:pt>
                <c:pt idx="1406">
                  <c:v>94.687569682047851</c:v>
                </c:pt>
                <c:pt idx="1407">
                  <c:v>109.54647589643149</c:v>
                </c:pt>
                <c:pt idx="1408">
                  <c:v>124.40538211081505</c:v>
                </c:pt>
                <c:pt idx="1409">
                  <c:v>139.26428832519883</c:v>
                </c:pt>
                <c:pt idx="1410">
                  <c:v>154.12319453958247</c:v>
                </c:pt>
                <c:pt idx="1411">
                  <c:v>168.98210075396611</c:v>
                </c:pt>
                <c:pt idx="1412">
                  <c:v>86.518139823709433</c:v>
                </c:pt>
                <c:pt idx="1413">
                  <c:v>101.37704603809303</c:v>
                </c:pt>
                <c:pt idx="1414">
                  <c:v>116.23595225247676</c:v>
                </c:pt>
                <c:pt idx="1415">
                  <c:v>131.09485846686027</c:v>
                </c:pt>
                <c:pt idx="1416">
                  <c:v>145.95376468124394</c:v>
                </c:pt>
                <c:pt idx="1417">
                  <c:v>160.8126708956276</c:v>
                </c:pt>
                <c:pt idx="1418">
                  <c:v>93.207616179754552</c:v>
                </c:pt>
                <c:pt idx="1419">
                  <c:v>108.06652239413822</c:v>
                </c:pt>
                <c:pt idx="1420">
                  <c:v>122.92542860852174</c:v>
                </c:pt>
                <c:pt idx="1421">
                  <c:v>137.78433482290541</c:v>
                </c:pt>
                <c:pt idx="1422">
                  <c:v>152.6432410372891</c:v>
                </c:pt>
                <c:pt idx="1423">
                  <c:v>99.897092535799743</c:v>
                </c:pt>
                <c:pt idx="1424">
                  <c:v>114.75599875018338</c:v>
                </c:pt>
                <c:pt idx="1425">
                  <c:v>129.6149049645671</c:v>
                </c:pt>
                <c:pt idx="1426">
                  <c:v>144.47381117895068</c:v>
                </c:pt>
                <c:pt idx="1427">
                  <c:v>106.58656889184499</c:v>
                </c:pt>
                <c:pt idx="1428">
                  <c:v>121.44547510622859</c:v>
                </c:pt>
                <c:pt idx="1429">
                  <c:v>136.30438132061218</c:v>
                </c:pt>
                <c:pt idx="1430">
                  <c:v>113.27604524789007</c:v>
                </c:pt>
                <c:pt idx="1431">
                  <c:v>128.13495146227376</c:v>
                </c:pt>
                <c:pt idx="1432">
                  <c:v>119.96552160393533</c:v>
                </c:pt>
                <c:pt idx="1433">
                  <c:v>96.78698139065348</c:v>
                </c:pt>
                <c:pt idx="1434">
                  <c:v>111.64588760503722</c:v>
                </c:pt>
                <c:pt idx="1435">
                  <c:v>126.50479381942083</c:v>
                </c:pt>
                <c:pt idx="1436">
                  <c:v>141.36370003380446</c:v>
                </c:pt>
                <c:pt idx="1437">
                  <c:v>156.22260624818813</c:v>
                </c:pt>
                <c:pt idx="1438">
                  <c:v>103.47645774669871</c:v>
                </c:pt>
                <c:pt idx="1439">
                  <c:v>118.33536396108235</c:v>
                </c:pt>
                <c:pt idx="1440">
                  <c:v>133.19427017546604</c:v>
                </c:pt>
                <c:pt idx="1441">
                  <c:v>148.05317638984965</c:v>
                </c:pt>
                <c:pt idx="1442">
                  <c:v>110.16593410274396</c:v>
                </c:pt>
                <c:pt idx="1443">
                  <c:v>125.02484031712747</c:v>
                </c:pt>
                <c:pt idx="1444">
                  <c:v>139.88374653151118</c:v>
                </c:pt>
                <c:pt idx="1445">
                  <c:v>116.85541045878909</c:v>
                </c:pt>
                <c:pt idx="1446">
                  <c:v>131.71431667317268</c:v>
                </c:pt>
                <c:pt idx="1447">
                  <c:v>123.54488681483424</c:v>
                </c:pt>
                <c:pt idx="1448">
                  <c:v>113.74529931364285</c:v>
                </c:pt>
                <c:pt idx="1449">
                  <c:v>128.60420552802657</c:v>
                </c:pt>
                <c:pt idx="1450">
                  <c:v>143.46311174241006</c:v>
                </c:pt>
                <c:pt idx="1451">
                  <c:v>120.43477566968804</c:v>
                </c:pt>
                <c:pt idx="1452">
                  <c:v>135.29368188407173</c:v>
                </c:pt>
                <c:pt idx="1453">
                  <c:v>127.12425202573317</c:v>
                </c:pt>
                <c:pt idx="1454">
                  <c:v>130.70361723663223</c:v>
                </c:pt>
                <c:pt idx="1455">
                  <c:v>87.794396161197056</c:v>
                </c:pt>
                <c:pt idx="1456">
                  <c:v>102.65330237558068</c:v>
                </c:pt>
                <c:pt idx="1457">
                  <c:v>117.51220858996437</c:v>
                </c:pt>
                <c:pt idx="1458">
                  <c:v>132.37111480434791</c:v>
                </c:pt>
                <c:pt idx="1459">
                  <c:v>147.23002101873161</c:v>
                </c:pt>
                <c:pt idx="1460">
                  <c:v>94.483872517242219</c:v>
                </c:pt>
                <c:pt idx="1461">
                  <c:v>109.34277873162583</c:v>
                </c:pt>
                <c:pt idx="1462">
                  <c:v>124.20168494600952</c:v>
                </c:pt>
                <c:pt idx="1463">
                  <c:v>139.06059116039313</c:v>
                </c:pt>
                <c:pt idx="1464">
                  <c:v>101.17334887328735</c:v>
                </c:pt>
                <c:pt idx="1465">
                  <c:v>116.03225508767102</c:v>
                </c:pt>
                <c:pt idx="1466">
                  <c:v>130.89116130205471</c:v>
                </c:pt>
                <c:pt idx="1467">
                  <c:v>107.86282522933263</c:v>
                </c:pt>
                <c:pt idx="1468">
                  <c:v>122.72173144371615</c:v>
                </c:pt>
                <c:pt idx="1469">
                  <c:v>114.55230158537772</c:v>
                </c:pt>
                <c:pt idx="1470">
                  <c:v>104.75271408418642</c:v>
                </c:pt>
                <c:pt idx="1471">
                  <c:v>119.61162029856995</c:v>
                </c:pt>
                <c:pt idx="1472">
                  <c:v>134.47052651295377</c:v>
                </c:pt>
                <c:pt idx="1473">
                  <c:v>111.44219044023161</c:v>
                </c:pt>
                <c:pt idx="1474">
                  <c:v>126.30109665461526</c:v>
                </c:pt>
                <c:pt idx="1475">
                  <c:v>118.13166679627675</c:v>
                </c:pt>
                <c:pt idx="1476">
                  <c:v>121.71103200717573</c:v>
                </c:pt>
                <c:pt idx="1477">
                  <c:v>95.760128854729857</c:v>
                </c:pt>
                <c:pt idx="1478">
                  <c:v>110.61903506911351</c:v>
                </c:pt>
                <c:pt idx="1479">
                  <c:v>125.47794128349713</c:v>
                </c:pt>
                <c:pt idx="1480">
                  <c:v>102.44960521077513</c:v>
                </c:pt>
                <c:pt idx="1481">
                  <c:v>117.30851142515873</c:v>
                </c:pt>
                <c:pt idx="1482">
                  <c:v>109.13908156682028</c:v>
                </c:pt>
                <c:pt idx="1483">
                  <c:v>112.71844677771911</c:v>
                </c:pt>
                <c:pt idx="1484">
                  <c:v>103.72586154826271</c:v>
                </c:pt>
                <c:pt idx="1485">
                  <c:v>45.977692904593567</c:v>
                </c:pt>
                <c:pt idx="1486">
                  <c:v>60.836599118977162</c:v>
                </c:pt>
                <c:pt idx="1487">
                  <c:v>75.695505333360899</c:v>
                </c:pt>
                <c:pt idx="1488">
                  <c:v>90.554411547744522</c:v>
                </c:pt>
                <c:pt idx="1489">
                  <c:v>105.41331776212814</c:v>
                </c:pt>
                <c:pt idx="1490">
                  <c:v>120.27222397651168</c:v>
                </c:pt>
                <c:pt idx="1491">
                  <c:v>135.13113019089545</c:v>
                </c:pt>
                <c:pt idx="1492">
                  <c:v>149.99003640527903</c:v>
                </c:pt>
                <c:pt idx="1493">
                  <c:v>164.84894261966264</c:v>
                </c:pt>
                <c:pt idx="1494">
                  <c:v>179.70784883404639</c:v>
                </c:pt>
                <c:pt idx="1495">
                  <c:v>194.56675504843008</c:v>
                </c:pt>
                <c:pt idx="1496">
                  <c:v>209.42566126281372</c:v>
                </c:pt>
                <c:pt idx="1497">
                  <c:v>224.2845674771973</c:v>
                </c:pt>
                <c:pt idx="1498">
                  <c:v>239.14347369158065</c:v>
                </c:pt>
                <c:pt idx="1499">
                  <c:v>254.00237990596466</c:v>
                </c:pt>
                <c:pt idx="1500">
                  <c:v>268.86128612034821</c:v>
                </c:pt>
                <c:pt idx="1501">
                  <c:v>52.667169260638701</c:v>
                </c:pt>
                <c:pt idx="1502">
                  <c:v>67.526075475022438</c:v>
                </c:pt>
                <c:pt idx="1503">
                  <c:v>82.384981689406004</c:v>
                </c:pt>
                <c:pt idx="1504">
                  <c:v>97.243887903789584</c:v>
                </c:pt>
                <c:pt idx="1505">
                  <c:v>112.10279411817336</c:v>
                </c:pt>
                <c:pt idx="1506">
                  <c:v>126.9617003325569</c:v>
                </c:pt>
                <c:pt idx="1507">
                  <c:v>141.8206065469405</c:v>
                </c:pt>
                <c:pt idx="1508">
                  <c:v>156.6795127613243</c:v>
                </c:pt>
                <c:pt idx="1509">
                  <c:v>171.53841897570786</c:v>
                </c:pt>
                <c:pt idx="1510">
                  <c:v>186.39732519009169</c:v>
                </c:pt>
                <c:pt idx="1511">
                  <c:v>201.25623140447507</c:v>
                </c:pt>
                <c:pt idx="1512">
                  <c:v>216.11513761885882</c:v>
                </c:pt>
                <c:pt idx="1513">
                  <c:v>230.97404383324263</c:v>
                </c:pt>
                <c:pt idx="1514">
                  <c:v>245.83295004762613</c:v>
                </c:pt>
                <c:pt idx="1515">
                  <c:v>260.69185626200976</c:v>
                </c:pt>
                <c:pt idx="1516">
                  <c:v>59.356645616683942</c:v>
                </c:pt>
                <c:pt idx="1517">
                  <c:v>74.215551831067529</c:v>
                </c:pt>
                <c:pt idx="1518">
                  <c:v>89.074458045451195</c:v>
                </c:pt>
                <c:pt idx="1519">
                  <c:v>103.93336425983486</c:v>
                </c:pt>
                <c:pt idx="1520">
                  <c:v>118.79227047421851</c:v>
                </c:pt>
                <c:pt idx="1521">
                  <c:v>133.65117668860211</c:v>
                </c:pt>
                <c:pt idx="1522">
                  <c:v>148.51008290298583</c:v>
                </c:pt>
                <c:pt idx="1523">
                  <c:v>163.36898911736944</c:v>
                </c:pt>
                <c:pt idx="1524">
                  <c:v>178.22789533175305</c:v>
                </c:pt>
                <c:pt idx="1525">
                  <c:v>193.08680154613671</c:v>
                </c:pt>
                <c:pt idx="1526">
                  <c:v>207.94570776052024</c:v>
                </c:pt>
                <c:pt idx="1527">
                  <c:v>222.80461397490384</c:v>
                </c:pt>
                <c:pt idx="1528">
                  <c:v>237.66352018928768</c:v>
                </c:pt>
                <c:pt idx="1529">
                  <c:v>252.5224264036712</c:v>
                </c:pt>
                <c:pt idx="1530">
                  <c:v>66.046121972729154</c:v>
                </c:pt>
                <c:pt idx="1531">
                  <c:v>80.90502818711272</c:v>
                </c:pt>
                <c:pt idx="1532">
                  <c:v>95.763934401496371</c:v>
                </c:pt>
                <c:pt idx="1533">
                  <c:v>110.62284061588005</c:v>
                </c:pt>
                <c:pt idx="1534">
                  <c:v>125.48174683026362</c:v>
                </c:pt>
                <c:pt idx="1535">
                  <c:v>140.34065304464724</c:v>
                </c:pt>
                <c:pt idx="1536">
                  <c:v>155.19955925903088</c:v>
                </c:pt>
                <c:pt idx="1537">
                  <c:v>170.05846547341457</c:v>
                </c:pt>
                <c:pt idx="1538">
                  <c:v>184.91737168779804</c:v>
                </c:pt>
                <c:pt idx="1539">
                  <c:v>199.77627790218193</c:v>
                </c:pt>
                <c:pt idx="1540">
                  <c:v>214.63518411656557</c:v>
                </c:pt>
                <c:pt idx="1541">
                  <c:v>229.49409033094912</c:v>
                </c:pt>
                <c:pt idx="1542">
                  <c:v>244.35299654533273</c:v>
                </c:pt>
                <c:pt idx="1543">
                  <c:v>72.735598328774302</c:v>
                </c:pt>
                <c:pt idx="1544">
                  <c:v>87.594504543157939</c:v>
                </c:pt>
                <c:pt idx="1545">
                  <c:v>102.45341075754158</c:v>
                </c:pt>
                <c:pt idx="1546">
                  <c:v>117.31231697192527</c:v>
                </c:pt>
                <c:pt idx="1547">
                  <c:v>132.17122318630896</c:v>
                </c:pt>
                <c:pt idx="1548">
                  <c:v>147.03012940069246</c:v>
                </c:pt>
                <c:pt idx="1549">
                  <c:v>161.88903561507615</c:v>
                </c:pt>
                <c:pt idx="1550">
                  <c:v>176.74794182945971</c:v>
                </c:pt>
                <c:pt idx="1551">
                  <c:v>191.6068480438434</c:v>
                </c:pt>
                <c:pt idx="1552">
                  <c:v>206.46575425822709</c:v>
                </c:pt>
                <c:pt idx="1553">
                  <c:v>221.32466047261073</c:v>
                </c:pt>
                <c:pt idx="1554">
                  <c:v>236.18356668699437</c:v>
                </c:pt>
                <c:pt idx="1555">
                  <c:v>79.42507468481945</c:v>
                </c:pt>
                <c:pt idx="1556">
                  <c:v>94.283980899203087</c:v>
                </c:pt>
                <c:pt idx="1557">
                  <c:v>109.14288711358671</c:v>
                </c:pt>
                <c:pt idx="1558">
                  <c:v>124.00179332797036</c:v>
                </c:pt>
                <c:pt idx="1559">
                  <c:v>138.86069954235398</c:v>
                </c:pt>
                <c:pt idx="1560">
                  <c:v>153.71960575673768</c:v>
                </c:pt>
                <c:pt idx="1561">
                  <c:v>168.57851197112137</c:v>
                </c:pt>
                <c:pt idx="1562">
                  <c:v>183.4374181855049</c:v>
                </c:pt>
                <c:pt idx="1563">
                  <c:v>198.29632439988848</c:v>
                </c:pt>
                <c:pt idx="1564">
                  <c:v>213.15523061427231</c:v>
                </c:pt>
                <c:pt idx="1565">
                  <c:v>228.01413682865578</c:v>
                </c:pt>
                <c:pt idx="1566">
                  <c:v>86.114551040864669</c:v>
                </c:pt>
                <c:pt idx="1567">
                  <c:v>100.97345725524825</c:v>
                </c:pt>
                <c:pt idx="1568">
                  <c:v>115.8323634696319</c:v>
                </c:pt>
                <c:pt idx="1569">
                  <c:v>130.69126968401559</c:v>
                </c:pt>
                <c:pt idx="1570">
                  <c:v>145.5501758983992</c:v>
                </c:pt>
                <c:pt idx="1571">
                  <c:v>160.40908211278293</c:v>
                </c:pt>
                <c:pt idx="1572">
                  <c:v>175.26798832716648</c:v>
                </c:pt>
                <c:pt idx="1573">
                  <c:v>190.1268945415502</c:v>
                </c:pt>
                <c:pt idx="1574">
                  <c:v>204.98580075593378</c:v>
                </c:pt>
                <c:pt idx="1575">
                  <c:v>219.84470697031762</c:v>
                </c:pt>
                <c:pt idx="1576">
                  <c:v>92.804027396909731</c:v>
                </c:pt>
                <c:pt idx="1577">
                  <c:v>107.66293361129343</c:v>
                </c:pt>
                <c:pt idx="1578">
                  <c:v>122.52183982567712</c:v>
                </c:pt>
                <c:pt idx="1579">
                  <c:v>137.38074604006076</c:v>
                </c:pt>
                <c:pt idx="1580">
                  <c:v>152.23965225444442</c:v>
                </c:pt>
                <c:pt idx="1581">
                  <c:v>167.09855846882806</c:v>
                </c:pt>
                <c:pt idx="1582">
                  <c:v>181.95746468321164</c:v>
                </c:pt>
                <c:pt idx="1583">
                  <c:v>196.81637089759533</c:v>
                </c:pt>
                <c:pt idx="1584">
                  <c:v>211.67527711197894</c:v>
                </c:pt>
                <c:pt idx="1585">
                  <c:v>99.493503752955036</c:v>
                </c:pt>
                <c:pt idx="1586">
                  <c:v>114.35240996733859</c:v>
                </c:pt>
                <c:pt idx="1587">
                  <c:v>129.21131618172222</c:v>
                </c:pt>
                <c:pt idx="1588">
                  <c:v>144.07022239610598</c:v>
                </c:pt>
                <c:pt idx="1589">
                  <c:v>158.92912861048958</c:v>
                </c:pt>
                <c:pt idx="1590">
                  <c:v>173.78803482487314</c:v>
                </c:pt>
                <c:pt idx="1591">
                  <c:v>188.64694103925694</c:v>
                </c:pt>
                <c:pt idx="1592">
                  <c:v>203.50584725364041</c:v>
                </c:pt>
                <c:pt idx="1593">
                  <c:v>106.18298010900021</c:v>
                </c:pt>
                <c:pt idx="1594">
                  <c:v>121.04188632338375</c:v>
                </c:pt>
                <c:pt idx="1595">
                  <c:v>135.90079253776753</c:v>
                </c:pt>
                <c:pt idx="1596">
                  <c:v>150.75969875215111</c:v>
                </c:pt>
                <c:pt idx="1597">
                  <c:v>165.61860496653472</c:v>
                </c:pt>
                <c:pt idx="1598">
                  <c:v>180.47751118091838</c:v>
                </c:pt>
                <c:pt idx="1599">
                  <c:v>195.33641739530191</c:v>
                </c:pt>
                <c:pt idx="1600">
                  <c:v>112.8724564650454</c:v>
                </c:pt>
                <c:pt idx="1601">
                  <c:v>127.73136267942905</c:v>
                </c:pt>
                <c:pt idx="1602">
                  <c:v>142.59026889381261</c:v>
                </c:pt>
                <c:pt idx="1603">
                  <c:v>157.44917510819624</c:v>
                </c:pt>
                <c:pt idx="1604">
                  <c:v>172.30808132257994</c:v>
                </c:pt>
                <c:pt idx="1605">
                  <c:v>187.1669875369636</c:v>
                </c:pt>
                <c:pt idx="1606">
                  <c:v>119.56193282109055</c:v>
                </c:pt>
                <c:pt idx="1607">
                  <c:v>134.4208390354741</c:v>
                </c:pt>
                <c:pt idx="1608">
                  <c:v>149.27974524985777</c:v>
                </c:pt>
                <c:pt idx="1609">
                  <c:v>164.13865146424143</c:v>
                </c:pt>
                <c:pt idx="1610">
                  <c:v>178.99755767862501</c:v>
                </c:pt>
                <c:pt idx="1611">
                  <c:v>126.2514091771357</c:v>
                </c:pt>
                <c:pt idx="1612">
                  <c:v>141.11031539151932</c:v>
                </c:pt>
                <c:pt idx="1613">
                  <c:v>155.96922160590307</c:v>
                </c:pt>
                <c:pt idx="1614">
                  <c:v>170.82812782028654</c:v>
                </c:pt>
                <c:pt idx="1615">
                  <c:v>132.94088553318085</c:v>
                </c:pt>
                <c:pt idx="1616">
                  <c:v>147.79979174756457</c:v>
                </c:pt>
                <c:pt idx="1617">
                  <c:v>162.65869796194812</c:v>
                </c:pt>
                <c:pt idx="1618">
                  <c:v>139.63036188922607</c:v>
                </c:pt>
                <c:pt idx="1619">
                  <c:v>154.48926810360979</c:v>
                </c:pt>
                <c:pt idx="1620">
                  <c:v>146.31983824527114</c:v>
                </c:pt>
                <c:pt idx="1621">
                  <c:v>62.936010827582933</c:v>
                </c:pt>
                <c:pt idx="1622">
                  <c:v>77.794917041966514</c:v>
                </c:pt>
                <c:pt idx="1623">
                  <c:v>92.653823256350151</c:v>
                </c:pt>
                <c:pt idx="1624">
                  <c:v>107.5127294707338</c:v>
                </c:pt>
                <c:pt idx="1625">
                  <c:v>122.37163568511738</c:v>
                </c:pt>
                <c:pt idx="1626">
                  <c:v>137.23054189950108</c:v>
                </c:pt>
                <c:pt idx="1627">
                  <c:v>152.08944811388474</c:v>
                </c:pt>
                <c:pt idx="1628">
                  <c:v>166.94835432826841</c:v>
                </c:pt>
                <c:pt idx="1629">
                  <c:v>181.80726054265187</c:v>
                </c:pt>
                <c:pt idx="1630">
                  <c:v>196.66616675703574</c:v>
                </c:pt>
                <c:pt idx="1631">
                  <c:v>211.52507297141915</c:v>
                </c:pt>
                <c:pt idx="1632">
                  <c:v>226.38397918580304</c:v>
                </c:pt>
                <c:pt idx="1633">
                  <c:v>241.24288540018657</c:v>
                </c:pt>
                <c:pt idx="1634">
                  <c:v>256.10179161457017</c:v>
                </c:pt>
                <c:pt idx="1635">
                  <c:v>69.625487183628124</c:v>
                </c:pt>
                <c:pt idx="1636">
                  <c:v>84.484393398011747</c:v>
                </c:pt>
                <c:pt idx="1637">
                  <c:v>99.343299612395398</c:v>
                </c:pt>
                <c:pt idx="1638">
                  <c:v>114.20220582677899</c:v>
                </c:pt>
                <c:pt idx="1639">
                  <c:v>129.06111204116266</c:v>
                </c:pt>
                <c:pt idx="1640">
                  <c:v>143.92001825554621</c:v>
                </c:pt>
                <c:pt idx="1641">
                  <c:v>158.7789244699299</c:v>
                </c:pt>
                <c:pt idx="1642">
                  <c:v>173.63783068431357</c:v>
                </c:pt>
                <c:pt idx="1643">
                  <c:v>188.49673689869721</c:v>
                </c:pt>
                <c:pt idx="1644">
                  <c:v>203.35564311308087</c:v>
                </c:pt>
                <c:pt idx="1645">
                  <c:v>218.21454932746451</c:v>
                </c:pt>
                <c:pt idx="1646">
                  <c:v>233.07345554184815</c:v>
                </c:pt>
                <c:pt idx="1647">
                  <c:v>247.93236175623176</c:v>
                </c:pt>
                <c:pt idx="1648">
                  <c:v>76.314963539673258</c:v>
                </c:pt>
                <c:pt idx="1649">
                  <c:v>91.173869754056881</c:v>
                </c:pt>
                <c:pt idx="1650">
                  <c:v>106.03277596844052</c:v>
                </c:pt>
                <c:pt idx="1651">
                  <c:v>120.8916821828241</c:v>
                </c:pt>
                <c:pt idx="1652">
                  <c:v>135.75058839720782</c:v>
                </c:pt>
                <c:pt idx="1653">
                  <c:v>150.60949461159143</c:v>
                </c:pt>
                <c:pt idx="1654">
                  <c:v>165.46840082597507</c:v>
                </c:pt>
                <c:pt idx="1655">
                  <c:v>180.32730704035885</c:v>
                </c:pt>
                <c:pt idx="1656">
                  <c:v>195.1862132547424</c:v>
                </c:pt>
                <c:pt idx="1657">
                  <c:v>210.04511946912612</c:v>
                </c:pt>
                <c:pt idx="1658">
                  <c:v>224.90402568350967</c:v>
                </c:pt>
                <c:pt idx="1659">
                  <c:v>239.76293189789334</c:v>
                </c:pt>
                <c:pt idx="1660">
                  <c:v>83.004439895718463</c:v>
                </c:pt>
                <c:pt idx="1661">
                  <c:v>97.863346110102043</c:v>
                </c:pt>
                <c:pt idx="1662">
                  <c:v>112.72225232448575</c:v>
                </c:pt>
                <c:pt idx="1663">
                  <c:v>127.58115853886935</c:v>
                </c:pt>
                <c:pt idx="1664">
                  <c:v>142.44006475325301</c:v>
                </c:pt>
                <c:pt idx="1665">
                  <c:v>157.29897096763651</c:v>
                </c:pt>
                <c:pt idx="1666">
                  <c:v>172.15787718202043</c:v>
                </c:pt>
                <c:pt idx="1667">
                  <c:v>187.01678339640404</c:v>
                </c:pt>
                <c:pt idx="1668">
                  <c:v>201.87568961078762</c:v>
                </c:pt>
                <c:pt idx="1669">
                  <c:v>216.73459582517125</c:v>
                </c:pt>
                <c:pt idx="1670">
                  <c:v>231.59350203955483</c:v>
                </c:pt>
                <c:pt idx="1671">
                  <c:v>89.69391625176354</c:v>
                </c:pt>
                <c:pt idx="1672">
                  <c:v>104.55282246614722</c:v>
                </c:pt>
                <c:pt idx="1673">
                  <c:v>119.41172868053098</c:v>
                </c:pt>
                <c:pt idx="1674">
                  <c:v>134.27063489491445</c:v>
                </c:pt>
                <c:pt idx="1675">
                  <c:v>149.12954110929815</c:v>
                </c:pt>
                <c:pt idx="1676">
                  <c:v>163.98844732368175</c:v>
                </c:pt>
                <c:pt idx="1677">
                  <c:v>178.84735353806542</c:v>
                </c:pt>
                <c:pt idx="1678">
                  <c:v>193.70625975244914</c:v>
                </c:pt>
                <c:pt idx="1679">
                  <c:v>208.56516596683275</c:v>
                </c:pt>
                <c:pt idx="1680">
                  <c:v>223.42407218121616</c:v>
                </c:pt>
                <c:pt idx="1681">
                  <c:v>96.383392607808759</c:v>
                </c:pt>
                <c:pt idx="1682">
                  <c:v>111.24229882219241</c:v>
                </c:pt>
                <c:pt idx="1683">
                  <c:v>126.10120503657603</c:v>
                </c:pt>
                <c:pt idx="1684">
                  <c:v>140.96011125095973</c:v>
                </c:pt>
                <c:pt idx="1685">
                  <c:v>155.81901746534334</c:v>
                </c:pt>
                <c:pt idx="1686">
                  <c:v>170.67792367972697</c:v>
                </c:pt>
                <c:pt idx="1687">
                  <c:v>185.53682989411055</c:v>
                </c:pt>
                <c:pt idx="1688">
                  <c:v>200.39573610849425</c:v>
                </c:pt>
                <c:pt idx="1689">
                  <c:v>215.25464232287797</c:v>
                </c:pt>
                <c:pt idx="1690">
                  <c:v>103.07286896385396</c:v>
                </c:pt>
                <c:pt idx="1691">
                  <c:v>117.93177517823761</c:v>
                </c:pt>
                <c:pt idx="1692">
                  <c:v>132.79068139262131</c:v>
                </c:pt>
                <c:pt idx="1693">
                  <c:v>147.64958760700495</c:v>
                </c:pt>
                <c:pt idx="1694">
                  <c:v>162.50849382138856</c:v>
                </c:pt>
                <c:pt idx="1695">
                  <c:v>177.36740003577211</c:v>
                </c:pt>
                <c:pt idx="1696">
                  <c:v>192.22630625015577</c:v>
                </c:pt>
                <c:pt idx="1697">
                  <c:v>207.08521246453944</c:v>
                </c:pt>
                <c:pt idx="1698">
                  <c:v>109.76234531989917</c:v>
                </c:pt>
                <c:pt idx="1699">
                  <c:v>124.62125153428283</c:v>
                </c:pt>
                <c:pt idx="1700">
                  <c:v>139.48015774866647</c:v>
                </c:pt>
                <c:pt idx="1701">
                  <c:v>154.33906396305002</c:v>
                </c:pt>
                <c:pt idx="1702">
                  <c:v>169.19797017743372</c:v>
                </c:pt>
                <c:pt idx="1703">
                  <c:v>184.05687639181753</c:v>
                </c:pt>
                <c:pt idx="1704">
                  <c:v>198.91578260620105</c:v>
                </c:pt>
                <c:pt idx="1705">
                  <c:v>116.4518216759443</c:v>
                </c:pt>
                <c:pt idx="1706">
                  <c:v>131.310727890328</c:v>
                </c:pt>
                <c:pt idx="1707">
                  <c:v>146.16963410471172</c:v>
                </c:pt>
                <c:pt idx="1708">
                  <c:v>161.02854031909533</c:v>
                </c:pt>
                <c:pt idx="1709">
                  <c:v>175.88744653347885</c:v>
                </c:pt>
                <c:pt idx="1710">
                  <c:v>190.74635274786249</c:v>
                </c:pt>
                <c:pt idx="1711">
                  <c:v>123.14129803198955</c:v>
                </c:pt>
                <c:pt idx="1712">
                  <c:v>138.00020424637319</c:v>
                </c:pt>
                <c:pt idx="1713">
                  <c:v>152.85911046075677</c:v>
                </c:pt>
                <c:pt idx="1714">
                  <c:v>167.71801667514038</c:v>
                </c:pt>
                <c:pt idx="1715">
                  <c:v>182.57692288952398</c:v>
                </c:pt>
                <c:pt idx="1716">
                  <c:v>129.8307743880346</c:v>
                </c:pt>
                <c:pt idx="1717">
                  <c:v>144.68968060241835</c:v>
                </c:pt>
                <c:pt idx="1718">
                  <c:v>159.54858681680201</c:v>
                </c:pt>
                <c:pt idx="1719">
                  <c:v>174.40749303118557</c:v>
                </c:pt>
                <c:pt idx="1720">
                  <c:v>136.52025074407987</c:v>
                </c:pt>
                <c:pt idx="1721">
                  <c:v>151.37915695846351</c:v>
                </c:pt>
                <c:pt idx="1722">
                  <c:v>166.23806317284726</c:v>
                </c:pt>
                <c:pt idx="1723">
                  <c:v>143.20972710012515</c:v>
                </c:pt>
                <c:pt idx="1724">
                  <c:v>158.06863331450859</c:v>
                </c:pt>
                <c:pt idx="1725">
                  <c:v>149.89920345617031</c:v>
                </c:pt>
                <c:pt idx="1726">
                  <c:v>79.894328750572257</c:v>
                </c:pt>
                <c:pt idx="1727">
                  <c:v>94.753234964955865</c:v>
                </c:pt>
                <c:pt idx="1728">
                  <c:v>109.61214117933949</c:v>
                </c:pt>
                <c:pt idx="1729">
                  <c:v>124.47104739372323</c:v>
                </c:pt>
                <c:pt idx="1730">
                  <c:v>139.32995360810676</c:v>
                </c:pt>
                <c:pt idx="1731">
                  <c:v>154.1888598224904</c:v>
                </c:pt>
                <c:pt idx="1732">
                  <c:v>169.04776603687407</c:v>
                </c:pt>
                <c:pt idx="1733">
                  <c:v>183.90667225125765</c:v>
                </c:pt>
                <c:pt idx="1734">
                  <c:v>198.76557846564128</c:v>
                </c:pt>
                <c:pt idx="1735">
                  <c:v>213.62448468002512</c:v>
                </c:pt>
                <c:pt idx="1736">
                  <c:v>228.48339089440844</c:v>
                </c:pt>
                <c:pt idx="1737">
                  <c:v>243.34229710879211</c:v>
                </c:pt>
                <c:pt idx="1738">
                  <c:v>86.583805106617419</c:v>
                </c:pt>
                <c:pt idx="1739">
                  <c:v>101.44271132100104</c:v>
                </c:pt>
                <c:pt idx="1740">
                  <c:v>116.30161753538462</c:v>
                </c:pt>
                <c:pt idx="1741">
                  <c:v>131.16052374976826</c:v>
                </c:pt>
                <c:pt idx="1742">
                  <c:v>146.01942996415198</c:v>
                </c:pt>
                <c:pt idx="1743">
                  <c:v>160.87833617853553</c:v>
                </c:pt>
                <c:pt idx="1744">
                  <c:v>175.73724239291934</c:v>
                </c:pt>
                <c:pt idx="1745">
                  <c:v>190.59614860730284</c:v>
                </c:pt>
                <c:pt idx="1746">
                  <c:v>205.45505482168659</c:v>
                </c:pt>
                <c:pt idx="1747">
                  <c:v>220.31396103607011</c:v>
                </c:pt>
                <c:pt idx="1748">
                  <c:v>235.17286725045392</c:v>
                </c:pt>
                <c:pt idx="1749">
                  <c:v>93.273281462662567</c:v>
                </c:pt>
                <c:pt idx="1750">
                  <c:v>108.13218767704623</c:v>
                </c:pt>
                <c:pt idx="1751">
                  <c:v>122.99109389142988</c:v>
                </c:pt>
                <c:pt idx="1752">
                  <c:v>137.85000010581345</c:v>
                </c:pt>
                <c:pt idx="1753">
                  <c:v>152.70890632019723</c:v>
                </c:pt>
                <c:pt idx="1754">
                  <c:v>167.56781253458075</c:v>
                </c:pt>
                <c:pt idx="1755">
                  <c:v>182.42671874896445</c:v>
                </c:pt>
                <c:pt idx="1756">
                  <c:v>197.28562496334797</c:v>
                </c:pt>
                <c:pt idx="1757">
                  <c:v>212.14453117773172</c:v>
                </c:pt>
                <c:pt idx="1758">
                  <c:v>227.0034373921151</c:v>
                </c:pt>
                <c:pt idx="1759">
                  <c:v>99.962757818707857</c:v>
                </c:pt>
                <c:pt idx="1760">
                  <c:v>114.82166403309144</c:v>
                </c:pt>
                <c:pt idx="1761">
                  <c:v>129.68057024747506</c:v>
                </c:pt>
                <c:pt idx="1762">
                  <c:v>144.5394764618587</c:v>
                </c:pt>
                <c:pt idx="1763">
                  <c:v>159.39838267624242</c:v>
                </c:pt>
                <c:pt idx="1764">
                  <c:v>174.25728889062597</c:v>
                </c:pt>
                <c:pt idx="1765">
                  <c:v>189.11619510500964</c:v>
                </c:pt>
                <c:pt idx="1766">
                  <c:v>203.97510131939308</c:v>
                </c:pt>
                <c:pt idx="1767">
                  <c:v>218.83400753377703</c:v>
                </c:pt>
                <c:pt idx="1768">
                  <c:v>106.65223417475289</c:v>
                </c:pt>
                <c:pt idx="1769">
                  <c:v>121.51114038913653</c:v>
                </c:pt>
                <c:pt idx="1770">
                  <c:v>136.37004660352019</c:v>
                </c:pt>
                <c:pt idx="1771">
                  <c:v>151.22895281790375</c:v>
                </c:pt>
                <c:pt idx="1772">
                  <c:v>166.08785903228755</c:v>
                </c:pt>
                <c:pt idx="1773">
                  <c:v>180.94676524667125</c:v>
                </c:pt>
                <c:pt idx="1774">
                  <c:v>195.80567146105477</c:v>
                </c:pt>
                <c:pt idx="1775">
                  <c:v>210.66457767543838</c:v>
                </c:pt>
                <c:pt idx="1776">
                  <c:v>113.34171053079803</c:v>
                </c:pt>
                <c:pt idx="1777">
                  <c:v>128.20061674518178</c:v>
                </c:pt>
                <c:pt idx="1778">
                  <c:v>143.05952295956536</c:v>
                </c:pt>
                <c:pt idx="1779">
                  <c:v>157.91842917394911</c:v>
                </c:pt>
                <c:pt idx="1780">
                  <c:v>172.7773353883326</c:v>
                </c:pt>
                <c:pt idx="1781">
                  <c:v>187.63624160271632</c:v>
                </c:pt>
                <c:pt idx="1782">
                  <c:v>202.49514781709993</c:v>
                </c:pt>
                <c:pt idx="1783">
                  <c:v>120.03118688684339</c:v>
                </c:pt>
                <c:pt idx="1784">
                  <c:v>134.89009310122694</c:v>
                </c:pt>
                <c:pt idx="1785">
                  <c:v>149.74899931561058</c:v>
                </c:pt>
                <c:pt idx="1786">
                  <c:v>164.60790552999418</c:v>
                </c:pt>
                <c:pt idx="1787">
                  <c:v>179.46681174437785</c:v>
                </c:pt>
                <c:pt idx="1788">
                  <c:v>194.32571795876163</c:v>
                </c:pt>
                <c:pt idx="1789">
                  <c:v>126.72066324288836</c:v>
                </c:pt>
                <c:pt idx="1790">
                  <c:v>141.5795694572721</c:v>
                </c:pt>
                <c:pt idx="1791">
                  <c:v>156.43847567165571</c:v>
                </c:pt>
                <c:pt idx="1792">
                  <c:v>171.29738188603932</c:v>
                </c:pt>
                <c:pt idx="1793">
                  <c:v>186.15628810042296</c:v>
                </c:pt>
                <c:pt idx="1794">
                  <c:v>133.41013959893371</c:v>
                </c:pt>
                <c:pt idx="1795">
                  <c:v>148.26904581331718</c:v>
                </c:pt>
                <c:pt idx="1796">
                  <c:v>163.12795202770084</c:v>
                </c:pt>
                <c:pt idx="1797">
                  <c:v>177.98685824208451</c:v>
                </c:pt>
                <c:pt idx="1798">
                  <c:v>140.09961595497879</c:v>
                </c:pt>
                <c:pt idx="1799">
                  <c:v>154.95852216936245</c:v>
                </c:pt>
                <c:pt idx="1800">
                  <c:v>169.81742838374612</c:v>
                </c:pt>
                <c:pt idx="1801">
                  <c:v>146.78909231102404</c:v>
                </c:pt>
                <c:pt idx="1802">
                  <c:v>161.64799852540767</c:v>
                </c:pt>
                <c:pt idx="1803">
                  <c:v>153.47856866706923</c:v>
                </c:pt>
                <c:pt idx="1804">
                  <c:v>96.852646673561651</c:v>
                </c:pt>
                <c:pt idx="1805">
                  <c:v>111.71155288794515</c:v>
                </c:pt>
                <c:pt idx="1806">
                  <c:v>126.57045910232884</c:v>
                </c:pt>
                <c:pt idx="1807">
                  <c:v>141.42936531671251</c:v>
                </c:pt>
                <c:pt idx="1808">
                  <c:v>156.28827153109609</c:v>
                </c:pt>
                <c:pt idx="1809">
                  <c:v>171.14717774547981</c:v>
                </c:pt>
                <c:pt idx="1810">
                  <c:v>186.00608395986342</c:v>
                </c:pt>
                <c:pt idx="1811">
                  <c:v>200.86499017424705</c:v>
                </c:pt>
                <c:pt idx="1812">
                  <c:v>215.72389638863069</c:v>
                </c:pt>
                <c:pt idx="1813">
                  <c:v>230.58280260301433</c:v>
                </c:pt>
                <c:pt idx="1814">
                  <c:v>103.54212302960676</c:v>
                </c:pt>
                <c:pt idx="1815">
                  <c:v>118.40102924399035</c:v>
                </c:pt>
                <c:pt idx="1816">
                  <c:v>133.25993545837403</c:v>
                </c:pt>
                <c:pt idx="1817">
                  <c:v>148.11884167275764</c:v>
                </c:pt>
                <c:pt idx="1818">
                  <c:v>162.97774788714136</c:v>
                </c:pt>
                <c:pt idx="1819">
                  <c:v>177.83665410152491</c:v>
                </c:pt>
                <c:pt idx="1820">
                  <c:v>192.69556031590852</c:v>
                </c:pt>
                <c:pt idx="1821">
                  <c:v>207.55446653029227</c:v>
                </c:pt>
                <c:pt idx="1822">
                  <c:v>222.41337274467597</c:v>
                </c:pt>
                <c:pt idx="1823">
                  <c:v>110.23159938565188</c:v>
                </c:pt>
                <c:pt idx="1824">
                  <c:v>125.0905056000355</c:v>
                </c:pt>
                <c:pt idx="1825">
                  <c:v>139.94941181441919</c:v>
                </c:pt>
                <c:pt idx="1826">
                  <c:v>154.80831802880286</c:v>
                </c:pt>
                <c:pt idx="1827">
                  <c:v>169.66722424318641</c:v>
                </c:pt>
                <c:pt idx="1828">
                  <c:v>184.5261304575701</c:v>
                </c:pt>
                <c:pt idx="1829">
                  <c:v>199.38503667195386</c:v>
                </c:pt>
                <c:pt idx="1830">
                  <c:v>214.24394288633746</c:v>
                </c:pt>
                <c:pt idx="1831">
                  <c:v>116.92107574169708</c:v>
                </c:pt>
                <c:pt idx="1832">
                  <c:v>131.77998195608075</c:v>
                </c:pt>
                <c:pt idx="1833">
                  <c:v>146.63888817046441</c:v>
                </c:pt>
                <c:pt idx="1834">
                  <c:v>161.49779438484794</c:v>
                </c:pt>
                <c:pt idx="1835">
                  <c:v>176.35670059923166</c:v>
                </c:pt>
                <c:pt idx="1836">
                  <c:v>191.21560681361518</c:v>
                </c:pt>
                <c:pt idx="1837">
                  <c:v>206.07451302799893</c:v>
                </c:pt>
                <c:pt idx="1838">
                  <c:v>123.6105520977423</c:v>
                </c:pt>
                <c:pt idx="1839">
                  <c:v>138.46945831212594</c:v>
                </c:pt>
                <c:pt idx="1840">
                  <c:v>153.32836452650963</c:v>
                </c:pt>
                <c:pt idx="1841">
                  <c:v>168.18727074089313</c:v>
                </c:pt>
                <c:pt idx="1842">
                  <c:v>183.04617695527679</c:v>
                </c:pt>
                <c:pt idx="1843">
                  <c:v>197.90508316966043</c:v>
                </c:pt>
                <c:pt idx="1844">
                  <c:v>130.30002845378741</c:v>
                </c:pt>
                <c:pt idx="1845">
                  <c:v>145.15893466817118</c:v>
                </c:pt>
                <c:pt idx="1846">
                  <c:v>160.01784088255474</c:v>
                </c:pt>
                <c:pt idx="1847">
                  <c:v>174.87674709693837</c:v>
                </c:pt>
                <c:pt idx="1848">
                  <c:v>189.73565331132187</c:v>
                </c:pt>
                <c:pt idx="1849">
                  <c:v>136.98950480983265</c:v>
                </c:pt>
                <c:pt idx="1850">
                  <c:v>151.84841102421629</c:v>
                </c:pt>
                <c:pt idx="1851">
                  <c:v>166.70731723859996</c:v>
                </c:pt>
                <c:pt idx="1852">
                  <c:v>181.56622345298362</c:v>
                </c:pt>
                <c:pt idx="1853">
                  <c:v>143.67898116587784</c:v>
                </c:pt>
                <c:pt idx="1854">
                  <c:v>158.53788738026142</c:v>
                </c:pt>
                <c:pt idx="1855">
                  <c:v>173.39679359464509</c:v>
                </c:pt>
                <c:pt idx="1856">
                  <c:v>150.36845752192301</c:v>
                </c:pt>
                <c:pt idx="1857">
                  <c:v>165.22736373630673</c:v>
                </c:pt>
                <c:pt idx="1858">
                  <c:v>157.05793387796814</c:v>
                </c:pt>
                <c:pt idx="1859">
                  <c:v>113.81096459655086</c:v>
                </c:pt>
                <c:pt idx="1860">
                  <c:v>128.66987081093455</c:v>
                </c:pt>
                <c:pt idx="1861">
                  <c:v>143.52877702531819</c:v>
                </c:pt>
                <c:pt idx="1862">
                  <c:v>158.38768323970186</c:v>
                </c:pt>
                <c:pt idx="1863">
                  <c:v>173.24658945408544</c:v>
                </c:pt>
                <c:pt idx="1864">
                  <c:v>188.10549566846905</c:v>
                </c:pt>
                <c:pt idx="1865">
                  <c:v>202.96440188285277</c:v>
                </c:pt>
                <c:pt idx="1866">
                  <c:v>217.82330809723632</c:v>
                </c:pt>
                <c:pt idx="1867">
                  <c:v>120.50044095259611</c:v>
                </c:pt>
                <c:pt idx="1868">
                  <c:v>135.35934716697975</c:v>
                </c:pt>
                <c:pt idx="1869">
                  <c:v>150.21825338136335</c:v>
                </c:pt>
                <c:pt idx="1870">
                  <c:v>165.07715959574693</c:v>
                </c:pt>
                <c:pt idx="1871">
                  <c:v>179.93606581013057</c:v>
                </c:pt>
                <c:pt idx="1872">
                  <c:v>194.79497202451429</c:v>
                </c:pt>
                <c:pt idx="1873">
                  <c:v>209.65387823889802</c:v>
                </c:pt>
                <c:pt idx="1874">
                  <c:v>127.18991730864124</c:v>
                </c:pt>
                <c:pt idx="1875">
                  <c:v>142.04882352302491</c:v>
                </c:pt>
                <c:pt idx="1876">
                  <c:v>156.90772973740854</c:v>
                </c:pt>
                <c:pt idx="1877">
                  <c:v>171.76663595179218</c:v>
                </c:pt>
                <c:pt idx="1878">
                  <c:v>186.62554216617576</c:v>
                </c:pt>
                <c:pt idx="1879">
                  <c:v>201.48444838055948</c:v>
                </c:pt>
                <c:pt idx="1880">
                  <c:v>133.87939366468626</c:v>
                </c:pt>
                <c:pt idx="1881">
                  <c:v>148.73829987907001</c:v>
                </c:pt>
                <c:pt idx="1882">
                  <c:v>163.59720609345365</c:v>
                </c:pt>
                <c:pt idx="1883">
                  <c:v>178.45611230783717</c:v>
                </c:pt>
                <c:pt idx="1884">
                  <c:v>193.31501852222095</c:v>
                </c:pt>
                <c:pt idx="1885">
                  <c:v>140.56887002073154</c:v>
                </c:pt>
                <c:pt idx="1886">
                  <c:v>155.42777623511523</c:v>
                </c:pt>
                <c:pt idx="1887">
                  <c:v>170.28668244949895</c:v>
                </c:pt>
                <c:pt idx="1888">
                  <c:v>185.14558866388253</c:v>
                </c:pt>
                <c:pt idx="1889">
                  <c:v>147.25834637677679</c:v>
                </c:pt>
                <c:pt idx="1890">
                  <c:v>162.11725259116051</c:v>
                </c:pt>
                <c:pt idx="1891">
                  <c:v>176.97615880554406</c:v>
                </c:pt>
                <c:pt idx="1892">
                  <c:v>153.94782273282198</c:v>
                </c:pt>
                <c:pt idx="1893">
                  <c:v>168.80672894720561</c:v>
                </c:pt>
                <c:pt idx="1894">
                  <c:v>160.63729908886722</c:v>
                </c:pt>
                <c:pt idx="1895">
                  <c:v>130.7692825195401</c:v>
                </c:pt>
                <c:pt idx="1896">
                  <c:v>145.62818873392385</c:v>
                </c:pt>
                <c:pt idx="1897">
                  <c:v>160.48709494830737</c:v>
                </c:pt>
                <c:pt idx="1898">
                  <c:v>175.34600116269115</c:v>
                </c:pt>
                <c:pt idx="1899">
                  <c:v>190.2049073770747</c:v>
                </c:pt>
                <c:pt idx="1900">
                  <c:v>205.06381359145826</c:v>
                </c:pt>
                <c:pt idx="1901">
                  <c:v>137.45875887558537</c:v>
                </c:pt>
                <c:pt idx="1902">
                  <c:v>152.31766508996901</c:v>
                </c:pt>
                <c:pt idx="1903">
                  <c:v>167.17657130435273</c:v>
                </c:pt>
                <c:pt idx="1904">
                  <c:v>182.03547751873626</c:v>
                </c:pt>
                <c:pt idx="1905">
                  <c:v>196.89438373312009</c:v>
                </c:pt>
                <c:pt idx="1906">
                  <c:v>144.14823523163065</c:v>
                </c:pt>
                <c:pt idx="1907">
                  <c:v>159.00714144601426</c:v>
                </c:pt>
                <c:pt idx="1908">
                  <c:v>173.86604766039787</c:v>
                </c:pt>
                <c:pt idx="1909">
                  <c:v>188.72495387478139</c:v>
                </c:pt>
                <c:pt idx="1910">
                  <c:v>150.83771158767578</c:v>
                </c:pt>
                <c:pt idx="1911">
                  <c:v>165.69661780205948</c:v>
                </c:pt>
                <c:pt idx="1912">
                  <c:v>180.55552401644294</c:v>
                </c:pt>
                <c:pt idx="1913">
                  <c:v>157.52718794372089</c:v>
                </c:pt>
                <c:pt idx="1914">
                  <c:v>172.38609415810458</c:v>
                </c:pt>
                <c:pt idx="1915">
                  <c:v>164.21666429976622</c:v>
                </c:pt>
                <c:pt idx="1916">
                  <c:v>147.72760044252959</c:v>
                </c:pt>
                <c:pt idx="1917">
                  <c:v>162.58650665691314</c:v>
                </c:pt>
                <c:pt idx="1918">
                  <c:v>177.44541287129678</c:v>
                </c:pt>
                <c:pt idx="1919">
                  <c:v>192.30431908568042</c:v>
                </c:pt>
                <c:pt idx="1920">
                  <c:v>154.4170767985747</c:v>
                </c:pt>
                <c:pt idx="1921">
                  <c:v>169.27598301295839</c:v>
                </c:pt>
                <c:pt idx="1922">
                  <c:v>184.134889227342</c:v>
                </c:pt>
                <c:pt idx="1923">
                  <c:v>161.10655315461986</c:v>
                </c:pt>
                <c:pt idx="1924">
                  <c:v>175.96545936900355</c:v>
                </c:pt>
                <c:pt idx="1925">
                  <c:v>167.79602951066511</c:v>
                </c:pt>
                <c:pt idx="1926">
                  <c:v>164.68591836551875</c:v>
                </c:pt>
                <c:pt idx="1927">
                  <c:v>179.54482457990247</c:v>
                </c:pt>
                <c:pt idx="1928">
                  <c:v>171.37539472156411</c:v>
                </c:pt>
                <c:pt idx="1929">
                  <c:v>53.943425598126396</c:v>
                </c:pt>
                <c:pt idx="1930">
                  <c:v>68.802331812510062</c:v>
                </c:pt>
                <c:pt idx="1931">
                  <c:v>83.661238026893642</c:v>
                </c:pt>
                <c:pt idx="1932">
                  <c:v>98.520144241277379</c:v>
                </c:pt>
                <c:pt idx="1933">
                  <c:v>113.37905045566089</c:v>
                </c:pt>
                <c:pt idx="1934">
                  <c:v>128.23795667004458</c:v>
                </c:pt>
                <c:pt idx="1935">
                  <c:v>143.09686288442819</c:v>
                </c:pt>
                <c:pt idx="1936">
                  <c:v>157.95576909881177</c:v>
                </c:pt>
                <c:pt idx="1937">
                  <c:v>172.81467531319555</c:v>
                </c:pt>
                <c:pt idx="1938">
                  <c:v>187.6735815275791</c:v>
                </c:pt>
                <c:pt idx="1939">
                  <c:v>202.53248774196283</c:v>
                </c:pt>
                <c:pt idx="1940">
                  <c:v>217.39139395634632</c:v>
                </c:pt>
                <c:pt idx="1941">
                  <c:v>232.25030017073013</c:v>
                </c:pt>
                <c:pt idx="1942">
                  <c:v>247.10920638511385</c:v>
                </c:pt>
                <c:pt idx="1943">
                  <c:v>60.632901954171537</c:v>
                </c:pt>
                <c:pt idx="1944">
                  <c:v>75.49180816855521</c:v>
                </c:pt>
                <c:pt idx="1945">
                  <c:v>90.350714382938833</c:v>
                </c:pt>
                <c:pt idx="1946">
                  <c:v>105.20962059732248</c:v>
                </c:pt>
                <c:pt idx="1947">
                  <c:v>120.06852681170616</c:v>
                </c:pt>
                <c:pt idx="1948">
                  <c:v>134.9274330260898</c:v>
                </c:pt>
                <c:pt idx="1949">
                  <c:v>149.78633924047347</c:v>
                </c:pt>
                <c:pt idx="1950">
                  <c:v>164.64524545485705</c:v>
                </c:pt>
                <c:pt idx="1951">
                  <c:v>179.50415166924051</c:v>
                </c:pt>
                <c:pt idx="1952">
                  <c:v>194.36305788362424</c:v>
                </c:pt>
                <c:pt idx="1953">
                  <c:v>209.22196409800802</c:v>
                </c:pt>
                <c:pt idx="1954">
                  <c:v>224.0808703123918</c:v>
                </c:pt>
                <c:pt idx="1955">
                  <c:v>238.93977652677526</c:v>
                </c:pt>
                <c:pt idx="1956">
                  <c:v>67.322378310216777</c:v>
                </c:pt>
                <c:pt idx="1957">
                  <c:v>82.181284524600386</c:v>
                </c:pt>
                <c:pt idx="1958">
                  <c:v>97.040190738984094</c:v>
                </c:pt>
                <c:pt idx="1959">
                  <c:v>111.8990969533677</c:v>
                </c:pt>
                <c:pt idx="1960">
                  <c:v>126.75800316775137</c:v>
                </c:pt>
                <c:pt idx="1961">
                  <c:v>141.61690938213491</c:v>
                </c:pt>
                <c:pt idx="1962">
                  <c:v>156.47581559651857</c:v>
                </c:pt>
                <c:pt idx="1963">
                  <c:v>171.33472181090221</c:v>
                </c:pt>
                <c:pt idx="1964">
                  <c:v>186.19362802528582</c:v>
                </c:pt>
                <c:pt idx="1965">
                  <c:v>201.05253423966951</c:v>
                </c:pt>
                <c:pt idx="1966">
                  <c:v>215.91144045405309</c:v>
                </c:pt>
                <c:pt idx="1967">
                  <c:v>230.7703466684369</c:v>
                </c:pt>
                <c:pt idx="1968">
                  <c:v>74.011854666261939</c:v>
                </c:pt>
                <c:pt idx="1969">
                  <c:v>88.870760880645548</c:v>
                </c:pt>
                <c:pt idx="1970">
                  <c:v>103.72966709502928</c:v>
                </c:pt>
                <c:pt idx="1971">
                  <c:v>118.58857330941291</c:v>
                </c:pt>
                <c:pt idx="1972">
                  <c:v>133.44747952379652</c:v>
                </c:pt>
                <c:pt idx="1973">
                  <c:v>148.30638573818007</c:v>
                </c:pt>
                <c:pt idx="1974">
                  <c:v>163.16529195256382</c:v>
                </c:pt>
                <c:pt idx="1975">
                  <c:v>178.02419816694749</c:v>
                </c:pt>
                <c:pt idx="1976">
                  <c:v>192.88310438133118</c:v>
                </c:pt>
                <c:pt idx="1977">
                  <c:v>207.7420105957147</c:v>
                </c:pt>
                <c:pt idx="1978">
                  <c:v>222.60091681009828</c:v>
                </c:pt>
                <c:pt idx="1979">
                  <c:v>80.701331022307116</c:v>
                </c:pt>
                <c:pt idx="1980">
                  <c:v>95.560237236690739</c:v>
                </c:pt>
                <c:pt idx="1981">
                  <c:v>110.41914345107443</c:v>
                </c:pt>
                <c:pt idx="1982">
                  <c:v>125.27804966545808</c:v>
                </c:pt>
                <c:pt idx="1983">
                  <c:v>140.13695587984159</c:v>
                </c:pt>
                <c:pt idx="1984">
                  <c:v>154.99586209422529</c:v>
                </c:pt>
                <c:pt idx="1985">
                  <c:v>169.85476830860895</c:v>
                </c:pt>
                <c:pt idx="1986">
                  <c:v>184.71367452299265</c:v>
                </c:pt>
                <c:pt idx="1987">
                  <c:v>199.5725807373764</c:v>
                </c:pt>
                <c:pt idx="1988">
                  <c:v>214.43148695175992</c:v>
                </c:pt>
                <c:pt idx="1989">
                  <c:v>87.390807378352292</c:v>
                </c:pt>
                <c:pt idx="1990">
                  <c:v>102.24971359273587</c:v>
                </c:pt>
                <c:pt idx="1991">
                  <c:v>117.10861980711965</c:v>
                </c:pt>
                <c:pt idx="1992">
                  <c:v>131.96752602150323</c:v>
                </c:pt>
                <c:pt idx="1993">
                  <c:v>146.82643223588684</c:v>
                </c:pt>
                <c:pt idx="1994">
                  <c:v>161.68533845027051</c:v>
                </c:pt>
                <c:pt idx="1995">
                  <c:v>176.54424466465423</c:v>
                </c:pt>
                <c:pt idx="1996">
                  <c:v>191.4031508790377</c:v>
                </c:pt>
                <c:pt idx="1997">
                  <c:v>206.26205709342145</c:v>
                </c:pt>
                <c:pt idx="1998">
                  <c:v>94.080283734397526</c:v>
                </c:pt>
                <c:pt idx="1999">
                  <c:v>108.93918994878115</c:v>
                </c:pt>
                <c:pt idx="2000">
                  <c:v>123.79809616316471</c:v>
                </c:pt>
                <c:pt idx="2001">
                  <c:v>138.65700237754828</c:v>
                </c:pt>
                <c:pt idx="2002">
                  <c:v>153.51590859193212</c:v>
                </c:pt>
                <c:pt idx="2003">
                  <c:v>168.37481480631561</c:v>
                </c:pt>
                <c:pt idx="2004">
                  <c:v>183.23372102069948</c:v>
                </c:pt>
                <c:pt idx="2005">
                  <c:v>198.09262723508303</c:v>
                </c:pt>
                <c:pt idx="2006">
                  <c:v>100.76976009044266</c:v>
                </c:pt>
                <c:pt idx="2007">
                  <c:v>115.62866630482633</c:v>
                </c:pt>
                <c:pt idx="2008">
                  <c:v>130.48757251921</c:v>
                </c:pt>
                <c:pt idx="2009">
                  <c:v>145.34647873359356</c:v>
                </c:pt>
                <c:pt idx="2010">
                  <c:v>160.20538494797719</c:v>
                </c:pt>
                <c:pt idx="2011">
                  <c:v>175.06429116236083</c:v>
                </c:pt>
                <c:pt idx="2012">
                  <c:v>189.92319737674447</c:v>
                </c:pt>
                <c:pt idx="2013">
                  <c:v>107.45923644648785</c:v>
                </c:pt>
                <c:pt idx="2014">
                  <c:v>122.31814266087144</c:v>
                </c:pt>
                <c:pt idx="2015">
                  <c:v>137.17704887525508</c:v>
                </c:pt>
                <c:pt idx="2016">
                  <c:v>152.03595508963875</c:v>
                </c:pt>
                <c:pt idx="2017">
                  <c:v>166.89486130402241</c:v>
                </c:pt>
                <c:pt idx="2018">
                  <c:v>181.75376751840608</c:v>
                </c:pt>
                <c:pt idx="2019">
                  <c:v>114.14871280253298</c:v>
                </c:pt>
                <c:pt idx="2020">
                  <c:v>129.00761901691666</c:v>
                </c:pt>
                <c:pt idx="2021">
                  <c:v>143.8665252313003</c:v>
                </c:pt>
                <c:pt idx="2022">
                  <c:v>158.72543144568397</c:v>
                </c:pt>
                <c:pt idx="2023">
                  <c:v>173.58433766006769</c:v>
                </c:pt>
                <c:pt idx="2024">
                  <c:v>120.83818915857813</c:v>
                </c:pt>
                <c:pt idx="2025">
                  <c:v>135.69709537296183</c:v>
                </c:pt>
                <c:pt idx="2026">
                  <c:v>150.55600158734546</c:v>
                </c:pt>
                <c:pt idx="2027">
                  <c:v>165.4149078017291</c:v>
                </c:pt>
                <c:pt idx="2028">
                  <c:v>127.52766551462332</c:v>
                </c:pt>
                <c:pt idx="2029">
                  <c:v>142.38657172900699</c:v>
                </c:pt>
                <c:pt idx="2030">
                  <c:v>157.24547794339063</c:v>
                </c:pt>
                <c:pt idx="2031">
                  <c:v>134.21714187066846</c:v>
                </c:pt>
                <c:pt idx="2032">
                  <c:v>149.07604808505221</c:v>
                </c:pt>
                <c:pt idx="2033">
                  <c:v>140.90661822671373</c:v>
                </c:pt>
                <c:pt idx="2034">
                  <c:v>70.901743521115691</c:v>
                </c:pt>
                <c:pt idx="2035">
                  <c:v>85.760649735499399</c:v>
                </c:pt>
                <c:pt idx="2036">
                  <c:v>100.61955594988295</c:v>
                </c:pt>
                <c:pt idx="2037">
                  <c:v>115.47846216426666</c:v>
                </c:pt>
                <c:pt idx="2038">
                  <c:v>130.3373683786503</c:v>
                </c:pt>
                <c:pt idx="2039">
                  <c:v>145.19627459303396</c:v>
                </c:pt>
                <c:pt idx="2040">
                  <c:v>160.05518080741768</c:v>
                </c:pt>
                <c:pt idx="2041">
                  <c:v>174.91408702180121</c:v>
                </c:pt>
                <c:pt idx="2042">
                  <c:v>189.77299323618487</c:v>
                </c:pt>
                <c:pt idx="2043">
                  <c:v>204.63189945056877</c:v>
                </c:pt>
                <c:pt idx="2044">
                  <c:v>219.49080566495221</c:v>
                </c:pt>
                <c:pt idx="2045">
                  <c:v>234.34971187933581</c:v>
                </c:pt>
                <c:pt idx="2046">
                  <c:v>77.59121987716091</c:v>
                </c:pt>
                <c:pt idx="2047">
                  <c:v>92.450126091544504</c:v>
                </c:pt>
                <c:pt idx="2048">
                  <c:v>107.30903230592814</c:v>
                </c:pt>
                <c:pt idx="2049">
                  <c:v>122.16793852031176</c:v>
                </c:pt>
                <c:pt idx="2050">
                  <c:v>137.02684473469554</c:v>
                </c:pt>
                <c:pt idx="2051">
                  <c:v>151.88575094907912</c:v>
                </c:pt>
                <c:pt idx="2052">
                  <c:v>166.7446571634627</c:v>
                </c:pt>
                <c:pt idx="2053">
                  <c:v>181.60356337784626</c:v>
                </c:pt>
                <c:pt idx="2054">
                  <c:v>196.46246959222998</c:v>
                </c:pt>
                <c:pt idx="2055">
                  <c:v>211.32137580661376</c:v>
                </c:pt>
                <c:pt idx="2056">
                  <c:v>226.18028202099731</c:v>
                </c:pt>
                <c:pt idx="2057">
                  <c:v>84.280696233206115</c:v>
                </c:pt>
                <c:pt idx="2058">
                  <c:v>99.139602447589809</c:v>
                </c:pt>
                <c:pt idx="2059">
                  <c:v>113.99850866197335</c:v>
                </c:pt>
                <c:pt idx="2060">
                  <c:v>128.85741487635701</c:v>
                </c:pt>
                <c:pt idx="2061">
                  <c:v>143.71632109074065</c:v>
                </c:pt>
                <c:pt idx="2062">
                  <c:v>158.57522730512417</c:v>
                </c:pt>
                <c:pt idx="2063">
                  <c:v>173.43413351950792</c:v>
                </c:pt>
                <c:pt idx="2064">
                  <c:v>188.29303973389156</c:v>
                </c:pt>
                <c:pt idx="2065">
                  <c:v>203.1519459482752</c:v>
                </c:pt>
                <c:pt idx="2066">
                  <c:v>218.01085216265884</c:v>
                </c:pt>
                <c:pt idx="2067">
                  <c:v>90.970172589251206</c:v>
                </c:pt>
                <c:pt idx="2068">
                  <c:v>105.82907880363481</c:v>
                </c:pt>
                <c:pt idx="2069">
                  <c:v>120.68798501801848</c:v>
                </c:pt>
                <c:pt idx="2070">
                  <c:v>135.54689123240223</c:v>
                </c:pt>
                <c:pt idx="2071">
                  <c:v>150.40579744678584</c:v>
                </c:pt>
                <c:pt idx="2072">
                  <c:v>165.26470366116942</c:v>
                </c:pt>
                <c:pt idx="2073">
                  <c:v>180.12360987555311</c:v>
                </c:pt>
                <c:pt idx="2074">
                  <c:v>194.98251608993669</c:v>
                </c:pt>
                <c:pt idx="2075">
                  <c:v>209.84142230432042</c:v>
                </c:pt>
                <c:pt idx="2076">
                  <c:v>97.659648945296368</c:v>
                </c:pt>
                <c:pt idx="2077">
                  <c:v>112.5185551596801</c:v>
                </c:pt>
                <c:pt idx="2078">
                  <c:v>127.37746137406376</c:v>
                </c:pt>
                <c:pt idx="2079">
                  <c:v>142.23636758844731</c:v>
                </c:pt>
                <c:pt idx="2080">
                  <c:v>157.09527380283097</c:v>
                </c:pt>
                <c:pt idx="2081">
                  <c:v>171.9541800172147</c:v>
                </c:pt>
                <c:pt idx="2082">
                  <c:v>186.81308623159828</c:v>
                </c:pt>
                <c:pt idx="2083">
                  <c:v>201.67199244598189</c:v>
                </c:pt>
                <c:pt idx="2084">
                  <c:v>104.34912530134162</c:v>
                </c:pt>
                <c:pt idx="2085">
                  <c:v>119.20803151572525</c:v>
                </c:pt>
                <c:pt idx="2086">
                  <c:v>134.06693773010889</c:v>
                </c:pt>
                <c:pt idx="2087">
                  <c:v>148.9258439444925</c:v>
                </c:pt>
                <c:pt idx="2088">
                  <c:v>163.78475015887628</c:v>
                </c:pt>
                <c:pt idx="2089">
                  <c:v>178.64365637325983</c:v>
                </c:pt>
                <c:pt idx="2090">
                  <c:v>193.50256258764344</c:v>
                </c:pt>
                <c:pt idx="2091">
                  <c:v>111.03860165738679</c:v>
                </c:pt>
                <c:pt idx="2092">
                  <c:v>125.8975078717704</c:v>
                </c:pt>
                <c:pt idx="2093">
                  <c:v>140.75641408615405</c:v>
                </c:pt>
                <c:pt idx="2094">
                  <c:v>155.61532030053775</c:v>
                </c:pt>
                <c:pt idx="2095">
                  <c:v>170.47422651492144</c:v>
                </c:pt>
                <c:pt idx="2096">
                  <c:v>185.33313272930499</c:v>
                </c:pt>
                <c:pt idx="2097">
                  <c:v>117.728078013432</c:v>
                </c:pt>
                <c:pt idx="2098">
                  <c:v>132.58698422781566</c:v>
                </c:pt>
                <c:pt idx="2099">
                  <c:v>147.44589044219927</c:v>
                </c:pt>
                <c:pt idx="2100">
                  <c:v>162.30479665658291</c:v>
                </c:pt>
                <c:pt idx="2101">
                  <c:v>177.16370287096643</c:v>
                </c:pt>
                <c:pt idx="2102">
                  <c:v>124.41755436947722</c:v>
                </c:pt>
                <c:pt idx="2103">
                  <c:v>139.27646058386085</c:v>
                </c:pt>
                <c:pt idx="2104">
                  <c:v>154.13536679824438</c:v>
                </c:pt>
                <c:pt idx="2105">
                  <c:v>168.99427301262813</c:v>
                </c:pt>
                <c:pt idx="2106">
                  <c:v>131.10703072552229</c:v>
                </c:pt>
                <c:pt idx="2107">
                  <c:v>145.96593693990602</c:v>
                </c:pt>
                <c:pt idx="2108">
                  <c:v>160.8248431542896</c:v>
                </c:pt>
                <c:pt idx="2109">
                  <c:v>137.79650708156754</c:v>
                </c:pt>
                <c:pt idx="2110">
                  <c:v>152.65541329595115</c:v>
                </c:pt>
                <c:pt idx="2111">
                  <c:v>144.48598343761267</c:v>
                </c:pt>
                <c:pt idx="2112">
                  <c:v>87.860061444105042</c:v>
                </c:pt>
                <c:pt idx="2113">
                  <c:v>102.71896765848876</c:v>
                </c:pt>
                <c:pt idx="2114">
                  <c:v>117.57787387287237</c:v>
                </c:pt>
                <c:pt idx="2115">
                  <c:v>132.43678008725593</c:v>
                </c:pt>
                <c:pt idx="2116">
                  <c:v>147.29568630163971</c:v>
                </c:pt>
                <c:pt idx="2117">
                  <c:v>162.15459251602329</c:v>
                </c:pt>
                <c:pt idx="2118">
                  <c:v>177.01349873040687</c:v>
                </c:pt>
                <c:pt idx="2119">
                  <c:v>191.87240494479067</c:v>
                </c:pt>
                <c:pt idx="2120">
                  <c:v>206.73131115917425</c:v>
                </c:pt>
                <c:pt idx="2121">
                  <c:v>221.59021737355786</c:v>
                </c:pt>
                <c:pt idx="2122">
                  <c:v>94.549537800150262</c:v>
                </c:pt>
                <c:pt idx="2123">
                  <c:v>109.40844401453387</c:v>
                </c:pt>
                <c:pt idx="2124">
                  <c:v>124.26735022891756</c:v>
                </c:pt>
                <c:pt idx="2125">
                  <c:v>139.12625644330114</c:v>
                </c:pt>
                <c:pt idx="2126">
                  <c:v>153.9851626576847</c:v>
                </c:pt>
                <c:pt idx="2127">
                  <c:v>168.84406887206839</c:v>
                </c:pt>
                <c:pt idx="2128">
                  <c:v>183.70297508645217</c:v>
                </c:pt>
                <c:pt idx="2129">
                  <c:v>198.56188130083592</c:v>
                </c:pt>
                <c:pt idx="2130">
                  <c:v>213.42078751521939</c:v>
                </c:pt>
                <c:pt idx="2131">
                  <c:v>101.23901415619544</c:v>
                </c:pt>
                <c:pt idx="2132">
                  <c:v>116.09792037057908</c:v>
                </c:pt>
                <c:pt idx="2133">
                  <c:v>130.95682658496267</c:v>
                </c:pt>
                <c:pt idx="2134">
                  <c:v>145.81573279934636</c:v>
                </c:pt>
                <c:pt idx="2135">
                  <c:v>160.67463901373</c:v>
                </c:pt>
                <c:pt idx="2136">
                  <c:v>175.53354522811358</c:v>
                </c:pt>
                <c:pt idx="2137">
                  <c:v>190.39245144249728</c:v>
                </c:pt>
                <c:pt idx="2138">
                  <c:v>205.25135765688097</c:v>
                </c:pt>
                <c:pt idx="2139">
                  <c:v>107.92849051224061</c:v>
                </c:pt>
                <c:pt idx="2140">
                  <c:v>122.78739672662417</c:v>
                </c:pt>
                <c:pt idx="2141">
                  <c:v>137.64630294100783</c:v>
                </c:pt>
                <c:pt idx="2142">
                  <c:v>152.50520915539153</c:v>
                </c:pt>
                <c:pt idx="2143">
                  <c:v>167.36411536977528</c:v>
                </c:pt>
                <c:pt idx="2144">
                  <c:v>182.22302158415883</c:v>
                </c:pt>
                <c:pt idx="2145">
                  <c:v>197.08192779854252</c:v>
                </c:pt>
                <c:pt idx="2146">
                  <c:v>114.61796686828578</c:v>
                </c:pt>
                <c:pt idx="2147">
                  <c:v>129.47687308266933</c:v>
                </c:pt>
                <c:pt idx="2148">
                  <c:v>144.33577929705302</c:v>
                </c:pt>
                <c:pt idx="2149">
                  <c:v>159.19468551143666</c:v>
                </c:pt>
                <c:pt idx="2150">
                  <c:v>174.05359172582038</c:v>
                </c:pt>
                <c:pt idx="2151">
                  <c:v>188.91249794020393</c:v>
                </c:pt>
                <c:pt idx="2152">
                  <c:v>121.307443224331</c:v>
                </c:pt>
                <c:pt idx="2153">
                  <c:v>136.16634943871463</c:v>
                </c:pt>
                <c:pt idx="2154">
                  <c:v>151.02525565309824</c:v>
                </c:pt>
                <c:pt idx="2155">
                  <c:v>165.88416186748191</c:v>
                </c:pt>
                <c:pt idx="2156">
                  <c:v>180.7430680818656</c:v>
                </c:pt>
                <c:pt idx="2157">
                  <c:v>127.99691958037616</c:v>
                </c:pt>
                <c:pt idx="2158">
                  <c:v>142.85582579475982</c:v>
                </c:pt>
                <c:pt idx="2159">
                  <c:v>157.71473200914335</c:v>
                </c:pt>
                <c:pt idx="2160">
                  <c:v>172.57363822352701</c:v>
                </c:pt>
                <c:pt idx="2161">
                  <c:v>134.68639593642123</c:v>
                </c:pt>
                <c:pt idx="2162">
                  <c:v>149.54530215080493</c:v>
                </c:pt>
                <c:pt idx="2163">
                  <c:v>164.40420836518854</c:v>
                </c:pt>
                <c:pt idx="2164">
                  <c:v>141.37587229246645</c:v>
                </c:pt>
                <c:pt idx="2165">
                  <c:v>156.23477850685026</c:v>
                </c:pt>
                <c:pt idx="2166">
                  <c:v>148.06534864851159</c:v>
                </c:pt>
                <c:pt idx="2167">
                  <c:v>104.81837936709437</c:v>
                </c:pt>
                <c:pt idx="2168">
                  <c:v>119.67728558147809</c:v>
                </c:pt>
                <c:pt idx="2169">
                  <c:v>134.53619179586173</c:v>
                </c:pt>
                <c:pt idx="2170">
                  <c:v>149.39509801024525</c:v>
                </c:pt>
                <c:pt idx="2171">
                  <c:v>164.25400422462894</c:v>
                </c:pt>
                <c:pt idx="2172">
                  <c:v>179.11291043901255</c:v>
                </c:pt>
                <c:pt idx="2173">
                  <c:v>193.97181665339616</c:v>
                </c:pt>
                <c:pt idx="2174">
                  <c:v>208.83072286777991</c:v>
                </c:pt>
                <c:pt idx="2175">
                  <c:v>111.50785572313958</c:v>
                </c:pt>
                <c:pt idx="2176">
                  <c:v>126.36676193752317</c:v>
                </c:pt>
                <c:pt idx="2177">
                  <c:v>141.22566815190692</c:v>
                </c:pt>
                <c:pt idx="2178">
                  <c:v>156.08457436629058</c:v>
                </c:pt>
                <c:pt idx="2179">
                  <c:v>170.94348058067419</c:v>
                </c:pt>
                <c:pt idx="2180">
                  <c:v>185.80238679505788</c:v>
                </c:pt>
                <c:pt idx="2181">
                  <c:v>200.66129300944147</c:v>
                </c:pt>
                <c:pt idx="2182">
                  <c:v>118.19733207918486</c:v>
                </c:pt>
                <c:pt idx="2183">
                  <c:v>133.05623829356838</c:v>
                </c:pt>
                <c:pt idx="2184">
                  <c:v>147.91514450795199</c:v>
                </c:pt>
                <c:pt idx="2185">
                  <c:v>162.77405072233569</c:v>
                </c:pt>
                <c:pt idx="2186">
                  <c:v>177.63295693671941</c:v>
                </c:pt>
                <c:pt idx="2187">
                  <c:v>192.49186315110299</c:v>
                </c:pt>
                <c:pt idx="2188">
                  <c:v>124.88680843522994</c:v>
                </c:pt>
                <c:pt idx="2189">
                  <c:v>139.7457146496136</c:v>
                </c:pt>
                <c:pt idx="2190">
                  <c:v>154.60462086399721</c:v>
                </c:pt>
                <c:pt idx="2191">
                  <c:v>169.46352707838085</c:v>
                </c:pt>
                <c:pt idx="2192">
                  <c:v>184.3224332927644</c:v>
                </c:pt>
                <c:pt idx="2193">
                  <c:v>131.57628479127513</c:v>
                </c:pt>
                <c:pt idx="2194">
                  <c:v>146.43519100565874</c:v>
                </c:pt>
                <c:pt idx="2195">
                  <c:v>161.2940972200424</c:v>
                </c:pt>
                <c:pt idx="2196">
                  <c:v>176.15300343442598</c:v>
                </c:pt>
                <c:pt idx="2197">
                  <c:v>138.26576114732026</c:v>
                </c:pt>
                <c:pt idx="2198">
                  <c:v>153.12466736170396</c:v>
                </c:pt>
                <c:pt idx="2199">
                  <c:v>167.98357357608762</c:v>
                </c:pt>
                <c:pt idx="2200">
                  <c:v>144.95523750336542</c:v>
                </c:pt>
                <c:pt idx="2201">
                  <c:v>159.81414371774909</c:v>
                </c:pt>
                <c:pt idx="2202">
                  <c:v>151.64471385941059</c:v>
                </c:pt>
                <c:pt idx="2203">
                  <c:v>121.77669729008369</c:v>
                </c:pt>
                <c:pt idx="2204">
                  <c:v>136.63560350446733</c:v>
                </c:pt>
                <c:pt idx="2205">
                  <c:v>151.49450971885099</c:v>
                </c:pt>
                <c:pt idx="2206">
                  <c:v>166.35341593323471</c:v>
                </c:pt>
                <c:pt idx="2207">
                  <c:v>181.21232214761827</c:v>
                </c:pt>
                <c:pt idx="2208">
                  <c:v>196.07122836200196</c:v>
                </c:pt>
                <c:pt idx="2209">
                  <c:v>128.46617364612888</c:v>
                </c:pt>
                <c:pt idx="2210">
                  <c:v>143.32507986051255</c:v>
                </c:pt>
                <c:pt idx="2211">
                  <c:v>158.18398607489607</c:v>
                </c:pt>
                <c:pt idx="2212">
                  <c:v>173.04289228927988</c:v>
                </c:pt>
                <c:pt idx="2213">
                  <c:v>187.90179850366337</c:v>
                </c:pt>
                <c:pt idx="2214">
                  <c:v>135.15565000217421</c:v>
                </c:pt>
                <c:pt idx="2215">
                  <c:v>150.01455621655785</c:v>
                </c:pt>
                <c:pt idx="2216">
                  <c:v>164.87346243094126</c:v>
                </c:pt>
                <c:pt idx="2217">
                  <c:v>179.73236864532504</c:v>
                </c:pt>
                <c:pt idx="2218">
                  <c:v>141.84512635821926</c:v>
                </c:pt>
                <c:pt idx="2219">
                  <c:v>156.70403257260293</c:v>
                </c:pt>
                <c:pt idx="2220">
                  <c:v>171.56293878698659</c:v>
                </c:pt>
                <c:pt idx="2221">
                  <c:v>148.53460271426439</c:v>
                </c:pt>
                <c:pt idx="2222">
                  <c:v>163.39350892864806</c:v>
                </c:pt>
                <c:pt idx="2223">
                  <c:v>155.22407907030956</c:v>
                </c:pt>
                <c:pt idx="2224">
                  <c:v>138.73501521307307</c:v>
                </c:pt>
                <c:pt idx="2225">
                  <c:v>153.59392142745671</c:v>
                </c:pt>
                <c:pt idx="2226">
                  <c:v>168.45282764184017</c:v>
                </c:pt>
                <c:pt idx="2227">
                  <c:v>183.3117338562239</c:v>
                </c:pt>
                <c:pt idx="2228">
                  <c:v>145.42449156911829</c:v>
                </c:pt>
                <c:pt idx="2229">
                  <c:v>160.28339778350178</c:v>
                </c:pt>
                <c:pt idx="2230">
                  <c:v>175.14230399788551</c:v>
                </c:pt>
                <c:pt idx="2231">
                  <c:v>152.11396792516337</c:v>
                </c:pt>
                <c:pt idx="2232">
                  <c:v>166.97287413954709</c:v>
                </c:pt>
                <c:pt idx="2233">
                  <c:v>158.80344428120856</c:v>
                </c:pt>
                <c:pt idx="2234">
                  <c:v>155.69333313606236</c:v>
                </c:pt>
                <c:pt idx="2235">
                  <c:v>170.55223935044609</c:v>
                </c:pt>
                <c:pt idx="2236">
                  <c:v>162.38280949210761</c:v>
                </c:pt>
                <c:pt idx="2237">
                  <c:v>61.909158291659224</c:v>
                </c:pt>
                <c:pt idx="2238">
                  <c:v>76.768064506042904</c:v>
                </c:pt>
                <c:pt idx="2239">
                  <c:v>91.626970720426542</c:v>
                </c:pt>
                <c:pt idx="2240">
                  <c:v>106.48587693481018</c:v>
                </c:pt>
                <c:pt idx="2241">
                  <c:v>121.34478314919386</c:v>
                </c:pt>
                <c:pt idx="2242">
                  <c:v>136.20368936357744</c:v>
                </c:pt>
                <c:pt idx="2243">
                  <c:v>151.06259557796105</c:v>
                </c:pt>
                <c:pt idx="2244">
                  <c:v>165.92150179234477</c:v>
                </c:pt>
                <c:pt idx="2245">
                  <c:v>180.78040800672835</c:v>
                </c:pt>
                <c:pt idx="2246">
                  <c:v>195.63931422111207</c:v>
                </c:pt>
                <c:pt idx="2247">
                  <c:v>210.49822043549574</c:v>
                </c:pt>
                <c:pt idx="2248">
                  <c:v>225.35712664987929</c:v>
                </c:pt>
                <c:pt idx="2249">
                  <c:v>68.598634647704415</c:v>
                </c:pt>
                <c:pt idx="2250">
                  <c:v>83.457540862088095</c:v>
                </c:pt>
                <c:pt idx="2251">
                  <c:v>98.31644707647169</c:v>
                </c:pt>
                <c:pt idx="2252">
                  <c:v>113.17535329085543</c:v>
                </c:pt>
                <c:pt idx="2253">
                  <c:v>128.03425950523905</c:v>
                </c:pt>
                <c:pt idx="2254">
                  <c:v>142.89316571962271</c:v>
                </c:pt>
                <c:pt idx="2255">
                  <c:v>157.7520719340063</c:v>
                </c:pt>
                <c:pt idx="2256">
                  <c:v>172.6109781483899</c:v>
                </c:pt>
                <c:pt idx="2257">
                  <c:v>187.46988436277348</c:v>
                </c:pt>
                <c:pt idx="2258">
                  <c:v>202.32879057715726</c:v>
                </c:pt>
                <c:pt idx="2259">
                  <c:v>217.18769679154076</c:v>
                </c:pt>
                <c:pt idx="2260">
                  <c:v>75.288111003749606</c:v>
                </c:pt>
                <c:pt idx="2261">
                  <c:v>90.147017218133243</c:v>
                </c:pt>
                <c:pt idx="2262">
                  <c:v>105.00592343251687</c:v>
                </c:pt>
                <c:pt idx="2263">
                  <c:v>119.8648296469005</c:v>
                </c:pt>
                <c:pt idx="2264">
                  <c:v>134.7237358612841</c:v>
                </c:pt>
                <c:pt idx="2265">
                  <c:v>149.58264207566793</c:v>
                </c:pt>
                <c:pt idx="2266">
                  <c:v>164.44154829005154</c:v>
                </c:pt>
                <c:pt idx="2267">
                  <c:v>179.30045450443504</c:v>
                </c:pt>
                <c:pt idx="2268">
                  <c:v>194.15936071881865</c:v>
                </c:pt>
                <c:pt idx="2269">
                  <c:v>209.01826693320245</c:v>
                </c:pt>
                <c:pt idx="2270">
                  <c:v>81.977587359794754</c:v>
                </c:pt>
                <c:pt idx="2271">
                  <c:v>96.836493574178334</c:v>
                </c:pt>
                <c:pt idx="2272">
                  <c:v>111.69539978856203</c:v>
                </c:pt>
                <c:pt idx="2273">
                  <c:v>126.55430600294578</c:v>
                </c:pt>
                <c:pt idx="2274">
                  <c:v>141.41321221732932</c:v>
                </c:pt>
                <c:pt idx="2275">
                  <c:v>156.27211843171301</c:v>
                </c:pt>
                <c:pt idx="2276">
                  <c:v>171.13102464609656</c:v>
                </c:pt>
                <c:pt idx="2277">
                  <c:v>185.98993086048017</c:v>
                </c:pt>
                <c:pt idx="2278">
                  <c:v>200.84883707486387</c:v>
                </c:pt>
                <c:pt idx="2279">
                  <c:v>88.667063715839944</c:v>
                </c:pt>
                <c:pt idx="2280">
                  <c:v>103.52596993022365</c:v>
                </c:pt>
                <c:pt idx="2281">
                  <c:v>118.38487614460726</c:v>
                </c:pt>
                <c:pt idx="2282">
                  <c:v>133.24378235899084</c:v>
                </c:pt>
                <c:pt idx="2283">
                  <c:v>148.10268857337459</c:v>
                </c:pt>
                <c:pt idx="2284">
                  <c:v>162.96159478775817</c:v>
                </c:pt>
                <c:pt idx="2285">
                  <c:v>177.82050100214181</c:v>
                </c:pt>
                <c:pt idx="2286">
                  <c:v>192.67940721652553</c:v>
                </c:pt>
                <c:pt idx="2287">
                  <c:v>95.356540071885206</c:v>
                </c:pt>
                <c:pt idx="2288">
                  <c:v>110.21544628626872</c:v>
                </c:pt>
                <c:pt idx="2289">
                  <c:v>125.07435250065242</c:v>
                </c:pt>
                <c:pt idx="2290">
                  <c:v>139.933258715036</c:v>
                </c:pt>
                <c:pt idx="2291">
                  <c:v>154.79216492941964</c:v>
                </c:pt>
                <c:pt idx="2292">
                  <c:v>169.65107114380331</c:v>
                </c:pt>
                <c:pt idx="2293">
                  <c:v>184.50997735818686</c:v>
                </c:pt>
                <c:pt idx="2294">
                  <c:v>102.0460164279304</c:v>
                </c:pt>
                <c:pt idx="2295">
                  <c:v>116.90492264231403</c:v>
                </c:pt>
                <c:pt idx="2296">
                  <c:v>131.76382885669761</c:v>
                </c:pt>
                <c:pt idx="2297">
                  <c:v>146.62273507108125</c:v>
                </c:pt>
                <c:pt idx="2298">
                  <c:v>161.4816412854648</c:v>
                </c:pt>
                <c:pt idx="2299">
                  <c:v>176.34054749984853</c:v>
                </c:pt>
                <c:pt idx="2300">
                  <c:v>108.73549278397557</c:v>
                </c:pt>
                <c:pt idx="2301">
                  <c:v>123.5943989983592</c:v>
                </c:pt>
                <c:pt idx="2302">
                  <c:v>138.45330521274266</c:v>
                </c:pt>
                <c:pt idx="2303">
                  <c:v>153.3122114271265</c:v>
                </c:pt>
                <c:pt idx="2304">
                  <c:v>168.17111764151025</c:v>
                </c:pt>
                <c:pt idx="2305">
                  <c:v>115.42496914002071</c:v>
                </c:pt>
                <c:pt idx="2306">
                  <c:v>130.28387535440439</c:v>
                </c:pt>
                <c:pt idx="2307">
                  <c:v>145.14278156878788</c:v>
                </c:pt>
                <c:pt idx="2308">
                  <c:v>160.00168778317166</c:v>
                </c:pt>
                <c:pt idx="2309">
                  <c:v>122.1144454960659</c:v>
                </c:pt>
                <c:pt idx="2310">
                  <c:v>136.97335171044952</c:v>
                </c:pt>
                <c:pt idx="2311">
                  <c:v>151.83225792483313</c:v>
                </c:pt>
                <c:pt idx="2312">
                  <c:v>128.80392185211107</c:v>
                </c:pt>
                <c:pt idx="2313">
                  <c:v>143.66282806649471</c:v>
                </c:pt>
                <c:pt idx="2314">
                  <c:v>135.49339820815629</c:v>
                </c:pt>
                <c:pt idx="2315">
                  <c:v>78.867476214648562</c:v>
                </c:pt>
                <c:pt idx="2316">
                  <c:v>93.726382429032185</c:v>
                </c:pt>
                <c:pt idx="2317">
                  <c:v>108.58528864341579</c:v>
                </c:pt>
                <c:pt idx="2318">
                  <c:v>123.44419485779952</c:v>
                </c:pt>
                <c:pt idx="2319">
                  <c:v>138.30310107218315</c:v>
                </c:pt>
                <c:pt idx="2320">
                  <c:v>153.16200728656682</c:v>
                </c:pt>
                <c:pt idx="2321">
                  <c:v>168.02091350095048</c:v>
                </c:pt>
                <c:pt idx="2322">
                  <c:v>182.87981971533409</c:v>
                </c:pt>
                <c:pt idx="2323">
                  <c:v>197.73872592971759</c:v>
                </c:pt>
                <c:pt idx="2324">
                  <c:v>212.5976321441014</c:v>
                </c:pt>
                <c:pt idx="2325">
                  <c:v>85.556952570693781</c:v>
                </c:pt>
                <c:pt idx="2326">
                  <c:v>100.41585878507738</c:v>
                </c:pt>
                <c:pt idx="2327">
                  <c:v>115.2747649994611</c:v>
                </c:pt>
                <c:pt idx="2328">
                  <c:v>130.13367121384476</c:v>
                </c:pt>
                <c:pt idx="2329">
                  <c:v>144.99257742822826</c:v>
                </c:pt>
                <c:pt idx="2330">
                  <c:v>159.85148364261192</c:v>
                </c:pt>
                <c:pt idx="2331">
                  <c:v>174.71038985699553</c:v>
                </c:pt>
                <c:pt idx="2332">
                  <c:v>189.5692960713792</c:v>
                </c:pt>
                <c:pt idx="2333">
                  <c:v>204.42820228576286</c:v>
                </c:pt>
                <c:pt idx="2334">
                  <c:v>92.246428926738929</c:v>
                </c:pt>
                <c:pt idx="2335">
                  <c:v>107.10533514112252</c:v>
                </c:pt>
                <c:pt idx="2336">
                  <c:v>121.96424135550616</c:v>
                </c:pt>
                <c:pt idx="2337">
                  <c:v>136.82314756988987</c:v>
                </c:pt>
                <c:pt idx="2338">
                  <c:v>151.68205378427362</c:v>
                </c:pt>
                <c:pt idx="2339">
                  <c:v>166.54095999865709</c:v>
                </c:pt>
                <c:pt idx="2340">
                  <c:v>181.39986621304081</c:v>
                </c:pt>
                <c:pt idx="2341">
                  <c:v>196.2587724274245</c:v>
                </c:pt>
                <c:pt idx="2342">
                  <c:v>98.935905282784134</c:v>
                </c:pt>
                <c:pt idx="2343">
                  <c:v>113.79481149716776</c:v>
                </c:pt>
                <c:pt idx="2344">
                  <c:v>128.65371771155125</c:v>
                </c:pt>
                <c:pt idx="2345">
                  <c:v>143.51262392593503</c:v>
                </c:pt>
                <c:pt idx="2346">
                  <c:v>158.37153014031867</c:v>
                </c:pt>
                <c:pt idx="2347">
                  <c:v>173.23043635470216</c:v>
                </c:pt>
                <c:pt idx="2348">
                  <c:v>188.08934256908589</c:v>
                </c:pt>
                <c:pt idx="2349">
                  <c:v>105.62538163882925</c:v>
                </c:pt>
                <c:pt idx="2350">
                  <c:v>120.48428785321286</c:v>
                </c:pt>
                <c:pt idx="2351">
                  <c:v>135.34319406759658</c:v>
                </c:pt>
                <c:pt idx="2352">
                  <c:v>150.20210028198028</c:v>
                </c:pt>
                <c:pt idx="2353">
                  <c:v>165.0610064963638</c:v>
                </c:pt>
                <c:pt idx="2354">
                  <c:v>179.9199127107475</c:v>
                </c:pt>
                <c:pt idx="2355">
                  <c:v>112.31485799487453</c:v>
                </c:pt>
                <c:pt idx="2356">
                  <c:v>127.17376420925805</c:v>
                </c:pt>
                <c:pt idx="2357">
                  <c:v>142.03267042364172</c:v>
                </c:pt>
                <c:pt idx="2358">
                  <c:v>156.89157663802533</c:v>
                </c:pt>
                <c:pt idx="2359">
                  <c:v>171.75048285240902</c:v>
                </c:pt>
                <c:pt idx="2360">
                  <c:v>119.00433435091961</c:v>
                </c:pt>
                <c:pt idx="2361">
                  <c:v>133.86324056530324</c:v>
                </c:pt>
                <c:pt idx="2362">
                  <c:v>148.72214677968699</c:v>
                </c:pt>
                <c:pt idx="2363">
                  <c:v>163.58105299407055</c:v>
                </c:pt>
                <c:pt idx="2364">
                  <c:v>125.69381070696487</c:v>
                </c:pt>
                <c:pt idx="2365">
                  <c:v>140.55271692134838</c:v>
                </c:pt>
                <c:pt idx="2366">
                  <c:v>155.41162313573213</c:v>
                </c:pt>
                <c:pt idx="2367">
                  <c:v>132.38328706300996</c:v>
                </c:pt>
                <c:pt idx="2368">
                  <c:v>147.24219327739362</c:v>
                </c:pt>
                <c:pt idx="2369">
                  <c:v>139.07276341905524</c:v>
                </c:pt>
                <c:pt idx="2370">
                  <c:v>95.825794137637843</c:v>
                </c:pt>
                <c:pt idx="2371">
                  <c:v>110.68470035202145</c:v>
                </c:pt>
                <c:pt idx="2372">
                  <c:v>125.54360656640517</c:v>
                </c:pt>
                <c:pt idx="2373">
                  <c:v>140.40251278078884</c:v>
                </c:pt>
                <c:pt idx="2374">
                  <c:v>155.26141899517248</c:v>
                </c:pt>
                <c:pt idx="2375">
                  <c:v>170.12032520955614</c:v>
                </c:pt>
                <c:pt idx="2376">
                  <c:v>184.97923142393969</c:v>
                </c:pt>
                <c:pt idx="2377">
                  <c:v>199.83813763832342</c:v>
                </c:pt>
                <c:pt idx="2378">
                  <c:v>102.51527049368305</c:v>
                </c:pt>
                <c:pt idx="2379">
                  <c:v>117.3741767080667</c:v>
                </c:pt>
                <c:pt idx="2380">
                  <c:v>132.23308292245031</c:v>
                </c:pt>
                <c:pt idx="2381">
                  <c:v>147.09198913683406</c:v>
                </c:pt>
                <c:pt idx="2382">
                  <c:v>161.95089535121761</c:v>
                </c:pt>
                <c:pt idx="2383">
                  <c:v>176.80980156560113</c:v>
                </c:pt>
                <c:pt idx="2384">
                  <c:v>191.668707779985</c:v>
                </c:pt>
                <c:pt idx="2385">
                  <c:v>109.20474684972828</c:v>
                </c:pt>
                <c:pt idx="2386">
                  <c:v>124.06365306411192</c:v>
                </c:pt>
                <c:pt idx="2387">
                  <c:v>138.92255927849556</c:v>
                </c:pt>
                <c:pt idx="2388">
                  <c:v>153.78146549287925</c:v>
                </c:pt>
                <c:pt idx="2389">
                  <c:v>168.64037170726274</c:v>
                </c:pt>
                <c:pt idx="2390">
                  <c:v>183.49927792164658</c:v>
                </c:pt>
                <c:pt idx="2391">
                  <c:v>115.89422320577341</c:v>
                </c:pt>
                <c:pt idx="2392">
                  <c:v>130.75312942015714</c:v>
                </c:pt>
                <c:pt idx="2393">
                  <c:v>145.61203563454063</c:v>
                </c:pt>
                <c:pt idx="2394">
                  <c:v>160.47094184892441</c:v>
                </c:pt>
                <c:pt idx="2395">
                  <c:v>175.32984806330791</c:v>
                </c:pt>
                <c:pt idx="2396">
                  <c:v>122.58369956181866</c:v>
                </c:pt>
                <c:pt idx="2397">
                  <c:v>137.4426057762023</c:v>
                </c:pt>
                <c:pt idx="2398">
                  <c:v>152.30151199058591</c:v>
                </c:pt>
                <c:pt idx="2399">
                  <c:v>167.16041820496949</c:v>
                </c:pt>
                <c:pt idx="2400">
                  <c:v>129.27317591786382</c:v>
                </c:pt>
                <c:pt idx="2401">
                  <c:v>144.13208213224743</c:v>
                </c:pt>
                <c:pt idx="2402">
                  <c:v>158.99098834663107</c:v>
                </c:pt>
                <c:pt idx="2403">
                  <c:v>135.96265227390893</c:v>
                </c:pt>
                <c:pt idx="2404">
                  <c:v>150.8215584882926</c:v>
                </c:pt>
                <c:pt idx="2405">
                  <c:v>142.65212862995412</c:v>
                </c:pt>
                <c:pt idx="2406">
                  <c:v>112.78411206062715</c:v>
                </c:pt>
                <c:pt idx="2407">
                  <c:v>127.64301827501087</c:v>
                </c:pt>
                <c:pt idx="2408">
                  <c:v>142.50192448939455</c:v>
                </c:pt>
                <c:pt idx="2409">
                  <c:v>157.36083070377813</c:v>
                </c:pt>
                <c:pt idx="2410">
                  <c:v>172.2197369181618</c:v>
                </c:pt>
                <c:pt idx="2411">
                  <c:v>187.07864313254549</c:v>
                </c:pt>
                <c:pt idx="2412">
                  <c:v>119.47358841667247</c:v>
                </c:pt>
                <c:pt idx="2413">
                  <c:v>134.33249463105614</c:v>
                </c:pt>
                <c:pt idx="2414">
                  <c:v>149.19140084543974</c:v>
                </c:pt>
                <c:pt idx="2415">
                  <c:v>164.05030705982335</c:v>
                </c:pt>
                <c:pt idx="2416">
                  <c:v>178.9092132742071</c:v>
                </c:pt>
                <c:pt idx="2417">
                  <c:v>126.16306477271759</c:v>
                </c:pt>
                <c:pt idx="2418">
                  <c:v>141.02197098710116</c:v>
                </c:pt>
                <c:pt idx="2419">
                  <c:v>155.88087720148496</c:v>
                </c:pt>
                <c:pt idx="2420">
                  <c:v>170.73978341586843</c:v>
                </c:pt>
                <c:pt idx="2421">
                  <c:v>132.85254112876271</c:v>
                </c:pt>
                <c:pt idx="2422">
                  <c:v>147.71144734314649</c:v>
                </c:pt>
                <c:pt idx="2423">
                  <c:v>162.5703535575301</c:v>
                </c:pt>
                <c:pt idx="2424">
                  <c:v>139.54201748480801</c:v>
                </c:pt>
                <c:pt idx="2425">
                  <c:v>154.40092369919165</c:v>
                </c:pt>
                <c:pt idx="2426">
                  <c:v>146.23149384085315</c:v>
                </c:pt>
                <c:pt idx="2427">
                  <c:v>129.7424299836166</c:v>
                </c:pt>
                <c:pt idx="2428">
                  <c:v>144.60133619800033</c:v>
                </c:pt>
                <c:pt idx="2429">
                  <c:v>159.46024241238379</c:v>
                </c:pt>
                <c:pt idx="2430">
                  <c:v>174.31914862676746</c:v>
                </c:pt>
                <c:pt idx="2431">
                  <c:v>136.43190633966174</c:v>
                </c:pt>
                <c:pt idx="2432">
                  <c:v>151.29081255404537</c:v>
                </c:pt>
                <c:pt idx="2433">
                  <c:v>166.14971876842901</c:v>
                </c:pt>
                <c:pt idx="2434">
                  <c:v>143.1213826957069</c:v>
                </c:pt>
                <c:pt idx="2435">
                  <c:v>157.98028891009054</c:v>
                </c:pt>
                <c:pt idx="2436">
                  <c:v>149.81085905175212</c:v>
                </c:pt>
                <c:pt idx="2437">
                  <c:v>146.70074790660587</c:v>
                </c:pt>
                <c:pt idx="2438">
                  <c:v>161.55965412098956</c:v>
                </c:pt>
                <c:pt idx="2439">
                  <c:v>153.39022426265095</c:v>
                </c:pt>
                <c:pt idx="2440">
                  <c:v>69.874890985192067</c:v>
                </c:pt>
                <c:pt idx="2441">
                  <c:v>84.733797199575719</c:v>
                </c:pt>
                <c:pt idx="2442">
                  <c:v>99.592703413959327</c:v>
                </c:pt>
                <c:pt idx="2443">
                  <c:v>114.45160962834296</c:v>
                </c:pt>
                <c:pt idx="2444">
                  <c:v>129.3105158427266</c:v>
                </c:pt>
                <c:pt idx="2445">
                  <c:v>144.16942205711024</c:v>
                </c:pt>
                <c:pt idx="2446">
                  <c:v>159.02832827149393</c:v>
                </c:pt>
                <c:pt idx="2447">
                  <c:v>173.8872344858776</c:v>
                </c:pt>
                <c:pt idx="2448">
                  <c:v>188.74614070026115</c:v>
                </c:pt>
                <c:pt idx="2449">
                  <c:v>203.60504691464482</c:v>
                </c:pt>
                <c:pt idx="2450">
                  <c:v>76.564367341237315</c:v>
                </c:pt>
                <c:pt idx="2451">
                  <c:v>91.423273555620938</c:v>
                </c:pt>
                <c:pt idx="2452">
                  <c:v>106.28217977000449</c:v>
                </c:pt>
                <c:pt idx="2453">
                  <c:v>121.14108598438813</c:v>
                </c:pt>
                <c:pt idx="2454">
                  <c:v>135.99999219877185</c:v>
                </c:pt>
                <c:pt idx="2455">
                  <c:v>150.85889841315546</c:v>
                </c:pt>
                <c:pt idx="2456">
                  <c:v>165.71780462753907</c:v>
                </c:pt>
                <c:pt idx="2457">
                  <c:v>180.57671084192279</c:v>
                </c:pt>
                <c:pt idx="2458">
                  <c:v>195.4356170563064</c:v>
                </c:pt>
                <c:pt idx="2459">
                  <c:v>83.253843697282434</c:v>
                </c:pt>
                <c:pt idx="2460">
                  <c:v>98.112749911666057</c:v>
                </c:pt>
                <c:pt idx="2461">
                  <c:v>112.97165612604962</c:v>
                </c:pt>
                <c:pt idx="2462">
                  <c:v>127.83056234043329</c:v>
                </c:pt>
                <c:pt idx="2463">
                  <c:v>142.6894685548169</c:v>
                </c:pt>
                <c:pt idx="2464">
                  <c:v>157.54837476920068</c:v>
                </c:pt>
                <c:pt idx="2465">
                  <c:v>172.40728098358431</c:v>
                </c:pt>
                <c:pt idx="2466">
                  <c:v>187.26618719796812</c:v>
                </c:pt>
                <c:pt idx="2467">
                  <c:v>89.943320053327625</c:v>
                </c:pt>
                <c:pt idx="2468">
                  <c:v>104.80222626771128</c:v>
                </c:pt>
                <c:pt idx="2469">
                  <c:v>119.6611324820949</c:v>
                </c:pt>
                <c:pt idx="2470">
                  <c:v>134.52003869647854</c:v>
                </c:pt>
                <c:pt idx="2471">
                  <c:v>149.37894491086217</c:v>
                </c:pt>
                <c:pt idx="2472">
                  <c:v>164.23785112524575</c:v>
                </c:pt>
                <c:pt idx="2473">
                  <c:v>179.09675733962945</c:v>
                </c:pt>
                <c:pt idx="2474">
                  <c:v>96.632796409372745</c:v>
                </c:pt>
                <c:pt idx="2475">
                  <c:v>111.49170262375645</c:v>
                </c:pt>
                <c:pt idx="2476">
                  <c:v>126.35060883814005</c:v>
                </c:pt>
                <c:pt idx="2477">
                  <c:v>141.20951505252376</c:v>
                </c:pt>
                <c:pt idx="2478">
                  <c:v>156.06842126690742</c:v>
                </c:pt>
                <c:pt idx="2479">
                  <c:v>170.92732748129097</c:v>
                </c:pt>
                <c:pt idx="2480">
                  <c:v>103.32227276541795</c:v>
                </c:pt>
                <c:pt idx="2481">
                  <c:v>118.18117897980163</c:v>
                </c:pt>
                <c:pt idx="2482">
                  <c:v>133.04008519418522</c:v>
                </c:pt>
                <c:pt idx="2483">
                  <c:v>147.89899140856892</c:v>
                </c:pt>
                <c:pt idx="2484">
                  <c:v>162.75789762295256</c:v>
                </c:pt>
                <c:pt idx="2485">
                  <c:v>110.0117491214632</c:v>
                </c:pt>
                <c:pt idx="2486">
                  <c:v>124.87065533584685</c:v>
                </c:pt>
                <c:pt idx="2487">
                  <c:v>139.72956155023036</c:v>
                </c:pt>
                <c:pt idx="2488">
                  <c:v>154.58846776461408</c:v>
                </c:pt>
                <c:pt idx="2489">
                  <c:v>116.70122547750832</c:v>
                </c:pt>
                <c:pt idx="2490">
                  <c:v>131.56013169189205</c:v>
                </c:pt>
                <c:pt idx="2491">
                  <c:v>146.41903790627569</c:v>
                </c:pt>
                <c:pt idx="2492">
                  <c:v>123.39070183355352</c:v>
                </c:pt>
                <c:pt idx="2493">
                  <c:v>138.24960804793713</c:v>
                </c:pt>
                <c:pt idx="2494">
                  <c:v>130.0801781895986</c:v>
                </c:pt>
                <c:pt idx="2495">
                  <c:v>86.833208908181433</c:v>
                </c:pt>
                <c:pt idx="2496">
                  <c:v>101.69211512256504</c:v>
                </c:pt>
                <c:pt idx="2497">
                  <c:v>116.55102133694871</c:v>
                </c:pt>
                <c:pt idx="2498">
                  <c:v>131.40992755133232</c:v>
                </c:pt>
                <c:pt idx="2499">
                  <c:v>146.26883376571607</c:v>
                </c:pt>
                <c:pt idx="2500">
                  <c:v>161.12773998009965</c:v>
                </c:pt>
                <c:pt idx="2501">
                  <c:v>175.9866461944834</c:v>
                </c:pt>
                <c:pt idx="2502">
                  <c:v>190.84555240886689</c:v>
                </c:pt>
                <c:pt idx="2503">
                  <c:v>93.522685264226624</c:v>
                </c:pt>
                <c:pt idx="2504">
                  <c:v>108.38159147861028</c:v>
                </c:pt>
                <c:pt idx="2505">
                  <c:v>123.24049769299381</c:v>
                </c:pt>
                <c:pt idx="2506">
                  <c:v>138.09940390737759</c:v>
                </c:pt>
                <c:pt idx="2507">
                  <c:v>152.9583101217612</c:v>
                </c:pt>
                <c:pt idx="2508">
                  <c:v>167.81721633614472</c:v>
                </c:pt>
                <c:pt idx="2509">
                  <c:v>182.67612255052831</c:v>
                </c:pt>
                <c:pt idx="2510">
                  <c:v>100.21216162027179</c:v>
                </c:pt>
                <c:pt idx="2511">
                  <c:v>115.07106783465537</c:v>
                </c:pt>
                <c:pt idx="2512">
                  <c:v>129.92997404903912</c:v>
                </c:pt>
                <c:pt idx="2513">
                  <c:v>144.78888026342264</c:v>
                </c:pt>
                <c:pt idx="2514">
                  <c:v>159.64778647780645</c:v>
                </c:pt>
                <c:pt idx="2515">
                  <c:v>174.50669269219003</c:v>
                </c:pt>
                <c:pt idx="2516">
                  <c:v>106.90163797631701</c:v>
                </c:pt>
                <c:pt idx="2517">
                  <c:v>121.76054419070063</c:v>
                </c:pt>
                <c:pt idx="2518">
                  <c:v>136.61945040508417</c:v>
                </c:pt>
                <c:pt idx="2519">
                  <c:v>151.47835661946789</c:v>
                </c:pt>
                <c:pt idx="2520">
                  <c:v>166.33726283385147</c:v>
                </c:pt>
                <c:pt idx="2521">
                  <c:v>113.59111433236215</c:v>
                </c:pt>
                <c:pt idx="2522">
                  <c:v>128.45002054674586</c:v>
                </c:pt>
                <c:pt idx="2523">
                  <c:v>143.30892676112919</c:v>
                </c:pt>
                <c:pt idx="2524">
                  <c:v>158.16783297551302</c:v>
                </c:pt>
                <c:pt idx="2525">
                  <c:v>120.2805906884072</c:v>
                </c:pt>
                <c:pt idx="2526">
                  <c:v>135.13949690279094</c:v>
                </c:pt>
                <c:pt idx="2527">
                  <c:v>149.9984031171746</c:v>
                </c:pt>
                <c:pt idx="2528">
                  <c:v>126.97006704445249</c:v>
                </c:pt>
                <c:pt idx="2529">
                  <c:v>141.82897325883613</c:v>
                </c:pt>
                <c:pt idx="2530">
                  <c:v>133.65954340049768</c:v>
                </c:pt>
                <c:pt idx="2531">
                  <c:v>103.79152683117067</c:v>
                </c:pt>
                <c:pt idx="2532">
                  <c:v>118.65043304555437</c:v>
                </c:pt>
                <c:pt idx="2533">
                  <c:v>133.50933925993803</c:v>
                </c:pt>
                <c:pt idx="2534">
                  <c:v>148.36824547432161</c:v>
                </c:pt>
                <c:pt idx="2535">
                  <c:v>163.22715168870528</c:v>
                </c:pt>
                <c:pt idx="2536">
                  <c:v>178.08605790308897</c:v>
                </c:pt>
                <c:pt idx="2537">
                  <c:v>110.48100318721592</c:v>
                </c:pt>
                <c:pt idx="2538">
                  <c:v>125.33990940159956</c:v>
                </c:pt>
                <c:pt idx="2539">
                  <c:v>140.19881561598316</c:v>
                </c:pt>
                <c:pt idx="2540">
                  <c:v>155.05772183036689</c:v>
                </c:pt>
                <c:pt idx="2541">
                  <c:v>169.9166280447505</c:v>
                </c:pt>
                <c:pt idx="2542">
                  <c:v>117.17047954326111</c:v>
                </c:pt>
                <c:pt idx="2543">
                  <c:v>132.02938575764469</c:v>
                </c:pt>
                <c:pt idx="2544">
                  <c:v>146.88829197202838</c:v>
                </c:pt>
                <c:pt idx="2545">
                  <c:v>161.74719818641196</c:v>
                </c:pt>
                <c:pt idx="2546">
                  <c:v>123.85995589930623</c:v>
                </c:pt>
                <c:pt idx="2547">
                  <c:v>138.71886211368982</c:v>
                </c:pt>
                <c:pt idx="2548">
                  <c:v>153.57776832807355</c:v>
                </c:pt>
                <c:pt idx="2549">
                  <c:v>130.54943225535152</c:v>
                </c:pt>
                <c:pt idx="2550">
                  <c:v>145.40833846973504</c:v>
                </c:pt>
                <c:pt idx="2551">
                  <c:v>137.23890861139665</c:v>
                </c:pt>
                <c:pt idx="2552">
                  <c:v>120.74984475416009</c:v>
                </c:pt>
                <c:pt idx="2553">
                  <c:v>135.60875096854375</c:v>
                </c:pt>
                <c:pt idx="2554">
                  <c:v>150.46765718292738</c:v>
                </c:pt>
                <c:pt idx="2555">
                  <c:v>165.32656339731093</c:v>
                </c:pt>
                <c:pt idx="2556">
                  <c:v>127.43932111020524</c:v>
                </c:pt>
                <c:pt idx="2557">
                  <c:v>142.29822732458885</c:v>
                </c:pt>
                <c:pt idx="2558">
                  <c:v>157.15713353897254</c:v>
                </c:pt>
                <c:pt idx="2559">
                  <c:v>134.12879746625046</c:v>
                </c:pt>
                <c:pt idx="2560">
                  <c:v>148.98770368063407</c:v>
                </c:pt>
                <c:pt idx="2561">
                  <c:v>140.81827382229568</c:v>
                </c:pt>
                <c:pt idx="2562">
                  <c:v>137.70816267714932</c:v>
                </c:pt>
                <c:pt idx="2563">
                  <c:v>152.56706889153298</c:v>
                </c:pt>
                <c:pt idx="2564">
                  <c:v>144.39763903319454</c:v>
                </c:pt>
                <c:pt idx="2565">
                  <c:v>77.840623678724924</c:v>
                </c:pt>
                <c:pt idx="2566">
                  <c:v>92.699529893108618</c:v>
                </c:pt>
                <c:pt idx="2567">
                  <c:v>107.55843610749218</c:v>
                </c:pt>
                <c:pt idx="2568">
                  <c:v>122.41734232187588</c:v>
                </c:pt>
                <c:pt idx="2569">
                  <c:v>137.2762485362596</c:v>
                </c:pt>
                <c:pt idx="2570">
                  <c:v>152.13515475064318</c:v>
                </c:pt>
                <c:pt idx="2571">
                  <c:v>166.99406096502673</c:v>
                </c:pt>
                <c:pt idx="2572">
                  <c:v>181.85296717941057</c:v>
                </c:pt>
                <c:pt idx="2573">
                  <c:v>84.530100034770072</c:v>
                </c:pt>
                <c:pt idx="2574">
                  <c:v>99.389006249153752</c:v>
                </c:pt>
                <c:pt idx="2575">
                  <c:v>114.24791246353735</c:v>
                </c:pt>
                <c:pt idx="2576">
                  <c:v>129.10681867792101</c:v>
                </c:pt>
                <c:pt idx="2577">
                  <c:v>143.96572489230468</c:v>
                </c:pt>
                <c:pt idx="2578">
                  <c:v>158.82463110668829</c:v>
                </c:pt>
                <c:pt idx="2579">
                  <c:v>173.68353732107192</c:v>
                </c:pt>
                <c:pt idx="2580">
                  <c:v>91.219576390815334</c:v>
                </c:pt>
                <c:pt idx="2581">
                  <c:v>106.07848260519887</c:v>
                </c:pt>
                <c:pt idx="2582">
                  <c:v>120.93738881958259</c:v>
                </c:pt>
                <c:pt idx="2583">
                  <c:v>135.7962950339662</c:v>
                </c:pt>
                <c:pt idx="2584">
                  <c:v>150.65520124834973</c:v>
                </c:pt>
                <c:pt idx="2585">
                  <c:v>165.51410746273351</c:v>
                </c:pt>
                <c:pt idx="2586">
                  <c:v>97.909052746860425</c:v>
                </c:pt>
                <c:pt idx="2587">
                  <c:v>112.76795896124406</c:v>
                </c:pt>
                <c:pt idx="2588">
                  <c:v>127.62686517562774</c:v>
                </c:pt>
                <c:pt idx="2589">
                  <c:v>142.48577139001142</c:v>
                </c:pt>
                <c:pt idx="2590">
                  <c:v>157.34467760439509</c:v>
                </c:pt>
                <c:pt idx="2591">
                  <c:v>104.59852910290559</c:v>
                </c:pt>
                <c:pt idx="2592">
                  <c:v>119.45743531728937</c:v>
                </c:pt>
                <c:pt idx="2593">
                  <c:v>134.31634153167298</c:v>
                </c:pt>
                <c:pt idx="2594">
                  <c:v>149.17524774605656</c:v>
                </c:pt>
                <c:pt idx="2595">
                  <c:v>111.28800545895078</c:v>
                </c:pt>
                <c:pt idx="2596">
                  <c:v>126.14691167333444</c:v>
                </c:pt>
                <c:pt idx="2597">
                  <c:v>141.00581788771811</c:v>
                </c:pt>
                <c:pt idx="2598">
                  <c:v>117.97748181499601</c:v>
                </c:pt>
                <c:pt idx="2599">
                  <c:v>132.83638802937972</c:v>
                </c:pt>
                <c:pt idx="2600">
                  <c:v>124.66695817104124</c:v>
                </c:pt>
                <c:pt idx="2601">
                  <c:v>94.798941601714191</c:v>
                </c:pt>
                <c:pt idx="2602">
                  <c:v>109.65784781609784</c:v>
                </c:pt>
                <c:pt idx="2603">
                  <c:v>124.51675403048159</c:v>
                </c:pt>
                <c:pt idx="2604">
                  <c:v>139.37566024486509</c:v>
                </c:pt>
                <c:pt idx="2605">
                  <c:v>154.23456645924875</c:v>
                </c:pt>
                <c:pt idx="2606">
                  <c:v>169.09347267363239</c:v>
                </c:pt>
                <c:pt idx="2607">
                  <c:v>101.48841795775947</c:v>
                </c:pt>
                <c:pt idx="2608">
                  <c:v>116.34732417214313</c:v>
                </c:pt>
                <c:pt idx="2609">
                  <c:v>131.20623038652667</c:v>
                </c:pt>
                <c:pt idx="2610">
                  <c:v>146.06513660091039</c:v>
                </c:pt>
                <c:pt idx="2611">
                  <c:v>160.92404281529411</c:v>
                </c:pt>
                <c:pt idx="2612">
                  <c:v>108.17789431380463</c:v>
                </c:pt>
                <c:pt idx="2613">
                  <c:v>123.03680052818824</c:v>
                </c:pt>
                <c:pt idx="2614">
                  <c:v>137.89570674257189</c:v>
                </c:pt>
                <c:pt idx="2615">
                  <c:v>152.75461295695558</c:v>
                </c:pt>
                <c:pt idx="2616">
                  <c:v>114.86737066984975</c:v>
                </c:pt>
                <c:pt idx="2617">
                  <c:v>129.72627688423336</c:v>
                </c:pt>
                <c:pt idx="2618">
                  <c:v>144.58518309861708</c:v>
                </c:pt>
                <c:pt idx="2619">
                  <c:v>121.55684702589497</c:v>
                </c:pt>
                <c:pt idx="2620">
                  <c:v>136.4157532402786</c:v>
                </c:pt>
                <c:pt idx="2621">
                  <c:v>128.24632338194013</c:v>
                </c:pt>
                <c:pt idx="2622">
                  <c:v>111.75725952470364</c:v>
                </c:pt>
                <c:pt idx="2623">
                  <c:v>126.61616573908719</c:v>
                </c:pt>
                <c:pt idx="2624">
                  <c:v>141.47507195347094</c:v>
                </c:pt>
                <c:pt idx="2625">
                  <c:v>156.33397816785444</c:v>
                </c:pt>
                <c:pt idx="2626">
                  <c:v>118.44673588074868</c:v>
                </c:pt>
                <c:pt idx="2627">
                  <c:v>133.3056420951323</c:v>
                </c:pt>
                <c:pt idx="2628">
                  <c:v>148.16454830951602</c:v>
                </c:pt>
                <c:pt idx="2629">
                  <c:v>125.13621223679388</c:v>
                </c:pt>
                <c:pt idx="2630">
                  <c:v>139.9951184511776</c:v>
                </c:pt>
                <c:pt idx="2631">
                  <c:v>131.82568859283913</c:v>
                </c:pt>
                <c:pt idx="2632">
                  <c:v>128.71557744769294</c:v>
                </c:pt>
                <c:pt idx="2633">
                  <c:v>143.57448366207655</c:v>
                </c:pt>
                <c:pt idx="2634">
                  <c:v>135.40505380373804</c:v>
                </c:pt>
                <c:pt idx="2635">
                  <c:v>85.806356372257753</c:v>
                </c:pt>
                <c:pt idx="2636">
                  <c:v>100.66526258664133</c:v>
                </c:pt>
                <c:pt idx="2637">
                  <c:v>115.52416880102507</c:v>
                </c:pt>
                <c:pt idx="2638">
                  <c:v>130.38307501540871</c:v>
                </c:pt>
                <c:pt idx="2639">
                  <c:v>145.24198122979232</c:v>
                </c:pt>
                <c:pt idx="2640">
                  <c:v>160.10088744417604</c:v>
                </c:pt>
                <c:pt idx="2641">
                  <c:v>92.495832728302986</c:v>
                </c:pt>
                <c:pt idx="2642">
                  <c:v>107.35473894268655</c:v>
                </c:pt>
                <c:pt idx="2643">
                  <c:v>122.21364515707023</c:v>
                </c:pt>
                <c:pt idx="2644">
                  <c:v>137.07255137145393</c:v>
                </c:pt>
                <c:pt idx="2645">
                  <c:v>151.93145758583753</c:v>
                </c:pt>
                <c:pt idx="2646">
                  <c:v>99.185309084348148</c:v>
                </c:pt>
                <c:pt idx="2647">
                  <c:v>114.04421529873176</c:v>
                </c:pt>
                <c:pt idx="2648">
                  <c:v>128.90312151311542</c:v>
                </c:pt>
                <c:pt idx="2649">
                  <c:v>143.762027727499</c:v>
                </c:pt>
                <c:pt idx="2650">
                  <c:v>105.87478544039331</c:v>
                </c:pt>
                <c:pt idx="2651">
                  <c:v>120.73369165477703</c:v>
                </c:pt>
                <c:pt idx="2652">
                  <c:v>135.59259786916067</c:v>
                </c:pt>
                <c:pt idx="2653">
                  <c:v>112.56426179643849</c:v>
                </c:pt>
                <c:pt idx="2654">
                  <c:v>127.42316801082211</c:v>
                </c:pt>
                <c:pt idx="2655">
                  <c:v>119.25373815248358</c:v>
                </c:pt>
                <c:pt idx="2656">
                  <c:v>102.76467429524713</c:v>
                </c:pt>
                <c:pt idx="2657">
                  <c:v>117.62358050963073</c:v>
                </c:pt>
                <c:pt idx="2658">
                  <c:v>132.48248672401436</c:v>
                </c:pt>
                <c:pt idx="2659">
                  <c:v>147.34139293839803</c:v>
                </c:pt>
                <c:pt idx="2660">
                  <c:v>109.45415065129231</c:v>
                </c:pt>
                <c:pt idx="2661">
                  <c:v>124.31305686567595</c:v>
                </c:pt>
                <c:pt idx="2662">
                  <c:v>139.17196308005953</c:v>
                </c:pt>
                <c:pt idx="2663">
                  <c:v>116.14362700733739</c:v>
                </c:pt>
                <c:pt idx="2664">
                  <c:v>131.002533221721</c:v>
                </c:pt>
                <c:pt idx="2665">
                  <c:v>122.83310336338262</c:v>
                </c:pt>
                <c:pt idx="2666">
                  <c:v>119.72299221823648</c:v>
                </c:pt>
                <c:pt idx="2667">
                  <c:v>134.58189843262005</c:v>
                </c:pt>
                <c:pt idx="2668">
                  <c:v>126.4124685742815</c:v>
                </c:pt>
                <c:pt idx="2669">
                  <c:v>93.772089065790567</c:v>
                </c:pt>
                <c:pt idx="2670">
                  <c:v>108.63099528017432</c:v>
                </c:pt>
                <c:pt idx="2671">
                  <c:v>123.48990149455793</c:v>
                </c:pt>
                <c:pt idx="2672">
                  <c:v>138.34880770894162</c:v>
                </c:pt>
                <c:pt idx="2673">
                  <c:v>100.46156542183579</c:v>
                </c:pt>
                <c:pt idx="2674">
                  <c:v>115.32047163621947</c:v>
                </c:pt>
                <c:pt idx="2675">
                  <c:v>130.17937785060303</c:v>
                </c:pt>
                <c:pt idx="2676">
                  <c:v>107.15104177788098</c:v>
                </c:pt>
                <c:pt idx="2677">
                  <c:v>122.00994799226461</c:v>
                </c:pt>
                <c:pt idx="2678">
                  <c:v>113.8405181339262</c:v>
                </c:pt>
                <c:pt idx="2679">
                  <c:v>110.73040698877992</c:v>
                </c:pt>
                <c:pt idx="2680">
                  <c:v>125.58931320316363</c:v>
                </c:pt>
                <c:pt idx="2681">
                  <c:v>117.41988334482508</c:v>
                </c:pt>
                <c:pt idx="2682">
                  <c:v>101.7378217593234</c:v>
                </c:pt>
                <c:pt idx="2683">
                  <c:v>116.59672797370703</c:v>
                </c:pt>
                <c:pt idx="2684">
                  <c:v>108.42729811536854</c:v>
                </c:pt>
                <c:pt idx="2685">
                  <c:v>51.955385809187078</c:v>
                </c:pt>
                <c:pt idx="2686">
                  <c:v>66.814292023570772</c:v>
                </c:pt>
                <c:pt idx="2687">
                  <c:v>81.673198237954395</c:v>
                </c:pt>
                <c:pt idx="2688">
                  <c:v>96.53210445233799</c:v>
                </c:pt>
                <c:pt idx="2689">
                  <c:v>111.39101066672178</c:v>
                </c:pt>
                <c:pt idx="2690">
                  <c:v>126.24991688110529</c:v>
                </c:pt>
                <c:pt idx="2691">
                  <c:v>141.10882309548913</c:v>
                </c:pt>
                <c:pt idx="2692">
                  <c:v>155.96772930987265</c:v>
                </c:pt>
                <c:pt idx="2693">
                  <c:v>170.82663552425618</c:v>
                </c:pt>
                <c:pt idx="2694">
                  <c:v>185.68554173863998</c:v>
                </c:pt>
                <c:pt idx="2695">
                  <c:v>200.54444795302356</c:v>
                </c:pt>
                <c:pt idx="2696">
                  <c:v>215.40335416740737</c:v>
                </c:pt>
                <c:pt idx="2697">
                  <c:v>230.26226038179087</c:v>
                </c:pt>
                <c:pt idx="2698">
                  <c:v>245.12116659617431</c:v>
                </c:pt>
                <c:pt idx="2699">
                  <c:v>259.98007281055811</c:v>
                </c:pt>
                <c:pt idx="2700">
                  <c:v>58.644862165232247</c:v>
                </c:pt>
                <c:pt idx="2701">
                  <c:v>73.503768379615963</c:v>
                </c:pt>
                <c:pt idx="2702">
                  <c:v>88.362674593999571</c:v>
                </c:pt>
                <c:pt idx="2703">
                  <c:v>103.22158080838321</c:v>
                </c:pt>
                <c:pt idx="2704">
                  <c:v>118.08048702276689</c:v>
                </c:pt>
                <c:pt idx="2705">
                  <c:v>132.93939323715045</c:v>
                </c:pt>
                <c:pt idx="2706">
                  <c:v>147.79829945153415</c:v>
                </c:pt>
                <c:pt idx="2707">
                  <c:v>162.65720566591781</c:v>
                </c:pt>
                <c:pt idx="2708">
                  <c:v>177.51611188030134</c:v>
                </c:pt>
                <c:pt idx="2709">
                  <c:v>192.37501809468512</c:v>
                </c:pt>
                <c:pt idx="2710">
                  <c:v>207.23392430906873</c:v>
                </c:pt>
                <c:pt idx="2711">
                  <c:v>222.09283052345256</c:v>
                </c:pt>
                <c:pt idx="2712">
                  <c:v>236.95173673783589</c:v>
                </c:pt>
                <c:pt idx="2713">
                  <c:v>251.81064295221944</c:v>
                </c:pt>
                <c:pt idx="2714">
                  <c:v>65.334338521277459</c:v>
                </c:pt>
                <c:pt idx="2715">
                  <c:v>80.193244735661111</c:v>
                </c:pt>
                <c:pt idx="2716">
                  <c:v>95.052150950044791</c:v>
                </c:pt>
                <c:pt idx="2717">
                  <c:v>109.9110571644284</c:v>
                </c:pt>
                <c:pt idx="2718">
                  <c:v>124.76996337881204</c:v>
                </c:pt>
                <c:pt idx="2719">
                  <c:v>139.62886959319562</c:v>
                </c:pt>
                <c:pt idx="2720">
                  <c:v>154.48777580757934</c:v>
                </c:pt>
                <c:pt idx="2721">
                  <c:v>169.34668202196292</c:v>
                </c:pt>
                <c:pt idx="2722">
                  <c:v>184.20558823634667</c:v>
                </c:pt>
                <c:pt idx="2723">
                  <c:v>199.06449445073031</c:v>
                </c:pt>
                <c:pt idx="2724">
                  <c:v>213.92340066511377</c:v>
                </c:pt>
                <c:pt idx="2725">
                  <c:v>228.78230687949747</c:v>
                </c:pt>
                <c:pt idx="2726">
                  <c:v>243.64121309388108</c:v>
                </c:pt>
                <c:pt idx="2727">
                  <c:v>72.023814877322664</c:v>
                </c:pt>
                <c:pt idx="2728">
                  <c:v>86.882721091706287</c:v>
                </c:pt>
                <c:pt idx="2729">
                  <c:v>101.74162730608988</c:v>
                </c:pt>
                <c:pt idx="2730">
                  <c:v>116.60053352047359</c:v>
                </c:pt>
                <c:pt idx="2731">
                  <c:v>131.45943973485723</c:v>
                </c:pt>
                <c:pt idx="2732">
                  <c:v>146.31834594924084</c:v>
                </c:pt>
                <c:pt idx="2733">
                  <c:v>161.17725216362462</c:v>
                </c:pt>
                <c:pt idx="2734">
                  <c:v>176.03615837800814</c:v>
                </c:pt>
                <c:pt idx="2735">
                  <c:v>190.89506459239175</c:v>
                </c:pt>
                <c:pt idx="2736">
                  <c:v>205.75397080677541</c:v>
                </c:pt>
                <c:pt idx="2737">
                  <c:v>220.61287702115905</c:v>
                </c:pt>
                <c:pt idx="2738">
                  <c:v>235.47178323554255</c:v>
                </c:pt>
                <c:pt idx="2739">
                  <c:v>78.713291233367826</c:v>
                </c:pt>
                <c:pt idx="2740">
                  <c:v>93.572197447751449</c:v>
                </c:pt>
                <c:pt idx="2741">
                  <c:v>108.43110366213506</c:v>
                </c:pt>
                <c:pt idx="2742">
                  <c:v>123.29000987651872</c:v>
                </c:pt>
                <c:pt idx="2743">
                  <c:v>138.14891609090242</c:v>
                </c:pt>
                <c:pt idx="2744">
                  <c:v>153.00782230528608</c:v>
                </c:pt>
                <c:pt idx="2745">
                  <c:v>167.86672851966966</c:v>
                </c:pt>
                <c:pt idx="2746">
                  <c:v>182.72563473405322</c:v>
                </c:pt>
                <c:pt idx="2747">
                  <c:v>197.58454094843708</c:v>
                </c:pt>
                <c:pt idx="2748">
                  <c:v>212.44344716282075</c:v>
                </c:pt>
                <c:pt idx="2749">
                  <c:v>227.30235337720424</c:v>
                </c:pt>
                <c:pt idx="2750">
                  <c:v>85.402767589412946</c:v>
                </c:pt>
                <c:pt idx="2751">
                  <c:v>100.26167380379664</c:v>
                </c:pt>
                <c:pt idx="2752">
                  <c:v>115.12058001818032</c:v>
                </c:pt>
                <c:pt idx="2753">
                  <c:v>129.97948623256397</c:v>
                </c:pt>
                <c:pt idx="2754">
                  <c:v>144.83839244694755</c:v>
                </c:pt>
                <c:pt idx="2755">
                  <c:v>159.6972986613311</c:v>
                </c:pt>
                <c:pt idx="2756">
                  <c:v>174.55620487571488</c:v>
                </c:pt>
                <c:pt idx="2757">
                  <c:v>189.41511109009849</c:v>
                </c:pt>
                <c:pt idx="2758">
                  <c:v>204.27401730448199</c:v>
                </c:pt>
                <c:pt idx="2759">
                  <c:v>219.13292351886582</c:v>
                </c:pt>
                <c:pt idx="2760">
                  <c:v>92.092243945458193</c:v>
                </c:pt>
                <c:pt idx="2761">
                  <c:v>106.95115015984189</c:v>
                </c:pt>
                <c:pt idx="2762">
                  <c:v>121.81005637422538</c:v>
                </c:pt>
                <c:pt idx="2763">
                  <c:v>136.66896258860916</c:v>
                </c:pt>
                <c:pt idx="2764">
                  <c:v>151.52786880299288</c:v>
                </c:pt>
                <c:pt idx="2765">
                  <c:v>166.38677501737638</c:v>
                </c:pt>
                <c:pt idx="2766">
                  <c:v>181.24568123176007</c:v>
                </c:pt>
                <c:pt idx="2767">
                  <c:v>196.10458744614371</c:v>
                </c:pt>
                <c:pt idx="2768">
                  <c:v>210.96349366052726</c:v>
                </c:pt>
                <c:pt idx="2769">
                  <c:v>98.78172030150337</c:v>
                </c:pt>
                <c:pt idx="2770">
                  <c:v>113.64062651588696</c:v>
                </c:pt>
                <c:pt idx="2771">
                  <c:v>128.49953273027054</c:v>
                </c:pt>
                <c:pt idx="2772">
                  <c:v>143.35843894465438</c:v>
                </c:pt>
                <c:pt idx="2773">
                  <c:v>158.21734515903805</c:v>
                </c:pt>
                <c:pt idx="2774">
                  <c:v>173.07625137342154</c:v>
                </c:pt>
                <c:pt idx="2775">
                  <c:v>187.93515758780541</c:v>
                </c:pt>
                <c:pt idx="2776">
                  <c:v>202.79406380218893</c:v>
                </c:pt>
                <c:pt idx="2777">
                  <c:v>105.47119665754857</c:v>
                </c:pt>
                <c:pt idx="2778">
                  <c:v>120.3301028719322</c:v>
                </c:pt>
                <c:pt idx="2779">
                  <c:v>135.18900908631588</c:v>
                </c:pt>
                <c:pt idx="2780">
                  <c:v>150.04791530069943</c:v>
                </c:pt>
                <c:pt idx="2781">
                  <c:v>164.90682151508315</c:v>
                </c:pt>
                <c:pt idx="2782">
                  <c:v>179.76572772946673</c:v>
                </c:pt>
                <c:pt idx="2783">
                  <c:v>194.62463394385048</c:v>
                </c:pt>
                <c:pt idx="2784">
                  <c:v>112.16067301359371</c:v>
                </c:pt>
                <c:pt idx="2785">
                  <c:v>127.0195792279773</c:v>
                </c:pt>
                <c:pt idx="2786">
                  <c:v>141.8784854423611</c:v>
                </c:pt>
                <c:pt idx="2787">
                  <c:v>156.73739165674459</c:v>
                </c:pt>
                <c:pt idx="2788">
                  <c:v>171.5962978711282</c:v>
                </c:pt>
                <c:pt idx="2789">
                  <c:v>186.45520408551198</c:v>
                </c:pt>
                <c:pt idx="2790">
                  <c:v>118.85014936963893</c:v>
                </c:pt>
                <c:pt idx="2791">
                  <c:v>133.70905558402259</c:v>
                </c:pt>
                <c:pt idx="2792">
                  <c:v>148.56796179840609</c:v>
                </c:pt>
                <c:pt idx="2793">
                  <c:v>163.42686801278984</c:v>
                </c:pt>
                <c:pt idx="2794">
                  <c:v>178.28577422717345</c:v>
                </c:pt>
                <c:pt idx="2795">
                  <c:v>125.53962572568403</c:v>
                </c:pt>
                <c:pt idx="2796">
                  <c:v>140.39853194006767</c:v>
                </c:pt>
                <c:pt idx="2797">
                  <c:v>155.25743815445134</c:v>
                </c:pt>
                <c:pt idx="2798">
                  <c:v>170.116344368835</c:v>
                </c:pt>
                <c:pt idx="2799">
                  <c:v>132.22910208172931</c:v>
                </c:pt>
                <c:pt idx="2800">
                  <c:v>147.08800829611292</c:v>
                </c:pt>
                <c:pt idx="2801">
                  <c:v>161.9469145104965</c:v>
                </c:pt>
                <c:pt idx="2802">
                  <c:v>138.91857843777439</c:v>
                </c:pt>
                <c:pt idx="2803">
                  <c:v>153.77748465215811</c:v>
                </c:pt>
                <c:pt idx="2804">
                  <c:v>145.60805479381963</c:v>
                </c:pt>
                <c:pt idx="2805">
                  <c:v>68.913703732176444</c:v>
                </c:pt>
                <c:pt idx="2806">
                  <c:v>83.772609946560081</c:v>
                </c:pt>
                <c:pt idx="2807">
                  <c:v>98.631516160943704</c:v>
                </c:pt>
                <c:pt idx="2808">
                  <c:v>113.49042237532743</c:v>
                </c:pt>
                <c:pt idx="2809">
                  <c:v>128.34932858971092</c:v>
                </c:pt>
                <c:pt idx="2810">
                  <c:v>143.20823480409467</c:v>
                </c:pt>
                <c:pt idx="2811">
                  <c:v>158.06714101847825</c:v>
                </c:pt>
                <c:pt idx="2812">
                  <c:v>172.92604723286189</c:v>
                </c:pt>
                <c:pt idx="2813">
                  <c:v>187.78495344724561</c:v>
                </c:pt>
                <c:pt idx="2814">
                  <c:v>202.64385966162922</c:v>
                </c:pt>
                <c:pt idx="2815">
                  <c:v>217.50276587601283</c:v>
                </c:pt>
                <c:pt idx="2816">
                  <c:v>232.36167209039644</c:v>
                </c:pt>
                <c:pt idx="2817">
                  <c:v>247.22057830478008</c:v>
                </c:pt>
                <c:pt idx="2818">
                  <c:v>75.603180088221691</c:v>
                </c:pt>
                <c:pt idx="2819">
                  <c:v>90.462086302605243</c:v>
                </c:pt>
                <c:pt idx="2820">
                  <c:v>105.32099251698897</c:v>
                </c:pt>
                <c:pt idx="2821">
                  <c:v>120.17989873137252</c:v>
                </c:pt>
                <c:pt idx="2822">
                  <c:v>135.03880494575623</c:v>
                </c:pt>
                <c:pt idx="2823">
                  <c:v>149.89771116013986</c:v>
                </c:pt>
                <c:pt idx="2824">
                  <c:v>164.75661737452356</c:v>
                </c:pt>
                <c:pt idx="2825">
                  <c:v>179.61552358890705</c:v>
                </c:pt>
                <c:pt idx="2826">
                  <c:v>194.47442980329075</c:v>
                </c:pt>
                <c:pt idx="2827">
                  <c:v>209.33333601767447</c:v>
                </c:pt>
                <c:pt idx="2828">
                  <c:v>224.19224223205805</c:v>
                </c:pt>
                <c:pt idx="2829">
                  <c:v>239.05114844644166</c:v>
                </c:pt>
                <c:pt idx="2830">
                  <c:v>82.292656444266811</c:v>
                </c:pt>
                <c:pt idx="2831">
                  <c:v>97.151562658650462</c:v>
                </c:pt>
                <c:pt idx="2832">
                  <c:v>112.01046887303406</c:v>
                </c:pt>
                <c:pt idx="2833">
                  <c:v>126.86937508741775</c:v>
                </c:pt>
                <c:pt idx="2834">
                  <c:v>141.72828130180136</c:v>
                </c:pt>
                <c:pt idx="2835">
                  <c:v>156.58718751618497</c:v>
                </c:pt>
                <c:pt idx="2836">
                  <c:v>171.44609373056852</c:v>
                </c:pt>
                <c:pt idx="2837">
                  <c:v>186.3049999449523</c:v>
                </c:pt>
                <c:pt idx="2838">
                  <c:v>201.16390615933594</c:v>
                </c:pt>
                <c:pt idx="2839">
                  <c:v>216.02281237371963</c:v>
                </c:pt>
                <c:pt idx="2840">
                  <c:v>230.8817185881031</c:v>
                </c:pt>
                <c:pt idx="2841">
                  <c:v>88.982132800311973</c:v>
                </c:pt>
                <c:pt idx="2842">
                  <c:v>103.84103901469565</c:v>
                </c:pt>
                <c:pt idx="2843">
                  <c:v>118.69994522907932</c:v>
                </c:pt>
                <c:pt idx="2844">
                  <c:v>133.55885144346294</c:v>
                </c:pt>
                <c:pt idx="2845">
                  <c:v>148.41775765784649</c:v>
                </c:pt>
                <c:pt idx="2846">
                  <c:v>163.27666387223016</c:v>
                </c:pt>
                <c:pt idx="2847">
                  <c:v>178.13557008661382</c:v>
                </c:pt>
                <c:pt idx="2848">
                  <c:v>192.99447630099741</c:v>
                </c:pt>
                <c:pt idx="2849">
                  <c:v>207.85338251538107</c:v>
                </c:pt>
                <c:pt idx="2850">
                  <c:v>222.71228872976485</c:v>
                </c:pt>
                <c:pt idx="2851">
                  <c:v>95.671609156357178</c:v>
                </c:pt>
                <c:pt idx="2852">
                  <c:v>110.5305153707408</c:v>
                </c:pt>
                <c:pt idx="2853">
                  <c:v>125.3894215851244</c:v>
                </c:pt>
                <c:pt idx="2854">
                  <c:v>140.24832779950805</c:v>
                </c:pt>
                <c:pt idx="2855">
                  <c:v>155.1072340138918</c:v>
                </c:pt>
                <c:pt idx="2856">
                  <c:v>169.96614022827538</c:v>
                </c:pt>
                <c:pt idx="2857">
                  <c:v>184.82504644265904</c:v>
                </c:pt>
                <c:pt idx="2858">
                  <c:v>199.6839526570426</c:v>
                </c:pt>
                <c:pt idx="2859">
                  <c:v>214.54285887142643</c:v>
                </c:pt>
                <c:pt idx="2860">
                  <c:v>102.36108551240238</c:v>
                </c:pt>
                <c:pt idx="2861">
                  <c:v>117.21999172678599</c:v>
                </c:pt>
                <c:pt idx="2862">
                  <c:v>132.07889794116966</c:v>
                </c:pt>
                <c:pt idx="2863">
                  <c:v>146.93780415555332</c:v>
                </c:pt>
                <c:pt idx="2864">
                  <c:v>161.79671036993693</c:v>
                </c:pt>
                <c:pt idx="2865">
                  <c:v>176.65561658432065</c:v>
                </c:pt>
                <c:pt idx="2866">
                  <c:v>191.51452279870409</c:v>
                </c:pt>
                <c:pt idx="2867">
                  <c:v>206.37342901308779</c:v>
                </c:pt>
                <c:pt idx="2868">
                  <c:v>109.05056186844746</c:v>
                </c:pt>
                <c:pt idx="2869">
                  <c:v>123.90946808283118</c:v>
                </c:pt>
                <c:pt idx="2870">
                  <c:v>138.76837429721476</c:v>
                </c:pt>
                <c:pt idx="2871">
                  <c:v>153.62728051159843</c:v>
                </c:pt>
                <c:pt idx="2872">
                  <c:v>168.48618672598204</c:v>
                </c:pt>
                <c:pt idx="2873">
                  <c:v>183.34509294036584</c:v>
                </c:pt>
                <c:pt idx="2874">
                  <c:v>198.20399915474945</c:v>
                </c:pt>
                <c:pt idx="2875">
                  <c:v>115.74003822449278</c:v>
                </c:pt>
                <c:pt idx="2876">
                  <c:v>130.59894443887632</c:v>
                </c:pt>
                <c:pt idx="2877">
                  <c:v>145.45785065325998</c:v>
                </c:pt>
                <c:pt idx="2878">
                  <c:v>160.31675686764368</c:v>
                </c:pt>
                <c:pt idx="2879">
                  <c:v>175.1756630820272</c:v>
                </c:pt>
                <c:pt idx="2880">
                  <c:v>190.03456929641092</c:v>
                </c:pt>
                <c:pt idx="2881">
                  <c:v>122.42951458053795</c:v>
                </c:pt>
                <c:pt idx="2882">
                  <c:v>137.28842079492142</c:v>
                </c:pt>
                <c:pt idx="2883">
                  <c:v>152.14732700930529</c:v>
                </c:pt>
                <c:pt idx="2884">
                  <c:v>167.00623322368887</c:v>
                </c:pt>
                <c:pt idx="2885">
                  <c:v>181.86513943807233</c:v>
                </c:pt>
                <c:pt idx="2886">
                  <c:v>129.118990936583</c:v>
                </c:pt>
                <c:pt idx="2887">
                  <c:v>143.97789715096667</c:v>
                </c:pt>
                <c:pt idx="2888">
                  <c:v>158.83680336535036</c:v>
                </c:pt>
                <c:pt idx="2889">
                  <c:v>173.69570957973392</c:v>
                </c:pt>
                <c:pt idx="2890">
                  <c:v>135.80846729262825</c:v>
                </c:pt>
                <c:pt idx="2891">
                  <c:v>150.66737350701175</c:v>
                </c:pt>
                <c:pt idx="2892">
                  <c:v>165.52627972139553</c:v>
                </c:pt>
                <c:pt idx="2893">
                  <c:v>142.49794364867344</c:v>
                </c:pt>
                <c:pt idx="2894">
                  <c:v>157.35684986305711</c:v>
                </c:pt>
                <c:pt idx="2895">
                  <c:v>149.18742000471852</c:v>
                </c:pt>
                <c:pt idx="2896">
                  <c:v>85.872021655165781</c:v>
                </c:pt>
                <c:pt idx="2897">
                  <c:v>100.73092786954949</c:v>
                </c:pt>
                <c:pt idx="2898">
                  <c:v>115.58983408393297</c:v>
                </c:pt>
                <c:pt idx="2899">
                  <c:v>130.44874029831666</c:v>
                </c:pt>
                <c:pt idx="2900">
                  <c:v>145.30764651270033</c:v>
                </c:pt>
                <c:pt idx="2901">
                  <c:v>160.16655272708394</c:v>
                </c:pt>
                <c:pt idx="2902">
                  <c:v>175.02545894146758</c:v>
                </c:pt>
                <c:pt idx="2903">
                  <c:v>189.8843651558513</c:v>
                </c:pt>
                <c:pt idx="2904">
                  <c:v>204.74327137023488</c:v>
                </c:pt>
                <c:pt idx="2905">
                  <c:v>219.60217758461857</c:v>
                </c:pt>
                <c:pt idx="2906">
                  <c:v>234.46108379900207</c:v>
                </c:pt>
                <c:pt idx="2907">
                  <c:v>92.561498011210972</c:v>
                </c:pt>
                <c:pt idx="2908">
                  <c:v>107.42040422559468</c:v>
                </c:pt>
                <c:pt idx="2909">
                  <c:v>122.27931043997827</c:v>
                </c:pt>
                <c:pt idx="2910">
                  <c:v>137.138216654362</c:v>
                </c:pt>
                <c:pt idx="2911">
                  <c:v>151.99712286874555</c:v>
                </c:pt>
                <c:pt idx="2912">
                  <c:v>166.85602908312916</c:v>
                </c:pt>
                <c:pt idx="2913">
                  <c:v>181.71493529751271</c:v>
                </c:pt>
                <c:pt idx="2914">
                  <c:v>196.57384151189629</c:v>
                </c:pt>
                <c:pt idx="2915">
                  <c:v>211.43274772627996</c:v>
                </c:pt>
                <c:pt idx="2916">
                  <c:v>226.29165394066371</c:v>
                </c:pt>
                <c:pt idx="2917">
                  <c:v>99.250974367256177</c:v>
                </c:pt>
                <c:pt idx="2918">
                  <c:v>114.10988058163971</c:v>
                </c:pt>
                <c:pt idx="2919">
                  <c:v>128.96878679602344</c:v>
                </c:pt>
                <c:pt idx="2920">
                  <c:v>143.82769301040716</c:v>
                </c:pt>
                <c:pt idx="2921">
                  <c:v>158.68659922479071</c:v>
                </c:pt>
                <c:pt idx="2922">
                  <c:v>173.54550543917435</c:v>
                </c:pt>
                <c:pt idx="2923">
                  <c:v>188.40441165355796</c:v>
                </c:pt>
                <c:pt idx="2924">
                  <c:v>203.26331786794162</c:v>
                </c:pt>
                <c:pt idx="2925">
                  <c:v>218.12222408232532</c:v>
                </c:pt>
                <c:pt idx="2926">
                  <c:v>105.94045072330141</c:v>
                </c:pt>
                <c:pt idx="2927">
                  <c:v>120.79935693768505</c:v>
                </c:pt>
                <c:pt idx="2928">
                  <c:v>135.65826315206857</c:v>
                </c:pt>
                <c:pt idx="2929">
                  <c:v>150.51716936645218</c:v>
                </c:pt>
                <c:pt idx="2930">
                  <c:v>165.3760755808359</c:v>
                </c:pt>
                <c:pt idx="2931">
                  <c:v>180.23498179521948</c:v>
                </c:pt>
                <c:pt idx="2932">
                  <c:v>195.09388800960301</c:v>
                </c:pt>
                <c:pt idx="2933">
                  <c:v>209.95279422398684</c:v>
                </c:pt>
                <c:pt idx="2934">
                  <c:v>112.62992707934652</c:v>
                </c:pt>
                <c:pt idx="2935">
                  <c:v>127.48883329373004</c:v>
                </c:pt>
                <c:pt idx="2936">
                  <c:v>142.34773950811376</c:v>
                </c:pt>
                <c:pt idx="2937">
                  <c:v>157.20664572249746</c:v>
                </c:pt>
                <c:pt idx="2938">
                  <c:v>172.06555193688109</c:v>
                </c:pt>
                <c:pt idx="2939">
                  <c:v>186.9244581512647</c:v>
                </c:pt>
                <c:pt idx="2940">
                  <c:v>201.78336436564825</c:v>
                </c:pt>
                <c:pt idx="2941">
                  <c:v>119.31940343539173</c:v>
                </c:pt>
                <c:pt idx="2942">
                  <c:v>134.17830964977526</c:v>
                </c:pt>
                <c:pt idx="2943">
                  <c:v>149.03721586415892</c:v>
                </c:pt>
                <c:pt idx="2944">
                  <c:v>163.89612207854262</c:v>
                </c:pt>
                <c:pt idx="2945">
                  <c:v>178.75502829292626</c:v>
                </c:pt>
                <c:pt idx="2946">
                  <c:v>193.61393450730992</c:v>
                </c:pt>
                <c:pt idx="2947">
                  <c:v>126.00887979143695</c:v>
                </c:pt>
                <c:pt idx="2948">
                  <c:v>140.86778600582051</c:v>
                </c:pt>
                <c:pt idx="2949">
                  <c:v>155.72669222020414</c:v>
                </c:pt>
                <c:pt idx="2950">
                  <c:v>170.58559843458781</c:v>
                </c:pt>
                <c:pt idx="2951">
                  <c:v>185.44450464897142</c:v>
                </c:pt>
                <c:pt idx="2952">
                  <c:v>132.69835614748206</c:v>
                </c:pt>
                <c:pt idx="2953">
                  <c:v>147.55726236186572</c:v>
                </c:pt>
                <c:pt idx="2954">
                  <c:v>162.41616857624933</c:v>
                </c:pt>
                <c:pt idx="2955">
                  <c:v>177.27507479063291</c:v>
                </c:pt>
                <c:pt idx="2956">
                  <c:v>139.38783250352719</c:v>
                </c:pt>
                <c:pt idx="2957">
                  <c:v>154.24673871791077</c:v>
                </c:pt>
                <c:pt idx="2958">
                  <c:v>169.10564493229441</c:v>
                </c:pt>
                <c:pt idx="2959">
                  <c:v>146.07730885957244</c:v>
                </c:pt>
                <c:pt idx="2960">
                  <c:v>160.93621507395602</c:v>
                </c:pt>
                <c:pt idx="2961">
                  <c:v>152.76678521561746</c:v>
                </c:pt>
                <c:pt idx="2962">
                  <c:v>102.83033957815508</c:v>
                </c:pt>
                <c:pt idx="2963">
                  <c:v>117.68924579253876</c:v>
                </c:pt>
                <c:pt idx="2964">
                  <c:v>132.54815200692241</c:v>
                </c:pt>
                <c:pt idx="2965">
                  <c:v>147.40705822130599</c:v>
                </c:pt>
                <c:pt idx="2966">
                  <c:v>162.26596443568963</c:v>
                </c:pt>
                <c:pt idx="2967">
                  <c:v>177.12487065007338</c:v>
                </c:pt>
                <c:pt idx="2968">
                  <c:v>191.98377686445696</c:v>
                </c:pt>
                <c:pt idx="2969">
                  <c:v>206.84268307884054</c:v>
                </c:pt>
                <c:pt idx="2970">
                  <c:v>221.70158929322415</c:v>
                </c:pt>
                <c:pt idx="2971">
                  <c:v>109.51981593420018</c:v>
                </c:pt>
                <c:pt idx="2972">
                  <c:v>124.37872214858393</c:v>
                </c:pt>
                <c:pt idx="2973">
                  <c:v>139.23762836296754</c:v>
                </c:pt>
                <c:pt idx="2974">
                  <c:v>154.09653457735126</c:v>
                </c:pt>
                <c:pt idx="2975">
                  <c:v>168.95544079173499</c:v>
                </c:pt>
                <c:pt idx="2976">
                  <c:v>183.8143470061184</c:v>
                </c:pt>
                <c:pt idx="2977">
                  <c:v>198.67325322050206</c:v>
                </c:pt>
                <c:pt idx="2978">
                  <c:v>213.53215943488584</c:v>
                </c:pt>
                <c:pt idx="2979">
                  <c:v>116.20929229024554</c:v>
                </c:pt>
                <c:pt idx="2980">
                  <c:v>131.06819850462921</c:v>
                </c:pt>
                <c:pt idx="2981">
                  <c:v>145.92710471901279</c:v>
                </c:pt>
                <c:pt idx="2982">
                  <c:v>160.78601093339634</c:v>
                </c:pt>
                <c:pt idx="2983">
                  <c:v>175.64491714777995</c:v>
                </c:pt>
                <c:pt idx="2984">
                  <c:v>190.50382336216356</c:v>
                </c:pt>
                <c:pt idx="2985">
                  <c:v>205.36272957654717</c:v>
                </c:pt>
                <c:pt idx="2986">
                  <c:v>122.89876864629053</c:v>
                </c:pt>
                <c:pt idx="2987">
                  <c:v>137.75767486067431</c:v>
                </c:pt>
                <c:pt idx="2988">
                  <c:v>152.61658107505789</c:v>
                </c:pt>
                <c:pt idx="2989">
                  <c:v>167.47548728944165</c:v>
                </c:pt>
                <c:pt idx="2990">
                  <c:v>182.33439350382523</c:v>
                </c:pt>
                <c:pt idx="2991">
                  <c:v>197.19329971820875</c:v>
                </c:pt>
                <c:pt idx="2992">
                  <c:v>129.58824500233578</c:v>
                </c:pt>
                <c:pt idx="2993">
                  <c:v>144.44715121671945</c:v>
                </c:pt>
                <c:pt idx="2994">
                  <c:v>159.3060574311032</c:v>
                </c:pt>
                <c:pt idx="2995">
                  <c:v>174.16496364548669</c:v>
                </c:pt>
                <c:pt idx="2996">
                  <c:v>189.02386985987044</c:v>
                </c:pt>
                <c:pt idx="2997">
                  <c:v>136.27772135838097</c:v>
                </c:pt>
                <c:pt idx="2998">
                  <c:v>151.13662757276452</c:v>
                </c:pt>
                <c:pt idx="2999">
                  <c:v>165.9955337871483</c:v>
                </c:pt>
                <c:pt idx="3000">
                  <c:v>180.85444000153191</c:v>
                </c:pt>
                <c:pt idx="3001">
                  <c:v>142.96719771442619</c:v>
                </c:pt>
                <c:pt idx="3002">
                  <c:v>157.82610392880983</c:v>
                </c:pt>
                <c:pt idx="3003">
                  <c:v>172.68501014319349</c:v>
                </c:pt>
                <c:pt idx="3004">
                  <c:v>149.65667407047141</c:v>
                </c:pt>
                <c:pt idx="3005">
                  <c:v>164.51558028485502</c:v>
                </c:pt>
                <c:pt idx="3006">
                  <c:v>156.34615042651652</c:v>
                </c:pt>
                <c:pt idx="3007">
                  <c:v>119.78865750114451</c:v>
                </c:pt>
                <c:pt idx="3008">
                  <c:v>134.64756371552812</c:v>
                </c:pt>
                <c:pt idx="3009">
                  <c:v>149.5064699299117</c:v>
                </c:pt>
                <c:pt idx="3010">
                  <c:v>164.36537614429534</c:v>
                </c:pt>
                <c:pt idx="3011">
                  <c:v>179.22428235867892</c:v>
                </c:pt>
                <c:pt idx="3012">
                  <c:v>194.0831885730627</c:v>
                </c:pt>
                <c:pt idx="3013">
                  <c:v>208.94209478744642</c:v>
                </c:pt>
                <c:pt idx="3014">
                  <c:v>126.47813385718959</c:v>
                </c:pt>
                <c:pt idx="3015">
                  <c:v>141.33704007157326</c:v>
                </c:pt>
                <c:pt idx="3016">
                  <c:v>156.19594628595698</c:v>
                </c:pt>
                <c:pt idx="3017">
                  <c:v>171.05485250034059</c:v>
                </c:pt>
                <c:pt idx="3018">
                  <c:v>185.91375871472411</c:v>
                </c:pt>
                <c:pt idx="3019">
                  <c:v>200.77266492910789</c:v>
                </c:pt>
                <c:pt idx="3020">
                  <c:v>133.16761021323487</c:v>
                </c:pt>
                <c:pt idx="3021">
                  <c:v>148.02651642761847</c:v>
                </c:pt>
                <c:pt idx="3022">
                  <c:v>162.88542264200206</c:v>
                </c:pt>
                <c:pt idx="3023">
                  <c:v>177.74432885638578</c:v>
                </c:pt>
                <c:pt idx="3024">
                  <c:v>192.6032350707693</c:v>
                </c:pt>
                <c:pt idx="3025">
                  <c:v>139.85708656928009</c:v>
                </c:pt>
                <c:pt idx="3026">
                  <c:v>154.71599278366367</c:v>
                </c:pt>
                <c:pt idx="3027">
                  <c:v>169.57489899804725</c:v>
                </c:pt>
                <c:pt idx="3028">
                  <c:v>184.43380521243091</c:v>
                </c:pt>
                <c:pt idx="3029">
                  <c:v>146.54656292532516</c:v>
                </c:pt>
                <c:pt idx="3030">
                  <c:v>161.40546913970874</c:v>
                </c:pt>
                <c:pt idx="3031">
                  <c:v>176.26437535409258</c:v>
                </c:pt>
                <c:pt idx="3032">
                  <c:v>153.2360392813703</c:v>
                </c:pt>
                <c:pt idx="3033">
                  <c:v>168.0949454957539</c:v>
                </c:pt>
                <c:pt idx="3034">
                  <c:v>159.92551563741557</c:v>
                </c:pt>
                <c:pt idx="3035">
                  <c:v>136.74697542413367</c:v>
                </c:pt>
                <c:pt idx="3036">
                  <c:v>151.60588163851736</c:v>
                </c:pt>
                <c:pt idx="3037">
                  <c:v>166.46478785290108</c:v>
                </c:pt>
                <c:pt idx="3038">
                  <c:v>181.3236940672848</c:v>
                </c:pt>
                <c:pt idx="3039">
                  <c:v>196.18260028166839</c:v>
                </c:pt>
                <c:pt idx="3040">
                  <c:v>143.436451780179</c:v>
                </c:pt>
                <c:pt idx="3041">
                  <c:v>158.29535799456255</c:v>
                </c:pt>
                <c:pt idx="3042">
                  <c:v>173.15426420894619</c:v>
                </c:pt>
                <c:pt idx="3043">
                  <c:v>188.01317042332985</c:v>
                </c:pt>
                <c:pt idx="3044">
                  <c:v>150.1259281362241</c:v>
                </c:pt>
                <c:pt idx="3045">
                  <c:v>164.98483435060785</c:v>
                </c:pt>
                <c:pt idx="3046">
                  <c:v>179.84374056499141</c:v>
                </c:pt>
                <c:pt idx="3047">
                  <c:v>156.81540449226924</c:v>
                </c:pt>
                <c:pt idx="3048">
                  <c:v>171.67431070665293</c:v>
                </c:pt>
                <c:pt idx="3049">
                  <c:v>163.50488084831446</c:v>
                </c:pt>
                <c:pt idx="3050">
                  <c:v>153.70529334712313</c:v>
                </c:pt>
                <c:pt idx="3051">
                  <c:v>168.56419956150674</c:v>
                </c:pt>
                <c:pt idx="3052">
                  <c:v>183.42310577589038</c:v>
                </c:pt>
                <c:pt idx="3053">
                  <c:v>160.39476970316844</c:v>
                </c:pt>
                <c:pt idx="3054">
                  <c:v>175.25367591755185</c:v>
                </c:pt>
                <c:pt idx="3055">
                  <c:v>167.08424605921351</c:v>
                </c:pt>
                <c:pt idx="3056">
                  <c:v>170.66361127011251</c:v>
                </c:pt>
                <c:pt idx="3057">
                  <c:v>59.921118502719978</c:v>
                </c:pt>
                <c:pt idx="3058">
                  <c:v>74.780024717103643</c:v>
                </c:pt>
                <c:pt idx="3059">
                  <c:v>89.638930931487209</c:v>
                </c:pt>
                <c:pt idx="3060">
                  <c:v>104.49783714587089</c:v>
                </c:pt>
                <c:pt idx="3061">
                  <c:v>119.35674336025444</c:v>
                </c:pt>
                <c:pt idx="3062">
                  <c:v>134.21564957463818</c:v>
                </c:pt>
                <c:pt idx="3063">
                  <c:v>149.07455578902176</c:v>
                </c:pt>
                <c:pt idx="3064">
                  <c:v>163.93346200340534</c:v>
                </c:pt>
                <c:pt idx="3065">
                  <c:v>178.79236821778909</c:v>
                </c:pt>
                <c:pt idx="3066">
                  <c:v>193.65127443217276</c:v>
                </c:pt>
                <c:pt idx="3067">
                  <c:v>208.51018064655645</c:v>
                </c:pt>
                <c:pt idx="3068">
                  <c:v>223.36908686094</c:v>
                </c:pt>
                <c:pt idx="3069">
                  <c:v>238.22799307532361</c:v>
                </c:pt>
                <c:pt idx="3070">
                  <c:v>66.610594858765154</c:v>
                </c:pt>
                <c:pt idx="3071">
                  <c:v>81.469501073148791</c:v>
                </c:pt>
                <c:pt idx="3072">
                  <c:v>96.328407287532428</c:v>
                </c:pt>
                <c:pt idx="3073">
                  <c:v>111.18731350191607</c:v>
                </c:pt>
                <c:pt idx="3074">
                  <c:v>126.04621971629973</c:v>
                </c:pt>
                <c:pt idx="3075">
                  <c:v>140.90512593068343</c:v>
                </c:pt>
                <c:pt idx="3076">
                  <c:v>155.76403214506698</c:v>
                </c:pt>
                <c:pt idx="3077">
                  <c:v>170.6229383594507</c:v>
                </c:pt>
                <c:pt idx="3078">
                  <c:v>185.48184457383434</c:v>
                </c:pt>
                <c:pt idx="3079">
                  <c:v>200.34075078821803</c:v>
                </c:pt>
                <c:pt idx="3080">
                  <c:v>215.1996570026015</c:v>
                </c:pt>
                <c:pt idx="3081">
                  <c:v>230.05856321698519</c:v>
                </c:pt>
                <c:pt idx="3082">
                  <c:v>73.300071214810302</c:v>
                </c:pt>
                <c:pt idx="3083">
                  <c:v>88.158977429193982</c:v>
                </c:pt>
                <c:pt idx="3084">
                  <c:v>103.01788364357763</c:v>
                </c:pt>
                <c:pt idx="3085">
                  <c:v>117.87678985796126</c:v>
                </c:pt>
                <c:pt idx="3086">
                  <c:v>132.73569607234489</c:v>
                </c:pt>
                <c:pt idx="3087">
                  <c:v>147.5946022867285</c:v>
                </c:pt>
                <c:pt idx="3088">
                  <c:v>162.45350850111222</c:v>
                </c:pt>
                <c:pt idx="3089">
                  <c:v>177.31241471549581</c:v>
                </c:pt>
                <c:pt idx="3090">
                  <c:v>192.1713209298795</c:v>
                </c:pt>
                <c:pt idx="3091">
                  <c:v>207.03022714426314</c:v>
                </c:pt>
                <c:pt idx="3092">
                  <c:v>221.88913335864669</c:v>
                </c:pt>
                <c:pt idx="3093">
                  <c:v>79.989547570855549</c:v>
                </c:pt>
                <c:pt idx="3094">
                  <c:v>94.848453785239201</c:v>
                </c:pt>
                <c:pt idx="3095">
                  <c:v>109.70735999962281</c:v>
                </c:pt>
                <c:pt idx="3096">
                  <c:v>124.56626621400642</c:v>
                </c:pt>
                <c:pt idx="3097">
                  <c:v>139.42517242839011</c:v>
                </c:pt>
                <c:pt idx="3098">
                  <c:v>154.28407864277375</c:v>
                </c:pt>
                <c:pt idx="3099">
                  <c:v>169.14298485715736</c:v>
                </c:pt>
                <c:pt idx="3100">
                  <c:v>184.00189107154105</c:v>
                </c:pt>
                <c:pt idx="3101">
                  <c:v>198.86079728592463</c:v>
                </c:pt>
                <c:pt idx="3102">
                  <c:v>213.71970350030821</c:v>
                </c:pt>
                <c:pt idx="3103">
                  <c:v>86.679023926900726</c:v>
                </c:pt>
                <c:pt idx="3104">
                  <c:v>101.53793014128426</c:v>
                </c:pt>
                <c:pt idx="3105">
                  <c:v>116.39683635566804</c:v>
                </c:pt>
                <c:pt idx="3106">
                  <c:v>131.25574257005161</c:v>
                </c:pt>
                <c:pt idx="3107">
                  <c:v>146.11464878443522</c:v>
                </c:pt>
                <c:pt idx="3108">
                  <c:v>160.97355499881888</c:v>
                </c:pt>
                <c:pt idx="3109">
                  <c:v>175.83246121320261</c:v>
                </c:pt>
                <c:pt idx="3110">
                  <c:v>190.69136742758621</c:v>
                </c:pt>
                <c:pt idx="3111">
                  <c:v>205.55027364196985</c:v>
                </c:pt>
                <c:pt idx="3112">
                  <c:v>93.368500282945831</c:v>
                </c:pt>
                <c:pt idx="3113">
                  <c:v>108.22740649732947</c:v>
                </c:pt>
                <c:pt idx="3114">
                  <c:v>123.08631271171311</c:v>
                </c:pt>
                <c:pt idx="3115">
                  <c:v>137.94521892609674</c:v>
                </c:pt>
                <c:pt idx="3116">
                  <c:v>152.80412514048049</c:v>
                </c:pt>
                <c:pt idx="3117">
                  <c:v>167.66303135486407</c:v>
                </c:pt>
                <c:pt idx="3118">
                  <c:v>182.52193756924768</c:v>
                </c:pt>
                <c:pt idx="3119">
                  <c:v>197.38084378363135</c:v>
                </c:pt>
                <c:pt idx="3120">
                  <c:v>100.05797663899098</c:v>
                </c:pt>
                <c:pt idx="3121">
                  <c:v>114.91688285337467</c:v>
                </c:pt>
                <c:pt idx="3122">
                  <c:v>129.7757890677583</c:v>
                </c:pt>
                <c:pt idx="3123">
                  <c:v>144.63469528214193</c:v>
                </c:pt>
                <c:pt idx="3124">
                  <c:v>159.49360149652566</c:v>
                </c:pt>
                <c:pt idx="3125">
                  <c:v>174.35250771090929</c:v>
                </c:pt>
                <c:pt idx="3126">
                  <c:v>189.2114139252929</c:v>
                </c:pt>
                <c:pt idx="3127">
                  <c:v>106.74745299503618</c:v>
                </c:pt>
                <c:pt idx="3128">
                  <c:v>121.60635920941985</c:v>
                </c:pt>
                <c:pt idx="3129">
                  <c:v>136.46526542380352</c:v>
                </c:pt>
                <c:pt idx="3130">
                  <c:v>151.32417163818707</c:v>
                </c:pt>
                <c:pt idx="3131">
                  <c:v>166.18307785257085</c:v>
                </c:pt>
                <c:pt idx="3132">
                  <c:v>181.04198406695437</c:v>
                </c:pt>
                <c:pt idx="3133">
                  <c:v>113.43692935108139</c:v>
                </c:pt>
                <c:pt idx="3134">
                  <c:v>128.29583556546518</c:v>
                </c:pt>
                <c:pt idx="3135">
                  <c:v>143.15474177984871</c:v>
                </c:pt>
                <c:pt idx="3136">
                  <c:v>158.01364799423237</c:v>
                </c:pt>
                <c:pt idx="3137">
                  <c:v>172.8725542086159</c:v>
                </c:pt>
                <c:pt idx="3138">
                  <c:v>120.12640570712655</c:v>
                </c:pt>
                <c:pt idx="3139">
                  <c:v>134.9853119215102</c:v>
                </c:pt>
                <c:pt idx="3140">
                  <c:v>149.84421813589387</c:v>
                </c:pt>
                <c:pt idx="3141">
                  <c:v>164.70312435027756</c:v>
                </c:pt>
                <c:pt idx="3142">
                  <c:v>126.81588206317176</c:v>
                </c:pt>
                <c:pt idx="3143">
                  <c:v>141.67478827755545</c:v>
                </c:pt>
                <c:pt idx="3144">
                  <c:v>156.533694491939</c:v>
                </c:pt>
                <c:pt idx="3145">
                  <c:v>133.50535841921698</c:v>
                </c:pt>
                <c:pt idx="3146">
                  <c:v>148.36426463360056</c:v>
                </c:pt>
                <c:pt idx="3147">
                  <c:v>140.19483477526208</c:v>
                </c:pt>
                <c:pt idx="3148">
                  <c:v>76.879436425709301</c:v>
                </c:pt>
                <c:pt idx="3149">
                  <c:v>91.738342640092924</c:v>
                </c:pt>
                <c:pt idx="3150">
                  <c:v>106.59724885447652</c:v>
                </c:pt>
                <c:pt idx="3151">
                  <c:v>121.45615506886023</c:v>
                </c:pt>
                <c:pt idx="3152">
                  <c:v>136.31506128324395</c:v>
                </c:pt>
                <c:pt idx="3153">
                  <c:v>151.17396749762753</c:v>
                </c:pt>
                <c:pt idx="3154">
                  <c:v>166.03287371201108</c:v>
                </c:pt>
                <c:pt idx="3155">
                  <c:v>180.89177992639472</c:v>
                </c:pt>
                <c:pt idx="3156">
                  <c:v>195.7506861407785</c:v>
                </c:pt>
                <c:pt idx="3157">
                  <c:v>210.60959235516211</c:v>
                </c:pt>
                <c:pt idx="3158">
                  <c:v>225.46849856954555</c:v>
                </c:pt>
                <c:pt idx="3159">
                  <c:v>83.568912781754463</c:v>
                </c:pt>
                <c:pt idx="3160">
                  <c:v>98.427818996138086</c:v>
                </c:pt>
                <c:pt idx="3161">
                  <c:v>113.28672521052179</c:v>
                </c:pt>
                <c:pt idx="3162">
                  <c:v>128.14563142490539</c:v>
                </c:pt>
                <c:pt idx="3163">
                  <c:v>143.004537639289</c:v>
                </c:pt>
                <c:pt idx="3164">
                  <c:v>157.86344385367266</c:v>
                </c:pt>
                <c:pt idx="3165">
                  <c:v>172.72235006805639</c:v>
                </c:pt>
                <c:pt idx="3166">
                  <c:v>187.58125628243988</c:v>
                </c:pt>
                <c:pt idx="3167">
                  <c:v>202.44016249682358</c:v>
                </c:pt>
                <c:pt idx="3168">
                  <c:v>217.29906871120733</c:v>
                </c:pt>
                <c:pt idx="3169">
                  <c:v>90.258389137799639</c:v>
                </c:pt>
                <c:pt idx="3170">
                  <c:v>105.11729535218328</c:v>
                </c:pt>
                <c:pt idx="3171">
                  <c:v>119.97620156656693</c:v>
                </c:pt>
                <c:pt idx="3172">
                  <c:v>134.83510778095061</c:v>
                </c:pt>
                <c:pt idx="3173">
                  <c:v>149.69401399533422</c:v>
                </c:pt>
                <c:pt idx="3174">
                  <c:v>164.5529202097178</c:v>
                </c:pt>
                <c:pt idx="3175">
                  <c:v>179.41182642410166</c:v>
                </c:pt>
                <c:pt idx="3176">
                  <c:v>194.27073263848519</c:v>
                </c:pt>
                <c:pt idx="3177">
                  <c:v>209.12963885286877</c:v>
                </c:pt>
                <c:pt idx="3178">
                  <c:v>96.947865493844844</c:v>
                </c:pt>
                <c:pt idx="3179">
                  <c:v>111.80677170822837</c:v>
                </c:pt>
                <c:pt idx="3180">
                  <c:v>126.66567792261205</c:v>
                </c:pt>
                <c:pt idx="3181">
                  <c:v>141.52458413699577</c:v>
                </c:pt>
                <c:pt idx="3182">
                  <c:v>156.38349035137935</c:v>
                </c:pt>
                <c:pt idx="3183">
                  <c:v>171.24239656576307</c:v>
                </c:pt>
                <c:pt idx="3184">
                  <c:v>186.10130278014665</c:v>
                </c:pt>
                <c:pt idx="3185">
                  <c:v>200.96020899453026</c:v>
                </c:pt>
                <c:pt idx="3186">
                  <c:v>103.63734184989002</c:v>
                </c:pt>
                <c:pt idx="3187">
                  <c:v>118.49624806427367</c:v>
                </c:pt>
                <c:pt idx="3188">
                  <c:v>133.3551542786573</c:v>
                </c:pt>
                <c:pt idx="3189">
                  <c:v>148.21406049304093</c:v>
                </c:pt>
                <c:pt idx="3190">
                  <c:v>163.07296670742457</c:v>
                </c:pt>
                <c:pt idx="3191">
                  <c:v>177.93187292180826</c:v>
                </c:pt>
                <c:pt idx="3192">
                  <c:v>192.79077913619182</c:v>
                </c:pt>
                <c:pt idx="3193">
                  <c:v>110.32681820593515</c:v>
                </c:pt>
                <c:pt idx="3194">
                  <c:v>125.18572442031879</c:v>
                </c:pt>
                <c:pt idx="3195">
                  <c:v>140.04463063470246</c:v>
                </c:pt>
                <c:pt idx="3196">
                  <c:v>154.90353684908624</c:v>
                </c:pt>
                <c:pt idx="3197">
                  <c:v>169.7624430634697</c:v>
                </c:pt>
                <c:pt idx="3198">
                  <c:v>184.62134927785348</c:v>
                </c:pt>
                <c:pt idx="3199">
                  <c:v>117.01629456198037</c:v>
                </c:pt>
                <c:pt idx="3200">
                  <c:v>131.87520077636401</c:v>
                </c:pt>
                <c:pt idx="3201">
                  <c:v>146.73410699074768</c:v>
                </c:pt>
                <c:pt idx="3202">
                  <c:v>161.59301320513137</c:v>
                </c:pt>
                <c:pt idx="3203">
                  <c:v>176.45191941951498</c:v>
                </c:pt>
                <c:pt idx="3204">
                  <c:v>123.70577091802564</c:v>
                </c:pt>
                <c:pt idx="3205">
                  <c:v>138.56467713240912</c:v>
                </c:pt>
                <c:pt idx="3206">
                  <c:v>153.42358334679284</c:v>
                </c:pt>
                <c:pt idx="3207">
                  <c:v>168.28248956117645</c:v>
                </c:pt>
                <c:pt idx="3208">
                  <c:v>130.39524727407064</c:v>
                </c:pt>
                <c:pt idx="3209">
                  <c:v>145.25415348845434</c:v>
                </c:pt>
                <c:pt idx="3210">
                  <c:v>160.113059702838</c:v>
                </c:pt>
                <c:pt idx="3211">
                  <c:v>137.08472363011589</c:v>
                </c:pt>
                <c:pt idx="3212">
                  <c:v>151.94362984449964</c:v>
                </c:pt>
                <c:pt idx="3213">
                  <c:v>143.77419998616108</c:v>
                </c:pt>
                <c:pt idx="3214">
                  <c:v>93.83775434869861</c:v>
                </c:pt>
                <c:pt idx="3215">
                  <c:v>108.69666056308232</c:v>
                </c:pt>
                <c:pt idx="3216">
                  <c:v>123.5555667774658</c:v>
                </c:pt>
                <c:pt idx="3217">
                  <c:v>138.41447299184961</c:v>
                </c:pt>
                <c:pt idx="3218">
                  <c:v>153.27337920623319</c:v>
                </c:pt>
                <c:pt idx="3219">
                  <c:v>168.13228542061671</c:v>
                </c:pt>
                <c:pt idx="3220">
                  <c:v>182.9911916350004</c:v>
                </c:pt>
                <c:pt idx="3221">
                  <c:v>197.85009784938416</c:v>
                </c:pt>
                <c:pt idx="3222">
                  <c:v>212.70900406376771</c:v>
                </c:pt>
                <c:pt idx="3223">
                  <c:v>100.52723070474383</c:v>
                </c:pt>
                <c:pt idx="3224">
                  <c:v>115.38613691912748</c:v>
                </c:pt>
                <c:pt idx="3225">
                  <c:v>130.2450431335111</c:v>
                </c:pt>
                <c:pt idx="3226">
                  <c:v>145.10394934789474</c:v>
                </c:pt>
                <c:pt idx="3227">
                  <c:v>159.96285556227829</c:v>
                </c:pt>
                <c:pt idx="3228">
                  <c:v>174.82176177666199</c:v>
                </c:pt>
                <c:pt idx="3229">
                  <c:v>189.68066799104568</c:v>
                </c:pt>
                <c:pt idx="3230">
                  <c:v>204.53957420542929</c:v>
                </c:pt>
                <c:pt idx="3231">
                  <c:v>107.21670706078899</c:v>
                </c:pt>
                <c:pt idx="3232">
                  <c:v>122.07561327517267</c:v>
                </c:pt>
                <c:pt idx="3233">
                  <c:v>136.93451948955624</c:v>
                </c:pt>
                <c:pt idx="3234">
                  <c:v>151.79342570393979</c:v>
                </c:pt>
                <c:pt idx="3235">
                  <c:v>166.65233191832357</c:v>
                </c:pt>
                <c:pt idx="3236">
                  <c:v>181.51123813270704</c:v>
                </c:pt>
                <c:pt idx="3237">
                  <c:v>196.37014434709079</c:v>
                </c:pt>
                <c:pt idx="3238">
                  <c:v>113.90618341683422</c:v>
                </c:pt>
                <c:pt idx="3239">
                  <c:v>128.76508963121773</c:v>
                </c:pt>
                <c:pt idx="3240">
                  <c:v>143.6239958456014</c:v>
                </c:pt>
                <c:pt idx="3241">
                  <c:v>158.48290205998512</c:v>
                </c:pt>
                <c:pt idx="3242">
                  <c:v>173.34180827436867</c:v>
                </c:pt>
                <c:pt idx="3243">
                  <c:v>188.20071448875251</c:v>
                </c:pt>
                <c:pt idx="3244">
                  <c:v>120.59565977287932</c:v>
                </c:pt>
                <c:pt idx="3245">
                  <c:v>135.45456598726287</c:v>
                </c:pt>
                <c:pt idx="3246">
                  <c:v>150.31347220164656</c:v>
                </c:pt>
                <c:pt idx="3247">
                  <c:v>165.17237841603023</c:v>
                </c:pt>
                <c:pt idx="3248">
                  <c:v>180.03128463041392</c:v>
                </c:pt>
                <c:pt idx="3249">
                  <c:v>127.28513612892451</c:v>
                </c:pt>
                <c:pt idx="3250">
                  <c:v>142.14404234330814</c:v>
                </c:pt>
                <c:pt idx="3251">
                  <c:v>157.00294855769184</c:v>
                </c:pt>
                <c:pt idx="3252">
                  <c:v>171.86185477207539</c:v>
                </c:pt>
                <c:pt idx="3253">
                  <c:v>133.97461248496967</c:v>
                </c:pt>
                <c:pt idx="3254">
                  <c:v>148.83351869935333</c:v>
                </c:pt>
                <c:pt idx="3255">
                  <c:v>163.69242491373697</c:v>
                </c:pt>
                <c:pt idx="3256">
                  <c:v>140.66408884101492</c:v>
                </c:pt>
                <c:pt idx="3257">
                  <c:v>155.5229950553985</c:v>
                </c:pt>
                <c:pt idx="3258">
                  <c:v>147.35356519706005</c:v>
                </c:pt>
                <c:pt idx="3259">
                  <c:v>110.79607227168798</c:v>
                </c:pt>
                <c:pt idx="3260">
                  <c:v>125.65497848607154</c:v>
                </c:pt>
                <c:pt idx="3261">
                  <c:v>140.51388470045524</c:v>
                </c:pt>
                <c:pt idx="3262">
                  <c:v>155.37279091483884</c:v>
                </c:pt>
                <c:pt idx="3263">
                  <c:v>170.23169712922254</c:v>
                </c:pt>
                <c:pt idx="3264">
                  <c:v>185.0906033436062</c:v>
                </c:pt>
                <c:pt idx="3265">
                  <c:v>199.94950955798984</c:v>
                </c:pt>
                <c:pt idx="3266">
                  <c:v>117.48554862773318</c:v>
                </c:pt>
                <c:pt idx="3267">
                  <c:v>132.34445484211676</c:v>
                </c:pt>
                <c:pt idx="3268">
                  <c:v>147.20336105650043</c:v>
                </c:pt>
                <c:pt idx="3269">
                  <c:v>162.06226727088406</c:v>
                </c:pt>
                <c:pt idx="3270">
                  <c:v>176.92117348526767</c:v>
                </c:pt>
                <c:pt idx="3271">
                  <c:v>191.78007969965137</c:v>
                </c:pt>
                <c:pt idx="3272">
                  <c:v>124.17502498377827</c:v>
                </c:pt>
                <c:pt idx="3273">
                  <c:v>139.03393119816189</c:v>
                </c:pt>
                <c:pt idx="3274">
                  <c:v>153.89283741254567</c:v>
                </c:pt>
                <c:pt idx="3275">
                  <c:v>168.75174362692928</c:v>
                </c:pt>
                <c:pt idx="3276">
                  <c:v>183.61064984131298</c:v>
                </c:pt>
                <c:pt idx="3277">
                  <c:v>130.86450133982345</c:v>
                </c:pt>
                <c:pt idx="3278">
                  <c:v>145.72340755420714</c:v>
                </c:pt>
                <c:pt idx="3279">
                  <c:v>160.58231376859072</c:v>
                </c:pt>
                <c:pt idx="3280">
                  <c:v>175.44121998297439</c:v>
                </c:pt>
                <c:pt idx="3281">
                  <c:v>137.55397769586861</c:v>
                </c:pt>
                <c:pt idx="3282">
                  <c:v>152.41288391025228</c:v>
                </c:pt>
                <c:pt idx="3283">
                  <c:v>167.27179012463597</c:v>
                </c:pt>
                <c:pt idx="3284">
                  <c:v>144.24345405191389</c:v>
                </c:pt>
                <c:pt idx="3285">
                  <c:v>159.10236026629744</c:v>
                </c:pt>
                <c:pt idx="3286">
                  <c:v>150.93293040795893</c:v>
                </c:pt>
                <c:pt idx="3287">
                  <c:v>127.75439019467731</c:v>
                </c:pt>
                <c:pt idx="3288">
                  <c:v>142.61329640906092</c:v>
                </c:pt>
                <c:pt idx="3289">
                  <c:v>157.47220262344459</c:v>
                </c:pt>
                <c:pt idx="3290">
                  <c:v>172.33110883782808</c:v>
                </c:pt>
                <c:pt idx="3291">
                  <c:v>187.19001505221175</c:v>
                </c:pt>
                <c:pt idx="3292">
                  <c:v>134.44386655072245</c:v>
                </c:pt>
                <c:pt idx="3293">
                  <c:v>149.30277276510606</c:v>
                </c:pt>
                <c:pt idx="3294">
                  <c:v>164.16167897948972</c:v>
                </c:pt>
                <c:pt idx="3295">
                  <c:v>179.02058519387344</c:v>
                </c:pt>
                <c:pt idx="3296">
                  <c:v>141.13334290676772</c:v>
                </c:pt>
                <c:pt idx="3297">
                  <c:v>155.9922491211513</c:v>
                </c:pt>
                <c:pt idx="3298">
                  <c:v>170.85115533553488</c:v>
                </c:pt>
                <c:pt idx="3299">
                  <c:v>147.82281926281269</c:v>
                </c:pt>
                <c:pt idx="3300">
                  <c:v>162.68172547719647</c:v>
                </c:pt>
                <c:pt idx="3301">
                  <c:v>154.51229561885796</c:v>
                </c:pt>
                <c:pt idx="3302">
                  <c:v>144.71270811766655</c:v>
                </c:pt>
                <c:pt idx="3303">
                  <c:v>159.57161433205022</c:v>
                </c:pt>
                <c:pt idx="3304">
                  <c:v>174.43052054643385</c:v>
                </c:pt>
                <c:pt idx="3305">
                  <c:v>151.40218447371177</c:v>
                </c:pt>
                <c:pt idx="3306">
                  <c:v>166.26109068809541</c:v>
                </c:pt>
                <c:pt idx="3307">
                  <c:v>158.09166082975696</c:v>
                </c:pt>
                <c:pt idx="3308">
                  <c:v>161.67102604065587</c:v>
                </c:pt>
                <c:pt idx="3309">
                  <c:v>67.886851196252778</c:v>
                </c:pt>
                <c:pt idx="3310">
                  <c:v>82.745757410636472</c:v>
                </c:pt>
                <c:pt idx="3311">
                  <c:v>97.604663625020095</c:v>
                </c:pt>
                <c:pt idx="3312">
                  <c:v>112.46356983940376</c:v>
                </c:pt>
                <c:pt idx="3313">
                  <c:v>127.32247605378731</c:v>
                </c:pt>
                <c:pt idx="3314">
                  <c:v>142.18138226817098</c:v>
                </c:pt>
                <c:pt idx="3315">
                  <c:v>157.04028848255467</c:v>
                </c:pt>
                <c:pt idx="3316">
                  <c:v>171.8991946969382</c:v>
                </c:pt>
                <c:pt idx="3317">
                  <c:v>186.75810091132183</c:v>
                </c:pt>
                <c:pt idx="3318">
                  <c:v>201.61700712570553</c:v>
                </c:pt>
                <c:pt idx="3319">
                  <c:v>216.47591334008916</c:v>
                </c:pt>
                <c:pt idx="3320">
                  <c:v>74.576327552298025</c:v>
                </c:pt>
                <c:pt idx="3321">
                  <c:v>89.435233766681591</c:v>
                </c:pt>
                <c:pt idx="3322">
                  <c:v>104.2941399810652</c:v>
                </c:pt>
                <c:pt idx="3323">
                  <c:v>119.15304619544884</c:v>
                </c:pt>
                <c:pt idx="3324">
                  <c:v>134.01195240983259</c:v>
                </c:pt>
                <c:pt idx="3325">
                  <c:v>148.87085862421608</c:v>
                </c:pt>
                <c:pt idx="3326">
                  <c:v>163.72976483859992</c:v>
                </c:pt>
                <c:pt idx="3327">
                  <c:v>178.58867105298341</c:v>
                </c:pt>
                <c:pt idx="3328">
                  <c:v>193.44757726736714</c:v>
                </c:pt>
                <c:pt idx="3329">
                  <c:v>208.30648348175075</c:v>
                </c:pt>
                <c:pt idx="3330">
                  <c:v>81.265803908343102</c:v>
                </c:pt>
                <c:pt idx="3331">
                  <c:v>96.124710122726754</c:v>
                </c:pt>
                <c:pt idx="3332">
                  <c:v>110.98361633711045</c:v>
                </c:pt>
                <c:pt idx="3333">
                  <c:v>125.84252255149416</c:v>
                </c:pt>
                <c:pt idx="3334">
                  <c:v>140.70142876587772</c:v>
                </c:pt>
                <c:pt idx="3335">
                  <c:v>155.56033498026136</c:v>
                </c:pt>
                <c:pt idx="3336">
                  <c:v>170.41924119464502</c:v>
                </c:pt>
                <c:pt idx="3337">
                  <c:v>185.27814740902869</c:v>
                </c:pt>
                <c:pt idx="3338">
                  <c:v>200.13705362341227</c:v>
                </c:pt>
                <c:pt idx="3339">
                  <c:v>87.955280264388279</c:v>
                </c:pt>
                <c:pt idx="3340">
                  <c:v>102.81418647877196</c:v>
                </c:pt>
                <c:pt idx="3341">
                  <c:v>117.6730926931555</c:v>
                </c:pt>
                <c:pt idx="3342">
                  <c:v>132.53199890753928</c:v>
                </c:pt>
                <c:pt idx="3343">
                  <c:v>147.3909051219228</c:v>
                </c:pt>
                <c:pt idx="3344">
                  <c:v>162.24981133630649</c:v>
                </c:pt>
                <c:pt idx="3345">
                  <c:v>177.10871755069019</c:v>
                </c:pt>
                <c:pt idx="3346">
                  <c:v>191.96762376507377</c:v>
                </c:pt>
                <c:pt idx="3347">
                  <c:v>94.644756620433512</c:v>
                </c:pt>
                <c:pt idx="3348">
                  <c:v>109.50366283481713</c:v>
                </c:pt>
                <c:pt idx="3349">
                  <c:v>124.36256904920079</c:v>
                </c:pt>
                <c:pt idx="3350">
                  <c:v>139.22147526358447</c:v>
                </c:pt>
                <c:pt idx="3351">
                  <c:v>154.0803814779681</c:v>
                </c:pt>
                <c:pt idx="3352">
                  <c:v>168.93928769235174</c:v>
                </c:pt>
                <c:pt idx="3353">
                  <c:v>183.79819390673555</c:v>
                </c:pt>
                <c:pt idx="3354">
                  <c:v>101.33423297647862</c:v>
                </c:pt>
                <c:pt idx="3355">
                  <c:v>116.19313919086241</c:v>
                </c:pt>
                <c:pt idx="3356">
                  <c:v>131.05204540524591</c:v>
                </c:pt>
                <c:pt idx="3357">
                  <c:v>145.91095161962969</c:v>
                </c:pt>
                <c:pt idx="3358">
                  <c:v>160.76985783401332</c:v>
                </c:pt>
                <c:pt idx="3359">
                  <c:v>175.62876404839682</c:v>
                </c:pt>
                <c:pt idx="3360">
                  <c:v>108.02370933252385</c:v>
                </c:pt>
                <c:pt idx="3361">
                  <c:v>122.88261554690753</c:v>
                </c:pt>
                <c:pt idx="3362">
                  <c:v>137.74152176129115</c:v>
                </c:pt>
                <c:pt idx="3363">
                  <c:v>152.60042797567479</c:v>
                </c:pt>
                <c:pt idx="3364">
                  <c:v>167.45933419005857</c:v>
                </c:pt>
                <c:pt idx="3365">
                  <c:v>114.71318568856907</c:v>
                </c:pt>
                <c:pt idx="3366">
                  <c:v>129.57209190295279</c:v>
                </c:pt>
                <c:pt idx="3367">
                  <c:v>144.43099811733634</c:v>
                </c:pt>
                <c:pt idx="3368">
                  <c:v>159.28990433171995</c:v>
                </c:pt>
                <c:pt idx="3369">
                  <c:v>121.40266204461422</c:v>
                </c:pt>
                <c:pt idx="3370">
                  <c:v>136.26156825899793</c:v>
                </c:pt>
                <c:pt idx="3371">
                  <c:v>151.12047447338148</c:v>
                </c:pt>
                <c:pt idx="3372">
                  <c:v>128.09213840065945</c:v>
                </c:pt>
                <c:pt idx="3373">
                  <c:v>142.95104461504297</c:v>
                </c:pt>
                <c:pt idx="3374">
                  <c:v>134.78161475670458</c:v>
                </c:pt>
                <c:pt idx="3375">
                  <c:v>84.845169119242144</c:v>
                </c:pt>
                <c:pt idx="3376">
                  <c:v>99.704075333625795</c:v>
                </c:pt>
                <c:pt idx="3377">
                  <c:v>114.56298154800943</c:v>
                </c:pt>
                <c:pt idx="3378">
                  <c:v>129.42188776239306</c:v>
                </c:pt>
                <c:pt idx="3379">
                  <c:v>144.28079397677658</c:v>
                </c:pt>
                <c:pt idx="3380">
                  <c:v>159.13970019116033</c:v>
                </c:pt>
                <c:pt idx="3381">
                  <c:v>173.99860640554397</c:v>
                </c:pt>
                <c:pt idx="3382">
                  <c:v>188.8575126199276</c:v>
                </c:pt>
                <c:pt idx="3383">
                  <c:v>203.71641883431118</c:v>
                </c:pt>
                <c:pt idx="3384">
                  <c:v>91.534645475287292</c:v>
                </c:pt>
                <c:pt idx="3385">
                  <c:v>106.39355168967094</c:v>
                </c:pt>
                <c:pt idx="3386">
                  <c:v>121.25245790405455</c:v>
                </c:pt>
                <c:pt idx="3387">
                  <c:v>136.11136411843816</c:v>
                </c:pt>
                <c:pt idx="3388">
                  <c:v>150.97027033282185</c:v>
                </c:pt>
                <c:pt idx="3389">
                  <c:v>165.82917654720555</c:v>
                </c:pt>
                <c:pt idx="3390">
                  <c:v>180.68808276158913</c:v>
                </c:pt>
                <c:pt idx="3391">
                  <c:v>195.54698897597285</c:v>
                </c:pt>
                <c:pt idx="3392">
                  <c:v>98.22412183133244</c:v>
                </c:pt>
                <c:pt idx="3393">
                  <c:v>113.08302804571605</c:v>
                </c:pt>
                <c:pt idx="3394">
                  <c:v>127.94193426009971</c:v>
                </c:pt>
                <c:pt idx="3395">
                  <c:v>142.80084047448332</c:v>
                </c:pt>
                <c:pt idx="3396">
                  <c:v>157.65974668886707</c:v>
                </c:pt>
                <c:pt idx="3397">
                  <c:v>172.51865290325057</c:v>
                </c:pt>
                <c:pt idx="3398">
                  <c:v>187.37755911763438</c:v>
                </c:pt>
                <c:pt idx="3399">
                  <c:v>104.91359818737767</c:v>
                </c:pt>
                <c:pt idx="3400">
                  <c:v>119.77250440176138</c:v>
                </c:pt>
                <c:pt idx="3401">
                  <c:v>134.63141061614499</c:v>
                </c:pt>
                <c:pt idx="3402">
                  <c:v>149.49031683052863</c:v>
                </c:pt>
                <c:pt idx="3403">
                  <c:v>164.34922304491235</c:v>
                </c:pt>
                <c:pt idx="3404">
                  <c:v>179.2081292592959</c:v>
                </c:pt>
                <c:pt idx="3405">
                  <c:v>111.60307454342288</c:v>
                </c:pt>
                <c:pt idx="3406">
                  <c:v>126.46198075780649</c:v>
                </c:pt>
                <c:pt idx="3407">
                  <c:v>141.32088697219018</c:v>
                </c:pt>
                <c:pt idx="3408">
                  <c:v>156.17979318657376</c:v>
                </c:pt>
                <c:pt idx="3409">
                  <c:v>171.03869940095737</c:v>
                </c:pt>
                <c:pt idx="3410">
                  <c:v>118.29255089946801</c:v>
                </c:pt>
                <c:pt idx="3411">
                  <c:v>133.15145711385168</c:v>
                </c:pt>
                <c:pt idx="3412">
                  <c:v>148.01036332823526</c:v>
                </c:pt>
                <c:pt idx="3413">
                  <c:v>162.86926954261904</c:v>
                </c:pt>
                <c:pt idx="3414">
                  <c:v>124.98202725551317</c:v>
                </c:pt>
                <c:pt idx="3415">
                  <c:v>139.84093346989681</c:v>
                </c:pt>
                <c:pt idx="3416">
                  <c:v>154.69983968428048</c:v>
                </c:pt>
                <c:pt idx="3417">
                  <c:v>131.67150361155842</c:v>
                </c:pt>
                <c:pt idx="3418">
                  <c:v>146.53040982594212</c:v>
                </c:pt>
                <c:pt idx="3419">
                  <c:v>138.36097996760361</c:v>
                </c:pt>
                <c:pt idx="3420">
                  <c:v>101.80348704223141</c:v>
                </c:pt>
                <c:pt idx="3421">
                  <c:v>116.66239325661506</c:v>
                </c:pt>
                <c:pt idx="3422">
                  <c:v>131.52129947099877</c:v>
                </c:pt>
                <c:pt idx="3423">
                  <c:v>146.38020568538226</c:v>
                </c:pt>
                <c:pt idx="3424">
                  <c:v>161.23911189976607</c:v>
                </c:pt>
                <c:pt idx="3425">
                  <c:v>176.09801811414962</c:v>
                </c:pt>
                <c:pt idx="3426">
                  <c:v>190.95692432853332</c:v>
                </c:pt>
                <c:pt idx="3427">
                  <c:v>108.4929633982767</c:v>
                </c:pt>
                <c:pt idx="3428">
                  <c:v>123.35186961266024</c:v>
                </c:pt>
                <c:pt idx="3429">
                  <c:v>138.21077582704385</c:v>
                </c:pt>
                <c:pt idx="3430">
                  <c:v>153.06968204142763</c:v>
                </c:pt>
                <c:pt idx="3431">
                  <c:v>167.92858825581118</c:v>
                </c:pt>
                <c:pt idx="3432">
                  <c:v>182.78749447019476</c:v>
                </c:pt>
                <c:pt idx="3433">
                  <c:v>115.18243975432181</c:v>
                </c:pt>
                <c:pt idx="3434">
                  <c:v>130.0413459687054</c:v>
                </c:pt>
                <c:pt idx="3435">
                  <c:v>144.90025218308901</c:v>
                </c:pt>
                <c:pt idx="3436">
                  <c:v>159.75915839747267</c:v>
                </c:pt>
                <c:pt idx="3437">
                  <c:v>174.61806461185634</c:v>
                </c:pt>
                <c:pt idx="3438">
                  <c:v>121.87191611036705</c:v>
                </c:pt>
                <c:pt idx="3439">
                  <c:v>136.73082232475062</c:v>
                </c:pt>
                <c:pt idx="3440">
                  <c:v>151.5897285391342</c:v>
                </c:pt>
                <c:pt idx="3441">
                  <c:v>166.44863475351789</c:v>
                </c:pt>
                <c:pt idx="3442">
                  <c:v>128.5613924664122</c:v>
                </c:pt>
                <c:pt idx="3443">
                  <c:v>143.42029868079581</c:v>
                </c:pt>
                <c:pt idx="3444">
                  <c:v>158.27920489517956</c:v>
                </c:pt>
                <c:pt idx="3445">
                  <c:v>135.25086882245722</c:v>
                </c:pt>
                <c:pt idx="3446">
                  <c:v>150.109775036841</c:v>
                </c:pt>
                <c:pt idx="3447">
                  <c:v>141.94034517850253</c:v>
                </c:pt>
                <c:pt idx="3448">
                  <c:v>118.76180496522082</c:v>
                </c:pt>
                <c:pt idx="3449">
                  <c:v>133.62071117960448</c:v>
                </c:pt>
                <c:pt idx="3450">
                  <c:v>148.47961739398804</c:v>
                </c:pt>
                <c:pt idx="3451">
                  <c:v>163.33852360837167</c:v>
                </c:pt>
                <c:pt idx="3452">
                  <c:v>178.19742982275534</c:v>
                </c:pt>
                <c:pt idx="3453">
                  <c:v>125.45128132126595</c:v>
                </c:pt>
                <c:pt idx="3454">
                  <c:v>140.31018753564962</c:v>
                </c:pt>
                <c:pt idx="3455">
                  <c:v>155.16909375003326</c:v>
                </c:pt>
                <c:pt idx="3456">
                  <c:v>170.02799996441686</c:v>
                </c:pt>
                <c:pt idx="3457">
                  <c:v>132.14075767731106</c:v>
                </c:pt>
                <c:pt idx="3458">
                  <c:v>146.99966389169487</c:v>
                </c:pt>
                <c:pt idx="3459">
                  <c:v>161.85857010607839</c:v>
                </c:pt>
                <c:pt idx="3460">
                  <c:v>138.83023403335622</c:v>
                </c:pt>
                <c:pt idx="3461">
                  <c:v>153.68914024773991</c:v>
                </c:pt>
                <c:pt idx="3462">
                  <c:v>145.51971038940161</c:v>
                </c:pt>
                <c:pt idx="3463">
                  <c:v>135.72012288821011</c:v>
                </c:pt>
                <c:pt idx="3464">
                  <c:v>150.57902910259369</c:v>
                </c:pt>
                <c:pt idx="3465">
                  <c:v>165.43793531697744</c:v>
                </c:pt>
                <c:pt idx="3466">
                  <c:v>142.40959924425522</c:v>
                </c:pt>
                <c:pt idx="3467">
                  <c:v>157.26850545863886</c:v>
                </c:pt>
                <c:pt idx="3468">
                  <c:v>149.09907560030047</c:v>
                </c:pt>
                <c:pt idx="3469">
                  <c:v>152.67844081119941</c:v>
                </c:pt>
                <c:pt idx="3470">
                  <c:v>75.852583889785663</c:v>
                </c:pt>
                <c:pt idx="3471">
                  <c:v>90.7114901041693</c:v>
                </c:pt>
                <c:pt idx="3472">
                  <c:v>105.57039631855291</c:v>
                </c:pt>
                <c:pt idx="3473">
                  <c:v>120.42930253293655</c:v>
                </c:pt>
                <c:pt idx="3474">
                  <c:v>135.28820874732025</c:v>
                </c:pt>
                <c:pt idx="3475">
                  <c:v>150.14711496170386</c:v>
                </c:pt>
                <c:pt idx="3476">
                  <c:v>165.00602117608756</c:v>
                </c:pt>
                <c:pt idx="3477">
                  <c:v>179.86492739047117</c:v>
                </c:pt>
                <c:pt idx="3478">
                  <c:v>194.72383360485492</c:v>
                </c:pt>
                <c:pt idx="3479">
                  <c:v>82.542060245830839</c:v>
                </c:pt>
                <c:pt idx="3480">
                  <c:v>97.400966460214477</c:v>
                </c:pt>
                <c:pt idx="3481">
                  <c:v>112.25987267459803</c:v>
                </c:pt>
                <c:pt idx="3482">
                  <c:v>127.11877888898171</c:v>
                </c:pt>
                <c:pt idx="3483">
                  <c:v>141.97768510336539</c:v>
                </c:pt>
                <c:pt idx="3484">
                  <c:v>156.83659131774905</c:v>
                </c:pt>
                <c:pt idx="3485">
                  <c:v>171.69549753213255</c:v>
                </c:pt>
                <c:pt idx="3486">
                  <c:v>186.55440374651641</c:v>
                </c:pt>
                <c:pt idx="3487">
                  <c:v>89.23153660187603</c:v>
                </c:pt>
                <c:pt idx="3488">
                  <c:v>104.09044281625953</c:v>
                </c:pt>
                <c:pt idx="3489">
                  <c:v>118.9493490306433</c:v>
                </c:pt>
                <c:pt idx="3490">
                  <c:v>133.80825524502694</c:v>
                </c:pt>
                <c:pt idx="3491">
                  <c:v>148.66716145941055</c:v>
                </c:pt>
                <c:pt idx="3492">
                  <c:v>163.5260676737941</c:v>
                </c:pt>
                <c:pt idx="3493">
                  <c:v>178.38497388817783</c:v>
                </c:pt>
                <c:pt idx="3494">
                  <c:v>95.921012957921135</c:v>
                </c:pt>
                <c:pt idx="3495">
                  <c:v>110.77991917230486</c:v>
                </c:pt>
                <c:pt idx="3496">
                  <c:v>125.63882538668844</c:v>
                </c:pt>
                <c:pt idx="3497">
                  <c:v>140.49773160107205</c:v>
                </c:pt>
                <c:pt idx="3498">
                  <c:v>155.35663781545574</c:v>
                </c:pt>
                <c:pt idx="3499">
                  <c:v>170.21554402983946</c:v>
                </c:pt>
                <c:pt idx="3500">
                  <c:v>102.61048931396637</c:v>
                </c:pt>
                <c:pt idx="3501">
                  <c:v>117.46939552835002</c:v>
                </c:pt>
                <c:pt idx="3502">
                  <c:v>132.32830174273374</c:v>
                </c:pt>
                <c:pt idx="3503">
                  <c:v>147.18720795711732</c:v>
                </c:pt>
                <c:pt idx="3504">
                  <c:v>162.04611417150102</c:v>
                </c:pt>
                <c:pt idx="3505">
                  <c:v>109.29996567001152</c:v>
                </c:pt>
                <c:pt idx="3506">
                  <c:v>124.15887188439518</c:v>
                </c:pt>
                <c:pt idx="3507">
                  <c:v>139.01777809877876</c:v>
                </c:pt>
                <c:pt idx="3508">
                  <c:v>153.87668431316249</c:v>
                </c:pt>
                <c:pt idx="3509">
                  <c:v>115.98944202605679</c:v>
                </c:pt>
                <c:pt idx="3510">
                  <c:v>130.84834824044026</c:v>
                </c:pt>
                <c:pt idx="3511">
                  <c:v>145.70725445482393</c:v>
                </c:pt>
                <c:pt idx="3512">
                  <c:v>122.67891838210193</c:v>
                </c:pt>
                <c:pt idx="3513">
                  <c:v>137.53782459648559</c:v>
                </c:pt>
                <c:pt idx="3514">
                  <c:v>129.36839473814717</c:v>
                </c:pt>
                <c:pt idx="3515">
                  <c:v>92.810901812774972</c:v>
                </c:pt>
                <c:pt idx="3516">
                  <c:v>107.66980802715862</c:v>
                </c:pt>
                <c:pt idx="3517">
                  <c:v>122.52871424154225</c:v>
                </c:pt>
                <c:pt idx="3518">
                  <c:v>137.38762045592588</c:v>
                </c:pt>
                <c:pt idx="3519">
                  <c:v>152.24652667030966</c:v>
                </c:pt>
                <c:pt idx="3520">
                  <c:v>167.10543288469299</c:v>
                </c:pt>
                <c:pt idx="3521">
                  <c:v>181.96433909907682</c:v>
                </c:pt>
                <c:pt idx="3522">
                  <c:v>99.500378168820077</c:v>
                </c:pt>
                <c:pt idx="3523">
                  <c:v>114.35928438320377</c:v>
                </c:pt>
                <c:pt idx="3524">
                  <c:v>129.21819059758744</c:v>
                </c:pt>
                <c:pt idx="3525">
                  <c:v>144.0770968119711</c:v>
                </c:pt>
                <c:pt idx="3526">
                  <c:v>158.93600302635468</c:v>
                </c:pt>
                <c:pt idx="3527">
                  <c:v>173.79490924073835</c:v>
                </c:pt>
                <c:pt idx="3528">
                  <c:v>106.18985452486532</c:v>
                </c:pt>
                <c:pt idx="3529">
                  <c:v>121.04876073924893</c:v>
                </c:pt>
                <c:pt idx="3530">
                  <c:v>135.90766695363268</c:v>
                </c:pt>
                <c:pt idx="3531">
                  <c:v>150.76657316801618</c:v>
                </c:pt>
                <c:pt idx="3532">
                  <c:v>165.6254793823999</c:v>
                </c:pt>
                <c:pt idx="3533">
                  <c:v>112.87933088091052</c:v>
                </c:pt>
                <c:pt idx="3534">
                  <c:v>127.73823709529417</c:v>
                </c:pt>
                <c:pt idx="3535">
                  <c:v>142.59714330967773</c:v>
                </c:pt>
                <c:pt idx="3536">
                  <c:v>157.45604952406143</c:v>
                </c:pt>
                <c:pt idx="3537">
                  <c:v>119.56880723695573</c:v>
                </c:pt>
                <c:pt idx="3538">
                  <c:v>134.4277134513394</c:v>
                </c:pt>
                <c:pt idx="3539">
                  <c:v>149.28661966572292</c:v>
                </c:pt>
                <c:pt idx="3540">
                  <c:v>126.25828359300091</c:v>
                </c:pt>
                <c:pt idx="3541">
                  <c:v>141.11718980738453</c:v>
                </c:pt>
                <c:pt idx="3542">
                  <c:v>132.94775994904603</c:v>
                </c:pt>
                <c:pt idx="3543">
                  <c:v>109.76921973576435</c:v>
                </c:pt>
                <c:pt idx="3544">
                  <c:v>124.6281259501479</c:v>
                </c:pt>
                <c:pt idx="3545">
                  <c:v>139.48703216453163</c:v>
                </c:pt>
                <c:pt idx="3546">
                  <c:v>154.34593837891526</c:v>
                </c:pt>
                <c:pt idx="3547">
                  <c:v>169.20484459329896</c:v>
                </c:pt>
                <c:pt idx="3548">
                  <c:v>116.45869609180951</c:v>
                </c:pt>
                <c:pt idx="3549">
                  <c:v>131.31760230619318</c:v>
                </c:pt>
                <c:pt idx="3550">
                  <c:v>146.1765085205767</c:v>
                </c:pt>
                <c:pt idx="3551">
                  <c:v>161.03541473496031</c:v>
                </c:pt>
                <c:pt idx="3552">
                  <c:v>123.14817244785468</c:v>
                </c:pt>
                <c:pt idx="3553">
                  <c:v>138.00707866223829</c:v>
                </c:pt>
                <c:pt idx="3554">
                  <c:v>152.86598487662195</c:v>
                </c:pt>
                <c:pt idx="3555">
                  <c:v>129.8376488038999</c:v>
                </c:pt>
                <c:pt idx="3556">
                  <c:v>144.69655501828333</c:v>
                </c:pt>
                <c:pt idx="3557">
                  <c:v>136.52712515994509</c:v>
                </c:pt>
                <c:pt idx="3558">
                  <c:v>126.7275376587536</c:v>
                </c:pt>
                <c:pt idx="3559">
                  <c:v>141.5864438731372</c:v>
                </c:pt>
                <c:pt idx="3560">
                  <c:v>156.44535008752089</c:v>
                </c:pt>
                <c:pt idx="3561">
                  <c:v>133.41701401479887</c:v>
                </c:pt>
                <c:pt idx="3562">
                  <c:v>148.27592022918247</c:v>
                </c:pt>
                <c:pt idx="3563">
                  <c:v>140.10649037084409</c:v>
                </c:pt>
                <c:pt idx="3564">
                  <c:v>143.68585558174289</c:v>
                </c:pt>
                <c:pt idx="3565">
                  <c:v>83.818316583318449</c:v>
                </c:pt>
                <c:pt idx="3566">
                  <c:v>98.677222797702115</c:v>
                </c:pt>
                <c:pt idx="3567">
                  <c:v>113.53612901208577</c:v>
                </c:pt>
                <c:pt idx="3568">
                  <c:v>128.39503522646933</c:v>
                </c:pt>
                <c:pt idx="3569">
                  <c:v>143.25394144085303</c:v>
                </c:pt>
                <c:pt idx="3570">
                  <c:v>158.11284765523672</c:v>
                </c:pt>
                <c:pt idx="3571">
                  <c:v>172.97175386962036</c:v>
                </c:pt>
                <c:pt idx="3572">
                  <c:v>90.507792939363611</c:v>
                </c:pt>
                <c:pt idx="3573">
                  <c:v>105.36669915374725</c:v>
                </c:pt>
                <c:pt idx="3574">
                  <c:v>120.22560536813091</c:v>
                </c:pt>
                <c:pt idx="3575">
                  <c:v>135.08451158251452</c:v>
                </c:pt>
                <c:pt idx="3576">
                  <c:v>149.94341779689819</c:v>
                </c:pt>
                <c:pt idx="3577">
                  <c:v>164.80232401128183</c:v>
                </c:pt>
                <c:pt idx="3578">
                  <c:v>97.197269295408887</c:v>
                </c:pt>
                <c:pt idx="3579">
                  <c:v>112.05617550979247</c:v>
                </c:pt>
                <c:pt idx="3580">
                  <c:v>126.91508172417612</c:v>
                </c:pt>
                <c:pt idx="3581">
                  <c:v>141.7739879385598</c:v>
                </c:pt>
                <c:pt idx="3582">
                  <c:v>156.63289415294335</c:v>
                </c:pt>
                <c:pt idx="3583">
                  <c:v>103.88674565145402</c:v>
                </c:pt>
                <c:pt idx="3584">
                  <c:v>118.74565186583766</c:v>
                </c:pt>
                <c:pt idx="3585">
                  <c:v>133.60455808022132</c:v>
                </c:pt>
                <c:pt idx="3586">
                  <c:v>148.46346429460496</c:v>
                </c:pt>
                <c:pt idx="3587">
                  <c:v>110.57622200749921</c:v>
                </c:pt>
                <c:pt idx="3588">
                  <c:v>125.43512822188278</c:v>
                </c:pt>
                <c:pt idx="3589">
                  <c:v>140.29403443626646</c:v>
                </c:pt>
                <c:pt idx="3590">
                  <c:v>117.26569836354442</c:v>
                </c:pt>
                <c:pt idx="3591">
                  <c:v>132.12460457792804</c:v>
                </c:pt>
                <c:pt idx="3592">
                  <c:v>123.95517471958954</c:v>
                </c:pt>
                <c:pt idx="3593">
                  <c:v>100.77663450630783</c:v>
                </c:pt>
                <c:pt idx="3594">
                  <c:v>115.63554072069141</c:v>
                </c:pt>
                <c:pt idx="3595">
                  <c:v>130.49444693507513</c:v>
                </c:pt>
                <c:pt idx="3596">
                  <c:v>145.35335314945868</c:v>
                </c:pt>
                <c:pt idx="3597">
                  <c:v>160.21225936384238</c:v>
                </c:pt>
                <c:pt idx="3598">
                  <c:v>107.46611086235295</c:v>
                </c:pt>
                <c:pt idx="3599">
                  <c:v>122.32501707673656</c:v>
                </c:pt>
                <c:pt idx="3600">
                  <c:v>137.18392329112024</c:v>
                </c:pt>
                <c:pt idx="3601">
                  <c:v>152.04282950550393</c:v>
                </c:pt>
                <c:pt idx="3602">
                  <c:v>114.15558721839807</c:v>
                </c:pt>
                <c:pt idx="3603">
                  <c:v>129.01449343278188</c:v>
                </c:pt>
                <c:pt idx="3604">
                  <c:v>143.87339964716551</c:v>
                </c:pt>
                <c:pt idx="3605">
                  <c:v>120.84506357444337</c:v>
                </c:pt>
                <c:pt idx="3606">
                  <c:v>135.70396978882701</c:v>
                </c:pt>
                <c:pt idx="3607">
                  <c:v>127.53453993048853</c:v>
                </c:pt>
                <c:pt idx="3608">
                  <c:v>117.73495242929718</c:v>
                </c:pt>
                <c:pt idx="3609">
                  <c:v>132.59385864368082</c:v>
                </c:pt>
                <c:pt idx="3610">
                  <c:v>147.4527648580644</c:v>
                </c:pt>
                <c:pt idx="3611">
                  <c:v>124.42442878534223</c:v>
                </c:pt>
                <c:pt idx="3612">
                  <c:v>139.28333499972601</c:v>
                </c:pt>
                <c:pt idx="3613">
                  <c:v>131.11390514138753</c:v>
                </c:pt>
                <c:pt idx="3614">
                  <c:v>134.69327035228648</c:v>
                </c:pt>
                <c:pt idx="3615">
                  <c:v>91.784049276851377</c:v>
                </c:pt>
                <c:pt idx="3616">
                  <c:v>106.64295549123491</c:v>
                </c:pt>
                <c:pt idx="3617">
                  <c:v>121.50186170561858</c:v>
                </c:pt>
                <c:pt idx="3618">
                  <c:v>136.36076792000222</c:v>
                </c:pt>
                <c:pt idx="3619">
                  <c:v>151.21967413438588</c:v>
                </c:pt>
                <c:pt idx="3620">
                  <c:v>98.473525632896525</c:v>
                </c:pt>
                <c:pt idx="3621">
                  <c:v>113.33243184728011</c:v>
                </c:pt>
                <c:pt idx="3622">
                  <c:v>128.19133806166386</c:v>
                </c:pt>
                <c:pt idx="3623">
                  <c:v>143.05024427604747</c:v>
                </c:pt>
                <c:pt idx="3624">
                  <c:v>105.16300198894176</c:v>
                </c:pt>
                <c:pt idx="3625">
                  <c:v>120.02190820332545</c:v>
                </c:pt>
                <c:pt idx="3626">
                  <c:v>134.88081441770896</c:v>
                </c:pt>
                <c:pt idx="3627">
                  <c:v>111.85247834498688</c:v>
                </c:pt>
                <c:pt idx="3628">
                  <c:v>126.71138455937059</c:v>
                </c:pt>
                <c:pt idx="3629">
                  <c:v>118.54195470103205</c:v>
                </c:pt>
                <c:pt idx="3630">
                  <c:v>108.74236719984059</c:v>
                </c:pt>
                <c:pt idx="3631">
                  <c:v>123.60127341422435</c:v>
                </c:pt>
                <c:pt idx="3632">
                  <c:v>138.46017962860796</c:v>
                </c:pt>
                <c:pt idx="3633">
                  <c:v>115.43184355588576</c:v>
                </c:pt>
                <c:pt idx="3634">
                  <c:v>130.29074977026949</c:v>
                </c:pt>
                <c:pt idx="3635">
                  <c:v>122.12131991193091</c:v>
                </c:pt>
                <c:pt idx="3636">
                  <c:v>125.70068512282988</c:v>
                </c:pt>
                <c:pt idx="3637">
                  <c:v>99.749781970384106</c:v>
                </c:pt>
                <c:pt idx="3638">
                  <c:v>114.60868818476777</c:v>
                </c:pt>
                <c:pt idx="3639">
                  <c:v>129.46759439915152</c:v>
                </c:pt>
                <c:pt idx="3640">
                  <c:v>106.43925832642937</c:v>
                </c:pt>
                <c:pt idx="3641">
                  <c:v>121.29816454081295</c:v>
                </c:pt>
                <c:pt idx="3642">
                  <c:v>113.12873468247462</c:v>
                </c:pt>
                <c:pt idx="3643">
                  <c:v>116.70809989337346</c:v>
                </c:pt>
                <c:pt idx="3644">
                  <c:v>107.71551466391703</c:v>
                </c:pt>
                <c:pt idx="3645">
                  <c:v>57.933078713780652</c:v>
                </c:pt>
                <c:pt idx="3646">
                  <c:v>72.791984928164297</c:v>
                </c:pt>
                <c:pt idx="3647">
                  <c:v>87.650891142547962</c:v>
                </c:pt>
                <c:pt idx="3648">
                  <c:v>102.50979735693164</c:v>
                </c:pt>
                <c:pt idx="3649">
                  <c:v>117.36870357131517</c:v>
                </c:pt>
                <c:pt idx="3650">
                  <c:v>132.22760978569897</c:v>
                </c:pt>
                <c:pt idx="3651">
                  <c:v>147.08651600008258</c:v>
                </c:pt>
                <c:pt idx="3652">
                  <c:v>161.94542221446622</c:v>
                </c:pt>
                <c:pt idx="3653">
                  <c:v>176.80432842884986</c:v>
                </c:pt>
                <c:pt idx="3654">
                  <c:v>191.66323464323358</c:v>
                </c:pt>
                <c:pt idx="3655">
                  <c:v>206.52214085761685</c:v>
                </c:pt>
                <c:pt idx="3656">
                  <c:v>221.38104707200068</c:v>
                </c:pt>
                <c:pt idx="3657">
                  <c:v>236.23995328638432</c:v>
                </c:pt>
                <c:pt idx="3658">
                  <c:v>251.09885950076787</c:v>
                </c:pt>
                <c:pt idx="3659">
                  <c:v>64.622555069825822</c:v>
                </c:pt>
                <c:pt idx="3660">
                  <c:v>79.481461284209502</c:v>
                </c:pt>
                <c:pt idx="3661">
                  <c:v>94.340367498593167</c:v>
                </c:pt>
                <c:pt idx="3662">
                  <c:v>109.19927371297678</c:v>
                </c:pt>
                <c:pt idx="3663">
                  <c:v>124.0581799273604</c:v>
                </c:pt>
                <c:pt idx="3664">
                  <c:v>138.91708614174405</c:v>
                </c:pt>
                <c:pt idx="3665">
                  <c:v>153.77599235612774</c:v>
                </c:pt>
                <c:pt idx="3666">
                  <c:v>168.63489857051141</c:v>
                </c:pt>
                <c:pt idx="3667">
                  <c:v>183.49380478489493</c:v>
                </c:pt>
                <c:pt idx="3668">
                  <c:v>198.35271099927863</c:v>
                </c:pt>
                <c:pt idx="3669">
                  <c:v>213.21161721366241</c:v>
                </c:pt>
                <c:pt idx="3670">
                  <c:v>228.07052342804604</c:v>
                </c:pt>
                <c:pt idx="3671">
                  <c:v>242.92942964242962</c:v>
                </c:pt>
                <c:pt idx="3672">
                  <c:v>71.312031425871041</c:v>
                </c:pt>
                <c:pt idx="3673">
                  <c:v>86.17093764025465</c:v>
                </c:pt>
                <c:pt idx="3674">
                  <c:v>101.02984385463836</c:v>
                </c:pt>
                <c:pt idx="3675">
                  <c:v>115.88875006902188</c:v>
                </c:pt>
                <c:pt idx="3676">
                  <c:v>130.74765628340555</c:v>
                </c:pt>
                <c:pt idx="3677">
                  <c:v>145.6065624977893</c:v>
                </c:pt>
                <c:pt idx="3678">
                  <c:v>160.46546871217274</c:v>
                </c:pt>
                <c:pt idx="3679">
                  <c:v>175.32437492655652</c:v>
                </c:pt>
                <c:pt idx="3680">
                  <c:v>190.1832811409403</c:v>
                </c:pt>
                <c:pt idx="3681">
                  <c:v>205.0421873553239</c:v>
                </c:pt>
                <c:pt idx="3682">
                  <c:v>219.90109356970748</c:v>
                </c:pt>
                <c:pt idx="3683">
                  <c:v>234.75999978409098</c:v>
                </c:pt>
                <c:pt idx="3684">
                  <c:v>78.001507781916231</c:v>
                </c:pt>
                <c:pt idx="3685">
                  <c:v>92.860413996299926</c:v>
                </c:pt>
                <c:pt idx="3686">
                  <c:v>107.71932021068352</c:v>
                </c:pt>
                <c:pt idx="3687">
                  <c:v>122.57822642506707</c:v>
                </c:pt>
                <c:pt idx="3688">
                  <c:v>137.43713263945071</c:v>
                </c:pt>
                <c:pt idx="3689">
                  <c:v>152.29603885383446</c:v>
                </c:pt>
                <c:pt idx="3690">
                  <c:v>167.15494506821796</c:v>
                </c:pt>
                <c:pt idx="3691">
                  <c:v>182.01385128260176</c:v>
                </c:pt>
                <c:pt idx="3692">
                  <c:v>196.87275749698532</c:v>
                </c:pt>
                <c:pt idx="3693">
                  <c:v>211.73166371136915</c:v>
                </c:pt>
                <c:pt idx="3694">
                  <c:v>226.59056992575259</c:v>
                </c:pt>
                <c:pt idx="3695">
                  <c:v>84.690984137961365</c:v>
                </c:pt>
                <c:pt idx="3696">
                  <c:v>99.549890352345059</c:v>
                </c:pt>
                <c:pt idx="3697">
                  <c:v>114.40879656672863</c:v>
                </c:pt>
                <c:pt idx="3698">
                  <c:v>129.26770278111238</c:v>
                </c:pt>
                <c:pt idx="3699">
                  <c:v>144.12660899549599</c:v>
                </c:pt>
                <c:pt idx="3700">
                  <c:v>158.98551520987962</c:v>
                </c:pt>
                <c:pt idx="3701">
                  <c:v>173.84442142426332</c:v>
                </c:pt>
                <c:pt idx="3702">
                  <c:v>188.70332763864687</c:v>
                </c:pt>
                <c:pt idx="3703">
                  <c:v>203.56223385303056</c:v>
                </c:pt>
                <c:pt idx="3704">
                  <c:v>218.42114006741434</c:v>
                </c:pt>
                <c:pt idx="3705">
                  <c:v>91.38046049400657</c:v>
                </c:pt>
                <c:pt idx="3706">
                  <c:v>106.23936670839018</c:v>
                </c:pt>
                <c:pt idx="3707">
                  <c:v>121.09827292277382</c:v>
                </c:pt>
                <c:pt idx="3708">
                  <c:v>135.9571791371574</c:v>
                </c:pt>
                <c:pt idx="3709">
                  <c:v>150.81608535154115</c:v>
                </c:pt>
                <c:pt idx="3710">
                  <c:v>165.67499156592478</c:v>
                </c:pt>
                <c:pt idx="3711">
                  <c:v>180.53389778030837</c:v>
                </c:pt>
                <c:pt idx="3712">
                  <c:v>195.39280399469209</c:v>
                </c:pt>
                <c:pt idx="3713">
                  <c:v>210.25171020907572</c:v>
                </c:pt>
                <c:pt idx="3714">
                  <c:v>98.069936850051789</c:v>
                </c:pt>
                <c:pt idx="3715">
                  <c:v>112.92884306443536</c:v>
                </c:pt>
                <c:pt idx="3716">
                  <c:v>127.78774927881898</c:v>
                </c:pt>
                <c:pt idx="3717">
                  <c:v>142.64665549320264</c:v>
                </c:pt>
                <c:pt idx="3718">
                  <c:v>157.50556170758625</c:v>
                </c:pt>
                <c:pt idx="3719">
                  <c:v>172.36446792196986</c:v>
                </c:pt>
                <c:pt idx="3720">
                  <c:v>187.22337413635364</c:v>
                </c:pt>
                <c:pt idx="3721">
                  <c:v>202.08228035073722</c:v>
                </c:pt>
                <c:pt idx="3722">
                  <c:v>104.75941320609695</c:v>
                </c:pt>
                <c:pt idx="3723">
                  <c:v>119.61831942048052</c:v>
                </c:pt>
                <c:pt idx="3724">
                  <c:v>134.4772256348642</c:v>
                </c:pt>
                <c:pt idx="3725">
                  <c:v>149.33613184924783</c:v>
                </c:pt>
                <c:pt idx="3726">
                  <c:v>164.19503806363144</c:v>
                </c:pt>
                <c:pt idx="3727">
                  <c:v>179.05394427801514</c:v>
                </c:pt>
                <c:pt idx="3728">
                  <c:v>193.91285049239872</c:v>
                </c:pt>
                <c:pt idx="3729">
                  <c:v>111.44888956214206</c:v>
                </c:pt>
                <c:pt idx="3730">
                  <c:v>126.30779577652572</c:v>
                </c:pt>
                <c:pt idx="3731">
                  <c:v>141.16670199090936</c:v>
                </c:pt>
                <c:pt idx="3732">
                  <c:v>156.02560820529308</c:v>
                </c:pt>
                <c:pt idx="3733">
                  <c:v>170.88451441967652</c:v>
                </c:pt>
                <c:pt idx="3734">
                  <c:v>185.7434206340605</c:v>
                </c:pt>
                <c:pt idx="3735">
                  <c:v>118.1383659181873</c:v>
                </c:pt>
                <c:pt idx="3736">
                  <c:v>132.99727213257083</c:v>
                </c:pt>
                <c:pt idx="3737">
                  <c:v>147.85617834695447</c:v>
                </c:pt>
                <c:pt idx="3738">
                  <c:v>162.71508456133824</c:v>
                </c:pt>
                <c:pt idx="3739">
                  <c:v>177.57399077572182</c:v>
                </c:pt>
                <c:pt idx="3740">
                  <c:v>124.82784227423249</c:v>
                </c:pt>
                <c:pt idx="3741">
                  <c:v>139.68674848861616</c:v>
                </c:pt>
                <c:pt idx="3742">
                  <c:v>154.54565470299977</c:v>
                </c:pt>
                <c:pt idx="3743">
                  <c:v>169.40456091738335</c:v>
                </c:pt>
                <c:pt idx="3744">
                  <c:v>131.51731863027766</c:v>
                </c:pt>
                <c:pt idx="3745">
                  <c:v>146.37622484466127</c:v>
                </c:pt>
                <c:pt idx="3746">
                  <c:v>161.23513105904485</c:v>
                </c:pt>
                <c:pt idx="3747">
                  <c:v>138.20679498632279</c:v>
                </c:pt>
                <c:pt idx="3748">
                  <c:v>153.06570120070643</c:v>
                </c:pt>
                <c:pt idx="3749">
                  <c:v>144.89627134236798</c:v>
                </c:pt>
                <c:pt idx="3750">
                  <c:v>74.891396636770025</c:v>
                </c:pt>
                <c:pt idx="3751">
                  <c:v>89.750302851153663</c:v>
                </c:pt>
                <c:pt idx="3752">
                  <c:v>104.60920906553736</c:v>
                </c:pt>
                <c:pt idx="3753">
                  <c:v>119.46811527992089</c:v>
                </c:pt>
                <c:pt idx="3754">
                  <c:v>134.32702149430449</c:v>
                </c:pt>
                <c:pt idx="3755">
                  <c:v>149.18592770868815</c:v>
                </c:pt>
                <c:pt idx="3756">
                  <c:v>164.04483392307174</c:v>
                </c:pt>
                <c:pt idx="3757">
                  <c:v>178.90374013745549</c:v>
                </c:pt>
                <c:pt idx="3758">
                  <c:v>193.76264635183929</c:v>
                </c:pt>
                <c:pt idx="3759">
                  <c:v>208.62155256622282</c:v>
                </c:pt>
                <c:pt idx="3760">
                  <c:v>223.48045878060637</c:v>
                </c:pt>
                <c:pt idx="3761">
                  <c:v>238.33936499499023</c:v>
                </c:pt>
                <c:pt idx="3762">
                  <c:v>81.580872992815159</c:v>
                </c:pt>
                <c:pt idx="3763">
                  <c:v>96.439779207198853</c:v>
                </c:pt>
                <c:pt idx="3764">
                  <c:v>111.2986854215825</c:v>
                </c:pt>
                <c:pt idx="3765">
                  <c:v>126.1575916359661</c:v>
                </c:pt>
                <c:pt idx="3766">
                  <c:v>141.01649785034968</c:v>
                </c:pt>
                <c:pt idx="3767">
                  <c:v>155.87540406473343</c:v>
                </c:pt>
                <c:pt idx="3768">
                  <c:v>170.73431027911701</c:v>
                </c:pt>
                <c:pt idx="3769">
                  <c:v>185.59321649350062</c:v>
                </c:pt>
                <c:pt idx="3770">
                  <c:v>200.45212270788426</c:v>
                </c:pt>
                <c:pt idx="3771">
                  <c:v>215.31102892226806</c:v>
                </c:pt>
                <c:pt idx="3772">
                  <c:v>230.16993513665159</c:v>
                </c:pt>
                <c:pt idx="3773">
                  <c:v>88.270349348860393</c:v>
                </c:pt>
                <c:pt idx="3774">
                  <c:v>103.12925556324407</c:v>
                </c:pt>
                <c:pt idx="3775">
                  <c:v>117.98816177762771</c:v>
                </c:pt>
                <c:pt idx="3776">
                  <c:v>132.84706799201123</c:v>
                </c:pt>
                <c:pt idx="3777">
                  <c:v>147.7059742063949</c:v>
                </c:pt>
                <c:pt idx="3778">
                  <c:v>162.56488042077862</c:v>
                </c:pt>
                <c:pt idx="3779">
                  <c:v>177.42378663516217</c:v>
                </c:pt>
                <c:pt idx="3780">
                  <c:v>192.28269284954598</c:v>
                </c:pt>
                <c:pt idx="3781">
                  <c:v>207.14159906392959</c:v>
                </c:pt>
                <c:pt idx="3782">
                  <c:v>222.00050527831323</c:v>
                </c:pt>
                <c:pt idx="3783">
                  <c:v>94.959825704905526</c:v>
                </c:pt>
                <c:pt idx="3784">
                  <c:v>109.81873191928915</c:v>
                </c:pt>
                <c:pt idx="3785">
                  <c:v>124.67763813367286</c:v>
                </c:pt>
                <c:pt idx="3786">
                  <c:v>139.53654434805651</c:v>
                </c:pt>
                <c:pt idx="3787">
                  <c:v>154.39545056244012</c:v>
                </c:pt>
                <c:pt idx="3788">
                  <c:v>169.25435677682376</c:v>
                </c:pt>
                <c:pt idx="3789">
                  <c:v>184.11326299120725</c:v>
                </c:pt>
                <c:pt idx="3790">
                  <c:v>198.97216920559111</c:v>
                </c:pt>
                <c:pt idx="3791">
                  <c:v>213.8310754199747</c:v>
                </c:pt>
                <c:pt idx="3792">
                  <c:v>101.6493020609507</c:v>
                </c:pt>
                <c:pt idx="3793">
                  <c:v>116.50820827533435</c:v>
                </c:pt>
                <c:pt idx="3794">
                  <c:v>131.36711448971809</c:v>
                </c:pt>
                <c:pt idx="3795">
                  <c:v>146.22602070410164</c:v>
                </c:pt>
                <c:pt idx="3796">
                  <c:v>161.08492691848528</c:v>
                </c:pt>
                <c:pt idx="3797">
                  <c:v>175.94383313286897</c:v>
                </c:pt>
                <c:pt idx="3798">
                  <c:v>190.80273934725255</c:v>
                </c:pt>
                <c:pt idx="3799">
                  <c:v>205.66164556163625</c:v>
                </c:pt>
                <c:pt idx="3800">
                  <c:v>108.33877841699595</c:v>
                </c:pt>
                <c:pt idx="3801">
                  <c:v>123.19768463137953</c:v>
                </c:pt>
                <c:pt idx="3802">
                  <c:v>138.05659084576308</c:v>
                </c:pt>
                <c:pt idx="3803">
                  <c:v>152.91549706014678</c:v>
                </c:pt>
                <c:pt idx="3804">
                  <c:v>167.7744032745305</c:v>
                </c:pt>
                <c:pt idx="3805">
                  <c:v>182.63330948891405</c:v>
                </c:pt>
                <c:pt idx="3806">
                  <c:v>197.49221570329772</c:v>
                </c:pt>
                <c:pt idx="3807">
                  <c:v>115.02825477304117</c:v>
                </c:pt>
                <c:pt idx="3808">
                  <c:v>129.88716098742478</c:v>
                </c:pt>
                <c:pt idx="3809">
                  <c:v>144.74606720180839</c:v>
                </c:pt>
                <c:pt idx="3810">
                  <c:v>159.604973416192</c:v>
                </c:pt>
                <c:pt idx="3811">
                  <c:v>174.46387963057563</c:v>
                </c:pt>
                <c:pt idx="3812">
                  <c:v>189.32278584495913</c:v>
                </c:pt>
                <c:pt idx="3813">
                  <c:v>121.71773112908626</c:v>
                </c:pt>
                <c:pt idx="3814">
                  <c:v>136.57663734346991</c:v>
                </c:pt>
                <c:pt idx="3815">
                  <c:v>151.43554355785346</c:v>
                </c:pt>
                <c:pt idx="3816">
                  <c:v>166.29444977223727</c:v>
                </c:pt>
                <c:pt idx="3817">
                  <c:v>181.15335598662085</c:v>
                </c:pt>
                <c:pt idx="3818">
                  <c:v>128.40720748513144</c:v>
                </c:pt>
                <c:pt idx="3819">
                  <c:v>143.26611369951507</c:v>
                </c:pt>
                <c:pt idx="3820">
                  <c:v>158.12501991389865</c:v>
                </c:pt>
                <c:pt idx="3821">
                  <c:v>172.98392612828232</c:v>
                </c:pt>
                <c:pt idx="3822">
                  <c:v>135.09668384117663</c:v>
                </c:pt>
                <c:pt idx="3823">
                  <c:v>149.95559005556018</c:v>
                </c:pt>
                <c:pt idx="3824">
                  <c:v>164.81449626994382</c:v>
                </c:pt>
                <c:pt idx="3825">
                  <c:v>141.78616019722168</c:v>
                </c:pt>
                <c:pt idx="3826">
                  <c:v>156.64506641160543</c:v>
                </c:pt>
                <c:pt idx="3827">
                  <c:v>148.47563655326698</c:v>
                </c:pt>
                <c:pt idx="3828">
                  <c:v>91.849714559759306</c:v>
                </c:pt>
                <c:pt idx="3829">
                  <c:v>106.70862077414301</c:v>
                </c:pt>
                <c:pt idx="3830">
                  <c:v>121.56752698852655</c:v>
                </c:pt>
                <c:pt idx="3831">
                  <c:v>136.42643320291026</c:v>
                </c:pt>
                <c:pt idx="3832">
                  <c:v>151.28533941729384</c:v>
                </c:pt>
                <c:pt idx="3833">
                  <c:v>166.14424563167745</c:v>
                </c:pt>
                <c:pt idx="3834">
                  <c:v>181.00315184606123</c:v>
                </c:pt>
                <c:pt idx="3835">
                  <c:v>195.86205806044481</c:v>
                </c:pt>
                <c:pt idx="3836">
                  <c:v>210.72096427482842</c:v>
                </c:pt>
                <c:pt idx="3837">
                  <c:v>225.57987048921206</c:v>
                </c:pt>
                <c:pt idx="3838">
                  <c:v>98.539190915804497</c:v>
                </c:pt>
                <c:pt idx="3839">
                  <c:v>113.39809713018816</c:v>
                </c:pt>
                <c:pt idx="3840">
                  <c:v>128.25700334457181</c:v>
                </c:pt>
                <c:pt idx="3841">
                  <c:v>143.11590955895542</c:v>
                </c:pt>
                <c:pt idx="3842">
                  <c:v>157.97481577333917</c:v>
                </c:pt>
                <c:pt idx="3843">
                  <c:v>172.8337219877227</c:v>
                </c:pt>
                <c:pt idx="3844">
                  <c:v>187.69262820210633</c:v>
                </c:pt>
                <c:pt idx="3845">
                  <c:v>202.55153441648994</c:v>
                </c:pt>
                <c:pt idx="3846">
                  <c:v>217.41044063087367</c:v>
                </c:pt>
                <c:pt idx="3847">
                  <c:v>105.2286672718497</c:v>
                </c:pt>
                <c:pt idx="3848">
                  <c:v>120.08757348623328</c:v>
                </c:pt>
                <c:pt idx="3849">
                  <c:v>134.94647970061689</c:v>
                </c:pt>
                <c:pt idx="3850">
                  <c:v>149.80538591500061</c:v>
                </c:pt>
                <c:pt idx="3851">
                  <c:v>164.66429212938419</c:v>
                </c:pt>
                <c:pt idx="3852">
                  <c:v>179.523198343768</c:v>
                </c:pt>
                <c:pt idx="3853">
                  <c:v>194.38210455815152</c:v>
                </c:pt>
                <c:pt idx="3854">
                  <c:v>209.24101077253508</c:v>
                </c:pt>
                <c:pt idx="3855">
                  <c:v>111.91814362789486</c:v>
                </c:pt>
                <c:pt idx="3856">
                  <c:v>126.77704984227849</c:v>
                </c:pt>
                <c:pt idx="3857">
                  <c:v>141.63595605666214</c:v>
                </c:pt>
                <c:pt idx="3858">
                  <c:v>156.49486227104575</c:v>
                </c:pt>
                <c:pt idx="3859">
                  <c:v>171.35376848542938</c:v>
                </c:pt>
                <c:pt idx="3860">
                  <c:v>186.21267469981305</c:v>
                </c:pt>
                <c:pt idx="3861">
                  <c:v>201.07158091419686</c:v>
                </c:pt>
                <c:pt idx="3862">
                  <c:v>118.60761998394005</c:v>
                </c:pt>
                <c:pt idx="3863">
                  <c:v>133.46652619832369</c:v>
                </c:pt>
                <c:pt idx="3864">
                  <c:v>148.32543241270736</c:v>
                </c:pt>
                <c:pt idx="3865">
                  <c:v>163.18433862709099</c:v>
                </c:pt>
                <c:pt idx="3866">
                  <c:v>178.04324484147463</c:v>
                </c:pt>
                <c:pt idx="3867">
                  <c:v>192.90215105585821</c:v>
                </c:pt>
                <c:pt idx="3868">
                  <c:v>125.29709633998519</c:v>
                </c:pt>
                <c:pt idx="3869">
                  <c:v>140.15600255436885</c:v>
                </c:pt>
                <c:pt idx="3870">
                  <c:v>155.01490876875258</c:v>
                </c:pt>
                <c:pt idx="3871">
                  <c:v>169.87381498313619</c:v>
                </c:pt>
                <c:pt idx="3872">
                  <c:v>184.73272119751985</c:v>
                </c:pt>
                <c:pt idx="3873">
                  <c:v>131.98657269603041</c:v>
                </c:pt>
                <c:pt idx="3874">
                  <c:v>146.8454789104141</c:v>
                </c:pt>
                <c:pt idx="3875">
                  <c:v>161.70438512479757</c:v>
                </c:pt>
                <c:pt idx="3876">
                  <c:v>176.56329133918129</c:v>
                </c:pt>
                <c:pt idx="3877">
                  <c:v>138.67604905207557</c:v>
                </c:pt>
                <c:pt idx="3878">
                  <c:v>153.53495526645929</c:v>
                </c:pt>
                <c:pt idx="3879">
                  <c:v>168.39386148084296</c:v>
                </c:pt>
                <c:pt idx="3880">
                  <c:v>145.36552540812082</c:v>
                </c:pt>
                <c:pt idx="3881">
                  <c:v>160.22443162250437</c:v>
                </c:pt>
                <c:pt idx="3882">
                  <c:v>152.05500176416592</c:v>
                </c:pt>
                <c:pt idx="3883">
                  <c:v>108.80803248274876</c:v>
                </c:pt>
                <c:pt idx="3884">
                  <c:v>123.6669386971323</c:v>
                </c:pt>
                <c:pt idx="3885">
                  <c:v>138.52584491151595</c:v>
                </c:pt>
                <c:pt idx="3886">
                  <c:v>153.38475112589958</c:v>
                </c:pt>
                <c:pt idx="3887">
                  <c:v>168.24365734028316</c:v>
                </c:pt>
                <c:pt idx="3888">
                  <c:v>183.10256355466697</c:v>
                </c:pt>
                <c:pt idx="3889">
                  <c:v>197.9614697690505</c:v>
                </c:pt>
                <c:pt idx="3890">
                  <c:v>212.82037598343399</c:v>
                </c:pt>
                <c:pt idx="3891">
                  <c:v>115.49750883879381</c:v>
                </c:pt>
                <c:pt idx="3892">
                  <c:v>130.35641505317744</c:v>
                </c:pt>
                <c:pt idx="3893">
                  <c:v>145.21532126756119</c:v>
                </c:pt>
                <c:pt idx="3894">
                  <c:v>160.07422748194477</c:v>
                </c:pt>
                <c:pt idx="3895">
                  <c:v>174.93313369632855</c:v>
                </c:pt>
                <c:pt idx="3896">
                  <c:v>189.79203991071211</c:v>
                </c:pt>
                <c:pt idx="3897">
                  <c:v>204.65094612509569</c:v>
                </c:pt>
                <c:pt idx="3898">
                  <c:v>122.186985194839</c:v>
                </c:pt>
                <c:pt idx="3899">
                  <c:v>137.04589140922266</c:v>
                </c:pt>
                <c:pt idx="3900">
                  <c:v>151.90479762360633</c:v>
                </c:pt>
                <c:pt idx="3901">
                  <c:v>166.76370383798996</c:v>
                </c:pt>
                <c:pt idx="3902">
                  <c:v>181.62261005237355</c:v>
                </c:pt>
                <c:pt idx="3903">
                  <c:v>196.48151626675724</c:v>
                </c:pt>
                <c:pt idx="3904">
                  <c:v>128.87646155088419</c:v>
                </c:pt>
                <c:pt idx="3905">
                  <c:v>143.73536776526791</c:v>
                </c:pt>
                <c:pt idx="3906">
                  <c:v>158.59427397965155</c:v>
                </c:pt>
                <c:pt idx="3907">
                  <c:v>173.45318019403516</c:v>
                </c:pt>
                <c:pt idx="3908">
                  <c:v>188.31208640841882</c:v>
                </c:pt>
                <c:pt idx="3909">
                  <c:v>135.56593790692949</c:v>
                </c:pt>
                <c:pt idx="3910">
                  <c:v>150.42484412131316</c:v>
                </c:pt>
                <c:pt idx="3911">
                  <c:v>165.28375033569668</c:v>
                </c:pt>
                <c:pt idx="3912">
                  <c:v>180.14265655008035</c:v>
                </c:pt>
                <c:pt idx="3913">
                  <c:v>142.25541426297454</c:v>
                </c:pt>
                <c:pt idx="3914">
                  <c:v>157.11432047735829</c:v>
                </c:pt>
                <c:pt idx="3915">
                  <c:v>171.9732266917419</c:v>
                </c:pt>
                <c:pt idx="3916">
                  <c:v>148.9448906190197</c:v>
                </c:pt>
                <c:pt idx="3917">
                  <c:v>163.80379683340342</c:v>
                </c:pt>
                <c:pt idx="3918">
                  <c:v>155.63436697506481</c:v>
                </c:pt>
                <c:pt idx="3919">
                  <c:v>125.76635040573794</c:v>
                </c:pt>
                <c:pt idx="3920">
                  <c:v>140.62525662012166</c:v>
                </c:pt>
                <c:pt idx="3921">
                  <c:v>155.4841628345053</c:v>
                </c:pt>
                <c:pt idx="3922">
                  <c:v>170.34306904888894</c:v>
                </c:pt>
                <c:pt idx="3923">
                  <c:v>185.20197526327257</c:v>
                </c:pt>
                <c:pt idx="3924">
                  <c:v>200.06088147765612</c:v>
                </c:pt>
                <c:pt idx="3925">
                  <c:v>132.45582676178316</c:v>
                </c:pt>
                <c:pt idx="3926">
                  <c:v>147.31473297616685</c:v>
                </c:pt>
                <c:pt idx="3927">
                  <c:v>162.17363919055049</c:v>
                </c:pt>
                <c:pt idx="3928">
                  <c:v>177.03254540493413</c:v>
                </c:pt>
                <c:pt idx="3929">
                  <c:v>191.89145161931773</c:v>
                </c:pt>
                <c:pt idx="3930">
                  <c:v>139.14530311782835</c:v>
                </c:pt>
                <c:pt idx="3931">
                  <c:v>154.00420933221187</c:v>
                </c:pt>
                <c:pt idx="3932">
                  <c:v>168.86311554659568</c:v>
                </c:pt>
                <c:pt idx="3933">
                  <c:v>183.72202176097923</c:v>
                </c:pt>
                <c:pt idx="3934">
                  <c:v>145.83477947387354</c:v>
                </c:pt>
                <c:pt idx="3935">
                  <c:v>160.69368568825723</c:v>
                </c:pt>
                <c:pt idx="3936">
                  <c:v>175.55259190264087</c:v>
                </c:pt>
                <c:pt idx="3937">
                  <c:v>152.52425582991864</c:v>
                </c:pt>
                <c:pt idx="3938">
                  <c:v>167.38316204430231</c:v>
                </c:pt>
                <c:pt idx="3939">
                  <c:v>159.21373218596398</c:v>
                </c:pt>
                <c:pt idx="3940">
                  <c:v>142.72466832872735</c:v>
                </c:pt>
                <c:pt idx="3941">
                  <c:v>157.58357454311107</c:v>
                </c:pt>
                <c:pt idx="3942">
                  <c:v>172.44248075749448</c:v>
                </c:pt>
                <c:pt idx="3943">
                  <c:v>187.30138697187834</c:v>
                </c:pt>
                <c:pt idx="3944">
                  <c:v>149.41414468477254</c:v>
                </c:pt>
                <c:pt idx="3945">
                  <c:v>164.27305089915615</c:v>
                </c:pt>
                <c:pt idx="3946">
                  <c:v>179.13195711353981</c:v>
                </c:pt>
                <c:pt idx="3947">
                  <c:v>156.10362104081764</c:v>
                </c:pt>
                <c:pt idx="3948">
                  <c:v>170.96252725520128</c:v>
                </c:pt>
                <c:pt idx="3949">
                  <c:v>162.79309739686283</c:v>
                </c:pt>
                <c:pt idx="3950">
                  <c:v>159.6829862517167</c:v>
                </c:pt>
                <c:pt idx="3951">
                  <c:v>174.54189246610031</c:v>
                </c:pt>
                <c:pt idx="3952">
                  <c:v>166.37246260776189</c:v>
                </c:pt>
                <c:pt idx="3953">
                  <c:v>65.898811407313488</c:v>
                </c:pt>
                <c:pt idx="3954">
                  <c:v>80.75771762169714</c:v>
                </c:pt>
                <c:pt idx="3955">
                  <c:v>95.616623836080777</c:v>
                </c:pt>
                <c:pt idx="3956">
                  <c:v>110.47553005046444</c:v>
                </c:pt>
                <c:pt idx="3957">
                  <c:v>125.33443626484805</c:v>
                </c:pt>
                <c:pt idx="3958">
                  <c:v>140.19334247923175</c:v>
                </c:pt>
                <c:pt idx="3959">
                  <c:v>155.05224869361544</c:v>
                </c:pt>
                <c:pt idx="3960">
                  <c:v>169.91115490799908</c:v>
                </c:pt>
                <c:pt idx="3961">
                  <c:v>184.77006112238274</c:v>
                </c:pt>
                <c:pt idx="3962">
                  <c:v>199.62896733676632</c:v>
                </c:pt>
                <c:pt idx="3963">
                  <c:v>214.48787355114973</c:v>
                </c:pt>
                <c:pt idx="3964">
                  <c:v>229.3467797655336</c:v>
                </c:pt>
                <c:pt idx="3965">
                  <c:v>72.588287763358693</c:v>
                </c:pt>
                <c:pt idx="3966">
                  <c:v>87.44719397774233</c:v>
                </c:pt>
                <c:pt idx="3967">
                  <c:v>102.30610019212592</c:v>
                </c:pt>
                <c:pt idx="3968">
                  <c:v>117.16500640650966</c:v>
                </c:pt>
                <c:pt idx="3969">
                  <c:v>132.02391262089327</c:v>
                </c:pt>
                <c:pt idx="3970">
                  <c:v>146.88281883527685</c:v>
                </c:pt>
                <c:pt idx="3971">
                  <c:v>161.7417250496606</c:v>
                </c:pt>
                <c:pt idx="3972">
                  <c:v>176.60063126404427</c:v>
                </c:pt>
                <c:pt idx="3973">
                  <c:v>191.45953747842785</c:v>
                </c:pt>
                <c:pt idx="3974">
                  <c:v>206.31844369281137</c:v>
                </c:pt>
                <c:pt idx="3975">
                  <c:v>221.17734990719535</c:v>
                </c:pt>
                <c:pt idx="3976">
                  <c:v>79.277764119403855</c:v>
                </c:pt>
                <c:pt idx="3977">
                  <c:v>94.136670333787507</c:v>
                </c:pt>
                <c:pt idx="3978">
                  <c:v>108.99557654817113</c:v>
                </c:pt>
                <c:pt idx="3979">
                  <c:v>123.85448276255477</c:v>
                </c:pt>
                <c:pt idx="3980">
                  <c:v>138.71338897693849</c:v>
                </c:pt>
                <c:pt idx="3981">
                  <c:v>153.57229519132204</c:v>
                </c:pt>
                <c:pt idx="3982">
                  <c:v>168.43120140570582</c:v>
                </c:pt>
                <c:pt idx="3983">
                  <c:v>183.2901076200894</c:v>
                </c:pt>
                <c:pt idx="3984">
                  <c:v>198.14901383447295</c:v>
                </c:pt>
                <c:pt idx="3985">
                  <c:v>213.00792004885665</c:v>
                </c:pt>
                <c:pt idx="3986">
                  <c:v>85.967240475449046</c:v>
                </c:pt>
                <c:pt idx="3987">
                  <c:v>100.82614668983264</c:v>
                </c:pt>
                <c:pt idx="3988">
                  <c:v>115.68505290421633</c:v>
                </c:pt>
                <c:pt idx="3989">
                  <c:v>130.54395911859996</c:v>
                </c:pt>
                <c:pt idx="3990">
                  <c:v>145.40286533298362</c:v>
                </c:pt>
                <c:pt idx="3991">
                  <c:v>160.26177154736715</c:v>
                </c:pt>
                <c:pt idx="3992">
                  <c:v>175.12067776175095</c:v>
                </c:pt>
                <c:pt idx="3993">
                  <c:v>189.97958397613456</c:v>
                </c:pt>
                <c:pt idx="3994">
                  <c:v>204.83849019051809</c:v>
                </c:pt>
                <c:pt idx="3995">
                  <c:v>92.656716831494279</c:v>
                </c:pt>
                <c:pt idx="3996">
                  <c:v>107.51562304587789</c:v>
                </c:pt>
                <c:pt idx="3997">
                  <c:v>122.37452926026157</c:v>
                </c:pt>
                <c:pt idx="3998">
                  <c:v>137.23343547464509</c:v>
                </c:pt>
                <c:pt idx="3999">
                  <c:v>152.09234168902876</c:v>
                </c:pt>
                <c:pt idx="4000">
                  <c:v>166.95124790341234</c:v>
                </c:pt>
                <c:pt idx="4001">
                  <c:v>181.81015411779612</c:v>
                </c:pt>
                <c:pt idx="4002">
                  <c:v>196.66906033217978</c:v>
                </c:pt>
                <c:pt idx="4003">
                  <c:v>99.346193187539441</c:v>
                </c:pt>
                <c:pt idx="4004">
                  <c:v>114.20509940192308</c:v>
                </c:pt>
                <c:pt idx="4005">
                  <c:v>129.0640056163067</c:v>
                </c:pt>
                <c:pt idx="4006">
                  <c:v>143.92291183069028</c:v>
                </c:pt>
                <c:pt idx="4007">
                  <c:v>158.78181804507403</c:v>
                </c:pt>
                <c:pt idx="4008">
                  <c:v>173.6407242594575</c:v>
                </c:pt>
                <c:pt idx="4009">
                  <c:v>188.49963047384131</c:v>
                </c:pt>
                <c:pt idx="4010">
                  <c:v>106.0356695435845</c:v>
                </c:pt>
                <c:pt idx="4011">
                  <c:v>120.89457575796821</c:v>
                </c:pt>
                <c:pt idx="4012">
                  <c:v>135.75348197235189</c:v>
                </c:pt>
                <c:pt idx="4013">
                  <c:v>150.6123881867355</c:v>
                </c:pt>
                <c:pt idx="4014">
                  <c:v>165.47129440111917</c:v>
                </c:pt>
                <c:pt idx="4015">
                  <c:v>180.33020061550286</c:v>
                </c:pt>
                <c:pt idx="4016">
                  <c:v>112.72514589962974</c:v>
                </c:pt>
                <c:pt idx="4017">
                  <c:v>127.58405211401339</c:v>
                </c:pt>
                <c:pt idx="4018">
                  <c:v>142.44295832839708</c:v>
                </c:pt>
                <c:pt idx="4019">
                  <c:v>157.30186454278063</c:v>
                </c:pt>
                <c:pt idx="4020">
                  <c:v>172.16077075716444</c:v>
                </c:pt>
                <c:pt idx="4021">
                  <c:v>119.41462225567503</c:v>
                </c:pt>
                <c:pt idx="4022">
                  <c:v>134.27352847005858</c:v>
                </c:pt>
                <c:pt idx="4023">
                  <c:v>149.13243468444227</c:v>
                </c:pt>
                <c:pt idx="4024">
                  <c:v>163.99134089882583</c:v>
                </c:pt>
                <c:pt idx="4025">
                  <c:v>126.10409861172008</c:v>
                </c:pt>
                <c:pt idx="4026">
                  <c:v>140.96300482610366</c:v>
                </c:pt>
                <c:pt idx="4027">
                  <c:v>155.82191104048735</c:v>
                </c:pt>
                <c:pt idx="4028">
                  <c:v>132.79357496776527</c:v>
                </c:pt>
                <c:pt idx="4029">
                  <c:v>147.65248118214888</c:v>
                </c:pt>
                <c:pt idx="4030">
                  <c:v>139.48305132381046</c:v>
                </c:pt>
                <c:pt idx="4031">
                  <c:v>82.85712933030284</c:v>
                </c:pt>
                <c:pt idx="4032">
                  <c:v>97.716035544686463</c:v>
                </c:pt>
                <c:pt idx="4033">
                  <c:v>112.5749417590701</c:v>
                </c:pt>
                <c:pt idx="4034">
                  <c:v>127.43384797345369</c:v>
                </c:pt>
                <c:pt idx="4035">
                  <c:v>142.29275418783735</c:v>
                </c:pt>
                <c:pt idx="4036">
                  <c:v>157.15166040222104</c:v>
                </c:pt>
                <c:pt idx="4037">
                  <c:v>172.01056661660476</c:v>
                </c:pt>
                <c:pt idx="4038">
                  <c:v>186.86947283098837</c:v>
                </c:pt>
                <c:pt idx="4039">
                  <c:v>201.72837904537195</c:v>
                </c:pt>
                <c:pt idx="4040">
                  <c:v>216.58728525975565</c:v>
                </c:pt>
                <c:pt idx="4041">
                  <c:v>89.546605686347988</c:v>
                </c:pt>
                <c:pt idx="4042">
                  <c:v>104.40551190073154</c:v>
                </c:pt>
                <c:pt idx="4043">
                  <c:v>119.26441811511522</c:v>
                </c:pt>
                <c:pt idx="4044">
                  <c:v>134.12332432949893</c:v>
                </c:pt>
                <c:pt idx="4045">
                  <c:v>148.98223054388257</c:v>
                </c:pt>
                <c:pt idx="4046">
                  <c:v>163.84113675826612</c:v>
                </c:pt>
                <c:pt idx="4047">
                  <c:v>178.7000429726499</c:v>
                </c:pt>
                <c:pt idx="4048">
                  <c:v>193.55894918703353</c:v>
                </c:pt>
                <c:pt idx="4049">
                  <c:v>208.41785540141717</c:v>
                </c:pt>
                <c:pt idx="4050">
                  <c:v>96.236082042393249</c:v>
                </c:pt>
                <c:pt idx="4051">
                  <c:v>111.09498825677693</c:v>
                </c:pt>
                <c:pt idx="4052">
                  <c:v>125.95389447116044</c:v>
                </c:pt>
                <c:pt idx="4053">
                  <c:v>140.81280068554412</c:v>
                </c:pt>
                <c:pt idx="4054">
                  <c:v>155.67170689992776</c:v>
                </c:pt>
                <c:pt idx="4055">
                  <c:v>170.53061311431128</c:v>
                </c:pt>
                <c:pt idx="4056">
                  <c:v>185.38951932869503</c:v>
                </c:pt>
                <c:pt idx="4057">
                  <c:v>200.2484255430787</c:v>
                </c:pt>
                <c:pt idx="4058">
                  <c:v>102.92555839843837</c:v>
                </c:pt>
                <c:pt idx="4059">
                  <c:v>117.78446461282198</c:v>
                </c:pt>
                <c:pt idx="4060">
                  <c:v>132.64337082720562</c:v>
                </c:pt>
                <c:pt idx="4061">
                  <c:v>147.50227704158934</c:v>
                </c:pt>
                <c:pt idx="4062">
                  <c:v>162.361183255973</c:v>
                </c:pt>
                <c:pt idx="4063">
                  <c:v>177.22008947035664</c:v>
                </c:pt>
                <c:pt idx="4064">
                  <c:v>192.07899568474031</c:v>
                </c:pt>
                <c:pt idx="4065">
                  <c:v>109.6150347544836</c:v>
                </c:pt>
                <c:pt idx="4066">
                  <c:v>124.47394096886721</c:v>
                </c:pt>
                <c:pt idx="4067">
                  <c:v>139.33284718325086</c:v>
                </c:pt>
                <c:pt idx="4068">
                  <c:v>154.19175339763453</c:v>
                </c:pt>
                <c:pt idx="4069">
                  <c:v>169.05065961201825</c:v>
                </c:pt>
                <c:pt idx="4070">
                  <c:v>183.90956582640166</c:v>
                </c:pt>
                <c:pt idx="4071">
                  <c:v>116.30451111052884</c:v>
                </c:pt>
                <c:pt idx="4072">
                  <c:v>131.16341732491239</c:v>
                </c:pt>
                <c:pt idx="4073">
                  <c:v>146.02232353929602</c:v>
                </c:pt>
                <c:pt idx="4074">
                  <c:v>160.88122975367975</c:v>
                </c:pt>
                <c:pt idx="4075">
                  <c:v>175.74013596806321</c:v>
                </c:pt>
                <c:pt idx="4076">
                  <c:v>122.99398746657391</c:v>
                </c:pt>
                <c:pt idx="4077">
                  <c:v>137.85289368095761</c:v>
                </c:pt>
                <c:pt idx="4078">
                  <c:v>152.71179989534119</c:v>
                </c:pt>
                <c:pt idx="4079">
                  <c:v>167.5707061097248</c:v>
                </c:pt>
                <c:pt idx="4080">
                  <c:v>129.6834638226191</c:v>
                </c:pt>
                <c:pt idx="4081">
                  <c:v>144.5423700370028</c:v>
                </c:pt>
                <c:pt idx="4082">
                  <c:v>159.40127625138632</c:v>
                </c:pt>
                <c:pt idx="4083">
                  <c:v>136.37294017866432</c:v>
                </c:pt>
                <c:pt idx="4084">
                  <c:v>151.23184639304796</c:v>
                </c:pt>
                <c:pt idx="4085">
                  <c:v>143.06241653470937</c:v>
                </c:pt>
                <c:pt idx="4086">
                  <c:v>99.815447253292206</c:v>
                </c:pt>
                <c:pt idx="4087">
                  <c:v>114.67435346767579</c:v>
                </c:pt>
                <c:pt idx="4088">
                  <c:v>129.53325968205951</c:v>
                </c:pt>
                <c:pt idx="4089">
                  <c:v>144.39216589644309</c:v>
                </c:pt>
                <c:pt idx="4090">
                  <c:v>159.25107211082678</c:v>
                </c:pt>
                <c:pt idx="4091">
                  <c:v>174.10997832521051</c:v>
                </c:pt>
                <c:pt idx="4092">
                  <c:v>188.96888453959397</c:v>
                </c:pt>
                <c:pt idx="4093">
                  <c:v>203.82779075397764</c:v>
                </c:pt>
                <c:pt idx="4094">
                  <c:v>106.50492360933735</c:v>
                </c:pt>
                <c:pt idx="4095">
                  <c:v>121.36382982372098</c:v>
                </c:pt>
                <c:pt idx="4096">
                  <c:v>136.22273603810461</c:v>
                </c:pt>
                <c:pt idx="4097">
                  <c:v>151.08164225248828</c:v>
                </c:pt>
                <c:pt idx="4098">
                  <c:v>165.94054846687192</c:v>
                </c:pt>
                <c:pt idx="4099">
                  <c:v>180.79945468125561</c:v>
                </c:pt>
                <c:pt idx="4100">
                  <c:v>195.65836089563902</c:v>
                </c:pt>
                <c:pt idx="4101">
                  <c:v>113.19439996538252</c:v>
                </c:pt>
                <c:pt idx="4102">
                  <c:v>128.0533061797662</c:v>
                </c:pt>
                <c:pt idx="4103">
                  <c:v>142.9122123941498</c:v>
                </c:pt>
                <c:pt idx="4104">
                  <c:v>157.77111860853338</c:v>
                </c:pt>
                <c:pt idx="4105">
                  <c:v>172.63002482291705</c:v>
                </c:pt>
                <c:pt idx="4106">
                  <c:v>187.48893103730072</c:v>
                </c:pt>
                <c:pt idx="4107">
                  <c:v>119.88387632142771</c:v>
                </c:pt>
                <c:pt idx="4108">
                  <c:v>134.74278253581133</c:v>
                </c:pt>
                <c:pt idx="4109">
                  <c:v>149.60168875019502</c:v>
                </c:pt>
                <c:pt idx="4110">
                  <c:v>164.46059496457872</c:v>
                </c:pt>
                <c:pt idx="4111">
                  <c:v>179.3195011789623</c:v>
                </c:pt>
                <c:pt idx="4112">
                  <c:v>126.57335267747294</c:v>
                </c:pt>
                <c:pt idx="4113">
                  <c:v>141.43225889185655</c:v>
                </c:pt>
                <c:pt idx="4114">
                  <c:v>156.29116510624021</c:v>
                </c:pt>
                <c:pt idx="4115">
                  <c:v>171.15007132062362</c:v>
                </c:pt>
                <c:pt idx="4116">
                  <c:v>133.26282903351813</c:v>
                </c:pt>
                <c:pt idx="4117">
                  <c:v>148.12173524790165</c:v>
                </c:pt>
                <c:pt idx="4118">
                  <c:v>162.98064146228529</c:v>
                </c:pt>
                <c:pt idx="4119">
                  <c:v>139.95230538956326</c:v>
                </c:pt>
                <c:pt idx="4120">
                  <c:v>154.81121160394682</c:v>
                </c:pt>
                <c:pt idx="4121">
                  <c:v>146.64178174560851</c:v>
                </c:pt>
                <c:pt idx="4122">
                  <c:v>116.77376517628157</c:v>
                </c:pt>
                <c:pt idx="4123">
                  <c:v>131.63267139066519</c:v>
                </c:pt>
                <c:pt idx="4124">
                  <c:v>146.4915776050488</c:v>
                </c:pt>
                <c:pt idx="4125">
                  <c:v>161.35048381943238</c:v>
                </c:pt>
                <c:pt idx="4126">
                  <c:v>176.20939003381613</c:v>
                </c:pt>
                <c:pt idx="4127">
                  <c:v>191.06829624819963</c:v>
                </c:pt>
                <c:pt idx="4128">
                  <c:v>123.46324153232666</c:v>
                </c:pt>
                <c:pt idx="4129">
                  <c:v>138.32214774671036</c:v>
                </c:pt>
                <c:pt idx="4130">
                  <c:v>153.18105396109391</c:v>
                </c:pt>
                <c:pt idx="4131">
                  <c:v>168.03996017547766</c:v>
                </c:pt>
                <c:pt idx="4132">
                  <c:v>182.89886638986118</c:v>
                </c:pt>
                <c:pt idx="4133">
                  <c:v>130.15271788837188</c:v>
                </c:pt>
                <c:pt idx="4134">
                  <c:v>145.0116241027556</c:v>
                </c:pt>
                <c:pt idx="4135">
                  <c:v>159.87053031713921</c:v>
                </c:pt>
                <c:pt idx="4136">
                  <c:v>174.72943653152288</c:v>
                </c:pt>
                <c:pt idx="4137">
                  <c:v>136.84219424441702</c:v>
                </c:pt>
                <c:pt idx="4138">
                  <c:v>151.70110045880068</c:v>
                </c:pt>
                <c:pt idx="4139">
                  <c:v>166.56000667318435</c:v>
                </c:pt>
                <c:pt idx="4140">
                  <c:v>143.53167060046218</c:v>
                </c:pt>
                <c:pt idx="4141">
                  <c:v>158.3905768148459</c:v>
                </c:pt>
                <c:pt idx="4142">
                  <c:v>150.22114695650737</c:v>
                </c:pt>
                <c:pt idx="4143">
                  <c:v>133.7320830992708</c:v>
                </c:pt>
                <c:pt idx="4144">
                  <c:v>148.59098931365449</c:v>
                </c:pt>
                <c:pt idx="4145">
                  <c:v>163.44989552803807</c:v>
                </c:pt>
                <c:pt idx="4146">
                  <c:v>178.30880174242176</c:v>
                </c:pt>
                <c:pt idx="4147">
                  <c:v>140.42155945531604</c:v>
                </c:pt>
                <c:pt idx="4148">
                  <c:v>155.28046566969965</c:v>
                </c:pt>
                <c:pt idx="4149">
                  <c:v>170.1393718840832</c:v>
                </c:pt>
                <c:pt idx="4150">
                  <c:v>147.11103581136115</c:v>
                </c:pt>
                <c:pt idx="4151">
                  <c:v>161.96994202574493</c:v>
                </c:pt>
                <c:pt idx="4152">
                  <c:v>153.80051216740637</c:v>
                </c:pt>
                <c:pt idx="4153">
                  <c:v>150.69040102226012</c:v>
                </c:pt>
                <c:pt idx="4154">
                  <c:v>165.54930723664381</c:v>
                </c:pt>
                <c:pt idx="4155">
                  <c:v>157.37987737830528</c:v>
                </c:pt>
                <c:pt idx="4156">
                  <c:v>73.864544100846402</c:v>
                </c:pt>
                <c:pt idx="4157">
                  <c:v>88.723450315230039</c:v>
                </c:pt>
                <c:pt idx="4158">
                  <c:v>103.58235652961369</c:v>
                </c:pt>
                <c:pt idx="4159">
                  <c:v>118.44126274399724</c:v>
                </c:pt>
                <c:pt idx="4160">
                  <c:v>133.30016895838099</c:v>
                </c:pt>
                <c:pt idx="4161">
                  <c:v>148.15907517276466</c:v>
                </c:pt>
                <c:pt idx="4162">
                  <c:v>163.01798138714827</c:v>
                </c:pt>
                <c:pt idx="4163">
                  <c:v>177.87688760153196</c:v>
                </c:pt>
                <c:pt idx="4164">
                  <c:v>192.73579381591554</c:v>
                </c:pt>
                <c:pt idx="4165">
                  <c:v>207.59470003029924</c:v>
                </c:pt>
                <c:pt idx="4166">
                  <c:v>80.554020456891465</c:v>
                </c:pt>
                <c:pt idx="4167">
                  <c:v>95.412926671275187</c:v>
                </c:pt>
                <c:pt idx="4168">
                  <c:v>110.27183288565888</c:v>
                </c:pt>
                <c:pt idx="4169">
                  <c:v>125.13073910004255</c:v>
                </c:pt>
                <c:pt idx="4170">
                  <c:v>139.98964531442621</c:v>
                </c:pt>
                <c:pt idx="4171">
                  <c:v>154.84855152880979</c:v>
                </c:pt>
                <c:pt idx="4172">
                  <c:v>169.70745774319346</c:v>
                </c:pt>
                <c:pt idx="4173">
                  <c:v>184.56636395757701</c:v>
                </c:pt>
                <c:pt idx="4174">
                  <c:v>199.42527017196068</c:v>
                </c:pt>
                <c:pt idx="4175">
                  <c:v>87.243496812936755</c:v>
                </c:pt>
                <c:pt idx="4176">
                  <c:v>102.10240302732038</c:v>
                </c:pt>
                <c:pt idx="4177">
                  <c:v>116.961309241704</c:v>
                </c:pt>
                <c:pt idx="4178">
                  <c:v>131.8202154560876</c:v>
                </c:pt>
                <c:pt idx="4179">
                  <c:v>146.67912167047137</c:v>
                </c:pt>
                <c:pt idx="4180">
                  <c:v>161.53802788485496</c:v>
                </c:pt>
                <c:pt idx="4181">
                  <c:v>176.39693409923862</c:v>
                </c:pt>
                <c:pt idx="4182">
                  <c:v>191.25584031362234</c:v>
                </c:pt>
                <c:pt idx="4183">
                  <c:v>93.932973168981903</c:v>
                </c:pt>
                <c:pt idx="4184">
                  <c:v>108.79187938336561</c:v>
                </c:pt>
                <c:pt idx="4185">
                  <c:v>123.65078559774912</c:v>
                </c:pt>
                <c:pt idx="4186">
                  <c:v>138.50969181213284</c:v>
                </c:pt>
                <c:pt idx="4187">
                  <c:v>153.36859802651648</c:v>
                </c:pt>
                <c:pt idx="4188">
                  <c:v>168.22750424090017</c:v>
                </c:pt>
                <c:pt idx="4189">
                  <c:v>183.08641045528375</c:v>
                </c:pt>
                <c:pt idx="4190">
                  <c:v>100.62244952502712</c:v>
                </c:pt>
                <c:pt idx="4191">
                  <c:v>115.4813557394107</c:v>
                </c:pt>
                <c:pt idx="4192">
                  <c:v>130.34026195379434</c:v>
                </c:pt>
                <c:pt idx="4193">
                  <c:v>145.19916816817806</c:v>
                </c:pt>
                <c:pt idx="4194">
                  <c:v>160.05807438256159</c:v>
                </c:pt>
                <c:pt idx="4195">
                  <c:v>174.91698059694528</c:v>
                </c:pt>
                <c:pt idx="4196">
                  <c:v>107.3119258810723</c:v>
                </c:pt>
                <c:pt idx="4197">
                  <c:v>122.17083209545586</c:v>
                </c:pt>
                <c:pt idx="4198">
                  <c:v>137.02973830983962</c:v>
                </c:pt>
                <c:pt idx="4199">
                  <c:v>151.88864452422311</c:v>
                </c:pt>
                <c:pt idx="4200">
                  <c:v>166.74755073860678</c:v>
                </c:pt>
                <c:pt idx="4201">
                  <c:v>114.00140223711749</c:v>
                </c:pt>
                <c:pt idx="4202">
                  <c:v>128.86030845150114</c:v>
                </c:pt>
                <c:pt idx="4203">
                  <c:v>143.71921466588475</c:v>
                </c:pt>
                <c:pt idx="4204">
                  <c:v>158.57812088026844</c:v>
                </c:pt>
                <c:pt idx="4205">
                  <c:v>120.69087859316252</c:v>
                </c:pt>
                <c:pt idx="4206">
                  <c:v>135.54978480754619</c:v>
                </c:pt>
                <c:pt idx="4207">
                  <c:v>150.40869102192988</c:v>
                </c:pt>
                <c:pt idx="4208">
                  <c:v>127.38035494920781</c:v>
                </c:pt>
                <c:pt idx="4209">
                  <c:v>142.23926116359146</c:v>
                </c:pt>
                <c:pt idx="4210">
                  <c:v>134.06983130525308</c:v>
                </c:pt>
                <c:pt idx="4211">
                  <c:v>90.822862023835711</c:v>
                </c:pt>
                <c:pt idx="4212">
                  <c:v>105.68176823821923</c:v>
                </c:pt>
                <c:pt idx="4213">
                  <c:v>120.54067445260299</c:v>
                </c:pt>
                <c:pt idx="4214">
                  <c:v>135.39958066698668</c:v>
                </c:pt>
                <c:pt idx="4215">
                  <c:v>150.25848688137026</c:v>
                </c:pt>
                <c:pt idx="4216">
                  <c:v>165.11739309575393</c:v>
                </c:pt>
                <c:pt idx="4217">
                  <c:v>179.97629931013745</c:v>
                </c:pt>
                <c:pt idx="4218">
                  <c:v>194.83520552452109</c:v>
                </c:pt>
                <c:pt idx="4219">
                  <c:v>97.51233837988093</c:v>
                </c:pt>
                <c:pt idx="4220">
                  <c:v>112.37124459426451</c:v>
                </c:pt>
                <c:pt idx="4221">
                  <c:v>127.23015080864809</c:v>
                </c:pt>
                <c:pt idx="4222">
                  <c:v>142.08905702303178</c:v>
                </c:pt>
                <c:pt idx="4223">
                  <c:v>156.94796323741537</c:v>
                </c:pt>
                <c:pt idx="4224">
                  <c:v>171.80686945179914</c:v>
                </c:pt>
                <c:pt idx="4225">
                  <c:v>186.6657756661827</c:v>
                </c:pt>
                <c:pt idx="4226">
                  <c:v>104.20181473592598</c:v>
                </c:pt>
                <c:pt idx="4227">
                  <c:v>119.0607209503097</c:v>
                </c:pt>
                <c:pt idx="4228">
                  <c:v>133.91962716469331</c:v>
                </c:pt>
                <c:pt idx="4229">
                  <c:v>148.77853337907695</c:v>
                </c:pt>
                <c:pt idx="4230">
                  <c:v>163.63743959346061</c:v>
                </c:pt>
                <c:pt idx="4231">
                  <c:v>178.49634580784422</c:v>
                </c:pt>
                <c:pt idx="4232">
                  <c:v>110.89129109197125</c:v>
                </c:pt>
                <c:pt idx="4233">
                  <c:v>125.75019730635495</c:v>
                </c:pt>
                <c:pt idx="4234">
                  <c:v>140.60910352073853</c:v>
                </c:pt>
                <c:pt idx="4235">
                  <c:v>155.46800973512214</c:v>
                </c:pt>
                <c:pt idx="4236">
                  <c:v>170.32691594950583</c:v>
                </c:pt>
                <c:pt idx="4237">
                  <c:v>117.58076744801642</c:v>
                </c:pt>
                <c:pt idx="4238">
                  <c:v>132.4396736624</c:v>
                </c:pt>
                <c:pt idx="4239">
                  <c:v>147.29857987678372</c:v>
                </c:pt>
                <c:pt idx="4240">
                  <c:v>162.15748609116733</c:v>
                </c:pt>
                <c:pt idx="4241">
                  <c:v>124.27024380406155</c:v>
                </c:pt>
                <c:pt idx="4242">
                  <c:v>139.12915001844522</c:v>
                </c:pt>
                <c:pt idx="4243">
                  <c:v>153.98805623282885</c:v>
                </c:pt>
                <c:pt idx="4244">
                  <c:v>130.95972016010674</c:v>
                </c:pt>
                <c:pt idx="4245">
                  <c:v>145.81862637449038</c:v>
                </c:pt>
                <c:pt idx="4246">
                  <c:v>137.64919651615199</c:v>
                </c:pt>
                <c:pt idx="4247">
                  <c:v>107.78117994682501</c:v>
                </c:pt>
                <c:pt idx="4248">
                  <c:v>122.64008616120861</c:v>
                </c:pt>
                <c:pt idx="4249">
                  <c:v>137.49899237559234</c:v>
                </c:pt>
                <c:pt idx="4250">
                  <c:v>152.35789858997595</c:v>
                </c:pt>
                <c:pt idx="4251">
                  <c:v>167.21680480435955</c:v>
                </c:pt>
                <c:pt idx="4252">
                  <c:v>182.07571101874333</c:v>
                </c:pt>
                <c:pt idx="4253">
                  <c:v>114.47065630287022</c:v>
                </c:pt>
                <c:pt idx="4254">
                  <c:v>129.32956251725381</c:v>
                </c:pt>
                <c:pt idx="4255">
                  <c:v>144.18846873163747</c:v>
                </c:pt>
                <c:pt idx="4256">
                  <c:v>159.04737494602111</c:v>
                </c:pt>
                <c:pt idx="4257">
                  <c:v>173.9062811604048</c:v>
                </c:pt>
                <c:pt idx="4258">
                  <c:v>121.16013265891536</c:v>
                </c:pt>
                <c:pt idx="4259">
                  <c:v>136.01903887329905</c:v>
                </c:pt>
                <c:pt idx="4260">
                  <c:v>150.87794508768263</c:v>
                </c:pt>
                <c:pt idx="4261">
                  <c:v>165.73685130206621</c:v>
                </c:pt>
                <c:pt idx="4262">
                  <c:v>127.84960901496055</c:v>
                </c:pt>
                <c:pt idx="4263">
                  <c:v>142.70851522934424</c:v>
                </c:pt>
                <c:pt idx="4264">
                  <c:v>157.56742144372785</c:v>
                </c:pt>
                <c:pt idx="4265">
                  <c:v>134.53908537100568</c:v>
                </c:pt>
                <c:pt idx="4266">
                  <c:v>149.39799158538943</c:v>
                </c:pt>
                <c:pt idx="4267">
                  <c:v>141.2285617270509</c:v>
                </c:pt>
                <c:pt idx="4268">
                  <c:v>124.73949786981436</c:v>
                </c:pt>
                <c:pt idx="4269">
                  <c:v>139.59840408419799</c:v>
                </c:pt>
                <c:pt idx="4270">
                  <c:v>154.45731029858166</c:v>
                </c:pt>
                <c:pt idx="4271">
                  <c:v>169.31621651296524</c:v>
                </c:pt>
                <c:pt idx="4272">
                  <c:v>131.42897422585952</c:v>
                </c:pt>
                <c:pt idx="4273">
                  <c:v>146.28788044024316</c:v>
                </c:pt>
                <c:pt idx="4274">
                  <c:v>161.14678665462677</c:v>
                </c:pt>
                <c:pt idx="4275">
                  <c:v>138.11845058190471</c:v>
                </c:pt>
                <c:pt idx="4276">
                  <c:v>152.97735679628829</c:v>
                </c:pt>
                <c:pt idx="4277">
                  <c:v>144.80792693794993</c:v>
                </c:pt>
                <c:pt idx="4278">
                  <c:v>141.69781579280362</c:v>
                </c:pt>
                <c:pt idx="4279">
                  <c:v>156.55672200718726</c:v>
                </c:pt>
                <c:pt idx="4280">
                  <c:v>148.38729214884879</c:v>
                </c:pt>
                <c:pt idx="4281">
                  <c:v>81.830276794379188</c:v>
                </c:pt>
                <c:pt idx="4282">
                  <c:v>96.689183008762825</c:v>
                </c:pt>
                <c:pt idx="4283">
                  <c:v>111.54808922314643</c:v>
                </c:pt>
                <c:pt idx="4284">
                  <c:v>126.40699543753014</c:v>
                </c:pt>
                <c:pt idx="4285">
                  <c:v>141.26590165191374</c:v>
                </c:pt>
                <c:pt idx="4286">
                  <c:v>156.1248078662974</c:v>
                </c:pt>
                <c:pt idx="4287">
                  <c:v>170.98371408068107</c:v>
                </c:pt>
                <c:pt idx="4288">
                  <c:v>185.84262029506451</c:v>
                </c:pt>
                <c:pt idx="4289">
                  <c:v>88.51975315042435</c:v>
                </c:pt>
                <c:pt idx="4290">
                  <c:v>103.37865936480807</c:v>
                </c:pt>
                <c:pt idx="4291">
                  <c:v>118.2375655791917</c:v>
                </c:pt>
                <c:pt idx="4292">
                  <c:v>133.09647179357529</c:v>
                </c:pt>
                <c:pt idx="4293">
                  <c:v>147.95537800795896</c:v>
                </c:pt>
                <c:pt idx="4294">
                  <c:v>162.81428422234256</c:v>
                </c:pt>
                <c:pt idx="4295">
                  <c:v>177.67319043672614</c:v>
                </c:pt>
                <c:pt idx="4296">
                  <c:v>95.209229506469541</c:v>
                </c:pt>
                <c:pt idx="4297">
                  <c:v>110.06813572085326</c:v>
                </c:pt>
                <c:pt idx="4298">
                  <c:v>124.92704193523693</c:v>
                </c:pt>
                <c:pt idx="4299">
                  <c:v>139.78594814962059</c:v>
                </c:pt>
                <c:pt idx="4300">
                  <c:v>154.64485436400423</c:v>
                </c:pt>
                <c:pt idx="4301">
                  <c:v>169.50376057838776</c:v>
                </c:pt>
                <c:pt idx="4302">
                  <c:v>101.89870586251475</c:v>
                </c:pt>
                <c:pt idx="4303">
                  <c:v>116.75761207689834</c:v>
                </c:pt>
                <c:pt idx="4304">
                  <c:v>131.61651829128209</c:v>
                </c:pt>
                <c:pt idx="4305">
                  <c:v>146.47542450566567</c:v>
                </c:pt>
                <c:pt idx="4306">
                  <c:v>161.33433072004919</c:v>
                </c:pt>
                <c:pt idx="4307">
                  <c:v>108.58818221855999</c:v>
                </c:pt>
                <c:pt idx="4308">
                  <c:v>123.44708843294357</c:v>
                </c:pt>
                <c:pt idx="4309">
                  <c:v>138.30599464732725</c:v>
                </c:pt>
                <c:pt idx="4310">
                  <c:v>153.16490086171075</c:v>
                </c:pt>
                <c:pt idx="4311">
                  <c:v>115.27765857460514</c:v>
                </c:pt>
                <c:pt idx="4312">
                  <c:v>130.13656478898875</c:v>
                </c:pt>
                <c:pt idx="4313">
                  <c:v>144.99547100337227</c:v>
                </c:pt>
                <c:pt idx="4314">
                  <c:v>121.96713493065016</c:v>
                </c:pt>
                <c:pt idx="4315">
                  <c:v>136.826041145034</c:v>
                </c:pt>
                <c:pt idx="4316">
                  <c:v>128.65661128669544</c:v>
                </c:pt>
                <c:pt idx="4317">
                  <c:v>98.788594717368483</c:v>
                </c:pt>
                <c:pt idx="4318">
                  <c:v>113.64750093175226</c:v>
                </c:pt>
                <c:pt idx="4319">
                  <c:v>128.50640714613581</c:v>
                </c:pt>
                <c:pt idx="4320">
                  <c:v>143.36531336051937</c:v>
                </c:pt>
                <c:pt idx="4321">
                  <c:v>158.22421957490303</c:v>
                </c:pt>
                <c:pt idx="4322">
                  <c:v>173.08312578928675</c:v>
                </c:pt>
                <c:pt idx="4323">
                  <c:v>105.47807107341364</c:v>
                </c:pt>
                <c:pt idx="4324">
                  <c:v>120.33697728779747</c:v>
                </c:pt>
                <c:pt idx="4325">
                  <c:v>135.19588350218106</c:v>
                </c:pt>
                <c:pt idx="4326">
                  <c:v>150.05478971656447</c:v>
                </c:pt>
                <c:pt idx="4327">
                  <c:v>164.91369593094819</c:v>
                </c:pt>
                <c:pt idx="4328">
                  <c:v>112.16754742945888</c:v>
                </c:pt>
                <c:pt idx="4329">
                  <c:v>127.02645364384256</c:v>
                </c:pt>
                <c:pt idx="4330">
                  <c:v>141.88535985822611</c:v>
                </c:pt>
                <c:pt idx="4331">
                  <c:v>156.74426607260978</c:v>
                </c:pt>
                <c:pt idx="4332">
                  <c:v>118.85702378550404</c:v>
                </c:pt>
                <c:pt idx="4333">
                  <c:v>133.71592999988769</c:v>
                </c:pt>
                <c:pt idx="4334">
                  <c:v>148.57483621427133</c:v>
                </c:pt>
                <c:pt idx="4335">
                  <c:v>125.54650014154923</c:v>
                </c:pt>
                <c:pt idx="4336">
                  <c:v>140.40540635593291</c:v>
                </c:pt>
                <c:pt idx="4337">
                  <c:v>132.23597649759435</c:v>
                </c:pt>
                <c:pt idx="4338">
                  <c:v>115.74691264035792</c:v>
                </c:pt>
                <c:pt idx="4339">
                  <c:v>130.60581885474147</c:v>
                </c:pt>
                <c:pt idx="4340">
                  <c:v>145.46472506912514</c:v>
                </c:pt>
                <c:pt idx="4341">
                  <c:v>160.32363128350872</c:v>
                </c:pt>
                <c:pt idx="4342">
                  <c:v>122.43638899640305</c:v>
                </c:pt>
                <c:pt idx="4343">
                  <c:v>137.29529521078669</c:v>
                </c:pt>
                <c:pt idx="4344">
                  <c:v>152.1542014251703</c:v>
                </c:pt>
                <c:pt idx="4345">
                  <c:v>129.12586535244819</c:v>
                </c:pt>
                <c:pt idx="4346">
                  <c:v>143.98477156683188</c:v>
                </c:pt>
                <c:pt idx="4347">
                  <c:v>135.81534170849343</c:v>
                </c:pt>
                <c:pt idx="4348">
                  <c:v>132.7052305633471</c:v>
                </c:pt>
                <c:pt idx="4349">
                  <c:v>147.56413677773085</c:v>
                </c:pt>
                <c:pt idx="4350">
                  <c:v>139.39470691939238</c:v>
                </c:pt>
                <c:pt idx="4351">
                  <c:v>89.796009487912059</c:v>
                </c:pt>
                <c:pt idx="4352">
                  <c:v>104.65491570229575</c:v>
                </c:pt>
                <c:pt idx="4353">
                  <c:v>119.51382191667935</c:v>
                </c:pt>
                <c:pt idx="4354">
                  <c:v>134.37272813106298</c:v>
                </c:pt>
                <c:pt idx="4355">
                  <c:v>149.23163434544662</c:v>
                </c:pt>
                <c:pt idx="4356">
                  <c:v>164.09054055983026</c:v>
                </c:pt>
                <c:pt idx="4357">
                  <c:v>96.485485843957193</c:v>
                </c:pt>
                <c:pt idx="4358">
                  <c:v>111.34439205834086</c:v>
                </c:pt>
                <c:pt idx="4359">
                  <c:v>126.20329827272457</c:v>
                </c:pt>
                <c:pt idx="4360">
                  <c:v>141.06220448710812</c:v>
                </c:pt>
                <c:pt idx="4361">
                  <c:v>155.9211107014917</c:v>
                </c:pt>
                <c:pt idx="4362">
                  <c:v>103.1749622000024</c:v>
                </c:pt>
                <c:pt idx="4363">
                  <c:v>118.03386841438601</c:v>
                </c:pt>
                <c:pt idx="4364">
                  <c:v>132.89277462876964</c:v>
                </c:pt>
                <c:pt idx="4365">
                  <c:v>147.75168084315334</c:v>
                </c:pt>
                <c:pt idx="4366">
                  <c:v>109.86443855604756</c:v>
                </c:pt>
                <c:pt idx="4367">
                  <c:v>124.7233447704312</c:v>
                </c:pt>
                <c:pt idx="4368">
                  <c:v>139.58225098481483</c:v>
                </c:pt>
                <c:pt idx="4369">
                  <c:v>116.55391491209267</c:v>
                </c:pt>
                <c:pt idx="4370">
                  <c:v>131.41282112647656</c:v>
                </c:pt>
                <c:pt idx="4371">
                  <c:v>123.24339126813797</c:v>
                </c:pt>
                <c:pt idx="4372">
                  <c:v>106.7543274109014</c:v>
                </c:pt>
                <c:pt idx="4373">
                  <c:v>121.61323362528503</c:v>
                </c:pt>
                <c:pt idx="4374">
                  <c:v>136.47213983966876</c:v>
                </c:pt>
                <c:pt idx="4375">
                  <c:v>151.33104605405225</c:v>
                </c:pt>
                <c:pt idx="4376">
                  <c:v>113.44380376694659</c:v>
                </c:pt>
                <c:pt idx="4377">
                  <c:v>128.30270998133022</c:v>
                </c:pt>
                <c:pt idx="4378">
                  <c:v>143.16161619571383</c:v>
                </c:pt>
                <c:pt idx="4379">
                  <c:v>120.13328012299171</c:v>
                </c:pt>
                <c:pt idx="4380">
                  <c:v>134.99218633737539</c:v>
                </c:pt>
                <c:pt idx="4381">
                  <c:v>126.82275647903684</c:v>
                </c:pt>
                <c:pt idx="4382">
                  <c:v>123.71264533389063</c:v>
                </c:pt>
                <c:pt idx="4383">
                  <c:v>138.57155154827436</c:v>
                </c:pt>
                <c:pt idx="4384">
                  <c:v>130.4021216899358</c:v>
                </c:pt>
                <c:pt idx="4385">
                  <c:v>97.761742181444887</c:v>
                </c:pt>
                <c:pt idx="4386">
                  <c:v>112.62064839582857</c:v>
                </c:pt>
                <c:pt idx="4387">
                  <c:v>127.47955461021219</c:v>
                </c:pt>
                <c:pt idx="4388">
                  <c:v>142.33846082459584</c:v>
                </c:pt>
                <c:pt idx="4389">
                  <c:v>104.45121853749004</c:v>
                </c:pt>
                <c:pt idx="4390">
                  <c:v>119.31012475187364</c:v>
                </c:pt>
                <c:pt idx="4391">
                  <c:v>134.16903096625737</c:v>
                </c:pt>
                <c:pt idx="4392">
                  <c:v>111.14069489353523</c:v>
                </c:pt>
                <c:pt idx="4393">
                  <c:v>125.99960110791892</c:v>
                </c:pt>
                <c:pt idx="4394">
                  <c:v>117.83017124958047</c:v>
                </c:pt>
                <c:pt idx="4395">
                  <c:v>114.7200601044342</c:v>
                </c:pt>
                <c:pt idx="4396">
                  <c:v>129.57896631881778</c:v>
                </c:pt>
                <c:pt idx="4397">
                  <c:v>121.40953646047936</c:v>
                </c:pt>
                <c:pt idx="4398">
                  <c:v>105.72747487497773</c:v>
                </c:pt>
                <c:pt idx="4399">
                  <c:v>120.58638108936144</c:v>
                </c:pt>
                <c:pt idx="4400">
                  <c:v>112.41695123102294</c:v>
                </c:pt>
                <c:pt idx="4401">
                  <c:v>63.910771618374199</c:v>
                </c:pt>
                <c:pt idx="4402">
                  <c:v>78.769677832757864</c:v>
                </c:pt>
                <c:pt idx="4403">
                  <c:v>93.628584047141572</c:v>
                </c:pt>
                <c:pt idx="4404">
                  <c:v>108.48749026152515</c:v>
                </c:pt>
                <c:pt idx="4405">
                  <c:v>123.3463964759089</c:v>
                </c:pt>
                <c:pt idx="4406">
                  <c:v>138.20530269029237</c:v>
                </c:pt>
                <c:pt idx="4407">
                  <c:v>153.06420890467604</c:v>
                </c:pt>
                <c:pt idx="4408">
                  <c:v>167.9231151190597</c:v>
                </c:pt>
                <c:pt idx="4409">
                  <c:v>182.78202133344334</c:v>
                </c:pt>
                <c:pt idx="4410">
                  <c:v>197.64092754782686</c:v>
                </c:pt>
                <c:pt idx="4411">
                  <c:v>212.49983376221047</c:v>
                </c:pt>
                <c:pt idx="4412">
                  <c:v>227.35873997659417</c:v>
                </c:pt>
                <c:pt idx="4413">
                  <c:v>242.2176461909782</c:v>
                </c:pt>
                <c:pt idx="4414">
                  <c:v>70.600247974419389</c:v>
                </c:pt>
                <c:pt idx="4415">
                  <c:v>85.459154188802998</c:v>
                </c:pt>
                <c:pt idx="4416">
                  <c:v>100.31806040318671</c:v>
                </c:pt>
                <c:pt idx="4417">
                  <c:v>115.17696661757037</c:v>
                </c:pt>
                <c:pt idx="4418">
                  <c:v>130.03587283195398</c:v>
                </c:pt>
                <c:pt idx="4419">
                  <c:v>144.89477904633759</c:v>
                </c:pt>
                <c:pt idx="4420">
                  <c:v>159.75368526072117</c:v>
                </c:pt>
                <c:pt idx="4421">
                  <c:v>174.61259147510492</c:v>
                </c:pt>
                <c:pt idx="4422">
                  <c:v>189.47149768948844</c:v>
                </c:pt>
                <c:pt idx="4423">
                  <c:v>204.33040390387214</c:v>
                </c:pt>
                <c:pt idx="4424">
                  <c:v>219.18931011825592</c:v>
                </c:pt>
                <c:pt idx="4425">
                  <c:v>234.04821633263941</c:v>
                </c:pt>
                <c:pt idx="4426">
                  <c:v>77.289724330464551</c:v>
                </c:pt>
                <c:pt idx="4427">
                  <c:v>92.148630544848231</c:v>
                </c:pt>
                <c:pt idx="4428">
                  <c:v>107.00753675923194</c:v>
                </c:pt>
                <c:pt idx="4429">
                  <c:v>121.86644297361553</c:v>
                </c:pt>
                <c:pt idx="4430">
                  <c:v>136.72534918799917</c:v>
                </c:pt>
                <c:pt idx="4431">
                  <c:v>151.58425540238275</c:v>
                </c:pt>
                <c:pt idx="4432">
                  <c:v>166.4431616167665</c:v>
                </c:pt>
                <c:pt idx="4433">
                  <c:v>181.30206783115003</c:v>
                </c:pt>
                <c:pt idx="4434">
                  <c:v>196.16097404553361</c:v>
                </c:pt>
                <c:pt idx="4435">
                  <c:v>211.01988025991741</c:v>
                </c:pt>
                <c:pt idx="4436">
                  <c:v>225.87878647430077</c:v>
                </c:pt>
                <c:pt idx="4437">
                  <c:v>83.979200686509742</c:v>
                </c:pt>
                <c:pt idx="4438">
                  <c:v>98.838106900893408</c:v>
                </c:pt>
                <c:pt idx="4439">
                  <c:v>113.697013115277</c:v>
                </c:pt>
                <c:pt idx="4440">
                  <c:v>128.5559193296607</c:v>
                </c:pt>
                <c:pt idx="4441">
                  <c:v>143.41482554404433</c:v>
                </c:pt>
                <c:pt idx="4442">
                  <c:v>158.27373175842786</c:v>
                </c:pt>
                <c:pt idx="4443">
                  <c:v>173.13263797281155</c:v>
                </c:pt>
                <c:pt idx="4444">
                  <c:v>187.9915441871953</c:v>
                </c:pt>
                <c:pt idx="4445">
                  <c:v>202.850450401579</c:v>
                </c:pt>
                <c:pt idx="4446">
                  <c:v>217.70935661596263</c:v>
                </c:pt>
                <c:pt idx="4447">
                  <c:v>90.668677042554947</c:v>
                </c:pt>
                <c:pt idx="4448">
                  <c:v>105.52758325693861</c:v>
                </c:pt>
                <c:pt idx="4449">
                  <c:v>120.38648947132219</c:v>
                </c:pt>
                <c:pt idx="4450">
                  <c:v>135.24539568570589</c:v>
                </c:pt>
                <c:pt idx="4451">
                  <c:v>150.10430190008955</c:v>
                </c:pt>
                <c:pt idx="4452">
                  <c:v>164.96320811447313</c:v>
                </c:pt>
                <c:pt idx="4453">
                  <c:v>179.82211432885674</c:v>
                </c:pt>
                <c:pt idx="4454">
                  <c:v>194.68102054324046</c:v>
                </c:pt>
                <c:pt idx="4455">
                  <c:v>209.5399267576241</c:v>
                </c:pt>
                <c:pt idx="4456">
                  <c:v>97.358153398600095</c:v>
                </c:pt>
                <c:pt idx="4457">
                  <c:v>112.21705961298377</c:v>
                </c:pt>
                <c:pt idx="4458">
                  <c:v>127.07596582736743</c:v>
                </c:pt>
                <c:pt idx="4459">
                  <c:v>141.93487204175099</c:v>
                </c:pt>
                <c:pt idx="4460">
                  <c:v>156.79377825613469</c:v>
                </c:pt>
                <c:pt idx="4461">
                  <c:v>171.65268447051832</c:v>
                </c:pt>
                <c:pt idx="4462">
                  <c:v>186.51159068490219</c:v>
                </c:pt>
                <c:pt idx="4463">
                  <c:v>201.37049689928565</c:v>
                </c:pt>
                <c:pt idx="4464">
                  <c:v>104.04762975464531</c:v>
                </c:pt>
                <c:pt idx="4465">
                  <c:v>118.90653596902897</c:v>
                </c:pt>
                <c:pt idx="4466">
                  <c:v>133.76544218341263</c:v>
                </c:pt>
                <c:pt idx="4467">
                  <c:v>148.6243483977963</c:v>
                </c:pt>
                <c:pt idx="4468">
                  <c:v>163.48325461217993</c:v>
                </c:pt>
                <c:pt idx="4469">
                  <c:v>178.34216082656349</c:v>
                </c:pt>
                <c:pt idx="4470">
                  <c:v>193.20106704094712</c:v>
                </c:pt>
                <c:pt idx="4471">
                  <c:v>110.73710611069052</c:v>
                </c:pt>
                <c:pt idx="4472">
                  <c:v>125.5960123250743</c:v>
                </c:pt>
                <c:pt idx="4473">
                  <c:v>140.45491853945776</c:v>
                </c:pt>
                <c:pt idx="4474">
                  <c:v>155.3138247538414</c:v>
                </c:pt>
                <c:pt idx="4475">
                  <c:v>170.17273096822507</c:v>
                </c:pt>
                <c:pt idx="4476">
                  <c:v>185.03163718260873</c:v>
                </c:pt>
                <c:pt idx="4477">
                  <c:v>117.4265824667356</c:v>
                </c:pt>
                <c:pt idx="4478">
                  <c:v>132.28548868111926</c:v>
                </c:pt>
                <c:pt idx="4479">
                  <c:v>147.14439489550301</c:v>
                </c:pt>
                <c:pt idx="4480">
                  <c:v>162.00330110988656</c:v>
                </c:pt>
                <c:pt idx="4481">
                  <c:v>176.86220732427014</c:v>
                </c:pt>
                <c:pt idx="4482">
                  <c:v>124.11605882278084</c:v>
                </c:pt>
                <c:pt idx="4483">
                  <c:v>138.97496503716445</c:v>
                </c:pt>
                <c:pt idx="4484">
                  <c:v>153.83387125154806</c:v>
                </c:pt>
                <c:pt idx="4485">
                  <c:v>168.69277746593178</c:v>
                </c:pt>
                <c:pt idx="4486">
                  <c:v>130.80553517882598</c:v>
                </c:pt>
                <c:pt idx="4487">
                  <c:v>145.66444139320973</c:v>
                </c:pt>
                <c:pt idx="4488">
                  <c:v>160.52334760759331</c:v>
                </c:pt>
                <c:pt idx="4489">
                  <c:v>137.4950115348712</c:v>
                </c:pt>
                <c:pt idx="4490">
                  <c:v>152.3539177492548</c:v>
                </c:pt>
                <c:pt idx="4491">
                  <c:v>144.18448789091633</c:v>
                </c:pt>
                <c:pt idx="4492">
                  <c:v>80.86908954136355</c:v>
                </c:pt>
                <c:pt idx="4493">
                  <c:v>95.727995755747202</c:v>
                </c:pt>
                <c:pt idx="4494">
                  <c:v>110.58690197013077</c:v>
                </c:pt>
                <c:pt idx="4495">
                  <c:v>125.44580818451443</c:v>
                </c:pt>
                <c:pt idx="4496">
                  <c:v>140.30471439889811</c:v>
                </c:pt>
                <c:pt idx="4497">
                  <c:v>155.16362061328186</c:v>
                </c:pt>
                <c:pt idx="4498">
                  <c:v>170.02252682766544</c:v>
                </c:pt>
                <c:pt idx="4499">
                  <c:v>184.88143304204917</c:v>
                </c:pt>
                <c:pt idx="4500">
                  <c:v>199.74033925643269</c:v>
                </c:pt>
                <c:pt idx="4501">
                  <c:v>214.59924547081619</c:v>
                </c:pt>
                <c:pt idx="4502">
                  <c:v>229.45815168519991</c:v>
                </c:pt>
                <c:pt idx="4503">
                  <c:v>87.558565897408727</c:v>
                </c:pt>
                <c:pt idx="4504">
                  <c:v>102.41747211179235</c:v>
                </c:pt>
                <c:pt idx="4505">
                  <c:v>117.276378326176</c:v>
                </c:pt>
                <c:pt idx="4506">
                  <c:v>132.13528454055967</c:v>
                </c:pt>
                <c:pt idx="4507">
                  <c:v>146.99419075494336</c:v>
                </c:pt>
                <c:pt idx="4508">
                  <c:v>161.85309696932694</c:v>
                </c:pt>
                <c:pt idx="4509">
                  <c:v>176.71200318371058</c:v>
                </c:pt>
                <c:pt idx="4510">
                  <c:v>191.57090939809424</c:v>
                </c:pt>
                <c:pt idx="4511">
                  <c:v>206.42981561247774</c:v>
                </c:pt>
                <c:pt idx="4512">
                  <c:v>221.28872182686143</c:v>
                </c:pt>
                <c:pt idx="4513">
                  <c:v>94.248042253453946</c:v>
                </c:pt>
                <c:pt idx="4514">
                  <c:v>109.1069484678375</c:v>
                </c:pt>
                <c:pt idx="4515">
                  <c:v>123.96585468222125</c:v>
                </c:pt>
                <c:pt idx="4516">
                  <c:v>138.8247608966048</c:v>
                </c:pt>
                <c:pt idx="4517">
                  <c:v>153.68366711098852</c:v>
                </c:pt>
                <c:pt idx="4518">
                  <c:v>168.54257332537208</c:v>
                </c:pt>
                <c:pt idx="4519">
                  <c:v>183.40147953975585</c:v>
                </c:pt>
                <c:pt idx="4520">
                  <c:v>198.26038575413941</c:v>
                </c:pt>
                <c:pt idx="4521">
                  <c:v>213.11929196852302</c:v>
                </c:pt>
                <c:pt idx="4522">
                  <c:v>100.93751860949908</c:v>
                </c:pt>
                <c:pt idx="4523">
                  <c:v>115.79642482388272</c:v>
                </c:pt>
                <c:pt idx="4524">
                  <c:v>130.65533103826638</c:v>
                </c:pt>
                <c:pt idx="4525">
                  <c:v>145.51423725265013</c:v>
                </c:pt>
                <c:pt idx="4526">
                  <c:v>160.37314346703369</c:v>
                </c:pt>
                <c:pt idx="4527">
                  <c:v>175.23204968141727</c:v>
                </c:pt>
                <c:pt idx="4528">
                  <c:v>190.09095589580105</c:v>
                </c:pt>
                <c:pt idx="4529">
                  <c:v>204.94986211018454</c:v>
                </c:pt>
                <c:pt idx="4530">
                  <c:v>107.62699496554421</c:v>
                </c:pt>
                <c:pt idx="4531">
                  <c:v>122.48590117992786</c:v>
                </c:pt>
                <c:pt idx="4532">
                  <c:v>137.34480739431149</c:v>
                </c:pt>
                <c:pt idx="4533">
                  <c:v>152.20371360869513</c:v>
                </c:pt>
                <c:pt idx="4534">
                  <c:v>167.06261982307876</c:v>
                </c:pt>
                <c:pt idx="4535">
                  <c:v>181.92152603746251</c:v>
                </c:pt>
                <c:pt idx="4536">
                  <c:v>196.78043225184618</c:v>
                </c:pt>
                <c:pt idx="4537">
                  <c:v>114.31647132158946</c:v>
                </c:pt>
                <c:pt idx="4538">
                  <c:v>129.17537753597318</c:v>
                </c:pt>
                <c:pt idx="4539">
                  <c:v>144.03428375035668</c:v>
                </c:pt>
                <c:pt idx="4540">
                  <c:v>158.89318996474037</c:v>
                </c:pt>
                <c:pt idx="4541">
                  <c:v>173.75209617912412</c:v>
                </c:pt>
                <c:pt idx="4542">
                  <c:v>188.6110023935077</c:v>
                </c:pt>
                <c:pt idx="4543">
                  <c:v>121.00594767763467</c:v>
                </c:pt>
                <c:pt idx="4544">
                  <c:v>135.86485389201835</c:v>
                </c:pt>
                <c:pt idx="4545">
                  <c:v>150.72376010640187</c:v>
                </c:pt>
                <c:pt idx="4546">
                  <c:v>165.58266632078556</c:v>
                </c:pt>
                <c:pt idx="4547">
                  <c:v>180.44157253516917</c:v>
                </c:pt>
                <c:pt idx="4548">
                  <c:v>127.69542403367988</c:v>
                </c:pt>
                <c:pt idx="4549">
                  <c:v>142.55433024806351</c:v>
                </c:pt>
                <c:pt idx="4550">
                  <c:v>157.413236462447</c:v>
                </c:pt>
                <c:pt idx="4551">
                  <c:v>172.2721426768307</c:v>
                </c:pt>
                <c:pt idx="4552">
                  <c:v>134.38490038972503</c:v>
                </c:pt>
                <c:pt idx="4553">
                  <c:v>149.24380660410867</c:v>
                </c:pt>
                <c:pt idx="4554">
                  <c:v>164.10271281849231</c:v>
                </c:pt>
                <c:pt idx="4555">
                  <c:v>141.07437674577017</c:v>
                </c:pt>
                <c:pt idx="4556">
                  <c:v>155.93328296015383</c:v>
                </c:pt>
                <c:pt idx="4557">
                  <c:v>147.76385310181539</c:v>
                </c:pt>
                <c:pt idx="4558">
                  <c:v>97.827407464352859</c:v>
                </c:pt>
                <c:pt idx="4559">
                  <c:v>112.68631367873651</c:v>
                </c:pt>
                <c:pt idx="4560">
                  <c:v>127.54521989312019</c:v>
                </c:pt>
                <c:pt idx="4561">
                  <c:v>142.40412610750388</c:v>
                </c:pt>
                <c:pt idx="4562">
                  <c:v>157.26303232188749</c:v>
                </c:pt>
                <c:pt idx="4563">
                  <c:v>172.12193853627113</c:v>
                </c:pt>
                <c:pt idx="4564">
                  <c:v>186.98084475065477</c:v>
                </c:pt>
                <c:pt idx="4565">
                  <c:v>201.83975096503832</c:v>
                </c:pt>
                <c:pt idx="4566">
                  <c:v>216.6986571794219</c:v>
                </c:pt>
                <c:pt idx="4567">
                  <c:v>104.51688382039805</c:v>
                </c:pt>
                <c:pt idx="4568">
                  <c:v>119.37579003478166</c:v>
                </c:pt>
                <c:pt idx="4569">
                  <c:v>134.23469624916538</c:v>
                </c:pt>
                <c:pt idx="4570">
                  <c:v>149.09360246354902</c:v>
                </c:pt>
                <c:pt idx="4571">
                  <c:v>163.95250867793268</c:v>
                </c:pt>
                <c:pt idx="4572">
                  <c:v>178.81141489231621</c:v>
                </c:pt>
                <c:pt idx="4573">
                  <c:v>193.67032110669993</c:v>
                </c:pt>
                <c:pt idx="4574">
                  <c:v>208.52922732108345</c:v>
                </c:pt>
                <c:pt idx="4575">
                  <c:v>111.20636017644328</c:v>
                </c:pt>
                <c:pt idx="4576">
                  <c:v>126.06526639082688</c:v>
                </c:pt>
                <c:pt idx="4577">
                  <c:v>140.92417260521049</c:v>
                </c:pt>
                <c:pt idx="4578">
                  <c:v>155.78307881959421</c:v>
                </c:pt>
                <c:pt idx="4579">
                  <c:v>170.64198503397785</c:v>
                </c:pt>
                <c:pt idx="4580">
                  <c:v>185.50089124836137</c:v>
                </c:pt>
                <c:pt idx="4581">
                  <c:v>200.35979746274515</c:v>
                </c:pt>
                <c:pt idx="4582">
                  <c:v>117.89583653248849</c:v>
                </c:pt>
                <c:pt idx="4583">
                  <c:v>132.7547427468721</c:v>
                </c:pt>
                <c:pt idx="4584">
                  <c:v>147.61364896125571</c:v>
                </c:pt>
                <c:pt idx="4585">
                  <c:v>162.4725551756394</c:v>
                </c:pt>
                <c:pt idx="4586">
                  <c:v>177.33146139002295</c:v>
                </c:pt>
                <c:pt idx="4587">
                  <c:v>192.19036760440659</c:v>
                </c:pt>
                <c:pt idx="4588">
                  <c:v>124.58531288853359</c:v>
                </c:pt>
                <c:pt idx="4589">
                  <c:v>139.44421910291729</c:v>
                </c:pt>
                <c:pt idx="4590">
                  <c:v>154.30312531730095</c:v>
                </c:pt>
                <c:pt idx="4591">
                  <c:v>169.16203153168459</c:v>
                </c:pt>
                <c:pt idx="4592">
                  <c:v>184.0209377460682</c:v>
                </c:pt>
                <c:pt idx="4593">
                  <c:v>131.2747892445789</c:v>
                </c:pt>
                <c:pt idx="4594">
                  <c:v>146.13369545896234</c:v>
                </c:pt>
                <c:pt idx="4595">
                  <c:v>160.99260167334617</c:v>
                </c:pt>
                <c:pt idx="4596">
                  <c:v>175.85150788772984</c:v>
                </c:pt>
                <c:pt idx="4597">
                  <c:v>137.964265600624</c:v>
                </c:pt>
                <c:pt idx="4598">
                  <c:v>152.82317181500758</c:v>
                </c:pt>
                <c:pt idx="4599">
                  <c:v>167.68207802939133</c:v>
                </c:pt>
                <c:pt idx="4600">
                  <c:v>144.65374195666917</c:v>
                </c:pt>
                <c:pt idx="4601">
                  <c:v>159.51264817105283</c:v>
                </c:pt>
                <c:pt idx="4602">
                  <c:v>151.3432183127143</c:v>
                </c:pt>
                <c:pt idx="4603">
                  <c:v>114.78572538734224</c:v>
                </c:pt>
                <c:pt idx="4604">
                  <c:v>129.64463160172585</c:v>
                </c:pt>
                <c:pt idx="4605">
                  <c:v>144.5035378161096</c:v>
                </c:pt>
                <c:pt idx="4606">
                  <c:v>159.36244403049312</c:v>
                </c:pt>
                <c:pt idx="4607">
                  <c:v>174.22135024487676</c:v>
                </c:pt>
                <c:pt idx="4608">
                  <c:v>189.08025645926045</c:v>
                </c:pt>
                <c:pt idx="4609">
                  <c:v>203.93916267364415</c:v>
                </c:pt>
                <c:pt idx="4610">
                  <c:v>121.47520174338737</c:v>
                </c:pt>
                <c:pt idx="4611">
                  <c:v>136.33410795777104</c:v>
                </c:pt>
                <c:pt idx="4612">
                  <c:v>151.19301417215473</c:v>
                </c:pt>
                <c:pt idx="4613">
                  <c:v>166.05192038653834</c:v>
                </c:pt>
                <c:pt idx="4614">
                  <c:v>180.91082660092218</c:v>
                </c:pt>
                <c:pt idx="4615">
                  <c:v>195.7697328153057</c:v>
                </c:pt>
                <c:pt idx="4616">
                  <c:v>128.16467809943259</c:v>
                </c:pt>
                <c:pt idx="4617">
                  <c:v>143.02358431381614</c:v>
                </c:pt>
                <c:pt idx="4618">
                  <c:v>157.88249052819987</c:v>
                </c:pt>
                <c:pt idx="4619">
                  <c:v>172.74139674258359</c:v>
                </c:pt>
                <c:pt idx="4620">
                  <c:v>187.60030295696708</c:v>
                </c:pt>
                <c:pt idx="4621">
                  <c:v>134.85415445547781</c:v>
                </c:pt>
                <c:pt idx="4622">
                  <c:v>149.71306066986145</c:v>
                </c:pt>
                <c:pt idx="4623">
                  <c:v>164.57196688424494</c:v>
                </c:pt>
                <c:pt idx="4624">
                  <c:v>179.43087309862852</c:v>
                </c:pt>
                <c:pt idx="4625">
                  <c:v>141.54363081152306</c:v>
                </c:pt>
                <c:pt idx="4626">
                  <c:v>156.40253702590661</c:v>
                </c:pt>
                <c:pt idx="4627">
                  <c:v>171.26144324029019</c:v>
                </c:pt>
                <c:pt idx="4628">
                  <c:v>148.23310716756816</c:v>
                </c:pt>
                <c:pt idx="4629">
                  <c:v>163.0920133819518</c:v>
                </c:pt>
                <c:pt idx="4630">
                  <c:v>154.92258352361333</c:v>
                </c:pt>
                <c:pt idx="4631">
                  <c:v>131.74404331033153</c:v>
                </c:pt>
                <c:pt idx="4632">
                  <c:v>146.60294952471514</c:v>
                </c:pt>
                <c:pt idx="4633">
                  <c:v>161.46185573909895</c:v>
                </c:pt>
                <c:pt idx="4634">
                  <c:v>176.32076195348247</c:v>
                </c:pt>
                <c:pt idx="4635">
                  <c:v>191.17966816786603</c:v>
                </c:pt>
                <c:pt idx="4636">
                  <c:v>138.43351966637672</c:v>
                </c:pt>
                <c:pt idx="4637">
                  <c:v>153.29242588076039</c:v>
                </c:pt>
                <c:pt idx="4638">
                  <c:v>168.15133209514391</c:v>
                </c:pt>
                <c:pt idx="4639">
                  <c:v>183.01023830952764</c:v>
                </c:pt>
                <c:pt idx="4640">
                  <c:v>145.12299602242197</c:v>
                </c:pt>
                <c:pt idx="4641">
                  <c:v>159.98190223680555</c:v>
                </c:pt>
                <c:pt idx="4642">
                  <c:v>174.84080845118919</c:v>
                </c:pt>
                <c:pt idx="4643">
                  <c:v>151.81247237846702</c:v>
                </c:pt>
                <c:pt idx="4644">
                  <c:v>166.67137859285074</c:v>
                </c:pt>
                <c:pt idx="4645">
                  <c:v>158.50194873451227</c:v>
                </c:pt>
                <c:pt idx="4646">
                  <c:v>148.70236123332091</c:v>
                </c:pt>
                <c:pt idx="4647">
                  <c:v>163.56126744770438</c:v>
                </c:pt>
                <c:pt idx="4648">
                  <c:v>178.42017366208813</c:v>
                </c:pt>
                <c:pt idx="4649">
                  <c:v>155.39183758936608</c:v>
                </c:pt>
                <c:pt idx="4650">
                  <c:v>170.25074380374977</c:v>
                </c:pt>
                <c:pt idx="4651">
                  <c:v>162.08131394541124</c:v>
                </c:pt>
                <c:pt idx="4652">
                  <c:v>165.66067915631021</c:v>
                </c:pt>
                <c:pt idx="4653">
                  <c:v>71.876504311907055</c:v>
                </c:pt>
                <c:pt idx="4654">
                  <c:v>86.735410526290707</c:v>
                </c:pt>
                <c:pt idx="4655">
                  <c:v>101.59431674067437</c:v>
                </c:pt>
                <c:pt idx="4656">
                  <c:v>116.45322295505791</c:v>
                </c:pt>
                <c:pt idx="4657">
                  <c:v>131.31212916944162</c:v>
                </c:pt>
                <c:pt idx="4658">
                  <c:v>146.17103538382528</c:v>
                </c:pt>
                <c:pt idx="4659">
                  <c:v>161.02994159820892</c:v>
                </c:pt>
                <c:pt idx="4660">
                  <c:v>175.8888478125925</c:v>
                </c:pt>
                <c:pt idx="4661">
                  <c:v>190.74775402697617</c:v>
                </c:pt>
                <c:pt idx="4662">
                  <c:v>205.60666024135992</c:v>
                </c:pt>
                <c:pt idx="4663">
                  <c:v>220.46556645574339</c:v>
                </c:pt>
                <c:pt idx="4664">
                  <c:v>78.565980667952289</c:v>
                </c:pt>
                <c:pt idx="4665">
                  <c:v>93.424886882335855</c:v>
                </c:pt>
                <c:pt idx="4666">
                  <c:v>108.28379309671955</c:v>
                </c:pt>
                <c:pt idx="4667">
                  <c:v>123.14269931110319</c:v>
                </c:pt>
                <c:pt idx="4668">
                  <c:v>138.00160552548684</c:v>
                </c:pt>
                <c:pt idx="4669">
                  <c:v>152.86051173987047</c:v>
                </c:pt>
                <c:pt idx="4670">
                  <c:v>167.71941795425403</c:v>
                </c:pt>
                <c:pt idx="4671">
                  <c:v>182.57832416863766</c:v>
                </c:pt>
                <c:pt idx="4672">
                  <c:v>197.43723038302139</c:v>
                </c:pt>
                <c:pt idx="4673">
                  <c:v>212.296136597405</c:v>
                </c:pt>
                <c:pt idx="4674">
                  <c:v>85.255457023997437</c:v>
                </c:pt>
                <c:pt idx="4675">
                  <c:v>100.11436323838109</c:v>
                </c:pt>
                <c:pt idx="4676">
                  <c:v>114.97326945276465</c:v>
                </c:pt>
                <c:pt idx="4677">
                  <c:v>129.83217566714839</c:v>
                </c:pt>
                <c:pt idx="4678">
                  <c:v>144.69108188153191</c:v>
                </c:pt>
                <c:pt idx="4679">
                  <c:v>159.54998809591558</c:v>
                </c:pt>
                <c:pt idx="4680">
                  <c:v>174.40889431029922</c:v>
                </c:pt>
                <c:pt idx="4681">
                  <c:v>189.26780052468291</c:v>
                </c:pt>
                <c:pt idx="4682">
                  <c:v>204.12670673906666</c:v>
                </c:pt>
                <c:pt idx="4683">
                  <c:v>91.944933380042599</c:v>
                </c:pt>
                <c:pt idx="4684">
                  <c:v>106.80383959442621</c:v>
                </c:pt>
                <c:pt idx="4685">
                  <c:v>121.66274580881</c:v>
                </c:pt>
                <c:pt idx="4686">
                  <c:v>136.52165202319355</c:v>
                </c:pt>
                <c:pt idx="4687">
                  <c:v>151.38055823757725</c:v>
                </c:pt>
                <c:pt idx="4688">
                  <c:v>166.23946445196086</c:v>
                </c:pt>
                <c:pt idx="4689">
                  <c:v>181.09837066634447</c:v>
                </c:pt>
                <c:pt idx="4690">
                  <c:v>195.95727688072819</c:v>
                </c:pt>
                <c:pt idx="4691">
                  <c:v>98.634409736087832</c:v>
                </c:pt>
                <c:pt idx="4692">
                  <c:v>113.49331595047144</c:v>
                </c:pt>
                <c:pt idx="4693">
                  <c:v>128.35222216485516</c:v>
                </c:pt>
                <c:pt idx="4694">
                  <c:v>143.21112837923874</c:v>
                </c:pt>
                <c:pt idx="4695">
                  <c:v>158.0700345936223</c:v>
                </c:pt>
                <c:pt idx="4696">
                  <c:v>172.9289408080059</c:v>
                </c:pt>
                <c:pt idx="4697">
                  <c:v>187.78784702238966</c:v>
                </c:pt>
                <c:pt idx="4698">
                  <c:v>105.32388609213304</c:v>
                </c:pt>
                <c:pt idx="4699">
                  <c:v>120.18279230651665</c:v>
                </c:pt>
                <c:pt idx="4700">
                  <c:v>135.04169852090021</c:v>
                </c:pt>
                <c:pt idx="4701">
                  <c:v>149.90060473528393</c:v>
                </c:pt>
                <c:pt idx="4702">
                  <c:v>164.75951094966754</c:v>
                </c:pt>
                <c:pt idx="4703">
                  <c:v>179.61841716405127</c:v>
                </c:pt>
                <c:pt idx="4704">
                  <c:v>112.01336244817816</c:v>
                </c:pt>
                <c:pt idx="4705">
                  <c:v>126.87226866256179</c:v>
                </c:pt>
                <c:pt idx="4706">
                  <c:v>141.7311748769454</c:v>
                </c:pt>
                <c:pt idx="4707">
                  <c:v>156.59008109132895</c:v>
                </c:pt>
                <c:pt idx="4708">
                  <c:v>171.44898730571265</c:v>
                </c:pt>
                <c:pt idx="4709">
                  <c:v>118.70283880422329</c:v>
                </c:pt>
                <c:pt idx="4710">
                  <c:v>133.56174501860698</c:v>
                </c:pt>
                <c:pt idx="4711">
                  <c:v>148.42065123299068</c:v>
                </c:pt>
                <c:pt idx="4712">
                  <c:v>163.27955744737412</c:v>
                </c:pt>
                <c:pt idx="4713">
                  <c:v>125.39231516026847</c:v>
                </c:pt>
                <c:pt idx="4714">
                  <c:v>140.25122137465223</c:v>
                </c:pt>
                <c:pt idx="4715">
                  <c:v>155.11012758903584</c:v>
                </c:pt>
                <c:pt idx="4716">
                  <c:v>132.08179151631367</c:v>
                </c:pt>
                <c:pt idx="4717">
                  <c:v>146.94069773069728</c:v>
                </c:pt>
                <c:pt idx="4718">
                  <c:v>138.77126787235886</c:v>
                </c:pt>
                <c:pt idx="4719">
                  <c:v>88.834822234896365</c:v>
                </c:pt>
                <c:pt idx="4720">
                  <c:v>103.69372844928014</c:v>
                </c:pt>
                <c:pt idx="4721">
                  <c:v>118.55263466366375</c:v>
                </c:pt>
                <c:pt idx="4722">
                  <c:v>133.41154087804736</c:v>
                </c:pt>
                <c:pt idx="4723">
                  <c:v>148.27044709243097</c:v>
                </c:pt>
                <c:pt idx="4724">
                  <c:v>163.12935330681449</c:v>
                </c:pt>
                <c:pt idx="4725">
                  <c:v>177.98825952119813</c:v>
                </c:pt>
                <c:pt idx="4726">
                  <c:v>192.8471657355818</c:v>
                </c:pt>
                <c:pt idx="4727">
                  <c:v>207.70607194996546</c:v>
                </c:pt>
                <c:pt idx="4728">
                  <c:v>95.524298590941584</c:v>
                </c:pt>
                <c:pt idx="4729">
                  <c:v>110.38320480532522</c:v>
                </c:pt>
                <c:pt idx="4730">
                  <c:v>125.24211101970882</c:v>
                </c:pt>
                <c:pt idx="4731">
                  <c:v>140.10101723409258</c:v>
                </c:pt>
                <c:pt idx="4732">
                  <c:v>154.9599234484761</c:v>
                </c:pt>
                <c:pt idx="4733">
                  <c:v>169.81882966285974</c:v>
                </c:pt>
                <c:pt idx="4734">
                  <c:v>184.67773587724344</c:v>
                </c:pt>
                <c:pt idx="4735">
                  <c:v>199.53664209162713</c:v>
                </c:pt>
                <c:pt idx="4736">
                  <c:v>102.21377494698683</c:v>
                </c:pt>
                <c:pt idx="4737">
                  <c:v>117.07268116137047</c:v>
                </c:pt>
                <c:pt idx="4738">
                  <c:v>131.93158737575408</c:v>
                </c:pt>
                <c:pt idx="4739">
                  <c:v>146.79049359013777</c:v>
                </c:pt>
                <c:pt idx="4740">
                  <c:v>161.64939980452135</c:v>
                </c:pt>
                <c:pt idx="4741">
                  <c:v>176.50830601890496</c:v>
                </c:pt>
                <c:pt idx="4742">
                  <c:v>191.3672122332886</c:v>
                </c:pt>
                <c:pt idx="4743">
                  <c:v>108.90325130303205</c:v>
                </c:pt>
                <c:pt idx="4744">
                  <c:v>123.76215751741557</c:v>
                </c:pt>
                <c:pt idx="4745">
                  <c:v>138.62106373179918</c:v>
                </c:pt>
                <c:pt idx="4746">
                  <c:v>153.47996994618291</c:v>
                </c:pt>
                <c:pt idx="4747">
                  <c:v>168.33887616056646</c:v>
                </c:pt>
                <c:pt idx="4748">
                  <c:v>183.19778237495029</c:v>
                </c:pt>
                <c:pt idx="4749">
                  <c:v>115.59272765907714</c:v>
                </c:pt>
                <c:pt idx="4750">
                  <c:v>130.45163387346074</c:v>
                </c:pt>
                <c:pt idx="4751">
                  <c:v>145.3105400878444</c:v>
                </c:pt>
                <c:pt idx="4752">
                  <c:v>160.16944630222807</c:v>
                </c:pt>
                <c:pt idx="4753">
                  <c:v>175.02835251661168</c:v>
                </c:pt>
                <c:pt idx="4754">
                  <c:v>122.28220401512229</c:v>
                </c:pt>
                <c:pt idx="4755">
                  <c:v>137.14111022950601</c:v>
                </c:pt>
                <c:pt idx="4756">
                  <c:v>152.00001644388973</c:v>
                </c:pt>
                <c:pt idx="4757">
                  <c:v>166.85892265827317</c:v>
                </c:pt>
                <c:pt idx="4758">
                  <c:v>128.97168037116745</c:v>
                </c:pt>
                <c:pt idx="4759">
                  <c:v>143.83058658555112</c:v>
                </c:pt>
                <c:pt idx="4760">
                  <c:v>158.68949279993473</c:v>
                </c:pt>
                <c:pt idx="4761">
                  <c:v>135.66115672721267</c:v>
                </c:pt>
                <c:pt idx="4762">
                  <c:v>150.52006294159625</c:v>
                </c:pt>
                <c:pt idx="4763">
                  <c:v>142.35063308325797</c:v>
                </c:pt>
                <c:pt idx="4764">
                  <c:v>105.79314015788572</c:v>
                </c:pt>
                <c:pt idx="4765">
                  <c:v>120.65204637226934</c:v>
                </c:pt>
                <c:pt idx="4766">
                  <c:v>135.51095258665291</c:v>
                </c:pt>
                <c:pt idx="4767">
                  <c:v>150.36985880103668</c:v>
                </c:pt>
                <c:pt idx="4768">
                  <c:v>165.22876501542027</c:v>
                </c:pt>
                <c:pt idx="4769">
                  <c:v>180.0876712298039</c:v>
                </c:pt>
                <c:pt idx="4770">
                  <c:v>194.9465774441876</c:v>
                </c:pt>
                <c:pt idx="4771">
                  <c:v>112.48261651393094</c:v>
                </c:pt>
                <c:pt idx="4772">
                  <c:v>127.34152272831463</c:v>
                </c:pt>
                <c:pt idx="4773">
                  <c:v>142.2004289426983</c:v>
                </c:pt>
                <c:pt idx="4774">
                  <c:v>157.05933515708185</c:v>
                </c:pt>
                <c:pt idx="4775">
                  <c:v>171.91824137146548</c:v>
                </c:pt>
                <c:pt idx="4776">
                  <c:v>186.77714758584909</c:v>
                </c:pt>
                <c:pt idx="4777">
                  <c:v>119.17209286997607</c:v>
                </c:pt>
                <c:pt idx="4778">
                  <c:v>134.03099908435971</c:v>
                </c:pt>
                <c:pt idx="4779">
                  <c:v>148.88990529874337</c:v>
                </c:pt>
                <c:pt idx="4780">
                  <c:v>163.74881151312701</c:v>
                </c:pt>
                <c:pt idx="4781">
                  <c:v>178.6077177275107</c:v>
                </c:pt>
                <c:pt idx="4782">
                  <c:v>125.86156922602132</c:v>
                </c:pt>
                <c:pt idx="4783">
                  <c:v>140.72047544040481</c:v>
                </c:pt>
                <c:pt idx="4784">
                  <c:v>155.57938165478856</c:v>
                </c:pt>
                <c:pt idx="4785">
                  <c:v>170.4382878691722</c:v>
                </c:pt>
                <c:pt idx="4786">
                  <c:v>132.55104558206642</c:v>
                </c:pt>
                <c:pt idx="4787">
                  <c:v>147.40995179645009</c:v>
                </c:pt>
                <c:pt idx="4788">
                  <c:v>162.26885801083381</c:v>
                </c:pt>
                <c:pt idx="4789">
                  <c:v>139.24052193811167</c:v>
                </c:pt>
                <c:pt idx="4790">
                  <c:v>154.09942815249528</c:v>
                </c:pt>
                <c:pt idx="4791">
                  <c:v>145.92999829415686</c:v>
                </c:pt>
                <c:pt idx="4792">
                  <c:v>122.75145808087504</c:v>
                </c:pt>
                <c:pt idx="4793">
                  <c:v>137.61036429525871</c:v>
                </c:pt>
                <c:pt idx="4794">
                  <c:v>152.4692705096424</c:v>
                </c:pt>
                <c:pt idx="4795">
                  <c:v>167.32817672402595</c:v>
                </c:pt>
                <c:pt idx="4796">
                  <c:v>182.1870829384095</c:v>
                </c:pt>
                <c:pt idx="4797">
                  <c:v>129.44093443692026</c:v>
                </c:pt>
                <c:pt idx="4798">
                  <c:v>144.29984065130395</c:v>
                </c:pt>
                <c:pt idx="4799">
                  <c:v>159.15874686568748</c:v>
                </c:pt>
                <c:pt idx="4800">
                  <c:v>174.01765308007109</c:v>
                </c:pt>
                <c:pt idx="4801">
                  <c:v>136.13041079296536</c:v>
                </c:pt>
                <c:pt idx="4802">
                  <c:v>150.98931700734894</c:v>
                </c:pt>
                <c:pt idx="4803">
                  <c:v>165.84822322173264</c:v>
                </c:pt>
                <c:pt idx="4804">
                  <c:v>142.81988714901061</c:v>
                </c:pt>
                <c:pt idx="4805">
                  <c:v>157.67879336339431</c:v>
                </c:pt>
                <c:pt idx="4806">
                  <c:v>149.50936350505575</c:v>
                </c:pt>
                <c:pt idx="4807">
                  <c:v>139.70977600386439</c:v>
                </c:pt>
                <c:pt idx="4808">
                  <c:v>154.56868221824806</c:v>
                </c:pt>
                <c:pt idx="4809">
                  <c:v>169.42758843263164</c:v>
                </c:pt>
                <c:pt idx="4810">
                  <c:v>146.39925235990953</c:v>
                </c:pt>
                <c:pt idx="4811">
                  <c:v>161.25815857429328</c:v>
                </c:pt>
                <c:pt idx="4812">
                  <c:v>153.08872871595474</c:v>
                </c:pt>
                <c:pt idx="4813">
                  <c:v>156.6680939268538</c:v>
                </c:pt>
                <c:pt idx="4814">
                  <c:v>79.84223700543987</c:v>
                </c:pt>
                <c:pt idx="4815">
                  <c:v>94.701143219823564</c:v>
                </c:pt>
                <c:pt idx="4816">
                  <c:v>109.56004943420723</c:v>
                </c:pt>
                <c:pt idx="4817">
                  <c:v>124.4189556485908</c:v>
                </c:pt>
                <c:pt idx="4818">
                  <c:v>139.27786186297445</c:v>
                </c:pt>
                <c:pt idx="4819">
                  <c:v>154.13676807735808</c:v>
                </c:pt>
                <c:pt idx="4820">
                  <c:v>168.99567429174166</c:v>
                </c:pt>
                <c:pt idx="4821">
                  <c:v>183.85458050612542</c:v>
                </c:pt>
                <c:pt idx="4822">
                  <c:v>198.71348672050891</c:v>
                </c:pt>
                <c:pt idx="4823">
                  <c:v>86.531713361485117</c:v>
                </c:pt>
                <c:pt idx="4824">
                  <c:v>101.39061957586871</c:v>
                </c:pt>
                <c:pt idx="4825">
                  <c:v>116.24952579025236</c:v>
                </c:pt>
                <c:pt idx="4826">
                  <c:v>131.108432004636</c:v>
                </c:pt>
                <c:pt idx="4827">
                  <c:v>145.96733821901967</c:v>
                </c:pt>
                <c:pt idx="4828">
                  <c:v>160.8262444334033</c:v>
                </c:pt>
                <c:pt idx="4829">
                  <c:v>175.68515064778694</c:v>
                </c:pt>
                <c:pt idx="4830">
                  <c:v>190.54405686217049</c:v>
                </c:pt>
                <c:pt idx="4831">
                  <c:v>93.221189717530279</c:v>
                </c:pt>
                <c:pt idx="4832">
                  <c:v>108.08009593191392</c:v>
                </c:pt>
                <c:pt idx="4833">
                  <c:v>122.93900214629758</c:v>
                </c:pt>
                <c:pt idx="4834">
                  <c:v>137.79790836068122</c:v>
                </c:pt>
                <c:pt idx="4835">
                  <c:v>152.65681457506486</c:v>
                </c:pt>
                <c:pt idx="4836">
                  <c:v>167.51572078944849</c:v>
                </c:pt>
                <c:pt idx="4837">
                  <c:v>182.3746270038321</c:v>
                </c:pt>
                <c:pt idx="4838">
                  <c:v>99.910666073575442</c:v>
                </c:pt>
                <c:pt idx="4839">
                  <c:v>114.76957228795911</c:v>
                </c:pt>
                <c:pt idx="4840">
                  <c:v>129.62847850234266</c:v>
                </c:pt>
                <c:pt idx="4841">
                  <c:v>144.48738471672641</c:v>
                </c:pt>
                <c:pt idx="4842">
                  <c:v>159.34629093111002</c:v>
                </c:pt>
                <c:pt idx="4843">
                  <c:v>174.20519714549363</c:v>
                </c:pt>
                <c:pt idx="4844">
                  <c:v>106.60014242962059</c:v>
                </c:pt>
                <c:pt idx="4845">
                  <c:v>121.45904864400433</c:v>
                </c:pt>
                <c:pt idx="4846">
                  <c:v>136.31795485838794</c:v>
                </c:pt>
                <c:pt idx="4847">
                  <c:v>151.17686107277146</c:v>
                </c:pt>
                <c:pt idx="4848">
                  <c:v>166.03576728715529</c:v>
                </c:pt>
                <c:pt idx="4849">
                  <c:v>113.28961878566579</c:v>
                </c:pt>
                <c:pt idx="4850">
                  <c:v>128.14852500004952</c:v>
                </c:pt>
                <c:pt idx="4851">
                  <c:v>143.00743121443307</c:v>
                </c:pt>
                <c:pt idx="4852">
                  <c:v>157.86633742881673</c:v>
                </c:pt>
                <c:pt idx="4853">
                  <c:v>119.97909514171101</c:v>
                </c:pt>
                <c:pt idx="4854">
                  <c:v>134.83800135609465</c:v>
                </c:pt>
                <c:pt idx="4855">
                  <c:v>149.69690757047832</c:v>
                </c:pt>
                <c:pt idx="4856">
                  <c:v>126.6685714977562</c:v>
                </c:pt>
                <c:pt idx="4857">
                  <c:v>141.5274777121397</c:v>
                </c:pt>
                <c:pt idx="4858">
                  <c:v>133.35804785380137</c:v>
                </c:pt>
                <c:pt idx="4859">
                  <c:v>96.800554928429207</c:v>
                </c:pt>
                <c:pt idx="4860">
                  <c:v>111.6594611428129</c:v>
                </c:pt>
                <c:pt idx="4861">
                  <c:v>126.51836735719652</c:v>
                </c:pt>
                <c:pt idx="4862">
                  <c:v>141.37727357158019</c:v>
                </c:pt>
                <c:pt idx="4863">
                  <c:v>156.23617978596386</c:v>
                </c:pt>
                <c:pt idx="4864">
                  <c:v>171.09508600034741</c:v>
                </c:pt>
                <c:pt idx="4865">
                  <c:v>185.95399221473093</c:v>
                </c:pt>
                <c:pt idx="4866">
                  <c:v>103.49003128447441</c:v>
                </c:pt>
                <c:pt idx="4867">
                  <c:v>118.34893749885816</c:v>
                </c:pt>
                <c:pt idx="4868">
                  <c:v>133.20784371324157</c:v>
                </c:pt>
                <c:pt idx="4869">
                  <c:v>148.06674992762527</c:v>
                </c:pt>
                <c:pt idx="4870">
                  <c:v>162.92565614200899</c:v>
                </c:pt>
                <c:pt idx="4871">
                  <c:v>177.78456235639266</c:v>
                </c:pt>
                <c:pt idx="4872">
                  <c:v>110.17950764051956</c:v>
                </c:pt>
                <c:pt idx="4873">
                  <c:v>125.0384138549032</c:v>
                </c:pt>
                <c:pt idx="4874">
                  <c:v>139.89732006928685</c:v>
                </c:pt>
                <c:pt idx="4875">
                  <c:v>154.75622628367057</c:v>
                </c:pt>
                <c:pt idx="4876">
                  <c:v>169.61513249805432</c:v>
                </c:pt>
                <c:pt idx="4877">
                  <c:v>116.86898399656486</c:v>
                </c:pt>
                <c:pt idx="4878">
                  <c:v>131.72789021094846</c:v>
                </c:pt>
                <c:pt idx="4879">
                  <c:v>146.58679642533204</c:v>
                </c:pt>
                <c:pt idx="4880">
                  <c:v>161.44570263971565</c:v>
                </c:pt>
                <c:pt idx="4881">
                  <c:v>123.55846035260996</c:v>
                </c:pt>
                <c:pt idx="4882">
                  <c:v>138.41736656699368</c:v>
                </c:pt>
                <c:pt idx="4883">
                  <c:v>153.27627278137723</c:v>
                </c:pt>
                <c:pt idx="4884">
                  <c:v>130.24793670865512</c:v>
                </c:pt>
                <c:pt idx="4885">
                  <c:v>145.10684292303876</c:v>
                </c:pt>
                <c:pt idx="4886">
                  <c:v>136.93741306470031</c:v>
                </c:pt>
                <c:pt idx="4887">
                  <c:v>113.75887285141863</c:v>
                </c:pt>
                <c:pt idx="4888">
                  <c:v>128.6177790658023</c:v>
                </c:pt>
                <c:pt idx="4889">
                  <c:v>143.47668528018582</c:v>
                </c:pt>
                <c:pt idx="4890">
                  <c:v>158.33559149456951</c:v>
                </c:pt>
                <c:pt idx="4891">
                  <c:v>173.19449770895304</c:v>
                </c:pt>
                <c:pt idx="4892">
                  <c:v>120.44834920746378</c:v>
                </c:pt>
                <c:pt idx="4893">
                  <c:v>135.3072554218474</c:v>
                </c:pt>
                <c:pt idx="4894">
                  <c:v>150.16616163623101</c:v>
                </c:pt>
                <c:pt idx="4895">
                  <c:v>165.0250678506147</c:v>
                </c:pt>
                <c:pt idx="4896">
                  <c:v>127.13782556350895</c:v>
                </c:pt>
                <c:pt idx="4897">
                  <c:v>141.99673177789259</c:v>
                </c:pt>
                <c:pt idx="4898">
                  <c:v>156.8556379922762</c:v>
                </c:pt>
                <c:pt idx="4899">
                  <c:v>133.82730191955409</c:v>
                </c:pt>
                <c:pt idx="4900">
                  <c:v>148.68620813393773</c:v>
                </c:pt>
                <c:pt idx="4901">
                  <c:v>140.51677827559925</c:v>
                </c:pt>
                <c:pt idx="4902">
                  <c:v>130.71719077440781</c:v>
                </c:pt>
                <c:pt idx="4903">
                  <c:v>145.57609698879148</c:v>
                </c:pt>
                <c:pt idx="4904">
                  <c:v>160.43500320317509</c:v>
                </c:pt>
                <c:pt idx="4905">
                  <c:v>137.40666713045317</c:v>
                </c:pt>
                <c:pt idx="4906">
                  <c:v>152.26557334483678</c:v>
                </c:pt>
                <c:pt idx="4907">
                  <c:v>144.09614348649836</c:v>
                </c:pt>
                <c:pt idx="4908">
                  <c:v>147.67550869739728</c:v>
                </c:pt>
                <c:pt idx="4909">
                  <c:v>87.80796969897284</c:v>
                </c:pt>
                <c:pt idx="4910">
                  <c:v>102.66687591335639</c:v>
                </c:pt>
                <c:pt idx="4911">
                  <c:v>117.52578212774009</c:v>
                </c:pt>
                <c:pt idx="4912">
                  <c:v>132.38468834212381</c:v>
                </c:pt>
                <c:pt idx="4913">
                  <c:v>147.2435945565073</c:v>
                </c:pt>
                <c:pt idx="4914">
                  <c:v>162.10250077089103</c:v>
                </c:pt>
                <c:pt idx="4915">
                  <c:v>176.96140698527461</c:v>
                </c:pt>
                <c:pt idx="4916">
                  <c:v>94.497446055017974</c:v>
                </c:pt>
                <c:pt idx="4917">
                  <c:v>109.3563522694016</c:v>
                </c:pt>
                <c:pt idx="4918">
                  <c:v>124.21525848378514</c:v>
                </c:pt>
                <c:pt idx="4919">
                  <c:v>139.07416469816886</c:v>
                </c:pt>
                <c:pt idx="4920">
                  <c:v>153.93307091255258</c:v>
                </c:pt>
                <c:pt idx="4921">
                  <c:v>168.79197712693605</c:v>
                </c:pt>
                <c:pt idx="4922">
                  <c:v>101.18692241106312</c:v>
                </c:pt>
                <c:pt idx="4923">
                  <c:v>116.04582862544677</c:v>
                </c:pt>
                <c:pt idx="4924">
                  <c:v>130.90473483983038</c:v>
                </c:pt>
                <c:pt idx="4925">
                  <c:v>145.76364105421405</c:v>
                </c:pt>
                <c:pt idx="4926">
                  <c:v>160.62254726859763</c:v>
                </c:pt>
                <c:pt idx="4927">
                  <c:v>107.87639876710826</c:v>
                </c:pt>
                <c:pt idx="4928">
                  <c:v>122.73530498149199</c:v>
                </c:pt>
                <c:pt idx="4929">
                  <c:v>137.59421119587569</c:v>
                </c:pt>
                <c:pt idx="4930">
                  <c:v>152.45311741025907</c:v>
                </c:pt>
                <c:pt idx="4931">
                  <c:v>114.56587512315342</c:v>
                </c:pt>
                <c:pt idx="4932">
                  <c:v>129.4247813375371</c:v>
                </c:pt>
                <c:pt idx="4933">
                  <c:v>144.28368755192082</c:v>
                </c:pt>
                <c:pt idx="4934">
                  <c:v>121.25535147919864</c:v>
                </c:pt>
                <c:pt idx="4935">
                  <c:v>136.11425769358235</c:v>
                </c:pt>
                <c:pt idx="4936">
                  <c:v>127.94482783524374</c:v>
                </c:pt>
                <c:pt idx="4937">
                  <c:v>104.76628762196206</c:v>
                </c:pt>
                <c:pt idx="4938">
                  <c:v>119.62519383634574</c:v>
                </c:pt>
                <c:pt idx="4939">
                  <c:v>134.48410005072935</c:v>
                </c:pt>
                <c:pt idx="4940">
                  <c:v>149.34300626511305</c:v>
                </c:pt>
                <c:pt idx="4941">
                  <c:v>164.20191247949671</c:v>
                </c:pt>
                <c:pt idx="4942">
                  <c:v>111.45576397800734</c:v>
                </c:pt>
                <c:pt idx="4943">
                  <c:v>126.31467019239091</c:v>
                </c:pt>
                <c:pt idx="4944">
                  <c:v>141.17357640677446</c:v>
                </c:pt>
                <c:pt idx="4945">
                  <c:v>156.03248262115821</c:v>
                </c:pt>
                <c:pt idx="4946">
                  <c:v>118.1452403340524</c:v>
                </c:pt>
                <c:pt idx="4947">
                  <c:v>133.00414654843613</c:v>
                </c:pt>
                <c:pt idx="4948">
                  <c:v>147.86305276281973</c:v>
                </c:pt>
                <c:pt idx="4949">
                  <c:v>124.83471669009754</c:v>
                </c:pt>
                <c:pt idx="4950">
                  <c:v>139.69362290448126</c:v>
                </c:pt>
                <c:pt idx="4951">
                  <c:v>131.52419304614278</c:v>
                </c:pt>
                <c:pt idx="4952">
                  <c:v>121.7246055449515</c:v>
                </c:pt>
                <c:pt idx="4953">
                  <c:v>136.58351175933501</c:v>
                </c:pt>
                <c:pt idx="4954">
                  <c:v>151.4424179737187</c:v>
                </c:pt>
                <c:pt idx="4955">
                  <c:v>128.41408190099665</c:v>
                </c:pt>
                <c:pt idx="4956">
                  <c:v>143.27298811538017</c:v>
                </c:pt>
                <c:pt idx="4957">
                  <c:v>135.10355825704181</c:v>
                </c:pt>
                <c:pt idx="4958">
                  <c:v>138.6829234679407</c:v>
                </c:pt>
                <c:pt idx="4959">
                  <c:v>95.773702392505641</c:v>
                </c:pt>
                <c:pt idx="4960">
                  <c:v>110.63260860688921</c:v>
                </c:pt>
                <c:pt idx="4961">
                  <c:v>125.49151482127286</c:v>
                </c:pt>
                <c:pt idx="4962">
                  <c:v>140.35042103565658</c:v>
                </c:pt>
                <c:pt idx="4963">
                  <c:v>155.20932725004016</c:v>
                </c:pt>
                <c:pt idx="4964">
                  <c:v>102.46317874855077</c:v>
                </c:pt>
                <c:pt idx="4965">
                  <c:v>117.32208496293447</c:v>
                </c:pt>
                <c:pt idx="4966">
                  <c:v>132.18099117731805</c:v>
                </c:pt>
                <c:pt idx="4967">
                  <c:v>147.03989739170174</c:v>
                </c:pt>
                <c:pt idx="4968">
                  <c:v>109.15265510459598</c:v>
                </c:pt>
                <c:pt idx="4969">
                  <c:v>124.01156131897957</c:v>
                </c:pt>
                <c:pt idx="4970">
                  <c:v>138.87046753336318</c:v>
                </c:pt>
                <c:pt idx="4971">
                  <c:v>115.84213146064108</c:v>
                </c:pt>
                <c:pt idx="4972">
                  <c:v>130.70103767502479</c:v>
                </c:pt>
                <c:pt idx="4973">
                  <c:v>122.53160781668629</c:v>
                </c:pt>
                <c:pt idx="4974">
                  <c:v>112.73202031549485</c:v>
                </c:pt>
                <c:pt idx="4975">
                  <c:v>127.59092652987852</c:v>
                </c:pt>
                <c:pt idx="4976">
                  <c:v>142.44983274426227</c:v>
                </c:pt>
                <c:pt idx="4977">
                  <c:v>119.4214966715401</c:v>
                </c:pt>
                <c:pt idx="4978">
                  <c:v>134.28040288592385</c:v>
                </c:pt>
                <c:pt idx="4979">
                  <c:v>126.11097302758533</c:v>
                </c:pt>
                <c:pt idx="4980">
                  <c:v>129.69033823848426</c:v>
                </c:pt>
                <c:pt idx="4981">
                  <c:v>103.73943508603844</c:v>
                </c:pt>
                <c:pt idx="4982">
                  <c:v>118.59834130042219</c:v>
                </c:pt>
                <c:pt idx="4983">
                  <c:v>133.45724751480574</c:v>
                </c:pt>
                <c:pt idx="4984">
                  <c:v>110.4289114420836</c:v>
                </c:pt>
                <c:pt idx="4985">
                  <c:v>125.28781765646728</c:v>
                </c:pt>
                <c:pt idx="4986">
                  <c:v>117.11838779812878</c:v>
                </c:pt>
                <c:pt idx="4987">
                  <c:v>120.69775300902781</c:v>
                </c:pt>
                <c:pt idx="4988">
                  <c:v>111.7051677795713</c:v>
                </c:pt>
                <c:pt idx="4989">
                  <c:v>69.888464522967794</c:v>
                </c:pt>
                <c:pt idx="4990">
                  <c:v>84.747370737351446</c:v>
                </c:pt>
                <c:pt idx="4991">
                  <c:v>99.606276951735111</c:v>
                </c:pt>
                <c:pt idx="4992">
                  <c:v>114.46518316611868</c:v>
                </c:pt>
                <c:pt idx="4993">
                  <c:v>129.32408938050227</c:v>
                </c:pt>
                <c:pt idx="4994">
                  <c:v>144.18299559488605</c:v>
                </c:pt>
                <c:pt idx="4995">
                  <c:v>159.04190180926955</c:v>
                </c:pt>
                <c:pt idx="4996">
                  <c:v>173.90080802365338</c:v>
                </c:pt>
                <c:pt idx="4997">
                  <c:v>188.75971423803691</c:v>
                </c:pt>
                <c:pt idx="4998">
                  <c:v>203.61862045242052</c:v>
                </c:pt>
                <c:pt idx="4999">
                  <c:v>218.47752666680418</c:v>
                </c:pt>
                <c:pt idx="5000">
                  <c:v>233.33643288118787</c:v>
                </c:pt>
                <c:pt idx="5001">
                  <c:v>76.577940879013013</c:v>
                </c:pt>
                <c:pt idx="5002">
                  <c:v>91.436847093396651</c:v>
                </c:pt>
                <c:pt idx="5003">
                  <c:v>106.29575330778027</c:v>
                </c:pt>
                <c:pt idx="5004">
                  <c:v>121.15465952216385</c:v>
                </c:pt>
                <c:pt idx="5005">
                  <c:v>136.01356573654746</c:v>
                </c:pt>
                <c:pt idx="5006">
                  <c:v>150.87247195093113</c:v>
                </c:pt>
                <c:pt idx="5007">
                  <c:v>165.73137816531494</c:v>
                </c:pt>
                <c:pt idx="5008">
                  <c:v>180.5902843796986</c:v>
                </c:pt>
                <c:pt idx="5009">
                  <c:v>195.44919059408195</c:v>
                </c:pt>
                <c:pt idx="5010">
                  <c:v>210.30809680846576</c:v>
                </c:pt>
                <c:pt idx="5011">
                  <c:v>225.16700302284926</c:v>
                </c:pt>
                <c:pt idx="5012">
                  <c:v>83.26741723505809</c:v>
                </c:pt>
                <c:pt idx="5013">
                  <c:v>98.126323449441855</c:v>
                </c:pt>
                <c:pt idx="5014">
                  <c:v>112.98522966382548</c:v>
                </c:pt>
                <c:pt idx="5015">
                  <c:v>127.8441358782091</c:v>
                </c:pt>
                <c:pt idx="5016">
                  <c:v>142.70304209259265</c:v>
                </c:pt>
                <c:pt idx="5017">
                  <c:v>157.56194830697638</c:v>
                </c:pt>
                <c:pt idx="5018">
                  <c:v>172.42085452135998</c:v>
                </c:pt>
                <c:pt idx="5019">
                  <c:v>187.27976073574368</c:v>
                </c:pt>
                <c:pt idx="5020">
                  <c:v>202.13866695012723</c:v>
                </c:pt>
                <c:pt idx="5021">
                  <c:v>216.99757316451104</c:v>
                </c:pt>
                <c:pt idx="5022">
                  <c:v>89.956893591103267</c:v>
                </c:pt>
                <c:pt idx="5023">
                  <c:v>104.81579980548695</c:v>
                </c:pt>
                <c:pt idx="5024">
                  <c:v>119.67470601987057</c:v>
                </c:pt>
                <c:pt idx="5025">
                  <c:v>134.53361223425432</c:v>
                </c:pt>
                <c:pt idx="5026">
                  <c:v>149.39251844863784</c:v>
                </c:pt>
                <c:pt idx="5027">
                  <c:v>164.25142466302148</c:v>
                </c:pt>
                <c:pt idx="5028">
                  <c:v>179.11033087740509</c:v>
                </c:pt>
                <c:pt idx="5029">
                  <c:v>193.9692370917889</c:v>
                </c:pt>
                <c:pt idx="5030">
                  <c:v>208.82814330617251</c:v>
                </c:pt>
                <c:pt idx="5031">
                  <c:v>96.646369947148514</c:v>
                </c:pt>
                <c:pt idx="5032">
                  <c:v>111.50527616153214</c:v>
                </c:pt>
                <c:pt idx="5033">
                  <c:v>126.36418237591585</c:v>
                </c:pt>
                <c:pt idx="5034">
                  <c:v>141.22308859029945</c:v>
                </c:pt>
                <c:pt idx="5035">
                  <c:v>156.08199480468303</c:v>
                </c:pt>
                <c:pt idx="5036">
                  <c:v>170.94090101906664</c:v>
                </c:pt>
                <c:pt idx="5037">
                  <c:v>185.79980723345031</c:v>
                </c:pt>
                <c:pt idx="5038">
                  <c:v>200.65871344783397</c:v>
                </c:pt>
                <c:pt idx="5039">
                  <c:v>103.33584630319373</c:v>
                </c:pt>
                <c:pt idx="5040">
                  <c:v>118.19475251757738</c:v>
                </c:pt>
                <c:pt idx="5041">
                  <c:v>133.05365873196104</c:v>
                </c:pt>
                <c:pt idx="5042">
                  <c:v>147.91256494634467</c:v>
                </c:pt>
                <c:pt idx="5043">
                  <c:v>162.77147116072828</c:v>
                </c:pt>
                <c:pt idx="5044">
                  <c:v>177.63037737511175</c:v>
                </c:pt>
                <c:pt idx="5045">
                  <c:v>192.48928358949547</c:v>
                </c:pt>
                <c:pt idx="5046">
                  <c:v>110.02532265923882</c:v>
                </c:pt>
                <c:pt idx="5047">
                  <c:v>124.88422887362255</c:v>
                </c:pt>
                <c:pt idx="5048">
                  <c:v>139.74313508800614</c:v>
                </c:pt>
                <c:pt idx="5049">
                  <c:v>154.60204130238981</c:v>
                </c:pt>
                <c:pt idx="5050">
                  <c:v>169.46094751677344</c:v>
                </c:pt>
                <c:pt idx="5051">
                  <c:v>184.31985373115691</c:v>
                </c:pt>
                <c:pt idx="5052">
                  <c:v>116.71479901528406</c:v>
                </c:pt>
                <c:pt idx="5053">
                  <c:v>131.57370522966761</c:v>
                </c:pt>
                <c:pt idx="5054">
                  <c:v>146.43261144405133</c:v>
                </c:pt>
                <c:pt idx="5055">
                  <c:v>161.29151765843508</c:v>
                </c:pt>
                <c:pt idx="5056">
                  <c:v>176.15042387281866</c:v>
                </c:pt>
                <c:pt idx="5057">
                  <c:v>123.40427537132912</c:v>
                </c:pt>
                <c:pt idx="5058">
                  <c:v>138.26318158571289</c:v>
                </c:pt>
                <c:pt idx="5059">
                  <c:v>153.12208780009644</c:v>
                </c:pt>
                <c:pt idx="5060">
                  <c:v>167.98099401448019</c:v>
                </c:pt>
                <c:pt idx="5061">
                  <c:v>130.09375172737438</c:v>
                </c:pt>
                <c:pt idx="5062">
                  <c:v>144.95265794175799</c:v>
                </c:pt>
                <c:pt idx="5063">
                  <c:v>159.81156415614169</c:v>
                </c:pt>
                <c:pt idx="5064">
                  <c:v>136.7832280834196</c:v>
                </c:pt>
                <c:pt idx="5065">
                  <c:v>151.64213429780321</c:v>
                </c:pt>
                <c:pt idx="5066">
                  <c:v>143.47270443946471</c:v>
                </c:pt>
                <c:pt idx="5067">
                  <c:v>86.84678244595716</c:v>
                </c:pt>
                <c:pt idx="5068">
                  <c:v>101.7056886603408</c:v>
                </c:pt>
                <c:pt idx="5069">
                  <c:v>116.56459487472441</c:v>
                </c:pt>
                <c:pt idx="5070">
                  <c:v>131.42350108910813</c:v>
                </c:pt>
                <c:pt idx="5071">
                  <c:v>146.28240730349162</c:v>
                </c:pt>
                <c:pt idx="5072">
                  <c:v>161.14131351787529</c:v>
                </c:pt>
                <c:pt idx="5073">
                  <c:v>176.0002197322591</c:v>
                </c:pt>
                <c:pt idx="5074">
                  <c:v>190.85912594664259</c:v>
                </c:pt>
                <c:pt idx="5075">
                  <c:v>205.71803216102634</c:v>
                </c:pt>
                <c:pt idx="5076">
                  <c:v>220.57693837540992</c:v>
                </c:pt>
                <c:pt idx="5077">
                  <c:v>93.53625880200228</c:v>
                </c:pt>
                <c:pt idx="5078">
                  <c:v>108.3951650163859</c:v>
                </c:pt>
                <c:pt idx="5079">
                  <c:v>123.25407123076957</c:v>
                </c:pt>
                <c:pt idx="5080">
                  <c:v>138.11297744515326</c:v>
                </c:pt>
                <c:pt idx="5081">
                  <c:v>152.9718836595369</c:v>
                </c:pt>
                <c:pt idx="5082">
                  <c:v>167.83078987392045</c:v>
                </c:pt>
                <c:pt idx="5083">
                  <c:v>182.68969608830412</c:v>
                </c:pt>
                <c:pt idx="5084">
                  <c:v>197.54860230268767</c:v>
                </c:pt>
                <c:pt idx="5085">
                  <c:v>212.40750851707145</c:v>
                </c:pt>
                <c:pt idx="5086">
                  <c:v>100.22573515804744</c:v>
                </c:pt>
                <c:pt idx="5087">
                  <c:v>115.08464137243119</c:v>
                </c:pt>
                <c:pt idx="5088">
                  <c:v>129.94354758681482</c:v>
                </c:pt>
                <c:pt idx="5089">
                  <c:v>144.80245380119842</c:v>
                </c:pt>
                <c:pt idx="5090">
                  <c:v>159.66136001558212</c:v>
                </c:pt>
                <c:pt idx="5091">
                  <c:v>174.52026622996567</c:v>
                </c:pt>
                <c:pt idx="5092">
                  <c:v>189.37917244434945</c:v>
                </c:pt>
                <c:pt idx="5093">
                  <c:v>204.23807865873303</c:v>
                </c:pt>
                <c:pt idx="5094">
                  <c:v>106.91521151409262</c:v>
                </c:pt>
                <c:pt idx="5095">
                  <c:v>121.7741177284764</c:v>
                </c:pt>
                <c:pt idx="5096">
                  <c:v>136.63302394285995</c:v>
                </c:pt>
                <c:pt idx="5097">
                  <c:v>151.49193015724359</c:v>
                </c:pt>
                <c:pt idx="5098">
                  <c:v>166.35083637162714</c:v>
                </c:pt>
                <c:pt idx="5099">
                  <c:v>181.20974258601075</c:v>
                </c:pt>
                <c:pt idx="5100">
                  <c:v>196.06864880039461</c:v>
                </c:pt>
                <c:pt idx="5101">
                  <c:v>113.60468787013785</c:v>
                </c:pt>
                <c:pt idx="5102">
                  <c:v>128.46359408452136</c:v>
                </c:pt>
                <c:pt idx="5103">
                  <c:v>143.32250029890508</c:v>
                </c:pt>
                <c:pt idx="5104">
                  <c:v>158.18140651328866</c:v>
                </c:pt>
                <c:pt idx="5105">
                  <c:v>173.04031272767247</c:v>
                </c:pt>
                <c:pt idx="5106">
                  <c:v>187.899218942056</c:v>
                </c:pt>
                <c:pt idx="5107">
                  <c:v>120.29416422618307</c:v>
                </c:pt>
                <c:pt idx="5108">
                  <c:v>135.15307044056661</c:v>
                </c:pt>
                <c:pt idx="5109">
                  <c:v>150.01197665495027</c:v>
                </c:pt>
                <c:pt idx="5110">
                  <c:v>164.87088286933397</c:v>
                </c:pt>
                <c:pt idx="5111">
                  <c:v>179.72978908371758</c:v>
                </c:pt>
                <c:pt idx="5112">
                  <c:v>126.9836405822282</c:v>
                </c:pt>
                <c:pt idx="5113">
                  <c:v>141.8425467966118</c:v>
                </c:pt>
                <c:pt idx="5114">
                  <c:v>156.70145301099549</c:v>
                </c:pt>
                <c:pt idx="5115">
                  <c:v>171.56035922537922</c:v>
                </c:pt>
                <c:pt idx="5116">
                  <c:v>133.67311693827338</c:v>
                </c:pt>
                <c:pt idx="5117">
                  <c:v>148.53202315265699</c:v>
                </c:pt>
                <c:pt idx="5118">
                  <c:v>163.3909293670406</c:v>
                </c:pt>
                <c:pt idx="5119">
                  <c:v>140.36259329431857</c:v>
                </c:pt>
                <c:pt idx="5120">
                  <c:v>155.22149950870227</c:v>
                </c:pt>
                <c:pt idx="5121">
                  <c:v>147.05206965036373</c:v>
                </c:pt>
                <c:pt idx="5122">
                  <c:v>103.80510036894646</c:v>
                </c:pt>
                <c:pt idx="5123">
                  <c:v>118.66400658333005</c:v>
                </c:pt>
                <c:pt idx="5124">
                  <c:v>133.52291279771381</c:v>
                </c:pt>
                <c:pt idx="5125">
                  <c:v>148.38181901209742</c:v>
                </c:pt>
                <c:pt idx="5126">
                  <c:v>163.240725226481</c:v>
                </c:pt>
                <c:pt idx="5127">
                  <c:v>178.0996314408647</c:v>
                </c:pt>
                <c:pt idx="5128">
                  <c:v>192.95853765524831</c:v>
                </c:pt>
                <c:pt idx="5129">
                  <c:v>207.81744386963192</c:v>
                </c:pt>
                <c:pt idx="5130">
                  <c:v>110.49457672499163</c:v>
                </c:pt>
                <c:pt idx="5131">
                  <c:v>125.35348293937514</c:v>
                </c:pt>
                <c:pt idx="5132">
                  <c:v>140.21238915375886</c:v>
                </c:pt>
                <c:pt idx="5133">
                  <c:v>155.0712953681425</c:v>
                </c:pt>
                <c:pt idx="5134">
                  <c:v>169.93020158252608</c:v>
                </c:pt>
                <c:pt idx="5135">
                  <c:v>184.78910779690995</c:v>
                </c:pt>
                <c:pt idx="5136">
                  <c:v>199.64801401129353</c:v>
                </c:pt>
                <c:pt idx="5137">
                  <c:v>117.18405308103686</c:v>
                </c:pt>
                <c:pt idx="5138">
                  <c:v>132.04295929542039</c:v>
                </c:pt>
                <c:pt idx="5139">
                  <c:v>146.9018655098042</c:v>
                </c:pt>
                <c:pt idx="5140">
                  <c:v>161.76077172418775</c:v>
                </c:pt>
                <c:pt idx="5141">
                  <c:v>176.61967793857133</c:v>
                </c:pt>
                <c:pt idx="5142">
                  <c:v>191.47858415295505</c:v>
                </c:pt>
                <c:pt idx="5143">
                  <c:v>123.87352943708206</c:v>
                </c:pt>
                <c:pt idx="5144">
                  <c:v>138.73243565146564</c:v>
                </c:pt>
                <c:pt idx="5145">
                  <c:v>153.59134186584927</c:v>
                </c:pt>
                <c:pt idx="5146">
                  <c:v>168.45024808023283</c:v>
                </c:pt>
                <c:pt idx="5147">
                  <c:v>183.30915429461672</c:v>
                </c:pt>
                <c:pt idx="5148">
                  <c:v>130.56300579312727</c:v>
                </c:pt>
                <c:pt idx="5149">
                  <c:v>145.42191200751077</c:v>
                </c:pt>
                <c:pt idx="5150">
                  <c:v>160.28081822189441</c:v>
                </c:pt>
                <c:pt idx="5151">
                  <c:v>175.13972443627804</c:v>
                </c:pt>
                <c:pt idx="5152">
                  <c:v>137.25248214917238</c:v>
                </c:pt>
                <c:pt idx="5153">
                  <c:v>152.11138836355588</c:v>
                </c:pt>
                <c:pt idx="5154">
                  <c:v>166.97029457793965</c:v>
                </c:pt>
                <c:pt idx="5155">
                  <c:v>143.9419585052174</c:v>
                </c:pt>
                <c:pt idx="5156">
                  <c:v>158.80086471960109</c:v>
                </c:pt>
                <c:pt idx="5157">
                  <c:v>150.63143486126273</c:v>
                </c:pt>
                <c:pt idx="5158">
                  <c:v>120.76341829193578</c:v>
                </c:pt>
                <c:pt idx="5159">
                  <c:v>135.62232450631936</c:v>
                </c:pt>
                <c:pt idx="5160">
                  <c:v>150.48123072070305</c:v>
                </c:pt>
                <c:pt idx="5161">
                  <c:v>165.3401369350868</c:v>
                </c:pt>
                <c:pt idx="5162">
                  <c:v>180.19904314947041</c:v>
                </c:pt>
                <c:pt idx="5163">
                  <c:v>195.05794936385399</c:v>
                </c:pt>
                <c:pt idx="5164">
                  <c:v>127.45289464798097</c:v>
                </c:pt>
                <c:pt idx="5165">
                  <c:v>142.31180086236469</c:v>
                </c:pt>
                <c:pt idx="5166">
                  <c:v>157.1707070767483</c:v>
                </c:pt>
                <c:pt idx="5167">
                  <c:v>172.02961329113182</c:v>
                </c:pt>
                <c:pt idx="5168">
                  <c:v>186.88851950551543</c:v>
                </c:pt>
                <c:pt idx="5169">
                  <c:v>134.14237100402616</c:v>
                </c:pt>
                <c:pt idx="5170">
                  <c:v>149.00127721840971</c:v>
                </c:pt>
                <c:pt idx="5171">
                  <c:v>163.86018343279346</c:v>
                </c:pt>
                <c:pt idx="5172">
                  <c:v>178.71908964717699</c:v>
                </c:pt>
                <c:pt idx="5173">
                  <c:v>140.83184736007138</c:v>
                </c:pt>
                <c:pt idx="5174">
                  <c:v>155.69075357445499</c:v>
                </c:pt>
                <c:pt idx="5175">
                  <c:v>170.54965978883862</c:v>
                </c:pt>
                <c:pt idx="5176">
                  <c:v>147.52132371611657</c:v>
                </c:pt>
                <c:pt idx="5177">
                  <c:v>162.38022993050015</c:v>
                </c:pt>
                <c:pt idx="5178">
                  <c:v>154.21080007216167</c:v>
                </c:pt>
                <c:pt idx="5179">
                  <c:v>137.72173621492504</c:v>
                </c:pt>
                <c:pt idx="5180">
                  <c:v>152.58064242930865</c:v>
                </c:pt>
                <c:pt idx="5181">
                  <c:v>167.43954864369235</c:v>
                </c:pt>
                <c:pt idx="5182">
                  <c:v>182.29845485807604</c:v>
                </c:pt>
                <c:pt idx="5183">
                  <c:v>144.41121257097024</c:v>
                </c:pt>
                <c:pt idx="5184">
                  <c:v>159.27011878535387</c:v>
                </c:pt>
                <c:pt idx="5185">
                  <c:v>174.12902499973762</c:v>
                </c:pt>
                <c:pt idx="5186">
                  <c:v>151.10068892701545</c:v>
                </c:pt>
                <c:pt idx="5187">
                  <c:v>165.95959514139912</c:v>
                </c:pt>
                <c:pt idx="5188">
                  <c:v>157.79016528306059</c:v>
                </c:pt>
                <c:pt idx="5189">
                  <c:v>154.68005413791451</c:v>
                </c:pt>
                <c:pt idx="5190">
                  <c:v>169.53896035229801</c:v>
                </c:pt>
                <c:pt idx="5191">
                  <c:v>161.36953049395964</c:v>
                </c:pt>
                <c:pt idx="5192">
                  <c:v>77.854197216500609</c:v>
                </c:pt>
                <c:pt idx="5193">
                  <c:v>92.713103430884289</c:v>
                </c:pt>
                <c:pt idx="5194">
                  <c:v>107.5720096452679</c:v>
                </c:pt>
                <c:pt idx="5195">
                  <c:v>122.43091585965158</c:v>
                </c:pt>
                <c:pt idx="5196">
                  <c:v>137.28982207403521</c:v>
                </c:pt>
                <c:pt idx="5197">
                  <c:v>152.14872828841882</c:v>
                </c:pt>
                <c:pt idx="5198">
                  <c:v>167.00763450280243</c:v>
                </c:pt>
                <c:pt idx="5199">
                  <c:v>181.86654071718607</c:v>
                </c:pt>
                <c:pt idx="5200">
                  <c:v>196.72544693156976</c:v>
                </c:pt>
                <c:pt idx="5201">
                  <c:v>211.58435314595343</c:v>
                </c:pt>
                <c:pt idx="5202">
                  <c:v>84.543673572545828</c:v>
                </c:pt>
                <c:pt idx="5203">
                  <c:v>99.402579786929479</c:v>
                </c:pt>
                <c:pt idx="5204">
                  <c:v>114.26148600131302</c:v>
                </c:pt>
                <c:pt idx="5205">
                  <c:v>129.12039221569674</c:v>
                </c:pt>
                <c:pt idx="5206">
                  <c:v>143.97929843008041</c:v>
                </c:pt>
                <c:pt idx="5207">
                  <c:v>158.83820464446399</c:v>
                </c:pt>
                <c:pt idx="5208">
                  <c:v>173.69711085884762</c:v>
                </c:pt>
                <c:pt idx="5209">
                  <c:v>188.55601707323126</c:v>
                </c:pt>
                <c:pt idx="5210">
                  <c:v>203.41492328761493</c:v>
                </c:pt>
                <c:pt idx="5211">
                  <c:v>91.233149928591018</c:v>
                </c:pt>
                <c:pt idx="5212">
                  <c:v>106.09205614297463</c:v>
                </c:pt>
                <c:pt idx="5213">
                  <c:v>120.95096235735841</c:v>
                </c:pt>
                <c:pt idx="5214">
                  <c:v>135.80986857174196</c:v>
                </c:pt>
                <c:pt idx="5215">
                  <c:v>150.66877478612557</c:v>
                </c:pt>
                <c:pt idx="5216">
                  <c:v>165.52768100050918</c:v>
                </c:pt>
                <c:pt idx="5217">
                  <c:v>180.38658721489281</c:v>
                </c:pt>
                <c:pt idx="5218">
                  <c:v>195.24549342927659</c:v>
                </c:pt>
                <c:pt idx="5219">
                  <c:v>97.922626284636124</c:v>
                </c:pt>
                <c:pt idx="5220">
                  <c:v>112.78153249901982</c:v>
                </c:pt>
                <c:pt idx="5221">
                  <c:v>127.64043871340355</c:v>
                </c:pt>
                <c:pt idx="5222">
                  <c:v>142.49934492778701</c:v>
                </c:pt>
                <c:pt idx="5223">
                  <c:v>157.35825114217073</c:v>
                </c:pt>
                <c:pt idx="5224">
                  <c:v>172.21715735655431</c:v>
                </c:pt>
                <c:pt idx="5225">
                  <c:v>187.07606357093812</c:v>
                </c:pt>
                <c:pt idx="5226">
                  <c:v>104.6121026406814</c:v>
                </c:pt>
                <c:pt idx="5227">
                  <c:v>119.47100885506487</c:v>
                </c:pt>
                <c:pt idx="5228">
                  <c:v>134.32991506944856</c:v>
                </c:pt>
                <c:pt idx="5229">
                  <c:v>149.1888212838324</c:v>
                </c:pt>
                <c:pt idx="5230">
                  <c:v>164.04772749821589</c:v>
                </c:pt>
                <c:pt idx="5231">
                  <c:v>178.9066337125995</c:v>
                </c:pt>
                <c:pt idx="5232">
                  <c:v>111.30157899672655</c:v>
                </c:pt>
                <c:pt idx="5233">
                  <c:v>126.16048521111018</c:v>
                </c:pt>
                <c:pt idx="5234">
                  <c:v>141.01939142549378</c:v>
                </c:pt>
                <c:pt idx="5235">
                  <c:v>155.87829763987745</c:v>
                </c:pt>
                <c:pt idx="5236">
                  <c:v>170.73720385426122</c:v>
                </c:pt>
                <c:pt idx="5237">
                  <c:v>117.99105535277168</c:v>
                </c:pt>
                <c:pt idx="5238">
                  <c:v>132.84996156715542</c:v>
                </c:pt>
                <c:pt idx="5239">
                  <c:v>147.708867781539</c:v>
                </c:pt>
                <c:pt idx="5240">
                  <c:v>162.56777399592261</c:v>
                </c:pt>
                <c:pt idx="5241">
                  <c:v>124.68053170881689</c:v>
                </c:pt>
                <c:pt idx="5242">
                  <c:v>139.53943792320052</c:v>
                </c:pt>
                <c:pt idx="5243">
                  <c:v>154.39834413758419</c:v>
                </c:pt>
                <c:pt idx="5244">
                  <c:v>131.37000806486199</c:v>
                </c:pt>
                <c:pt idx="5245">
                  <c:v>146.22891427924577</c:v>
                </c:pt>
                <c:pt idx="5246">
                  <c:v>138.05948442090718</c:v>
                </c:pt>
                <c:pt idx="5247">
                  <c:v>94.812515139490017</c:v>
                </c:pt>
                <c:pt idx="5248">
                  <c:v>109.67142135387357</c:v>
                </c:pt>
                <c:pt idx="5249">
                  <c:v>124.53032756825721</c:v>
                </c:pt>
                <c:pt idx="5250">
                  <c:v>139.3892337826409</c:v>
                </c:pt>
                <c:pt idx="5251">
                  <c:v>154.24813999702451</c:v>
                </c:pt>
                <c:pt idx="5252">
                  <c:v>169.10704621140823</c:v>
                </c:pt>
                <c:pt idx="5253">
                  <c:v>183.96595242579181</c:v>
                </c:pt>
                <c:pt idx="5254">
                  <c:v>198.82485864017551</c:v>
                </c:pt>
                <c:pt idx="5255">
                  <c:v>101.50199149553515</c:v>
                </c:pt>
                <c:pt idx="5256">
                  <c:v>116.36089770991873</c:v>
                </c:pt>
                <c:pt idx="5257">
                  <c:v>131.21980392430248</c:v>
                </c:pt>
                <c:pt idx="5258">
                  <c:v>146.07871013868586</c:v>
                </c:pt>
                <c:pt idx="5259">
                  <c:v>160.93761635306967</c:v>
                </c:pt>
                <c:pt idx="5260">
                  <c:v>175.79652256745334</c:v>
                </c:pt>
                <c:pt idx="5261">
                  <c:v>190.65542878183714</c:v>
                </c:pt>
                <c:pt idx="5262">
                  <c:v>108.19146785158036</c:v>
                </c:pt>
                <c:pt idx="5263">
                  <c:v>123.05037406596404</c:v>
                </c:pt>
                <c:pt idx="5264">
                  <c:v>137.90928028034762</c:v>
                </c:pt>
                <c:pt idx="5265">
                  <c:v>152.76818649473125</c:v>
                </c:pt>
                <c:pt idx="5266">
                  <c:v>167.62709270911489</c:v>
                </c:pt>
                <c:pt idx="5267">
                  <c:v>182.4859989234985</c:v>
                </c:pt>
                <c:pt idx="5268">
                  <c:v>114.88094420762546</c:v>
                </c:pt>
                <c:pt idx="5269">
                  <c:v>129.73985042200911</c:v>
                </c:pt>
                <c:pt idx="5270">
                  <c:v>144.59875663639275</c:v>
                </c:pt>
                <c:pt idx="5271">
                  <c:v>159.45766285077639</c:v>
                </c:pt>
                <c:pt idx="5272">
                  <c:v>174.31656906515997</c:v>
                </c:pt>
                <c:pt idx="5273">
                  <c:v>121.57042056367061</c:v>
                </c:pt>
                <c:pt idx="5274">
                  <c:v>136.4293267780543</c:v>
                </c:pt>
                <c:pt idx="5275">
                  <c:v>151.288232992438</c:v>
                </c:pt>
                <c:pt idx="5276">
                  <c:v>166.14713920682163</c:v>
                </c:pt>
                <c:pt idx="5277">
                  <c:v>128.25989691971586</c:v>
                </c:pt>
                <c:pt idx="5278">
                  <c:v>143.11880313409949</c:v>
                </c:pt>
                <c:pt idx="5279">
                  <c:v>157.97770934848316</c:v>
                </c:pt>
                <c:pt idx="5280">
                  <c:v>134.94937327576096</c:v>
                </c:pt>
                <c:pt idx="5281">
                  <c:v>149.80827949014468</c:v>
                </c:pt>
                <c:pt idx="5282">
                  <c:v>141.63884963180615</c:v>
                </c:pt>
                <c:pt idx="5283">
                  <c:v>111.77083306247931</c:v>
                </c:pt>
                <c:pt idx="5284">
                  <c:v>126.62973927686295</c:v>
                </c:pt>
                <c:pt idx="5285">
                  <c:v>141.48864549124653</c:v>
                </c:pt>
                <c:pt idx="5286">
                  <c:v>156.34755170563022</c:v>
                </c:pt>
                <c:pt idx="5287">
                  <c:v>171.20645792001389</c:v>
                </c:pt>
                <c:pt idx="5288">
                  <c:v>186.06536413439738</c:v>
                </c:pt>
                <c:pt idx="5289">
                  <c:v>118.46030941852446</c:v>
                </c:pt>
                <c:pt idx="5290">
                  <c:v>133.3192156329082</c:v>
                </c:pt>
                <c:pt idx="5291">
                  <c:v>148.17812184729172</c:v>
                </c:pt>
                <c:pt idx="5292">
                  <c:v>163.03702806167539</c:v>
                </c:pt>
                <c:pt idx="5293">
                  <c:v>177.89593427605902</c:v>
                </c:pt>
                <c:pt idx="5294">
                  <c:v>125.14978577456968</c:v>
                </c:pt>
                <c:pt idx="5295">
                  <c:v>140.00869198895336</c:v>
                </c:pt>
                <c:pt idx="5296">
                  <c:v>154.86759820333683</c:v>
                </c:pt>
                <c:pt idx="5297">
                  <c:v>169.72650441772058</c:v>
                </c:pt>
                <c:pt idx="5298">
                  <c:v>131.8392621306148</c:v>
                </c:pt>
                <c:pt idx="5299">
                  <c:v>146.69816834499841</c:v>
                </c:pt>
                <c:pt idx="5300">
                  <c:v>161.5570745593821</c:v>
                </c:pt>
                <c:pt idx="5301">
                  <c:v>138.52873848665996</c:v>
                </c:pt>
                <c:pt idx="5302">
                  <c:v>153.38764470104366</c:v>
                </c:pt>
                <c:pt idx="5303">
                  <c:v>145.21821484270527</c:v>
                </c:pt>
                <c:pt idx="5304">
                  <c:v>128.72915098546866</c:v>
                </c:pt>
                <c:pt idx="5305">
                  <c:v>143.58805719985224</c:v>
                </c:pt>
                <c:pt idx="5306">
                  <c:v>158.44696341423585</c:v>
                </c:pt>
                <c:pt idx="5307">
                  <c:v>173.30586962861949</c:v>
                </c:pt>
                <c:pt idx="5308">
                  <c:v>135.41862734151383</c:v>
                </c:pt>
                <c:pt idx="5309">
                  <c:v>150.27753355589746</c:v>
                </c:pt>
                <c:pt idx="5310">
                  <c:v>165.13643977028102</c:v>
                </c:pt>
                <c:pt idx="5311">
                  <c:v>142.10810369755902</c:v>
                </c:pt>
                <c:pt idx="5312">
                  <c:v>156.96700991194265</c:v>
                </c:pt>
                <c:pt idx="5313">
                  <c:v>148.79758005360404</c:v>
                </c:pt>
                <c:pt idx="5314">
                  <c:v>145.68746890845787</c:v>
                </c:pt>
                <c:pt idx="5315">
                  <c:v>160.54637512284154</c:v>
                </c:pt>
                <c:pt idx="5316">
                  <c:v>152.37694526450318</c:v>
                </c:pt>
                <c:pt idx="5317">
                  <c:v>85.819929910033508</c:v>
                </c:pt>
                <c:pt idx="5318">
                  <c:v>100.67883612441713</c:v>
                </c:pt>
                <c:pt idx="5319">
                  <c:v>115.5377423388008</c:v>
                </c:pt>
                <c:pt idx="5320">
                  <c:v>130.39664855318441</c:v>
                </c:pt>
                <c:pt idx="5321">
                  <c:v>145.25555476756796</c:v>
                </c:pt>
                <c:pt idx="5322">
                  <c:v>160.11446098195168</c:v>
                </c:pt>
                <c:pt idx="5323">
                  <c:v>174.97336719633529</c:v>
                </c:pt>
                <c:pt idx="5324">
                  <c:v>189.83227341071904</c:v>
                </c:pt>
                <c:pt idx="5325">
                  <c:v>92.509406266078685</c:v>
                </c:pt>
                <c:pt idx="5326">
                  <c:v>107.36831248046225</c:v>
                </c:pt>
                <c:pt idx="5327">
                  <c:v>122.22721869484593</c:v>
                </c:pt>
                <c:pt idx="5328">
                  <c:v>137.08612490922954</c:v>
                </c:pt>
                <c:pt idx="5329">
                  <c:v>151.94503112361318</c:v>
                </c:pt>
                <c:pt idx="5330">
                  <c:v>166.8039373379969</c:v>
                </c:pt>
                <c:pt idx="5331">
                  <c:v>181.66284355238048</c:v>
                </c:pt>
                <c:pt idx="5332">
                  <c:v>99.198882622123833</c:v>
                </c:pt>
                <c:pt idx="5333">
                  <c:v>114.05778883650747</c:v>
                </c:pt>
                <c:pt idx="5334">
                  <c:v>128.91669505089112</c:v>
                </c:pt>
                <c:pt idx="5335">
                  <c:v>143.77560126527476</c:v>
                </c:pt>
                <c:pt idx="5336">
                  <c:v>158.6345074796584</c:v>
                </c:pt>
                <c:pt idx="5337">
                  <c:v>173.49341369404203</c:v>
                </c:pt>
                <c:pt idx="5338">
                  <c:v>105.88835897816898</c:v>
                </c:pt>
                <c:pt idx="5339">
                  <c:v>120.74726519255266</c:v>
                </c:pt>
                <c:pt idx="5340">
                  <c:v>135.60617140693628</c:v>
                </c:pt>
                <c:pt idx="5341">
                  <c:v>150.46507762131986</c:v>
                </c:pt>
                <c:pt idx="5342">
                  <c:v>165.3239838357035</c:v>
                </c:pt>
                <c:pt idx="5343">
                  <c:v>112.57783533421431</c:v>
                </c:pt>
                <c:pt idx="5344">
                  <c:v>127.43674154859789</c:v>
                </c:pt>
                <c:pt idx="5345">
                  <c:v>142.29564776298145</c:v>
                </c:pt>
                <c:pt idx="5346">
                  <c:v>157.15455397736517</c:v>
                </c:pt>
                <c:pt idx="5347">
                  <c:v>119.26731169025939</c:v>
                </c:pt>
                <c:pt idx="5348">
                  <c:v>134.12621790464306</c:v>
                </c:pt>
                <c:pt idx="5349">
                  <c:v>148.98512411902669</c:v>
                </c:pt>
                <c:pt idx="5350">
                  <c:v>125.95678804630452</c:v>
                </c:pt>
                <c:pt idx="5351">
                  <c:v>140.81569426068816</c:v>
                </c:pt>
                <c:pt idx="5352">
                  <c:v>132.64626440234974</c:v>
                </c:pt>
                <c:pt idx="5353">
                  <c:v>102.77824783302275</c:v>
                </c:pt>
                <c:pt idx="5354">
                  <c:v>117.63715404740644</c:v>
                </c:pt>
                <c:pt idx="5355">
                  <c:v>132.49606026179015</c:v>
                </c:pt>
                <c:pt idx="5356">
                  <c:v>147.35496647617373</c:v>
                </c:pt>
                <c:pt idx="5357">
                  <c:v>162.21387269055742</c:v>
                </c:pt>
                <c:pt idx="5358">
                  <c:v>177.07277890494095</c:v>
                </c:pt>
                <c:pt idx="5359">
                  <c:v>109.46772418906801</c:v>
                </c:pt>
                <c:pt idx="5360">
                  <c:v>124.32663040345157</c:v>
                </c:pt>
                <c:pt idx="5361">
                  <c:v>139.18553661783534</c:v>
                </c:pt>
                <c:pt idx="5362">
                  <c:v>154.04444283221886</c:v>
                </c:pt>
                <c:pt idx="5363">
                  <c:v>168.90334904660253</c:v>
                </c:pt>
                <c:pt idx="5364">
                  <c:v>116.15720054511316</c:v>
                </c:pt>
                <c:pt idx="5365">
                  <c:v>131.01610675949681</c:v>
                </c:pt>
                <c:pt idx="5366">
                  <c:v>145.87501297388039</c:v>
                </c:pt>
                <c:pt idx="5367">
                  <c:v>160.73391918826408</c:v>
                </c:pt>
                <c:pt idx="5368">
                  <c:v>122.84667690115833</c:v>
                </c:pt>
                <c:pt idx="5369">
                  <c:v>137.70558311554197</c:v>
                </c:pt>
                <c:pt idx="5370">
                  <c:v>152.56448932992561</c:v>
                </c:pt>
                <c:pt idx="5371">
                  <c:v>129.53615325720352</c:v>
                </c:pt>
                <c:pt idx="5372">
                  <c:v>144.39505947158725</c:v>
                </c:pt>
                <c:pt idx="5373">
                  <c:v>136.22562961324869</c:v>
                </c:pt>
                <c:pt idx="5374">
                  <c:v>119.7365657560122</c:v>
                </c:pt>
                <c:pt idx="5375">
                  <c:v>134.59547197039564</c:v>
                </c:pt>
                <c:pt idx="5376">
                  <c:v>149.45437818477939</c:v>
                </c:pt>
                <c:pt idx="5377">
                  <c:v>164.31328439916302</c:v>
                </c:pt>
                <c:pt idx="5378">
                  <c:v>126.42604211205733</c:v>
                </c:pt>
                <c:pt idx="5379">
                  <c:v>141.28494832644088</c:v>
                </c:pt>
                <c:pt idx="5380">
                  <c:v>156.14385454082461</c:v>
                </c:pt>
                <c:pt idx="5381">
                  <c:v>133.11551846810255</c:v>
                </c:pt>
                <c:pt idx="5382">
                  <c:v>147.9744246824861</c:v>
                </c:pt>
                <c:pt idx="5383">
                  <c:v>139.80499482414768</c:v>
                </c:pt>
                <c:pt idx="5384">
                  <c:v>136.69488367900152</c:v>
                </c:pt>
                <c:pt idx="5385">
                  <c:v>151.55378989338499</c:v>
                </c:pt>
                <c:pt idx="5386">
                  <c:v>143.38436003504663</c:v>
                </c:pt>
                <c:pt idx="5387">
                  <c:v>93.785662603566308</c:v>
                </c:pt>
                <c:pt idx="5388">
                  <c:v>108.64456881795006</c:v>
                </c:pt>
                <c:pt idx="5389">
                  <c:v>123.50347503233357</c:v>
                </c:pt>
                <c:pt idx="5390">
                  <c:v>138.36238124671718</c:v>
                </c:pt>
                <c:pt idx="5391">
                  <c:v>153.22128746110096</c:v>
                </c:pt>
                <c:pt idx="5392">
                  <c:v>168.08019367548454</c:v>
                </c:pt>
                <c:pt idx="5393">
                  <c:v>100.47513895961144</c:v>
                </c:pt>
                <c:pt idx="5394">
                  <c:v>115.33404517399508</c:v>
                </c:pt>
                <c:pt idx="5395">
                  <c:v>130.19295138837876</c:v>
                </c:pt>
                <c:pt idx="5396">
                  <c:v>145.05185760276242</c:v>
                </c:pt>
                <c:pt idx="5397">
                  <c:v>159.91076381714603</c:v>
                </c:pt>
                <c:pt idx="5398">
                  <c:v>107.16461531565662</c:v>
                </c:pt>
                <c:pt idx="5399">
                  <c:v>122.02352153004027</c:v>
                </c:pt>
                <c:pt idx="5400">
                  <c:v>136.88242774442392</c:v>
                </c:pt>
                <c:pt idx="5401">
                  <c:v>151.74133395880759</c:v>
                </c:pt>
                <c:pt idx="5402">
                  <c:v>113.85409167170181</c:v>
                </c:pt>
                <c:pt idx="5403">
                  <c:v>128.71299788608545</c:v>
                </c:pt>
                <c:pt idx="5404">
                  <c:v>143.57190410046917</c:v>
                </c:pt>
                <c:pt idx="5405">
                  <c:v>120.54356802774707</c:v>
                </c:pt>
                <c:pt idx="5406">
                  <c:v>135.40247424213064</c:v>
                </c:pt>
                <c:pt idx="5407">
                  <c:v>127.23304438379225</c:v>
                </c:pt>
                <c:pt idx="5408">
                  <c:v>110.74398052655567</c:v>
                </c:pt>
                <c:pt idx="5409">
                  <c:v>125.6028867409393</c:v>
                </c:pt>
                <c:pt idx="5410">
                  <c:v>140.46179295532286</c:v>
                </c:pt>
                <c:pt idx="5411">
                  <c:v>155.32069916970653</c:v>
                </c:pt>
                <c:pt idx="5412">
                  <c:v>117.43345688260082</c:v>
                </c:pt>
                <c:pt idx="5413">
                  <c:v>132.2923630969845</c:v>
                </c:pt>
                <c:pt idx="5414">
                  <c:v>147.15126931136808</c:v>
                </c:pt>
                <c:pt idx="5415">
                  <c:v>124.12293323864598</c:v>
                </c:pt>
                <c:pt idx="5416">
                  <c:v>138.98183945302972</c:v>
                </c:pt>
                <c:pt idx="5417">
                  <c:v>130.81240959469113</c:v>
                </c:pt>
                <c:pt idx="5418">
                  <c:v>127.70229844954488</c:v>
                </c:pt>
                <c:pt idx="5419">
                  <c:v>142.56120466392855</c:v>
                </c:pt>
                <c:pt idx="5420">
                  <c:v>134.39177480559016</c:v>
                </c:pt>
                <c:pt idx="5421">
                  <c:v>101.75139529709921</c:v>
                </c:pt>
                <c:pt idx="5422">
                  <c:v>116.61030151148273</c:v>
                </c:pt>
                <c:pt idx="5423">
                  <c:v>131.46920772586628</c:v>
                </c:pt>
                <c:pt idx="5424">
                  <c:v>146.32811394025009</c:v>
                </c:pt>
                <c:pt idx="5425">
                  <c:v>108.44087165314433</c:v>
                </c:pt>
                <c:pt idx="5426">
                  <c:v>123.29977786752798</c:v>
                </c:pt>
                <c:pt idx="5427">
                  <c:v>138.15868408191156</c:v>
                </c:pt>
                <c:pt idx="5428">
                  <c:v>115.13034800918949</c:v>
                </c:pt>
                <c:pt idx="5429">
                  <c:v>129.98925422357325</c:v>
                </c:pt>
                <c:pt idx="5430">
                  <c:v>121.81982436523468</c:v>
                </c:pt>
                <c:pt idx="5431">
                  <c:v>118.7097132200885</c:v>
                </c:pt>
                <c:pt idx="5432">
                  <c:v>133.56861943447217</c:v>
                </c:pt>
                <c:pt idx="5433">
                  <c:v>125.39918957613361</c:v>
                </c:pt>
                <c:pt idx="5434">
                  <c:v>109.71712799063201</c:v>
                </c:pt>
                <c:pt idx="5435">
                  <c:v>124.57603420501565</c:v>
                </c:pt>
                <c:pt idx="5436">
                  <c:v>116.4066043466772</c:v>
                </c:pt>
                <c:pt idx="5437">
                  <c:v>75.866157427561333</c:v>
                </c:pt>
                <c:pt idx="5438">
                  <c:v>90.725063641945056</c:v>
                </c:pt>
                <c:pt idx="5439">
                  <c:v>105.58396985632865</c:v>
                </c:pt>
                <c:pt idx="5440">
                  <c:v>120.44287607071234</c:v>
                </c:pt>
                <c:pt idx="5441">
                  <c:v>135.30178228509578</c:v>
                </c:pt>
                <c:pt idx="5442">
                  <c:v>150.16068849947951</c:v>
                </c:pt>
                <c:pt idx="5443">
                  <c:v>165.01959471386328</c:v>
                </c:pt>
                <c:pt idx="5444">
                  <c:v>179.87850092824686</c:v>
                </c:pt>
                <c:pt idx="5445">
                  <c:v>194.7374071426305</c:v>
                </c:pt>
                <c:pt idx="5446">
                  <c:v>209.59631335701422</c:v>
                </c:pt>
                <c:pt idx="5447">
                  <c:v>224.45521957139775</c:v>
                </c:pt>
                <c:pt idx="5448">
                  <c:v>82.555633783606481</c:v>
                </c:pt>
                <c:pt idx="5449">
                  <c:v>97.414539997990175</c:v>
                </c:pt>
                <c:pt idx="5450">
                  <c:v>112.27344621237381</c:v>
                </c:pt>
                <c:pt idx="5451">
                  <c:v>127.13235242675754</c:v>
                </c:pt>
                <c:pt idx="5452">
                  <c:v>141.99125864114109</c:v>
                </c:pt>
                <c:pt idx="5453">
                  <c:v>156.8501648555247</c:v>
                </c:pt>
                <c:pt idx="5454">
                  <c:v>171.70907106990842</c:v>
                </c:pt>
                <c:pt idx="5455">
                  <c:v>186.56797728429206</c:v>
                </c:pt>
                <c:pt idx="5456">
                  <c:v>201.42688349867564</c:v>
                </c:pt>
                <c:pt idx="5457">
                  <c:v>216.28578971305936</c:v>
                </c:pt>
                <c:pt idx="5458">
                  <c:v>89.245110139651629</c:v>
                </c:pt>
                <c:pt idx="5459">
                  <c:v>104.10401635403538</c:v>
                </c:pt>
                <c:pt idx="5460">
                  <c:v>118.962922568419</c:v>
                </c:pt>
                <c:pt idx="5461">
                  <c:v>133.82182878280256</c:v>
                </c:pt>
                <c:pt idx="5462">
                  <c:v>148.68073499718622</c:v>
                </c:pt>
                <c:pt idx="5463">
                  <c:v>163.53964121156994</c:v>
                </c:pt>
                <c:pt idx="5464">
                  <c:v>178.39854742595361</c:v>
                </c:pt>
                <c:pt idx="5465">
                  <c:v>193.25745364033705</c:v>
                </c:pt>
                <c:pt idx="5466">
                  <c:v>208.11635985472066</c:v>
                </c:pt>
                <c:pt idx="5467">
                  <c:v>95.934586495696877</c:v>
                </c:pt>
                <c:pt idx="5468">
                  <c:v>110.79349271008056</c:v>
                </c:pt>
                <c:pt idx="5469">
                  <c:v>125.65239892446426</c:v>
                </c:pt>
                <c:pt idx="5470">
                  <c:v>140.51130513884769</c:v>
                </c:pt>
                <c:pt idx="5471">
                  <c:v>155.37021135323144</c:v>
                </c:pt>
                <c:pt idx="5472">
                  <c:v>170.22911756761505</c:v>
                </c:pt>
                <c:pt idx="5473">
                  <c:v>185.08802378199874</c:v>
                </c:pt>
                <c:pt idx="5474">
                  <c:v>199.94692999638241</c:v>
                </c:pt>
                <c:pt idx="5475">
                  <c:v>102.624062851742</c:v>
                </c:pt>
                <c:pt idx="5476">
                  <c:v>117.48296906612568</c:v>
                </c:pt>
                <c:pt idx="5477">
                  <c:v>132.34187528050933</c:v>
                </c:pt>
                <c:pt idx="5478">
                  <c:v>147.20078149489296</c:v>
                </c:pt>
                <c:pt idx="5479">
                  <c:v>162.05968770927674</c:v>
                </c:pt>
                <c:pt idx="5480">
                  <c:v>176.91859392366024</c:v>
                </c:pt>
                <c:pt idx="5481">
                  <c:v>191.77750013804385</c:v>
                </c:pt>
                <c:pt idx="5482">
                  <c:v>109.31353920778716</c:v>
                </c:pt>
                <c:pt idx="5483">
                  <c:v>124.1724454221709</c:v>
                </c:pt>
                <c:pt idx="5484">
                  <c:v>139.03135163655449</c:v>
                </c:pt>
                <c:pt idx="5485">
                  <c:v>153.8902578509381</c:v>
                </c:pt>
                <c:pt idx="5486">
                  <c:v>168.74916406532171</c:v>
                </c:pt>
                <c:pt idx="5487">
                  <c:v>183.60807027970543</c:v>
                </c:pt>
                <c:pt idx="5488">
                  <c:v>116.00301556383245</c:v>
                </c:pt>
                <c:pt idx="5489">
                  <c:v>130.86192177821607</c:v>
                </c:pt>
                <c:pt idx="5490">
                  <c:v>145.72082799259977</c:v>
                </c:pt>
                <c:pt idx="5491">
                  <c:v>160.57973420698326</c:v>
                </c:pt>
                <c:pt idx="5492">
                  <c:v>175.43864042136698</c:v>
                </c:pt>
                <c:pt idx="5493">
                  <c:v>122.69249191987764</c:v>
                </c:pt>
                <c:pt idx="5494">
                  <c:v>137.55139813426118</c:v>
                </c:pt>
                <c:pt idx="5495">
                  <c:v>152.41030434864498</c:v>
                </c:pt>
                <c:pt idx="5496">
                  <c:v>167.26921056302854</c:v>
                </c:pt>
                <c:pt idx="5497">
                  <c:v>129.38196827592276</c:v>
                </c:pt>
                <c:pt idx="5498">
                  <c:v>144.2408744903064</c:v>
                </c:pt>
                <c:pt idx="5499">
                  <c:v>159.09978070468995</c:v>
                </c:pt>
                <c:pt idx="5500">
                  <c:v>136.07144463196789</c:v>
                </c:pt>
                <c:pt idx="5501">
                  <c:v>150.93035084635164</c:v>
                </c:pt>
                <c:pt idx="5502">
                  <c:v>142.76092098801323</c:v>
                </c:pt>
                <c:pt idx="5503">
                  <c:v>92.824475350550657</c:v>
                </c:pt>
                <c:pt idx="5504">
                  <c:v>107.68338156493432</c:v>
                </c:pt>
                <c:pt idx="5505">
                  <c:v>122.542287779318</c:v>
                </c:pt>
                <c:pt idx="5506">
                  <c:v>137.40119399370155</c:v>
                </c:pt>
                <c:pt idx="5507">
                  <c:v>152.26010020808522</c:v>
                </c:pt>
                <c:pt idx="5508">
                  <c:v>167.11900642246877</c:v>
                </c:pt>
                <c:pt idx="5509">
                  <c:v>181.97791263685252</c:v>
                </c:pt>
                <c:pt idx="5510">
                  <c:v>196.83681885123627</c:v>
                </c:pt>
                <c:pt idx="5511">
                  <c:v>211.69572506561974</c:v>
                </c:pt>
                <c:pt idx="5512">
                  <c:v>99.513951706595876</c:v>
                </c:pt>
                <c:pt idx="5513">
                  <c:v>114.37285792097947</c:v>
                </c:pt>
                <c:pt idx="5514">
                  <c:v>129.23176413536319</c:v>
                </c:pt>
                <c:pt idx="5515">
                  <c:v>144.09067034974677</c:v>
                </c:pt>
                <c:pt idx="5516">
                  <c:v>158.94957656413041</c:v>
                </c:pt>
                <c:pt idx="5517">
                  <c:v>173.80848277851408</c:v>
                </c:pt>
                <c:pt idx="5518">
                  <c:v>188.6673889928976</c:v>
                </c:pt>
                <c:pt idx="5519">
                  <c:v>203.52629520728132</c:v>
                </c:pt>
                <c:pt idx="5520">
                  <c:v>106.20342806264107</c:v>
                </c:pt>
                <c:pt idx="5521">
                  <c:v>121.06233427702463</c:v>
                </c:pt>
                <c:pt idx="5522">
                  <c:v>135.9212404914083</c:v>
                </c:pt>
                <c:pt idx="5523">
                  <c:v>150.78014670579199</c:v>
                </c:pt>
                <c:pt idx="5524">
                  <c:v>165.63905292017566</c:v>
                </c:pt>
                <c:pt idx="5525">
                  <c:v>180.49795913455927</c:v>
                </c:pt>
                <c:pt idx="5526">
                  <c:v>195.35686534894293</c:v>
                </c:pt>
                <c:pt idx="5527">
                  <c:v>112.89290441868619</c:v>
                </c:pt>
                <c:pt idx="5528">
                  <c:v>127.75181063306981</c:v>
                </c:pt>
                <c:pt idx="5529">
                  <c:v>142.61071684745355</c:v>
                </c:pt>
                <c:pt idx="5530">
                  <c:v>157.46962306183701</c:v>
                </c:pt>
                <c:pt idx="5531">
                  <c:v>172.32852927622082</c:v>
                </c:pt>
                <c:pt idx="5532">
                  <c:v>187.18743549060446</c:v>
                </c:pt>
                <c:pt idx="5533">
                  <c:v>119.58238077473139</c:v>
                </c:pt>
                <c:pt idx="5534">
                  <c:v>134.44128698911507</c:v>
                </c:pt>
                <c:pt idx="5535">
                  <c:v>149.30019320349865</c:v>
                </c:pt>
                <c:pt idx="5536">
                  <c:v>164.15909941788229</c:v>
                </c:pt>
                <c:pt idx="5537">
                  <c:v>179.01800563226601</c:v>
                </c:pt>
                <c:pt idx="5538">
                  <c:v>126.27185713077651</c:v>
                </c:pt>
                <c:pt idx="5539">
                  <c:v>141.13076334516023</c:v>
                </c:pt>
                <c:pt idx="5540">
                  <c:v>155.98966955954381</c:v>
                </c:pt>
                <c:pt idx="5541">
                  <c:v>170.84857577392739</c:v>
                </c:pt>
                <c:pt idx="5542">
                  <c:v>132.96133348682187</c:v>
                </c:pt>
                <c:pt idx="5543">
                  <c:v>147.82023970120534</c:v>
                </c:pt>
                <c:pt idx="5544">
                  <c:v>162.67914591558915</c:v>
                </c:pt>
                <c:pt idx="5545">
                  <c:v>139.65080984286701</c:v>
                </c:pt>
                <c:pt idx="5546">
                  <c:v>154.50971605725047</c:v>
                </c:pt>
                <c:pt idx="5547">
                  <c:v>146.34028619891217</c:v>
                </c:pt>
                <c:pt idx="5548">
                  <c:v>109.78279327354008</c:v>
                </c:pt>
                <c:pt idx="5549">
                  <c:v>124.64169948792369</c:v>
                </c:pt>
                <c:pt idx="5550">
                  <c:v>139.5006057023073</c:v>
                </c:pt>
                <c:pt idx="5551">
                  <c:v>154.35951191669096</c:v>
                </c:pt>
                <c:pt idx="5552">
                  <c:v>169.21841813107457</c:v>
                </c:pt>
                <c:pt idx="5553">
                  <c:v>184.07732434545829</c:v>
                </c:pt>
                <c:pt idx="5554">
                  <c:v>198.93623055984179</c:v>
                </c:pt>
                <c:pt idx="5555">
                  <c:v>116.47226962958507</c:v>
                </c:pt>
                <c:pt idx="5556">
                  <c:v>131.33117584396882</c:v>
                </c:pt>
                <c:pt idx="5557">
                  <c:v>146.1900820583524</c:v>
                </c:pt>
                <c:pt idx="5558">
                  <c:v>161.04898827273601</c:v>
                </c:pt>
                <c:pt idx="5559">
                  <c:v>175.90789448711971</c:v>
                </c:pt>
                <c:pt idx="5560">
                  <c:v>190.76680070150343</c:v>
                </c:pt>
                <c:pt idx="5561">
                  <c:v>123.16174598563038</c:v>
                </c:pt>
                <c:pt idx="5562">
                  <c:v>138.02065220001407</c:v>
                </c:pt>
                <c:pt idx="5563">
                  <c:v>152.87955841439765</c:v>
                </c:pt>
                <c:pt idx="5564">
                  <c:v>167.73846462878129</c:v>
                </c:pt>
                <c:pt idx="5565">
                  <c:v>182.59737084316501</c:v>
                </c:pt>
                <c:pt idx="5566">
                  <c:v>129.85122234167559</c:v>
                </c:pt>
                <c:pt idx="5567">
                  <c:v>144.71012855605923</c:v>
                </c:pt>
                <c:pt idx="5568">
                  <c:v>159.56903477044284</c:v>
                </c:pt>
                <c:pt idx="5569">
                  <c:v>174.42794098482648</c:v>
                </c:pt>
                <c:pt idx="5570">
                  <c:v>136.54069869772081</c:v>
                </c:pt>
                <c:pt idx="5571">
                  <c:v>151.39960491210437</c:v>
                </c:pt>
                <c:pt idx="5572">
                  <c:v>166.25851112648809</c:v>
                </c:pt>
                <c:pt idx="5573">
                  <c:v>143.23017505376598</c:v>
                </c:pt>
                <c:pt idx="5574">
                  <c:v>158.08908126814947</c:v>
                </c:pt>
                <c:pt idx="5575">
                  <c:v>149.91965140981111</c:v>
                </c:pt>
                <c:pt idx="5576">
                  <c:v>126.74111119652933</c:v>
                </c:pt>
                <c:pt idx="5577">
                  <c:v>141.60001741091304</c:v>
                </c:pt>
                <c:pt idx="5578">
                  <c:v>156.45892362529662</c:v>
                </c:pt>
                <c:pt idx="5579">
                  <c:v>171.31782983968023</c:v>
                </c:pt>
                <c:pt idx="5580">
                  <c:v>186.17673605406389</c:v>
                </c:pt>
                <c:pt idx="5581">
                  <c:v>133.43058755257451</c:v>
                </c:pt>
                <c:pt idx="5582">
                  <c:v>148.28949376695817</c:v>
                </c:pt>
                <c:pt idx="5583">
                  <c:v>163.14839998134184</c:v>
                </c:pt>
                <c:pt idx="5584">
                  <c:v>178.00730619572545</c:v>
                </c:pt>
                <c:pt idx="5585">
                  <c:v>140.12006390861967</c:v>
                </c:pt>
                <c:pt idx="5586">
                  <c:v>154.97897012300331</c:v>
                </c:pt>
                <c:pt idx="5587">
                  <c:v>169.83787633738697</c:v>
                </c:pt>
                <c:pt idx="5588">
                  <c:v>146.80954026466486</c:v>
                </c:pt>
                <c:pt idx="5589">
                  <c:v>161.66844647904855</c:v>
                </c:pt>
                <c:pt idx="5590">
                  <c:v>153.49901662070997</c:v>
                </c:pt>
                <c:pt idx="5591">
                  <c:v>143.69942911951861</c:v>
                </c:pt>
                <c:pt idx="5592">
                  <c:v>158.55833533390239</c:v>
                </c:pt>
                <c:pt idx="5593">
                  <c:v>173.41724154828606</c:v>
                </c:pt>
                <c:pt idx="5594">
                  <c:v>150.38890547556377</c:v>
                </c:pt>
                <c:pt idx="5595">
                  <c:v>165.2478116899475</c:v>
                </c:pt>
                <c:pt idx="5596">
                  <c:v>157.07838183160899</c:v>
                </c:pt>
                <c:pt idx="5597">
                  <c:v>160.65774704250794</c:v>
                </c:pt>
                <c:pt idx="5598">
                  <c:v>83.831890121094219</c:v>
                </c:pt>
                <c:pt idx="5599">
                  <c:v>98.690796335477856</c:v>
                </c:pt>
                <c:pt idx="5600">
                  <c:v>113.54970254986144</c:v>
                </c:pt>
                <c:pt idx="5601">
                  <c:v>128.40860876424506</c:v>
                </c:pt>
                <c:pt idx="5602">
                  <c:v>143.26751497862872</c:v>
                </c:pt>
                <c:pt idx="5603">
                  <c:v>158.12642119301239</c:v>
                </c:pt>
                <c:pt idx="5604">
                  <c:v>172.98532740739608</c:v>
                </c:pt>
                <c:pt idx="5605">
                  <c:v>187.84423362177969</c:v>
                </c:pt>
                <c:pt idx="5606">
                  <c:v>202.70313983616333</c:v>
                </c:pt>
                <c:pt idx="5607">
                  <c:v>90.521366477139338</c:v>
                </c:pt>
                <c:pt idx="5608">
                  <c:v>105.38027269152303</c:v>
                </c:pt>
                <c:pt idx="5609">
                  <c:v>120.2391789059067</c:v>
                </c:pt>
                <c:pt idx="5610">
                  <c:v>135.09808512029028</c:v>
                </c:pt>
                <c:pt idx="5611">
                  <c:v>149.95699133467389</c:v>
                </c:pt>
                <c:pt idx="5612">
                  <c:v>164.81589754905758</c:v>
                </c:pt>
                <c:pt idx="5613">
                  <c:v>179.67480376344119</c:v>
                </c:pt>
                <c:pt idx="5614">
                  <c:v>194.53370997782505</c:v>
                </c:pt>
                <c:pt idx="5615">
                  <c:v>97.210842833184586</c:v>
                </c:pt>
                <c:pt idx="5616">
                  <c:v>112.06974904756819</c:v>
                </c:pt>
                <c:pt idx="5617">
                  <c:v>126.9286552619518</c:v>
                </c:pt>
                <c:pt idx="5618">
                  <c:v>141.78756147633544</c:v>
                </c:pt>
                <c:pt idx="5619">
                  <c:v>156.64646769071916</c:v>
                </c:pt>
                <c:pt idx="5620">
                  <c:v>171.50537390510274</c:v>
                </c:pt>
                <c:pt idx="5621">
                  <c:v>186.36428011948649</c:v>
                </c:pt>
                <c:pt idx="5622">
                  <c:v>103.90031918922972</c:v>
                </c:pt>
                <c:pt idx="5623">
                  <c:v>118.7592254036133</c:v>
                </c:pt>
                <c:pt idx="5624">
                  <c:v>133.61813161799702</c:v>
                </c:pt>
                <c:pt idx="5625">
                  <c:v>148.47703783238066</c:v>
                </c:pt>
                <c:pt idx="5626">
                  <c:v>163.33594404676433</c:v>
                </c:pt>
                <c:pt idx="5627">
                  <c:v>178.19485026114796</c:v>
                </c:pt>
                <c:pt idx="5628">
                  <c:v>110.58979554527497</c:v>
                </c:pt>
                <c:pt idx="5629">
                  <c:v>125.4487017596586</c:v>
                </c:pt>
                <c:pt idx="5630">
                  <c:v>140.30760797404218</c:v>
                </c:pt>
                <c:pt idx="5631">
                  <c:v>155.16651418842585</c:v>
                </c:pt>
                <c:pt idx="5632">
                  <c:v>170.0254204028094</c:v>
                </c:pt>
                <c:pt idx="5633">
                  <c:v>117.27927190132013</c:v>
                </c:pt>
                <c:pt idx="5634">
                  <c:v>132.13817811570371</c:v>
                </c:pt>
                <c:pt idx="5635">
                  <c:v>146.99708433008726</c:v>
                </c:pt>
                <c:pt idx="5636">
                  <c:v>161.85599054447104</c:v>
                </c:pt>
                <c:pt idx="5637">
                  <c:v>123.96874825736532</c:v>
                </c:pt>
                <c:pt idx="5638">
                  <c:v>138.82765447174896</c:v>
                </c:pt>
                <c:pt idx="5639">
                  <c:v>153.68656068613257</c:v>
                </c:pt>
                <c:pt idx="5640">
                  <c:v>130.65822461341043</c:v>
                </c:pt>
                <c:pt idx="5641">
                  <c:v>145.51713082779398</c:v>
                </c:pt>
                <c:pt idx="5642">
                  <c:v>137.3477009694557</c:v>
                </c:pt>
                <c:pt idx="5643">
                  <c:v>100.79020804408351</c:v>
                </c:pt>
                <c:pt idx="5644">
                  <c:v>115.64911425846711</c:v>
                </c:pt>
                <c:pt idx="5645">
                  <c:v>130.5080204728508</c:v>
                </c:pt>
                <c:pt idx="5646">
                  <c:v>145.36692668723441</c:v>
                </c:pt>
                <c:pt idx="5647">
                  <c:v>160.22583290161799</c:v>
                </c:pt>
                <c:pt idx="5648">
                  <c:v>175.08473911600177</c:v>
                </c:pt>
                <c:pt idx="5649">
                  <c:v>189.94364533038535</c:v>
                </c:pt>
                <c:pt idx="5650">
                  <c:v>107.47968440012872</c:v>
                </c:pt>
                <c:pt idx="5651">
                  <c:v>122.33859061451238</c:v>
                </c:pt>
                <c:pt idx="5652">
                  <c:v>137.19749682889605</c:v>
                </c:pt>
                <c:pt idx="5653">
                  <c:v>152.05640304327966</c:v>
                </c:pt>
                <c:pt idx="5654">
                  <c:v>166.91530925766332</c:v>
                </c:pt>
                <c:pt idx="5655">
                  <c:v>181.77421547204693</c:v>
                </c:pt>
                <c:pt idx="5656">
                  <c:v>114.16916075617382</c:v>
                </c:pt>
                <c:pt idx="5657">
                  <c:v>129.0280669705576</c:v>
                </c:pt>
                <c:pt idx="5658">
                  <c:v>143.88697318494113</c:v>
                </c:pt>
                <c:pt idx="5659">
                  <c:v>158.74587939932479</c:v>
                </c:pt>
                <c:pt idx="5660">
                  <c:v>173.60478561370837</c:v>
                </c:pt>
                <c:pt idx="5661">
                  <c:v>120.85863711221901</c:v>
                </c:pt>
                <c:pt idx="5662">
                  <c:v>135.71754332660265</c:v>
                </c:pt>
                <c:pt idx="5663">
                  <c:v>150.57644954098629</c:v>
                </c:pt>
                <c:pt idx="5664">
                  <c:v>165.43535575536993</c:v>
                </c:pt>
                <c:pt idx="5665">
                  <c:v>127.54811346826423</c:v>
                </c:pt>
                <c:pt idx="5666">
                  <c:v>142.40701968264796</c:v>
                </c:pt>
                <c:pt idx="5667">
                  <c:v>157.26592589703156</c:v>
                </c:pt>
                <c:pt idx="5668">
                  <c:v>134.23758982430942</c:v>
                </c:pt>
                <c:pt idx="5669">
                  <c:v>149.09649603869303</c:v>
                </c:pt>
                <c:pt idx="5670">
                  <c:v>140.92706618035461</c:v>
                </c:pt>
                <c:pt idx="5671">
                  <c:v>117.74852596707284</c:v>
                </c:pt>
                <c:pt idx="5672">
                  <c:v>132.60743218145643</c:v>
                </c:pt>
                <c:pt idx="5673">
                  <c:v>147.46633839584013</c:v>
                </c:pt>
                <c:pt idx="5674">
                  <c:v>162.32524461022382</c:v>
                </c:pt>
                <c:pt idx="5675">
                  <c:v>177.18415082460743</c:v>
                </c:pt>
                <c:pt idx="5676">
                  <c:v>124.43800232311798</c:v>
                </c:pt>
                <c:pt idx="5677">
                  <c:v>139.29690853750157</c:v>
                </c:pt>
                <c:pt idx="5678">
                  <c:v>154.15581475188534</c:v>
                </c:pt>
                <c:pt idx="5679">
                  <c:v>169.01472096626892</c:v>
                </c:pt>
                <c:pt idx="5680">
                  <c:v>131.12747867916326</c:v>
                </c:pt>
                <c:pt idx="5681">
                  <c:v>145.98638489354693</c:v>
                </c:pt>
                <c:pt idx="5682">
                  <c:v>160.84529110793042</c:v>
                </c:pt>
                <c:pt idx="5683">
                  <c:v>137.81695503520845</c:v>
                </c:pt>
                <c:pt idx="5684">
                  <c:v>152.675861249592</c:v>
                </c:pt>
                <c:pt idx="5685">
                  <c:v>144.50643139125353</c:v>
                </c:pt>
                <c:pt idx="5686">
                  <c:v>134.70684389006226</c:v>
                </c:pt>
                <c:pt idx="5687">
                  <c:v>149.56575010444595</c:v>
                </c:pt>
                <c:pt idx="5688">
                  <c:v>164.42465631882945</c:v>
                </c:pt>
                <c:pt idx="5689">
                  <c:v>141.39632024610731</c:v>
                </c:pt>
                <c:pt idx="5690">
                  <c:v>156.25522646049103</c:v>
                </c:pt>
                <c:pt idx="5691">
                  <c:v>148.08579660215253</c:v>
                </c:pt>
                <c:pt idx="5692">
                  <c:v>151.6651618130515</c:v>
                </c:pt>
                <c:pt idx="5693">
                  <c:v>91.797622814627005</c:v>
                </c:pt>
                <c:pt idx="5694">
                  <c:v>106.65652902901064</c:v>
                </c:pt>
                <c:pt idx="5695">
                  <c:v>121.51543524339428</c:v>
                </c:pt>
                <c:pt idx="5696">
                  <c:v>136.37434145777786</c:v>
                </c:pt>
                <c:pt idx="5697">
                  <c:v>151.23324767216158</c:v>
                </c:pt>
                <c:pt idx="5698">
                  <c:v>166.09215388654519</c:v>
                </c:pt>
                <c:pt idx="5699">
                  <c:v>180.95106010092886</c:v>
                </c:pt>
                <c:pt idx="5700">
                  <c:v>98.487099170672252</c:v>
                </c:pt>
                <c:pt idx="5701">
                  <c:v>113.34600538505592</c:v>
                </c:pt>
                <c:pt idx="5702">
                  <c:v>128.20491159943955</c:v>
                </c:pt>
                <c:pt idx="5703">
                  <c:v>143.06381781382311</c:v>
                </c:pt>
                <c:pt idx="5704">
                  <c:v>157.92272402820669</c:v>
                </c:pt>
                <c:pt idx="5705">
                  <c:v>172.78163024259044</c:v>
                </c:pt>
                <c:pt idx="5706">
                  <c:v>105.17657552671741</c:v>
                </c:pt>
                <c:pt idx="5707">
                  <c:v>120.03548174110102</c:v>
                </c:pt>
                <c:pt idx="5708">
                  <c:v>134.89438795548469</c:v>
                </c:pt>
                <c:pt idx="5709">
                  <c:v>149.75329416986827</c:v>
                </c:pt>
                <c:pt idx="5710">
                  <c:v>164.61220038425196</c:v>
                </c:pt>
                <c:pt idx="5711">
                  <c:v>111.86605188276258</c:v>
                </c:pt>
                <c:pt idx="5712">
                  <c:v>126.72495809714613</c:v>
                </c:pt>
                <c:pt idx="5713">
                  <c:v>141.58386431152982</c:v>
                </c:pt>
                <c:pt idx="5714">
                  <c:v>156.44277052591357</c:v>
                </c:pt>
                <c:pt idx="5715">
                  <c:v>118.5555282388077</c:v>
                </c:pt>
                <c:pt idx="5716">
                  <c:v>133.4144344531914</c:v>
                </c:pt>
                <c:pt idx="5717">
                  <c:v>148.27334066757504</c:v>
                </c:pt>
                <c:pt idx="5718">
                  <c:v>125.24500459485289</c:v>
                </c:pt>
                <c:pt idx="5719">
                  <c:v>140.10391080923654</c:v>
                </c:pt>
                <c:pt idx="5720">
                  <c:v>131.93448095089815</c:v>
                </c:pt>
                <c:pt idx="5721">
                  <c:v>108.75594073761634</c:v>
                </c:pt>
                <c:pt idx="5722">
                  <c:v>123.61484695199992</c:v>
                </c:pt>
                <c:pt idx="5723">
                  <c:v>138.47375316638349</c:v>
                </c:pt>
                <c:pt idx="5724">
                  <c:v>153.33265938076735</c:v>
                </c:pt>
                <c:pt idx="5725">
                  <c:v>168.19156559515096</c:v>
                </c:pt>
                <c:pt idx="5726">
                  <c:v>115.4454170936616</c:v>
                </c:pt>
                <c:pt idx="5727">
                  <c:v>130.30432330804518</c:v>
                </c:pt>
                <c:pt idx="5728">
                  <c:v>145.16322952242876</c:v>
                </c:pt>
                <c:pt idx="5729">
                  <c:v>160.02213573681252</c:v>
                </c:pt>
                <c:pt idx="5730">
                  <c:v>122.13489344970674</c:v>
                </c:pt>
                <c:pt idx="5731">
                  <c:v>136.99379966409035</c:v>
                </c:pt>
                <c:pt idx="5732">
                  <c:v>151.85270587847393</c:v>
                </c:pt>
                <c:pt idx="5733">
                  <c:v>128.82436980575199</c:v>
                </c:pt>
                <c:pt idx="5734">
                  <c:v>143.68327602013557</c:v>
                </c:pt>
                <c:pt idx="5735">
                  <c:v>135.51384616179709</c:v>
                </c:pt>
                <c:pt idx="5736">
                  <c:v>125.71425866060562</c:v>
                </c:pt>
                <c:pt idx="5737">
                  <c:v>140.57316487498935</c:v>
                </c:pt>
                <c:pt idx="5738">
                  <c:v>155.4320710893729</c:v>
                </c:pt>
                <c:pt idx="5739">
                  <c:v>132.40373501665084</c:v>
                </c:pt>
                <c:pt idx="5740">
                  <c:v>147.26264123103456</c:v>
                </c:pt>
                <c:pt idx="5741">
                  <c:v>139.09321137269609</c:v>
                </c:pt>
                <c:pt idx="5742">
                  <c:v>142.67257658359503</c:v>
                </c:pt>
                <c:pt idx="5743">
                  <c:v>99.76335550815989</c:v>
                </c:pt>
                <c:pt idx="5744">
                  <c:v>114.6222617225434</c:v>
                </c:pt>
                <c:pt idx="5745">
                  <c:v>129.48116793692716</c:v>
                </c:pt>
                <c:pt idx="5746">
                  <c:v>144.34007415131077</c:v>
                </c:pt>
                <c:pt idx="5747">
                  <c:v>159.19898036569444</c:v>
                </c:pt>
                <c:pt idx="5748">
                  <c:v>106.45283186420504</c:v>
                </c:pt>
                <c:pt idx="5749">
                  <c:v>121.3117380785887</c:v>
                </c:pt>
                <c:pt idx="5750">
                  <c:v>136.17064429297238</c:v>
                </c:pt>
                <c:pt idx="5751">
                  <c:v>151.02955050735596</c:v>
                </c:pt>
                <c:pt idx="5752">
                  <c:v>113.14230822025019</c:v>
                </c:pt>
                <c:pt idx="5753">
                  <c:v>128.00121443463397</c:v>
                </c:pt>
                <c:pt idx="5754">
                  <c:v>142.86012064901755</c:v>
                </c:pt>
                <c:pt idx="5755">
                  <c:v>119.83178457629542</c:v>
                </c:pt>
                <c:pt idx="5756">
                  <c:v>134.69069079067904</c:v>
                </c:pt>
                <c:pt idx="5757">
                  <c:v>126.52126093234057</c:v>
                </c:pt>
                <c:pt idx="5758">
                  <c:v>116.72167343114914</c:v>
                </c:pt>
                <c:pt idx="5759">
                  <c:v>131.58057964553282</c:v>
                </c:pt>
                <c:pt idx="5760">
                  <c:v>146.43948585991652</c:v>
                </c:pt>
                <c:pt idx="5761">
                  <c:v>123.41114978719442</c:v>
                </c:pt>
                <c:pt idx="5762">
                  <c:v>138.27005600157801</c:v>
                </c:pt>
                <c:pt idx="5763">
                  <c:v>130.10062614323962</c:v>
                </c:pt>
                <c:pt idx="5764">
                  <c:v>133.67999135413854</c:v>
                </c:pt>
                <c:pt idx="5765">
                  <c:v>107.72908820169276</c:v>
                </c:pt>
                <c:pt idx="5766">
                  <c:v>122.5879944160763</c:v>
                </c:pt>
                <c:pt idx="5767">
                  <c:v>137.44690063046008</c:v>
                </c:pt>
                <c:pt idx="5768">
                  <c:v>114.41856455773792</c:v>
                </c:pt>
                <c:pt idx="5769">
                  <c:v>129.27747077212157</c:v>
                </c:pt>
                <c:pt idx="5770">
                  <c:v>121.10804091378297</c:v>
                </c:pt>
                <c:pt idx="5771">
                  <c:v>124.68740612468208</c:v>
                </c:pt>
                <c:pt idx="5772">
                  <c:v>115.6948208952256</c:v>
                </c:pt>
                <c:pt idx="5773">
                  <c:v>81.843850332154901</c:v>
                </c:pt>
                <c:pt idx="5774">
                  <c:v>96.702756546538581</c:v>
                </c:pt>
                <c:pt idx="5775">
                  <c:v>111.5616627609222</c:v>
                </c:pt>
                <c:pt idx="5776">
                  <c:v>126.42056897530578</c:v>
                </c:pt>
                <c:pt idx="5777">
                  <c:v>141.27947518968949</c:v>
                </c:pt>
                <c:pt idx="5778">
                  <c:v>156.13838140407307</c:v>
                </c:pt>
                <c:pt idx="5779">
                  <c:v>170.99728761845665</c:v>
                </c:pt>
                <c:pt idx="5780">
                  <c:v>185.85619383284035</c:v>
                </c:pt>
                <c:pt idx="5781">
                  <c:v>200.71510004722404</c:v>
                </c:pt>
                <c:pt idx="5782">
                  <c:v>215.57400626160762</c:v>
                </c:pt>
                <c:pt idx="5783">
                  <c:v>88.53332668820002</c:v>
                </c:pt>
                <c:pt idx="5784">
                  <c:v>103.39223290258379</c:v>
                </c:pt>
                <c:pt idx="5785">
                  <c:v>118.25113911696738</c:v>
                </c:pt>
                <c:pt idx="5786">
                  <c:v>133.11004533135096</c:v>
                </c:pt>
                <c:pt idx="5787">
                  <c:v>147.96895154573465</c:v>
                </c:pt>
                <c:pt idx="5788">
                  <c:v>162.82785776011835</c:v>
                </c:pt>
                <c:pt idx="5789">
                  <c:v>177.68676397450199</c:v>
                </c:pt>
                <c:pt idx="5790">
                  <c:v>192.54567018888562</c:v>
                </c:pt>
                <c:pt idx="5791">
                  <c:v>207.40457640326909</c:v>
                </c:pt>
                <c:pt idx="5792">
                  <c:v>95.222803044245325</c:v>
                </c:pt>
                <c:pt idx="5793">
                  <c:v>110.08170925862889</c:v>
                </c:pt>
                <c:pt idx="5794">
                  <c:v>124.9406154730125</c:v>
                </c:pt>
                <c:pt idx="5795">
                  <c:v>139.79952168739624</c:v>
                </c:pt>
                <c:pt idx="5796">
                  <c:v>154.65842790177976</c:v>
                </c:pt>
                <c:pt idx="5797">
                  <c:v>169.51733411616345</c:v>
                </c:pt>
                <c:pt idx="5798">
                  <c:v>184.37624033054726</c:v>
                </c:pt>
                <c:pt idx="5799">
                  <c:v>199.23514654493084</c:v>
                </c:pt>
                <c:pt idx="5800">
                  <c:v>101.91227940029047</c:v>
                </c:pt>
                <c:pt idx="5801">
                  <c:v>116.7711856146741</c:v>
                </c:pt>
                <c:pt idx="5802">
                  <c:v>131.63009182905773</c:v>
                </c:pt>
                <c:pt idx="5803">
                  <c:v>146.48899804344131</c:v>
                </c:pt>
                <c:pt idx="5804">
                  <c:v>161.34790425782501</c:v>
                </c:pt>
                <c:pt idx="5805">
                  <c:v>176.2068104722087</c:v>
                </c:pt>
                <c:pt idx="5806">
                  <c:v>191.06571668659208</c:v>
                </c:pt>
                <c:pt idx="5807">
                  <c:v>108.60175575633559</c:v>
                </c:pt>
                <c:pt idx="5808">
                  <c:v>123.46066197071933</c:v>
                </c:pt>
                <c:pt idx="5809">
                  <c:v>138.31956818510287</c:v>
                </c:pt>
                <c:pt idx="5810">
                  <c:v>153.17847439948648</c:v>
                </c:pt>
                <c:pt idx="5811">
                  <c:v>168.03738061387011</c:v>
                </c:pt>
                <c:pt idx="5812">
                  <c:v>182.89628682825381</c:v>
                </c:pt>
                <c:pt idx="5813">
                  <c:v>115.29123211238071</c:v>
                </c:pt>
                <c:pt idx="5814">
                  <c:v>130.15013832676448</c:v>
                </c:pt>
                <c:pt idx="5815">
                  <c:v>145.00904454114809</c:v>
                </c:pt>
                <c:pt idx="5816">
                  <c:v>159.86795075553184</c:v>
                </c:pt>
                <c:pt idx="5817">
                  <c:v>174.72685696991533</c:v>
                </c:pt>
                <c:pt idx="5818">
                  <c:v>121.98070846842602</c:v>
                </c:pt>
                <c:pt idx="5819">
                  <c:v>136.83961468280964</c:v>
                </c:pt>
                <c:pt idx="5820">
                  <c:v>151.6985208971933</c:v>
                </c:pt>
                <c:pt idx="5821">
                  <c:v>166.55742711157689</c:v>
                </c:pt>
                <c:pt idx="5822">
                  <c:v>128.67018482447119</c:v>
                </c:pt>
                <c:pt idx="5823">
                  <c:v>143.5290910388548</c:v>
                </c:pt>
                <c:pt idx="5824">
                  <c:v>158.38799725323852</c:v>
                </c:pt>
                <c:pt idx="5825">
                  <c:v>135.35966118051641</c:v>
                </c:pt>
                <c:pt idx="5826">
                  <c:v>150.21856739490002</c:v>
                </c:pt>
                <c:pt idx="5827">
                  <c:v>142.04913753656155</c:v>
                </c:pt>
                <c:pt idx="5828">
                  <c:v>98.802168255144267</c:v>
                </c:pt>
                <c:pt idx="5829">
                  <c:v>113.66107446952779</c:v>
                </c:pt>
                <c:pt idx="5830">
                  <c:v>128.51998068391146</c:v>
                </c:pt>
                <c:pt idx="5831">
                  <c:v>143.37888689829515</c:v>
                </c:pt>
                <c:pt idx="5832">
                  <c:v>158.23779311267867</c:v>
                </c:pt>
                <c:pt idx="5833">
                  <c:v>173.09669932706242</c:v>
                </c:pt>
                <c:pt idx="5834">
                  <c:v>187.95560554144603</c:v>
                </c:pt>
                <c:pt idx="5835">
                  <c:v>202.8145117558297</c:v>
                </c:pt>
                <c:pt idx="5836">
                  <c:v>105.49164461118941</c:v>
                </c:pt>
                <c:pt idx="5837">
                  <c:v>120.35055082557299</c:v>
                </c:pt>
                <c:pt idx="5838">
                  <c:v>135.20945703995667</c:v>
                </c:pt>
                <c:pt idx="5839">
                  <c:v>150.06836325434034</c:v>
                </c:pt>
                <c:pt idx="5840">
                  <c:v>164.92726946872406</c:v>
                </c:pt>
                <c:pt idx="5841">
                  <c:v>179.7861756831075</c:v>
                </c:pt>
                <c:pt idx="5842">
                  <c:v>194.64508189749117</c:v>
                </c:pt>
                <c:pt idx="5843">
                  <c:v>112.18112096723455</c:v>
                </c:pt>
                <c:pt idx="5844">
                  <c:v>127.04002718161829</c:v>
                </c:pt>
                <c:pt idx="5845">
                  <c:v>141.89893339600184</c:v>
                </c:pt>
                <c:pt idx="5846">
                  <c:v>156.75783961038553</c:v>
                </c:pt>
                <c:pt idx="5847">
                  <c:v>171.6167458247692</c:v>
                </c:pt>
                <c:pt idx="5848">
                  <c:v>186.47565203915275</c:v>
                </c:pt>
                <c:pt idx="5849">
                  <c:v>118.87059732327978</c:v>
                </c:pt>
                <c:pt idx="5850">
                  <c:v>133.72950353766339</c:v>
                </c:pt>
                <c:pt idx="5851">
                  <c:v>148.58840975204703</c:v>
                </c:pt>
                <c:pt idx="5852">
                  <c:v>163.44731596643066</c:v>
                </c:pt>
                <c:pt idx="5853">
                  <c:v>178.30622218081436</c:v>
                </c:pt>
                <c:pt idx="5854">
                  <c:v>125.56007367932494</c:v>
                </c:pt>
                <c:pt idx="5855">
                  <c:v>140.41897989370869</c:v>
                </c:pt>
                <c:pt idx="5856">
                  <c:v>155.27788610809219</c:v>
                </c:pt>
                <c:pt idx="5857">
                  <c:v>170.1367923224758</c:v>
                </c:pt>
                <c:pt idx="5858">
                  <c:v>132.24955003537013</c:v>
                </c:pt>
                <c:pt idx="5859">
                  <c:v>147.10845624975371</c:v>
                </c:pt>
                <c:pt idx="5860">
                  <c:v>161.96736246413727</c:v>
                </c:pt>
                <c:pt idx="5861">
                  <c:v>138.93902639141527</c:v>
                </c:pt>
                <c:pt idx="5862">
                  <c:v>153.79793260579891</c:v>
                </c:pt>
                <c:pt idx="5863">
                  <c:v>145.62850274746052</c:v>
                </c:pt>
                <c:pt idx="5864">
                  <c:v>115.76048617813363</c:v>
                </c:pt>
                <c:pt idx="5865">
                  <c:v>130.61939239251728</c:v>
                </c:pt>
                <c:pt idx="5866">
                  <c:v>145.47829860690081</c:v>
                </c:pt>
                <c:pt idx="5867">
                  <c:v>160.33720482128442</c:v>
                </c:pt>
                <c:pt idx="5868">
                  <c:v>175.19611103566814</c:v>
                </c:pt>
                <c:pt idx="5869">
                  <c:v>190.05501725005172</c:v>
                </c:pt>
                <c:pt idx="5870">
                  <c:v>122.44996253417878</c:v>
                </c:pt>
                <c:pt idx="5871">
                  <c:v>137.30886874856242</c:v>
                </c:pt>
                <c:pt idx="5872">
                  <c:v>152.16777496294594</c:v>
                </c:pt>
                <c:pt idx="5873">
                  <c:v>167.02668117732961</c:v>
                </c:pt>
                <c:pt idx="5874">
                  <c:v>181.88558739171336</c:v>
                </c:pt>
                <c:pt idx="5875">
                  <c:v>129.13943889022391</c:v>
                </c:pt>
                <c:pt idx="5876">
                  <c:v>143.99834510460755</c:v>
                </c:pt>
                <c:pt idx="5877">
                  <c:v>158.8572513189913</c:v>
                </c:pt>
                <c:pt idx="5878">
                  <c:v>173.71615753337488</c:v>
                </c:pt>
                <c:pt idx="5879">
                  <c:v>135.82891524626905</c:v>
                </c:pt>
                <c:pt idx="5880">
                  <c:v>150.6878214606528</c:v>
                </c:pt>
                <c:pt idx="5881">
                  <c:v>165.54672767503629</c:v>
                </c:pt>
                <c:pt idx="5882">
                  <c:v>142.51839160231427</c:v>
                </c:pt>
                <c:pt idx="5883">
                  <c:v>157.37729781669785</c:v>
                </c:pt>
                <c:pt idx="5884">
                  <c:v>149.20786795835951</c:v>
                </c:pt>
                <c:pt idx="5885">
                  <c:v>132.7188041011228</c:v>
                </c:pt>
                <c:pt idx="5886">
                  <c:v>147.57771031550655</c:v>
                </c:pt>
                <c:pt idx="5887">
                  <c:v>162.43661652989019</c:v>
                </c:pt>
                <c:pt idx="5888">
                  <c:v>177.2955227442738</c:v>
                </c:pt>
                <c:pt idx="5889">
                  <c:v>139.40828045716802</c:v>
                </c:pt>
                <c:pt idx="5890">
                  <c:v>154.26718667155177</c:v>
                </c:pt>
                <c:pt idx="5891">
                  <c:v>169.12609288593538</c:v>
                </c:pt>
                <c:pt idx="5892">
                  <c:v>146.09775681321327</c:v>
                </c:pt>
                <c:pt idx="5893">
                  <c:v>160.95666302759685</c:v>
                </c:pt>
                <c:pt idx="5894">
                  <c:v>152.78723316925849</c:v>
                </c:pt>
                <c:pt idx="5895">
                  <c:v>149.67712202411215</c:v>
                </c:pt>
                <c:pt idx="5896">
                  <c:v>164.53602823849573</c:v>
                </c:pt>
                <c:pt idx="5897">
                  <c:v>156.36659838015743</c:v>
                </c:pt>
                <c:pt idx="5898">
                  <c:v>89.809583025687758</c:v>
                </c:pt>
                <c:pt idx="5899">
                  <c:v>104.66848924007145</c:v>
                </c:pt>
                <c:pt idx="5900">
                  <c:v>119.52739545445509</c:v>
                </c:pt>
                <c:pt idx="5901">
                  <c:v>134.38630166883866</c:v>
                </c:pt>
                <c:pt idx="5902">
                  <c:v>149.24520788322232</c:v>
                </c:pt>
                <c:pt idx="5903">
                  <c:v>164.10411409760604</c:v>
                </c:pt>
                <c:pt idx="5904">
                  <c:v>178.96302031198962</c:v>
                </c:pt>
                <c:pt idx="5905">
                  <c:v>193.82192652637326</c:v>
                </c:pt>
                <c:pt idx="5906">
                  <c:v>96.499059381732934</c:v>
                </c:pt>
                <c:pt idx="5907">
                  <c:v>111.35796559611656</c:v>
                </c:pt>
                <c:pt idx="5908">
                  <c:v>126.21687181050024</c:v>
                </c:pt>
                <c:pt idx="5909">
                  <c:v>141.07577802488376</c:v>
                </c:pt>
                <c:pt idx="5910">
                  <c:v>155.93468423926745</c:v>
                </c:pt>
                <c:pt idx="5911">
                  <c:v>170.79359045365112</c:v>
                </c:pt>
                <c:pt idx="5912">
                  <c:v>185.65249666803464</c:v>
                </c:pt>
                <c:pt idx="5913">
                  <c:v>103.18853573777801</c:v>
                </c:pt>
                <c:pt idx="5914">
                  <c:v>118.04744195216175</c:v>
                </c:pt>
                <c:pt idx="5915">
                  <c:v>132.90634816654543</c:v>
                </c:pt>
                <c:pt idx="5916">
                  <c:v>147.76525438092904</c:v>
                </c:pt>
                <c:pt idx="5917">
                  <c:v>162.62416059531256</c:v>
                </c:pt>
                <c:pt idx="5918">
                  <c:v>177.48306680969617</c:v>
                </c:pt>
                <c:pt idx="5919">
                  <c:v>109.87801209382327</c:v>
                </c:pt>
                <c:pt idx="5920">
                  <c:v>124.7369183082068</c:v>
                </c:pt>
                <c:pt idx="5921">
                  <c:v>139.59582452259062</c:v>
                </c:pt>
                <c:pt idx="5922">
                  <c:v>154.45473073697408</c:v>
                </c:pt>
                <c:pt idx="5923">
                  <c:v>169.31363695135781</c:v>
                </c:pt>
                <c:pt idx="5924">
                  <c:v>116.56748844986848</c:v>
                </c:pt>
                <c:pt idx="5925">
                  <c:v>131.42639466425197</c:v>
                </c:pt>
                <c:pt idx="5926">
                  <c:v>146.28530087863581</c:v>
                </c:pt>
                <c:pt idx="5927">
                  <c:v>161.14420709301942</c:v>
                </c:pt>
                <c:pt idx="5928">
                  <c:v>123.25696480591365</c:v>
                </c:pt>
                <c:pt idx="5929">
                  <c:v>138.11587102029725</c:v>
                </c:pt>
                <c:pt idx="5930">
                  <c:v>152.97477723468083</c:v>
                </c:pt>
                <c:pt idx="5931">
                  <c:v>129.9464411619588</c:v>
                </c:pt>
                <c:pt idx="5932">
                  <c:v>144.8053473763425</c:v>
                </c:pt>
                <c:pt idx="5933">
                  <c:v>136.63591751800402</c:v>
                </c:pt>
                <c:pt idx="5934">
                  <c:v>106.7679009486771</c:v>
                </c:pt>
                <c:pt idx="5935">
                  <c:v>121.6268071630607</c:v>
                </c:pt>
                <c:pt idx="5936">
                  <c:v>136.48571337744434</c:v>
                </c:pt>
                <c:pt idx="5937">
                  <c:v>151.34461959182798</c:v>
                </c:pt>
                <c:pt idx="5938">
                  <c:v>166.20352580621167</c:v>
                </c:pt>
                <c:pt idx="5939">
                  <c:v>181.06243202059522</c:v>
                </c:pt>
                <c:pt idx="5940">
                  <c:v>113.45737730472219</c:v>
                </c:pt>
                <c:pt idx="5941">
                  <c:v>128.31628351910584</c:v>
                </c:pt>
                <c:pt idx="5942">
                  <c:v>143.17518973348945</c:v>
                </c:pt>
                <c:pt idx="5943">
                  <c:v>158.03409594787314</c:v>
                </c:pt>
                <c:pt idx="5944">
                  <c:v>172.89300216225689</c:v>
                </c:pt>
                <c:pt idx="5945">
                  <c:v>120.14685366076745</c:v>
                </c:pt>
                <c:pt idx="5946">
                  <c:v>135.00575987515106</c:v>
                </c:pt>
                <c:pt idx="5947">
                  <c:v>149.86466608953486</c:v>
                </c:pt>
                <c:pt idx="5948">
                  <c:v>164.72357230391836</c:v>
                </c:pt>
                <c:pt idx="5949">
                  <c:v>126.83633001681254</c:v>
                </c:pt>
                <c:pt idx="5950">
                  <c:v>141.6952362311963</c:v>
                </c:pt>
                <c:pt idx="5951">
                  <c:v>156.55414244558006</c:v>
                </c:pt>
                <c:pt idx="5952">
                  <c:v>133.52580637285774</c:v>
                </c:pt>
                <c:pt idx="5953">
                  <c:v>148.38471258724144</c:v>
                </c:pt>
                <c:pt idx="5954">
                  <c:v>140.21528272890302</c:v>
                </c:pt>
                <c:pt idx="5955">
                  <c:v>123.7262188716664</c:v>
                </c:pt>
                <c:pt idx="5956">
                  <c:v>138.58512508605</c:v>
                </c:pt>
                <c:pt idx="5957">
                  <c:v>153.44403130043364</c:v>
                </c:pt>
                <c:pt idx="5958">
                  <c:v>168.30293751481739</c:v>
                </c:pt>
                <c:pt idx="5959">
                  <c:v>130.41569522771158</c:v>
                </c:pt>
                <c:pt idx="5960">
                  <c:v>145.27460144209525</c:v>
                </c:pt>
                <c:pt idx="5961">
                  <c:v>160.13350765647888</c:v>
                </c:pt>
                <c:pt idx="5962">
                  <c:v>137.10517158375674</c:v>
                </c:pt>
                <c:pt idx="5963">
                  <c:v>151.96407779814035</c:v>
                </c:pt>
                <c:pt idx="5964">
                  <c:v>143.79464793980193</c:v>
                </c:pt>
                <c:pt idx="5965">
                  <c:v>140.68453679465571</c:v>
                </c:pt>
                <c:pt idx="5966">
                  <c:v>155.54344300903935</c:v>
                </c:pt>
                <c:pt idx="5967">
                  <c:v>147.37401315070082</c:v>
                </c:pt>
                <c:pt idx="5968">
                  <c:v>97.7753157192206</c:v>
                </c:pt>
                <c:pt idx="5969">
                  <c:v>112.63422193360421</c:v>
                </c:pt>
                <c:pt idx="5970">
                  <c:v>127.49312814798782</c:v>
                </c:pt>
                <c:pt idx="5971">
                  <c:v>142.35203436237151</c:v>
                </c:pt>
                <c:pt idx="5972">
                  <c:v>157.21094057675512</c:v>
                </c:pt>
                <c:pt idx="5973">
                  <c:v>172.06984679113873</c:v>
                </c:pt>
                <c:pt idx="5974">
                  <c:v>104.46479207526578</c:v>
                </c:pt>
                <c:pt idx="5975">
                  <c:v>119.32369828964941</c:v>
                </c:pt>
                <c:pt idx="5976">
                  <c:v>134.18260450403307</c:v>
                </c:pt>
                <c:pt idx="5977">
                  <c:v>149.04151071841662</c:v>
                </c:pt>
                <c:pt idx="5978">
                  <c:v>163.90041693280025</c:v>
                </c:pt>
                <c:pt idx="5979">
                  <c:v>111.15426843131084</c:v>
                </c:pt>
                <c:pt idx="5980">
                  <c:v>126.01317464569446</c:v>
                </c:pt>
                <c:pt idx="5981">
                  <c:v>140.87208086007817</c:v>
                </c:pt>
                <c:pt idx="5982">
                  <c:v>155.73098707446192</c:v>
                </c:pt>
                <c:pt idx="5983">
                  <c:v>117.84374478735614</c:v>
                </c:pt>
                <c:pt idx="5984">
                  <c:v>132.70265100173972</c:v>
                </c:pt>
                <c:pt idx="5985">
                  <c:v>147.56155721612342</c:v>
                </c:pt>
                <c:pt idx="5986">
                  <c:v>124.53322114340132</c:v>
                </c:pt>
                <c:pt idx="5987">
                  <c:v>139.39212735778489</c:v>
                </c:pt>
                <c:pt idx="5988">
                  <c:v>131.22269749944655</c:v>
                </c:pt>
                <c:pt idx="5989">
                  <c:v>114.73363364220998</c:v>
                </c:pt>
                <c:pt idx="5990">
                  <c:v>129.59253985659345</c:v>
                </c:pt>
                <c:pt idx="5991">
                  <c:v>144.45144607097714</c:v>
                </c:pt>
                <c:pt idx="5992">
                  <c:v>159.31035228536092</c:v>
                </c:pt>
                <c:pt idx="5993">
                  <c:v>121.42310999825509</c:v>
                </c:pt>
                <c:pt idx="5994">
                  <c:v>136.28201621263872</c:v>
                </c:pt>
                <c:pt idx="5995">
                  <c:v>151.14092242702247</c:v>
                </c:pt>
                <c:pt idx="5996">
                  <c:v>128.11258635430025</c:v>
                </c:pt>
                <c:pt idx="5997">
                  <c:v>142.97149256868391</c:v>
                </c:pt>
                <c:pt idx="5998">
                  <c:v>134.80206271034547</c:v>
                </c:pt>
                <c:pt idx="5999">
                  <c:v>131.69195156519925</c:v>
                </c:pt>
                <c:pt idx="6000">
                  <c:v>146.55085777958288</c:v>
                </c:pt>
                <c:pt idx="6001">
                  <c:v>138.38142792124444</c:v>
                </c:pt>
                <c:pt idx="6002">
                  <c:v>105.74104841275346</c:v>
                </c:pt>
                <c:pt idx="6003">
                  <c:v>120.59995462713707</c:v>
                </c:pt>
                <c:pt idx="6004">
                  <c:v>135.45886084152073</c:v>
                </c:pt>
                <c:pt idx="6005">
                  <c:v>150.31776705590443</c:v>
                </c:pt>
                <c:pt idx="6006">
                  <c:v>112.43052476879863</c:v>
                </c:pt>
                <c:pt idx="6007">
                  <c:v>127.2894309831822</c:v>
                </c:pt>
                <c:pt idx="6008">
                  <c:v>142.14833719756589</c:v>
                </c:pt>
                <c:pt idx="6009">
                  <c:v>119.12000112484385</c:v>
                </c:pt>
                <c:pt idx="6010">
                  <c:v>133.97890733922739</c:v>
                </c:pt>
                <c:pt idx="6011">
                  <c:v>125.80947748088889</c:v>
                </c:pt>
                <c:pt idx="6012">
                  <c:v>122.69936633574274</c:v>
                </c:pt>
                <c:pt idx="6013">
                  <c:v>137.55827255012639</c:v>
                </c:pt>
                <c:pt idx="6014">
                  <c:v>129.38884269178794</c:v>
                </c:pt>
                <c:pt idx="6015">
                  <c:v>113.70678110628629</c:v>
                </c:pt>
                <c:pt idx="6016">
                  <c:v>128.56568732066978</c:v>
                </c:pt>
                <c:pt idx="6017">
                  <c:v>120.39625746233148</c:v>
                </c:pt>
                <c:pt idx="6018">
                  <c:v>87.821543236748468</c:v>
                </c:pt>
                <c:pt idx="6019">
                  <c:v>102.68044945113206</c:v>
                </c:pt>
                <c:pt idx="6020">
                  <c:v>117.53935566551573</c:v>
                </c:pt>
                <c:pt idx="6021">
                  <c:v>132.39826187989937</c:v>
                </c:pt>
                <c:pt idx="6022">
                  <c:v>147.25716809428306</c:v>
                </c:pt>
                <c:pt idx="6023">
                  <c:v>162.11607430866673</c:v>
                </c:pt>
                <c:pt idx="6024">
                  <c:v>176.97498052305025</c:v>
                </c:pt>
                <c:pt idx="6025">
                  <c:v>191.833886737434</c:v>
                </c:pt>
                <c:pt idx="6026">
                  <c:v>206.69279295181769</c:v>
                </c:pt>
                <c:pt idx="6027">
                  <c:v>94.511019592793602</c:v>
                </c:pt>
                <c:pt idx="6028">
                  <c:v>109.3699258071773</c:v>
                </c:pt>
                <c:pt idx="6029">
                  <c:v>124.22883202156099</c:v>
                </c:pt>
                <c:pt idx="6030">
                  <c:v>139.0877382359445</c:v>
                </c:pt>
                <c:pt idx="6031">
                  <c:v>153.94664445032822</c:v>
                </c:pt>
                <c:pt idx="6032">
                  <c:v>168.80555066471183</c:v>
                </c:pt>
                <c:pt idx="6033">
                  <c:v>183.66445687909555</c:v>
                </c:pt>
                <c:pt idx="6034">
                  <c:v>198.52336309347919</c:v>
                </c:pt>
                <c:pt idx="6035">
                  <c:v>101.20049594883881</c:v>
                </c:pt>
                <c:pt idx="6036">
                  <c:v>116.05940216322253</c:v>
                </c:pt>
                <c:pt idx="6037">
                  <c:v>130.91830837760602</c:v>
                </c:pt>
                <c:pt idx="6038">
                  <c:v>145.77721459198972</c:v>
                </c:pt>
                <c:pt idx="6039">
                  <c:v>160.63612080637338</c:v>
                </c:pt>
                <c:pt idx="6040">
                  <c:v>175.49502702075711</c:v>
                </c:pt>
                <c:pt idx="6041">
                  <c:v>190.35393323514069</c:v>
                </c:pt>
                <c:pt idx="6042">
                  <c:v>107.88997230488408</c:v>
                </c:pt>
                <c:pt idx="6043">
                  <c:v>122.74887851926763</c:v>
                </c:pt>
                <c:pt idx="6044">
                  <c:v>137.60778473365136</c:v>
                </c:pt>
                <c:pt idx="6045">
                  <c:v>152.46669094803491</c:v>
                </c:pt>
                <c:pt idx="6046">
                  <c:v>167.32559716241857</c:v>
                </c:pt>
                <c:pt idx="6047">
                  <c:v>182.18450337680204</c:v>
                </c:pt>
                <c:pt idx="6048">
                  <c:v>114.57944866092916</c:v>
                </c:pt>
                <c:pt idx="6049">
                  <c:v>129.43835487531277</c:v>
                </c:pt>
                <c:pt idx="6050">
                  <c:v>144.29726108969643</c:v>
                </c:pt>
                <c:pt idx="6051">
                  <c:v>159.1561673040801</c:v>
                </c:pt>
                <c:pt idx="6052">
                  <c:v>174.01507351846377</c:v>
                </c:pt>
                <c:pt idx="6053">
                  <c:v>121.26892501697428</c:v>
                </c:pt>
                <c:pt idx="6054">
                  <c:v>136.12783123135796</c:v>
                </c:pt>
                <c:pt idx="6055">
                  <c:v>150.9867374457416</c:v>
                </c:pt>
                <c:pt idx="6056">
                  <c:v>165.84564366012529</c:v>
                </c:pt>
                <c:pt idx="6057">
                  <c:v>127.9584013730195</c:v>
                </c:pt>
                <c:pt idx="6058">
                  <c:v>142.81730758740318</c:v>
                </c:pt>
                <c:pt idx="6059">
                  <c:v>157.67621380178679</c:v>
                </c:pt>
                <c:pt idx="6060">
                  <c:v>134.64787772906479</c:v>
                </c:pt>
                <c:pt idx="6061">
                  <c:v>149.50678394344834</c:v>
                </c:pt>
                <c:pt idx="6062">
                  <c:v>141.33735408510984</c:v>
                </c:pt>
                <c:pt idx="6063">
                  <c:v>104.77986115973775</c:v>
                </c:pt>
                <c:pt idx="6064">
                  <c:v>119.63876737412146</c:v>
                </c:pt>
                <c:pt idx="6065">
                  <c:v>134.49767358850508</c:v>
                </c:pt>
                <c:pt idx="6066">
                  <c:v>149.35657980288872</c:v>
                </c:pt>
                <c:pt idx="6067">
                  <c:v>164.21548601727233</c:v>
                </c:pt>
                <c:pt idx="6068">
                  <c:v>179.07439223165599</c:v>
                </c:pt>
                <c:pt idx="6069">
                  <c:v>193.93329844603966</c:v>
                </c:pt>
                <c:pt idx="6070">
                  <c:v>111.46933751578295</c:v>
                </c:pt>
                <c:pt idx="6071">
                  <c:v>126.32824373016663</c:v>
                </c:pt>
                <c:pt idx="6072">
                  <c:v>141.18714994455027</c:v>
                </c:pt>
                <c:pt idx="6073">
                  <c:v>156.04605615893396</c:v>
                </c:pt>
                <c:pt idx="6074">
                  <c:v>170.90496237331752</c:v>
                </c:pt>
                <c:pt idx="6075">
                  <c:v>185.76386858770124</c:v>
                </c:pt>
                <c:pt idx="6076">
                  <c:v>118.15881387182812</c:v>
                </c:pt>
                <c:pt idx="6077">
                  <c:v>133.01772008621185</c:v>
                </c:pt>
                <c:pt idx="6078">
                  <c:v>147.87662630059546</c:v>
                </c:pt>
                <c:pt idx="6079">
                  <c:v>162.73553251497904</c:v>
                </c:pt>
                <c:pt idx="6080">
                  <c:v>177.59443872936279</c:v>
                </c:pt>
                <c:pt idx="6081">
                  <c:v>124.84829022787335</c:v>
                </c:pt>
                <c:pt idx="6082">
                  <c:v>139.70719644225699</c:v>
                </c:pt>
                <c:pt idx="6083">
                  <c:v>154.5661026566406</c:v>
                </c:pt>
                <c:pt idx="6084">
                  <c:v>169.42500887102418</c:v>
                </c:pt>
                <c:pt idx="6085">
                  <c:v>131.53776658391862</c:v>
                </c:pt>
                <c:pt idx="6086">
                  <c:v>146.39667279830215</c:v>
                </c:pt>
                <c:pt idx="6087">
                  <c:v>161.25557901268579</c:v>
                </c:pt>
                <c:pt idx="6088">
                  <c:v>138.2272429399637</c:v>
                </c:pt>
                <c:pt idx="6089">
                  <c:v>153.08614915434745</c:v>
                </c:pt>
                <c:pt idx="6090">
                  <c:v>144.91671929600886</c:v>
                </c:pt>
                <c:pt idx="6091">
                  <c:v>121.73817908272716</c:v>
                </c:pt>
                <c:pt idx="6092">
                  <c:v>136.59708529711082</c:v>
                </c:pt>
                <c:pt idx="6093">
                  <c:v>151.45599151149455</c:v>
                </c:pt>
                <c:pt idx="6094">
                  <c:v>166.31489772587804</c:v>
                </c:pt>
                <c:pt idx="6095">
                  <c:v>181.17380394026168</c:v>
                </c:pt>
                <c:pt idx="6096">
                  <c:v>128.42765543877226</c:v>
                </c:pt>
                <c:pt idx="6097">
                  <c:v>143.28656165315601</c:v>
                </c:pt>
                <c:pt idx="6098">
                  <c:v>158.14546786753965</c:v>
                </c:pt>
                <c:pt idx="6099">
                  <c:v>173.00437408192317</c:v>
                </c:pt>
                <c:pt idx="6100">
                  <c:v>135.11713179481751</c:v>
                </c:pt>
                <c:pt idx="6101">
                  <c:v>149.97603800920112</c:v>
                </c:pt>
                <c:pt idx="6102">
                  <c:v>164.83494422358478</c:v>
                </c:pt>
                <c:pt idx="6103">
                  <c:v>141.80660815086267</c:v>
                </c:pt>
                <c:pt idx="6104">
                  <c:v>156.66551436524628</c:v>
                </c:pt>
                <c:pt idx="6105">
                  <c:v>148.49608450690789</c:v>
                </c:pt>
                <c:pt idx="6106">
                  <c:v>138.69649700571645</c:v>
                </c:pt>
                <c:pt idx="6107">
                  <c:v>153.55540322010017</c:v>
                </c:pt>
                <c:pt idx="6108">
                  <c:v>168.41430943448378</c:v>
                </c:pt>
                <c:pt idx="6109">
                  <c:v>145.38597336176161</c:v>
                </c:pt>
                <c:pt idx="6110">
                  <c:v>160.24487957614522</c:v>
                </c:pt>
                <c:pt idx="6111">
                  <c:v>152.07544971780686</c:v>
                </c:pt>
                <c:pt idx="6112">
                  <c:v>155.65481492870572</c:v>
                </c:pt>
                <c:pt idx="6113">
                  <c:v>95.787275930281339</c:v>
                </c:pt>
                <c:pt idx="6114">
                  <c:v>110.64618214466503</c:v>
                </c:pt>
                <c:pt idx="6115">
                  <c:v>125.5050883590486</c:v>
                </c:pt>
                <c:pt idx="6116">
                  <c:v>140.36399457343217</c:v>
                </c:pt>
                <c:pt idx="6117">
                  <c:v>155.2229007878158</c:v>
                </c:pt>
                <c:pt idx="6118">
                  <c:v>170.08180700219944</c:v>
                </c:pt>
                <c:pt idx="6119">
                  <c:v>184.94071321658299</c:v>
                </c:pt>
                <c:pt idx="6120">
                  <c:v>102.47675228632643</c:v>
                </c:pt>
                <c:pt idx="6121">
                  <c:v>117.33565850071011</c:v>
                </c:pt>
                <c:pt idx="6122">
                  <c:v>132.1945647150938</c:v>
                </c:pt>
                <c:pt idx="6123">
                  <c:v>147.05347092947747</c:v>
                </c:pt>
                <c:pt idx="6124">
                  <c:v>161.91237714386108</c:v>
                </c:pt>
                <c:pt idx="6125">
                  <c:v>176.77128335824466</c:v>
                </c:pt>
                <c:pt idx="6126">
                  <c:v>109.16622864237162</c:v>
                </c:pt>
                <c:pt idx="6127">
                  <c:v>124.02513485675527</c:v>
                </c:pt>
                <c:pt idx="6128">
                  <c:v>138.88404107113897</c:v>
                </c:pt>
                <c:pt idx="6129">
                  <c:v>153.74294728552263</c:v>
                </c:pt>
                <c:pt idx="6130">
                  <c:v>168.60185349990638</c:v>
                </c:pt>
                <c:pt idx="6131">
                  <c:v>115.85570499841678</c:v>
                </c:pt>
                <c:pt idx="6132">
                  <c:v>130.71461121280055</c:v>
                </c:pt>
                <c:pt idx="6133">
                  <c:v>145.57351742718413</c:v>
                </c:pt>
                <c:pt idx="6134">
                  <c:v>160.43242364156777</c:v>
                </c:pt>
                <c:pt idx="6135">
                  <c:v>122.54518135446193</c:v>
                </c:pt>
                <c:pt idx="6136">
                  <c:v>137.4040875688456</c:v>
                </c:pt>
                <c:pt idx="6137">
                  <c:v>152.26299378322935</c:v>
                </c:pt>
                <c:pt idx="6138">
                  <c:v>129.23465771050724</c:v>
                </c:pt>
                <c:pt idx="6139">
                  <c:v>144.09356392489084</c:v>
                </c:pt>
                <c:pt idx="6140">
                  <c:v>135.92413406655243</c:v>
                </c:pt>
                <c:pt idx="6141">
                  <c:v>112.74559385327065</c:v>
                </c:pt>
                <c:pt idx="6142">
                  <c:v>127.6045000676543</c:v>
                </c:pt>
                <c:pt idx="6143">
                  <c:v>142.46340628203791</c:v>
                </c:pt>
                <c:pt idx="6144">
                  <c:v>157.32231249642149</c:v>
                </c:pt>
                <c:pt idx="6145">
                  <c:v>172.18121871080507</c:v>
                </c:pt>
                <c:pt idx="6146">
                  <c:v>119.43507020931585</c:v>
                </c:pt>
                <c:pt idx="6147">
                  <c:v>134.29397642369958</c:v>
                </c:pt>
                <c:pt idx="6148">
                  <c:v>149.1528826380831</c:v>
                </c:pt>
                <c:pt idx="6149">
                  <c:v>164.01178885246662</c:v>
                </c:pt>
                <c:pt idx="6150">
                  <c:v>126.12454656536099</c:v>
                </c:pt>
                <c:pt idx="6151">
                  <c:v>140.98345277974465</c:v>
                </c:pt>
                <c:pt idx="6152">
                  <c:v>155.84235899412823</c:v>
                </c:pt>
                <c:pt idx="6153">
                  <c:v>132.81402292140621</c:v>
                </c:pt>
                <c:pt idx="6154">
                  <c:v>147.67292913578979</c:v>
                </c:pt>
                <c:pt idx="6155">
                  <c:v>139.5034992774514</c:v>
                </c:pt>
                <c:pt idx="6156">
                  <c:v>129.70391177625993</c:v>
                </c:pt>
                <c:pt idx="6157">
                  <c:v>144.56281799064359</c:v>
                </c:pt>
                <c:pt idx="6158">
                  <c:v>159.42172420502729</c:v>
                </c:pt>
                <c:pt idx="6159">
                  <c:v>136.39338813230506</c:v>
                </c:pt>
                <c:pt idx="6160">
                  <c:v>151.25229434668881</c:v>
                </c:pt>
                <c:pt idx="6161">
                  <c:v>143.08286448835028</c:v>
                </c:pt>
                <c:pt idx="6162">
                  <c:v>146.66222969924928</c:v>
                </c:pt>
                <c:pt idx="6163">
                  <c:v>103.75300862381414</c:v>
                </c:pt>
                <c:pt idx="6164">
                  <c:v>118.61191483819781</c:v>
                </c:pt>
                <c:pt idx="6165">
                  <c:v>133.47082105258139</c:v>
                </c:pt>
                <c:pt idx="6166">
                  <c:v>148.32972726696505</c:v>
                </c:pt>
                <c:pt idx="6167">
                  <c:v>163.18863348134866</c:v>
                </c:pt>
                <c:pt idx="6168">
                  <c:v>110.44248497985934</c:v>
                </c:pt>
                <c:pt idx="6169">
                  <c:v>125.30139119424298</c:v>
                </c:pt>
                <c:pt idx="6170">
                  <c:v>140.1602974086266</c:v>
                </c:pt>
                <c:pt idx="6171">
                  <c:v>155.01920362301024</c:v>
                </c:pt>
                <c:pt idx="6172">
                  <c:v>117.13196133590452</c:v>
                </c:pt>
                <c:pt idx="6173">
                  <c:v>131.9908675502881</c:v>
                </c:pt>
                <c:pt idx="6174">
                  <c:v>146.84977376467174</c:v>
                </c:pt>
                <c:pt idx="6175">
                  <c:v>123.82143769194965</c:v>
                </c:pt>
                <c:pt idx="6176">
                  <c:v>138.68034390633341</c:v>
                </c:pt>
                <c:pt idx="6177">
                  <c:v>130.51091404799482</c:v>
                </c:pt>
                <c:pt idx="6178">
                  <c:v>120.71132654680349</c:v>
                </c:pt>
                <c:pt idx="6179">
                  <c:v>135.57023276118713</c:v>
                </c:pt>
                <c:pt idx="6180">
                  <c:v>150.42913897557071</c:v>
                </c:pt>
                <c:pt idx="6181">
                  <c:v>127.40080290284868</c:v>
                </c:pt>
                <c:pt idx="6182">
                  <c:v>142.25970911723221</c:v>
                </c:pt>
                <c:pt idx="6183">
                  <c:v>134.09027925889373</c:v>
                </c:pt>
                <c:pt idx="6184">
                  <c:v>137.66964446979276</c:v>
                </c:pt>
                <c:pt idx="6185">
                  <c:v>111.718741317347</c:v>
                </c:pt>
                <c:pt idx="6186">
                  <c:v>126.57764753173065</c:v>
                </c:pt>
                <c:pt idx="6187">
                  <c:v>141.4365537461143</c:v>
                </c:pt>
                <c:pt idx="6188">
                  <c:v>118.40821767339212</c:v>
                </c:pt>
                <c:pt idx="6189">
                  <c:v>133.26712388777577</c:v>
                </c:pt>
                <c:pt idx="6190">
                  <c:v>125.09769402943742</c:v>
                </c:pt>
                <c:pt idx="6191">
                  <c:v>128.67705924033638</c:v>
                </c:pt>
                <c:pt idx="6192">
                  <c:v>119.68447401087975</c:v>
                </c:pt>
                <c:pt idx="6193">
                  <c:v>93.799236141341964</c:v>
                </c:pt>
                <c:pt idx="6194">
                  <c:v>108.6581423557258</c:v>
                </c:pt>
                <c:pt idx="6195">
                  <c:v>123.51704857010928</c:v>
                </c:pt>
                <c:pt idx="6196">
                  <c:v>138.37595478449299</c:v>
                </c:pt>
                <c:pt idx="6197">
                  <c:v>153.23486099887657</c:v>
                </c:pt>
                <c:pt idx="6198">
                  <c:v>168.09376721326024</c:v>
                </c:pt>
                <c:pt idx="6199">
                  <c:v>182.95267342764379</c:v>
                </c:pt>
                <c:pt idx="6200">
                  <c:v>197.81157964202757</c:v>
                </c:pt>
                <c:pt idx="6201">
                  <c:v>100.48871249738718</c:v>
                </c:pt>
                <c:pt idx="6202">
                  <c:v>115.34761871177086</c:v>
                </c:pt>
                <c:pt idx="6203">
                  <c:v>130.20652492615449</c:v>
                </c:pt>
                <c:pt idx="6204">
                  <c:v>145.06543114053812</c:v>
                </c:pt>
                <c:pt idx="6205">
                  <c:v>159.92433735492173</c:v>
                </c:pt>
                <c:pt idx="6206">
                  <c:v>174.7832435693054</c:v>
                </c:pt>
                <c:pt idx="6207">
                  <c:v>189.64214978368906</c:v>
                </c:pt>
                <c:pt idx="6208">
                  <c:v>107.17818885343237</c:v>
                </c:pt>
                <c:pt idx="6209">
                  <c:v>122.03709506781608</c:v>
                </c:pt>
                <c:pt idx="6210">
                  <c:v>136.89600128219968</c:v>
                </c:pt>
                <c:pt idx="6211">
                  <c:v>151.75490749658334</c:v>
                </c:pt>
                <c:pt idx="6212">
                  <c:v>166.61381371096701</c:v>
                </c:pt>
                <c:pt idx="6213">
                  <c:v>181.47271992535065</c:v>
                </c:pt>
                <c:pt idx="6214">
                  <c:v>113.86766520947762</c:v>
                </c:pt>
                <c:pt idx="6215">
                  <c:v>128.72657142386117</c:v>
                </c:pt>
                <c:pt idx="6216">
                  <c:v>143.58547763824484</c:v>
                </c:pt>
                <c:pt idx="6217">
                  <c:v>158.44438385262856</c:v>
                </c:pt>
                <c:pt idx="6218">
                  <c:v>173.3032900670122</c:v>
                </c:pt>
                <c:pt idx="6219">
                  <c:v>120.55714156552264</c:v>
                </c:pt>
                <c:pt idx="6220">
                  <c:v>135.41604777990639</c:v>
                </c:pt>
                <c:pt idx="6221">
                  <c:v>150.27495399429003</c:v>
                </c:pt>
                <c:pt idx="6222">
                  <c:v>165.13386020867358</c:v>
                </c:pt>
                <c:pt idx="6223">
                  <c:v>127.24661792156789</c:v>
                </c:pt>
                <c:pt idx="6224">
                  <c:v>142.1055241359515</c:v>
                </c:pt>
                <c:pt idx="6225">
                  <c:v>156.96443035033516</c:v>
                </c:pt>
                <c:pt idx="6226">
                  <c:v>133.93609427761311</c:v>
                </c:pt>
                <c:pt idx="6227">
                  <c:v>148.7950004919968</c:v>
                </c:pt>
                <c:pt idx="6228">
                  <c:v>140.62557063365827</c:v>
                </c:pt>
                <c:pt idx="6229">
                  <c:v>110.75755406433137</c:v>
                </c:pt>
                <c:pt idx="6230">
                  <c:v>125.61646027871495</c:v>
                </c:pt>
                <c:pt idx="6231">
                  <c:v>140.47536649309865</c:v>
                </c:pt>
                <c:pt idx="6232">
                  <c:v>155.33427270748228</c:v>
                </c:pt>
                <c:pt idx="6233">
                  <c:v>170.19317892186587</c:v>
                </c:pt>
                <c:pt idx="6234">
                  <c:v>185.05208513624962</c:v>
                </c:pt>
                <c:pt idx="6235">
                  <c:v>117.44703042037654</c:v>
                </c:pt>
                <c:pt idx="6236">
                  <c:v>132.30593663476017</c:v>
                </c:pt>
                <c:pt idx="6237">
                  <c:v>147.16484284914384</c:v>
                </c:pt>
                <c:pt idx="6238">
                  <c:v>162.02374906352745</c:v>
                </c:pt>
                <c:pt idx="6239">
                  <c:v>176.88265527791117</c:v>
                </c:pt>
                <c:pt idx="6240">
                  <c:v>124.1365067764217</c:v>
                </c:pt>
                <c:pt idx="6241">
                  <c:v>138.99541299080533</c:v>
                </c:pt>
                <c:pt idx="6242">
                  <c:v>153.854319205189</c:v>
                </c:pt>
                <c:pt idx="6243">
                  <c:v>168.71322541957258</c:v>
                </c:pt>
                <c:pt idx="6244">
                  <c:v>130.82598313246692</c:v>
                </c:pt>
                <c:pt idx="6245">
                  <c:v>145.6848893468505</c:v>
                </c:pt>
                <c:pt idx="6246">
                  <c:v>160.54379556123413</c:v>
                </c:pt>
                <c:pt idx="6247">
                  <c:v>137.51545948851211</c:v>
                </c:pt>
                <c:pt idx="6248">
                  <c:v>152.37436570289569</c:v>
                </c:pt>
                <c:pt idx="6249">
                  <c:v>144.2049358445573</c:v>
                </c:pt>
                <c:pt idx="6250">
                  <c:v>127.7158719873208</c:v>
                </c:pt>
                <c:pt idx="6251">
                  <c:v>142.57477820170419</c:v>
                </c:pt>
                <c:pt idx="6252">
                  <c:v>157.43368441608794</c:v>
                </c:pt>
                <c:pt idx="6253">
                  <c:v>172.29259063047152</c:v>
                </c:pt>
                <c:pt idx="6254">
                  <c:v>134.40534834336592</c:v>
                </c:pt>
                <c:pt idx="6255">
                  <c:v>149.2642545577495</c:v>
                </c:pt>
                <c:pt idx="6256">
                  <c:v>164.1231607721331</c:v>
                </c:pt>
                <c:pt idx="6257">
                  <c:v>141.09482469941102</c:v>
                </c:pt>
                <c:pt idx="6258">
                  <c:v>155.95373091379469</c:v>
                </c:pt>
                <c:pt idx="6259">
                  <c:v>147.78430105545613</c:v>
                </c:pt>
                <c:pt idx="6260">
                  <c:v>144.67418991031002</c:v>
                </c:pt>
                <c:pt idx="6261">
                  <c:v>159.53309612469369</c:v>
                </c:pt>
                <c:pt idx="6262">
                  <c:v>151.36366626635515</c:v>
                </c:pt>
                <c:pt idx="6263">
                  <c:v>101.76496883487485</c:v>
                </c:pt>
                <c:pt idx="6264">
                  <c:v>116.62387504925849</c:v>
                </c:pt>
                <c:pt idx="6265">
                  <c:v>131.4827812636421</c:v>
                </c:pt>
                <c:pt idx="6266">
                  <c:v>146.34168747802579</c:v>
                </c:pt>
                <c:pt idx="6267">
                  <c:v>161.20059369240946</c:v>
                </c:pt>
                <c:pt idx="6268">
                  <c:v>176.05949990679298</c:v>
                </c:pt>
                <c:pt idx="6269">
                  <c:v>108.45444519092004</c:v>
                </c:pt>
                <c:pt idx="6270">
                  <c:v>123.31335140530371</c:v>
                </c:pt>
                <c:pt idx="6271">
                  <c:v>138.17225761968737</c:v>
                </c:pt>
                <c:pt idx="6272">
                  <c:v>153.03116383407092</c:v>
                </c:pt>
                <c:pt idx="6273">
                  <c:v>167.8900700484545</c:v>
                </c:pt>
                <c:pt idx="6274">
                  <c:v>115.14392154696522</c:v>
                </c:pt>
                <c:pt idx="6275">
                  <c:v>130.00282776134884</c:v>
                </c:pt>
                <c:pt idx="6276">
                  <c:v>144.86173397573256</c:v>
                </c:pt>
                <c:pt idx="6277">
                  <c:v>159.72064019011617</c:v>
                </c:pt>
                <c:pt idx="6278">
                  <c:v>121.83339790301032</c:v>
                </c:pt>
                <c:pt idx="6279">
                  <c:v>136.692304117394</c:v>
                </c:pt>
                <c:pt idx="6280">
                  <c:v>151.55121033177767</c:v>
                </c:pt>
                <c:pt idx="6281">
                  <c:v>128.5228742590557</c:v>
                </c:pt>
                <c:pt idx="6282">
                  <c:v>143.38178047343919</c:v>
                </c:pt>
                <c:pt idx="6283">
                  <c:v>135.21235061510075</c:v>
                </c:pt>
                <c:pt idx="6284">
                  <c:v>118.72328675786412</c:v>
                </c:pt>
                <c:pt idx="6285">
                  <c:v>133.58219297224784</c:v>
                </c:pt>
                <c:pt idx="6286">
                  <c:v>148.4410991866315</c:v>
                </c:pt>
                <c:pt idx="6287">
                  <c:v>163.30000540101508</c:v>
                </c:pt>
                <c:pt idx="6288">
                  <c:v>125.41276311390939</c:v>
                </c:pt>
                <c:pt idx="6289">
                  <c:v>140.27166932829289</c:v>
                </c:pt>
                <c:pt idx="6290">
                  <c:v>155.13057554267664</c:v>
                </c:pt>
                <c:pt idx="6291">
                  <c:v>132.10223946995453</c:v>
                </c:pt>
                <c:pt idx="6292">
                  <c:v>146.96114568433825</c:v>
                </c:pt>
                <c:pt idx="6293">
                  <c:v>138.79171582599972</c:v>
                </c:pt>
                <c:pt idx="6294">
                  <c:v>135.68160468085344</c:v>
                </c:pt>
                <c:pt idx="6295">
                  <c:v>150.54051089523713</c:v>
                </c:pt>
                <c:pt idx="6296">
                  <c:v>142.37108103689872</c:v>
                </c:pt>
                <c:pt idx="6297">
                  <c:v>109.73070152840774</c:v>
                </c:pt>
                <c:pt idx="6298">
                  <c:v>124.58960774279132</c:v>
                </c:pt>
                <c:pt idx="6299">
                  <c:v>139.44851395717498</c:v>
                </c:pt>
                <c:pt idx="6300">
                  <c:v>154.30742017155853</c:v>
                </c:pt>
                <c:pt idx="6301">
                  <c:v>116.42017788445287</c:v>
                </c:pt>
                <c:pt idx="6302">
                  <c:v>131.27908409883656</c:v>
                </c:pt>
                <c:pt idx="6303">
                  <c:v>146.13799031322014</c:v>
                </c:pt>
                <c:pt idx="6304">
                  <c:v>123.10965424049799</c:v>
                </c:pt>
                <c:pt idx="6305">
                  <c:v>137.96856045488178</c:v>
                </c:pt>
                <c:pt idx="6306">
                  <c:v>129.79913059654322</c:v>
                </c:pt>
                <c:pt idx="6307">
                  <c:v>126.68901945139703</c:v>
                </c:pt>
                <c:pt idx="6308">
                  <c:v>141.54792566578067</c:v>
                </c:pt>
                <c:pt idx="6309">
                  <c:v>133.37849580744219</c:v>
                </c:pt>
                <c:pt idx="6310">
                  <c:v>117.69643422194055</c:v>
                </c:pt>
                <c:pt idx="6311">
                  <c:v>132.5553404363242</c:v>
                </c:pt>
                <c:pt idx="6312">
                  <c:v>124.38591057798568</c:v>
                </c:pt>
                <c:pt idx="6313">
                  <c:v>99.776929045935617</c:v>
                </c:pt>
                <c:pt idx="6314">
                  <c:v>114.63583526031925</c:v>
                </c:pt>
                <c:pt idx="6315">
                  <c:v>129.49474147470292</c:v>
                </c:pt>
                <c:pt idx="6316">
                  <c:v>144.35364768908653</c:v>
                </c:pt>
                <c:pt idx="6317">
                  <c:v>159.21255390347011</c:v>
                </c:pt>
                <c:pt idx="6318">
                  <c:v>174.07146011785375</c:v>
                </c:pt>
                <c:pt idx="6319">
                  <c:v>188.93036633223733</c:v>
                </c:pt>
                <c:pt idx="6320">
                  <c:v>106.46640540198071</c:v>
                </c:pt>
                <c:pt idx="6321">
                  <c:v>121.32531161636432</c:v>
                </c:pt>
                <c:pt idx="6322">
                  <c:v>136.18421783074805</c:v>
                </c:pt>
                <c:pt idx="6323">
                  <c:v>151.04312404513169</c:v>
                </c:pt>
                <c:pt idx="6324">
                  <c:v>165.90203025951527</c:v>
                </c:pt>
                <c:pt idx="6325">
                  <c:v>180.76093647389894</c:v>
                </c:pt>
                <c:pt idx="6326">
                  <c:v>113.15588175802603</c:v>
                </c:pt>
                <c:pt idx="6327">
                  <c:v>128.01478797240961</c:v>
                </c:pt>
                <c:pt idx="6328">
                  <c:v>142.87369418679324</c:v>
                </c:pt>
                <c:pt idx="6329">
                  <c:v>157.73260040117685</c:v>
                </c:pt>
                <c:pt idx="6330">
                  <c:v>172.59150661556049</c:v>
                </c:pt>
                <c:pt idx="6331">
                  <c:v>119.84535811407115</c:v>
                </c:pt>
                <c:pt idx="6332">
                  <c:v>134.7042643284548</c:v>
                </c:pt>
                <c:pt idx="6333">
                  <c:v>149.56317054283841</c:v>
                </c:pt>
                <c:pt idx="6334">
                  <c:v>164.42207675722202</c:v>
                </c:pt>
                <c:pt idx="6335">
                  <c:v>126.53483447011619</c:v>
                </c:pt>
                <c:pt idx="6336">
                  <c:v>141.39374068449996</c:v>
                </c:pt>
                <c:pt idx="6337">
                  <c:v>156.25264689888354</c:v>
                </c:pt>
                <c:pt idx="6338">
                  <c:v>133.22431082616151</c:v>
                </c:pt>
                <c:pt idx="6339">
                  <c:v>148.08321704054512</c:v>
                </c:pt>
                <c:pt idx="6340">
                  <c:v>139.91378718220662</c:v>
                </c:pt>
                <c:pt idx="6341">
                  <c:v>116.73524696892491</c:v>
                </c:pt>
                <c:pt idx="6342">
                  <c:v>131.59415318330858</c:v>
                </c:pt>
                <c:pt idx="6343">
                  <c:v>146.4530593976923</c:v>
                </c:pt>
                <c:pt idx="6344">
                  <c:v>161.31196561207577</c:v>
                </c:pt>
                <c:pt idx="6345">
                  <c:v>176.17087182645957</c:v>
                </c:pt>
                <c:pt idx="6346">
                  <c:v>123.42472332497009</c:v>
                </c:pt>
                <c:pt idx="6347">
                  <c:v>138.28362953935374</c:v>
                </c:pt>
                <c:pt idx="6348">
                  <c:v>153.14253575373735</c:v>
                </c:pt>
                <c:pt idx="6349">
                  <c:v>168.00144196812096</c:v>
                </c:pt>
                <c:pt idx="6350">
                  <c:v>130.11419968101524</c:v>
                </c:pt>
                <c:pt idx="6351">
                  <c:v>144.97310589539887</c:v>
                </c:pt>
                <c:pt idx="6352">
                  <c:v>159.83201210978257</c:v>
                </c:pt>
                <c:pt idx="6353">
                  <c:v>136.80367603706046</c:v>
                </c:pt>
                <c:pt idx="6354">
                  <c:v>151.66258225144404</c:v>
                </c:pt>
                <c:pt idx="6355">
                  <c:v>143.49315239310565</c:v>
                </c:pt>
                <c:pt idx="6356">
                  <c:v>133.69356489191426</c:v>
                </c:pt>
                <c:pt idx="6357">
                  <c:v>148.55247110629796</c:v>
                </c:pt>
                <c:pt idx="6358">
                  <c:v>163.41137732068151</c:v>
                </c:pt>
                <c:pt idx="6359">
                  <c:v>140.38304124795945</c:v>
                </c:pt>
                <c:pt idx="6360">
                  <c:v>155.24194746234301</c:v>
                </c:pt>
                <c:pt idx="6361">
                  <c:v>147.07251760400459</c:v>
                </c:pt>
                <c:pt idx="6362">
                  <c:v>150.65188281490359</c:v>
                </c:pt>
                <c:pt idx="6363">
                  <c:v>107.74266173946836</c:v>
                </c:pt>
                <c:pt idx="6364">
                  <c:v>122.60156795385211</c:v>
                </c:pt>
                <c:pt idx="6365">
                  <c:v>137.46047416823578</c:v>
                </c:pt>
                <c:pt idx="6366">
                  <c:v>152.31938038261927</c:v>
                </c:pt>
                <c:pt idx="6367">
                  <c:v>167.17828659700294</c:v>
                </c:pt>
                <c:pt idx="6368">
                  <c:v>114.43213809551362</c:v>
                </c:pt>
                <c:pt idx="6369">
                  <c:v>129.29104430989719</c:v>
                </c:pt>
                <c:pt idx="6370">
                  <c:v>144.14995052428088</c:v>
                </c:pt>
                <c:pt idx="6371">
                  <c:v>159.00885673866452</c:v>
                </c:pt>
                <c:pt idx="6372">
                  <c:v>121.1216144515588</c:v>
                </c:pt>
                <c:pt idx="6373">
                  <c:v>135.98052066594246</c:v>
                </c:pt>
                <c:pt idx="6374">
                  <c:v>150.8394268803261</c:v>
                </c:pt>
                <c:pt idx="6375">
                  <c:v>127.81109080760399</c:v>
                </c:pt>
                <c:pt idx="6376">
                  <c:v>142.66999702198763</c:v>
                </c:pt>
                <c:pt idx="6377">
                  <c:v>134.50056716364918</c:v>
                </c:pt>
                <c:pt idx="6378">
                  <c:v>124.70097966245774</c:v>
                </c:pt>
                <c:pt idx="6379">
                  <c:v>139.55988587684143</c:v>
                </c:pt>
                <c:pt idx="6380">
                  <c:v>154.41879209122501</c:v>
                </c:pt>
                <c:pt idx="6381">
                  <c:v>131.39045601850296</c:v>
                </c:pt>
                <c:pt idx="6382">
                  <c:v>146.2493622328866</c:v>
                </c:pt>
                <c:pt idx="6383">
                  <c:v>138.07993237454821</c:v>
                </c:pt>
                <c:pt idx="6384">
                  <c:v>141.65929758544709</c:v>
                </c:pt>
                <c:pt idx="6385">
                  <c:v>115.70839443300122</c:v>
                </c:pt>
                <c:pt idx="6386">
                  <c:v>130.56730064738488</c:v>
                </c:pt>
                <c:pt idx="6387">
                  <c:v>145.42620686176849</c:v>
                </c:pt>
                <c:pt idx="6388">
                  <c:v>122.39787078904649</c:v>
                </c:pt>
                <c:pt idx="6389">
                  <c:v>137.25677700343007</c:v>
                </c:pt>
                <c:pt idx="6390">
                  <c:v>129.08734714509166</c:v>
                </c:pt>
                <c:pt idx="6391">
                  <c:v>132.6667123559906</c:v>
                </c:pt>
                <c:pt idx="6392">
                  <c:v>123.67412712653407</c:v>
                </c:pt>
                <c:pt idx="6393">
                  <c:v>105.75462195052914</c:v>
                </c:pt>
                <c:pt idx="6394">
                  <c:v>120.61352816491274</c:v>
                </c:pt>
                <c:pt idx="6395">
                  <c:v>135.47243437929654</c:v>
                </c:pt>
                <c:pt idx="6396">
                  <c:v>150.33134059368001</c:v>
                </c:pt>
                <c:pt idx="6397">
                  <c:v>165.19024680806368</c:v>
                </c:pt>
                <c:pt idx="6398">
                  <c:v>180.04915302244734</c:v>
                </c:pt>
                <c:pt idx="6399">
                  <c:v>112.44409830657429</c:v>
                </c:pt>
                <c:pt idx="6400">
                  <c:v>127.303004520958</c:v>
                </c:pt>
                <c:pt idx="6401">
                  <c:v>142.16191073534154</c:v>
                </c:pt>
                <c:pt idx="6402">
                  <c:v>157.02081694972526</c:v>
                </c:pt>
                <c:pt idx="6403">
                  <c:v>171.87972316410884</c:v>
                </c:pt>
                <c:pt idx="6404">
                  <c:v>119.13357466261952</c:v>
                </c:pt>
                <c:pt idx="6405">
                  <c:v>133.99248087700315</c:v>
                </c:pt>
                <c:pt idx="6406">
                  <c:v>148.85138709138675</c:v>
                </c:pt>
                <c:pt idx="6407">
                  <c:v>163.71029330577039</c:v>
                </c:pt>
                <c:pt idx="6408">
                  <c:v>125.82305101866466</c:v>
                </c:pt>
                <c:pt idx="6409">
                  <c:v>140.68195723304819</c:v>
                </c:pt>
                <c:pt idx="6410">
                  <c:v>155.54086344743189</c:v>
                </c:pt>
                <c:pt idx="6411">
                  <c:v>132.51252737470983</c:v>
                </c:pt>
                <c:pt idx="6412">
                  <c:v>147.3714335890935</c:v>
                </c:pt>
                <c:pt idx="6413">
                  <c:v>139.20200373075511</c:v>
                </c:pt>
                <c:pt idx="6414">
                  <c:v>122.71293987351849</c:v>
                </c:pt>
                <c:pt idx="6415">
                  <c:v>137.57184608790209</c:v>
                </c:pt>
                <c:pt idx="6416">
                  <c:v>152.43075230228578</c:v>
                </c:pt>
                <c:pt idx="6417">
                  <c:v>167.28965851666933</c:v>
                </c:pt>
                <c:pt idx="6418">
                  <c:v>129.40241622956361</c:v>
                </c:pt>
                <c:pt idx="6419">
                  <c:v>144.26132244394725</c:v>
                </c:pt>
                <c:pt idx="6420">
                  <c:v>159.12022865833092</c:v>
                </c:pt>
                <c:pt idx="6421">
                  <c:v>136.09189258560889</c:v>
                </c:pt>
                <c:pt idx="6422">
                  <c:v>150.9507987999925</c:v>
                </c:pt>
                <c:pt idx="6423">
                  <c:v>142.78136894165411</c:v>
                </c:pt>
                <c:pt idx="6424">
                  <c:v>139.67125779650783</c:v>
                </c:pt>
                <c:pt idx="6425">
                  <c:v>154.53016401089153</c:v>
                </c:pt>
                <c:pt idx="6426">
                  <c:v>146.36073415255294</c:v>
                </c:pt>
                <c:pt idx="6427">
                  <c:v>113.720354644062</c:v>
                </c:pt>
                <c:pt idx="6428">
                  <c:v>128.57926085844548</c:v>
                </c:pt>
                <c:pt idx="6429">
                  <c:v>143.43816707282926</c:v>
                </c:pt>
                <c:pt idx="6430">
                  <c:v>158.29707328721292</c:v>
                </c:pt>
                <c:pt idx="6431">
                  <c:v>120.40983100010718</c:v>
                </c:pt>
                <c:pt idx="6432">
                  <c:v>135.26873721449087</c:v>
                </c:pt>
                <c:pt idx="6433">
                  <c:v>150.12764342887448</c:v>
                </c:pt>
                <c:pt idx="6434">
                  <c:v>127.09930735615234</c:v>
                </c:pt>
                <c:pt idx="6435">
                  <c:v>141.95821357053597</c:v>
                </c:pt>
                <c:pt idx="6436">
                  <c:v>133.78878371219753</c:v>
                </c:pt>
                <c:pt idx="6437">
                  <c:v>130.67867256705131</c:v>
                </c:pt>
                <c:pt idx="6438">
                  <c:v>145.53757878143489</c:v>
                </c:pt>
                <c:pt idx="6439">
                  <c:v>137.36814892309647</c:v>
                </c:pt>
                <c:pt idx="6440">
                  <c:v>121.68608733759481</c:v>
                </c:pt>
                <c:pt idx="6441">
                  <c:v>136.54499355197848</c:v>
                </c:pt>
                <c:pt idx="6442">
                  <c:v>128.37556369363998</c:v>
                </c:pt>
                <c:pt idx="6443">
                  <c:v>111.73231485512274</c:v>
                </c:pt>
                <c:pt idx="6444">
                  <c:v>126.5912210695063</c:v>
                </c:pt>
                <c:pt idx="6445">
                  <c:v>141.45012728388997</c:v>
                </c:pt>
                <c:pt idx="6446">
                  <c:v>156.30903349827366</c:v>
                </c:pt>
                <c:pt idx="6447">
                  <c:v>171.1679397126573</c:v>
                </c:pt>
                <c:pt idx="6448">
                  <c:v>118.42179121116784</c:v>
                </c:pt>
                <c:pt idx="6449">
                  <c:v>133.28069742555149</c:v>
                </c:pt>
                <c:pt idx="6450">
                  <c:v>148.1396036399351</c:v>
                </c:pt>
                <c:pt idx="6451">
                  <c:v>162.99850985431883</c:v>
                </c:pt>
                <c:pt idx="6452">
                  <c:v>125.11126756721299</c:v>
                </c:pt>
                <c:pt idx="6453">
                  <c:v>139.97017378159674</c:v>
                </c:pt>
                <c:pt idx="6454">
                  <c:v>154.82907999598029</c:v>
                </c:pt>
                <c:pt idx="6455">
                  <c:v>131.80074392325815</c:v>
                </c:pt>
                <c:pt idx="6456">
                  <c:v>146.6596501376419</c:v>
                </c:pt>
                <c:pt idx="6457">
                  <c:v>138.49022027930332</c:v>
                </c:pt>
                <c:pt idx="6458">
                  <c:v>128.69063277811199</c:v>
                </c:pt>
                <c:pt idx="6459">
                  <c:v>143.54953899249563</c:v>
                </c:pt>
                <c:pt idx="6460">
                  <c:v>158.40844520687941</c:v>
                </c:pt>
                <c:pt idx="6461">
                  <c:v>135.38010913415718</c:v>
                </c:pt>
                <c:pt idx="6462">
                  <c:v>150.23901534854076</c:v>
                </c:pt>
                <c:pt idx="6463">
                  <c:v>142.0695854902024</c:v>
                </c:pt>
                <c:pt idx="6464">
                  <c:v>145.64895070110134</c:v>
                </c:pt>
                <c:pt idx="6465">
                  <c:v>119.69804754865547</c:v>
                </c:pt>
                <c:pt idx="6466">
                  <c:v>134.55695376303919</c:v>
                </c:pt>
                <c:pt idx="6467">
                  <c:v>149.41585997742283</c:v>
                </c:pt>
                <c:pt idx="6468">
                  <c:v>126.3875239047008</c:v>
                </c:pt>
                <c:pt idx="6469">
                  <c:v>141.24643011908438</c:v>
                </c:pt>
                <c:pt idx="6470">
                  <c:v>133.07700026074585</c:v>
                </c:pt>
                <c:pt idx="6471">
                  <c:v>136.6563654716449</c:v>
                </c:pt>
                <c:pt idx="6472">
                  <c:v>127.66378024218842</c:v>
                </c:pt>
                <c:pt idx="6473">
                  <c:v>117.71000775971623</c:v>
                </c:pt>
                <c:pt idx="6474">
                  <c:v>132.5689139740999</c:v>
                </c:pt>
                <c:pt idx="6475">
                  <c:v>147.42782018848351</c:v>
                </c:pt>
                <c:pt idx="6476">
                  <c:v>162.28672640286715</c:v>
                </c:pt>
                <c:pt idx="6477">
                  <c:v>124.39948411576138</c:v>
                </c:pt>
                <c:pt idx="6478">
                  <c:v>139.25839033014506</c:v>
                </c:pt>
                <c:pt idx="6479">
                  <c:v>154.1172965445287</c:v>
                </c:pt>
                <c:pt idx="6480">
                  <c:v>131.08896047180659</c:v>
                </c:pt>
                <c:pt idx="6481">
                  <c:v>145.94786668619022</c:v>
                </c:pt>
                <c:pt idx="6482">
                  <c:v>137.77843682785175</c:v>
                </c:pt>
                <c:pt idx="6483">
                  <c:v>134.66832568270553</c:v>
                </c:pt>
                <c:pt idx="6484">
                  <c:v>149.52723189708928</c:v>
                </c:pt>
                <c:pt idx="6485">
                  <c:v>141.3578020387508</c:v>
                </c:pt>
                <c:pt idx="6486">
                  <c:v>125.67574045324906</c:v>
                </c:pt>
                <c:pt idx="6487">
                  <c:v>140.53464666763273</c:v>
                </c:pt>
                <c:pt idx="6488">
                  <c:v>132.36521680929422</c:v>
                </c:pt>
                <c:pt idx="6489">
                  <c:v>123.68770066430974</c:v>
                </c:pt>
                <c:pt idx="6490">
                  <c:v>138.54660687869335</c:v>
                </c:pt>
                <c:pt idx="6491">
                  <c:v>153.40551309307722</c:v>
                </c:pt>
                <c:pt idx="6492">
                  <c:v>130.37717702035491</c:v>
                </c:pt>
                <c:pt idx="6493">
                  <c:v>145.23608323473863</c:v>
                </c:pt>
                <c:pt idx="6494">
                  <c:v>137.0666533764001</c:v>
                </c:pt>
                <c:pt idx="6495">
                  <c:v>140.64601858729918</c:v>
                </c:pt>
                <c:pt idx="6496">
                  <c:v>131.65343335784266</c:v>
                </c:pt>
                <c:pt idx="6497">
                  <c:v>129.66539356890343</c:v>
                </c:pt>
                <c:pt idx="6498">
                  <c:v>144.52429978328698</c:v>
                </c:pt>
                <c:pt idx="6499">
                  <c:v>136.3548699249485</c:v>
                </c:pt>
                <c:pt idx="6500">
                  <c:v>135.64308647349696</c:v>
                </c:pt>
                <c:pt idx="6501">
                  <c:v>53.723291715293996</c:v>
                </c:pt>
                <c:pt idx="6502">
                  <c:v>68.582197929677633</c:v>
                </c:pt>
                <c:pt idx="6503">
                  <c:v>83.441104144061313</c:v>
                </c:pt>
                <c:pt idx="6504">
                  <c:v>98.30001035844495</c:v>
                </c:pt>
                <c:pt idx="6505">
                  <c:v>113.15891657282857</c:v>
                </c:pt>
                <c:pt idx="6506">
                  <c:v>128.01782278721211</c:v>
                </c:pt>
                <c:pt idx="6507">
                  <c:v>142.87672900159595</c:v>
                </c:pt>
                <c:pt idx="6508">
                  <c:v>157.73563521597956</c:v>
                </c:pt>
                <c:pt idx="6509">
                  <c:v>172.59454143036325</c:v>
                </c:pt>
                <c:pt idx="6510">
                  <c:v>187.45344764474677</c:v>
                </c:pt>
                <c:pt idx="6511">
                  <c:v>202.31235385913038</c:v>
                </c:pt>
                <c:pt idx="6512">
                  <c:v>217.17126007351416</c:v>
                </c:pt>
                <c:pt idx="6513">
                  <c:v>232.0301662878976</c:v>
                </c:pt>
                <c:pt idx="6514">
                  <c:v>246.88907250228135</c:v>
                </c:pt>
                <c:pt idx="6515">
                  <c:v>261.74797871666493</c:v>
                </c:pt>
                <c:pt idx="6516">
                  <c:v>60.412768071339158</c:v>
                </c:pt>
                <c:pt idx="6517">
                  <c:v>75.271674285722796</c:v>
                </c:pt>
                <c:pt idx="6518">
                  <c:v>90.130580500106419</c:v>
                </c:pt>
                <c:pt idx="6519">
                  <c:v>104.98948671449014</c:v>
                </c:pt>
                <c:pt idx="6520">
                  <c:v>119.84839292887366</c:v>
                </c:pt>
                <c:pt idx="6521">
                  <c:v>134.70729914325744</c:v>
                </c:pt>
                <c:pt idx="6522">
                  <c:v>149.56620535764114</c:v>
                </c:pt>
                <c:pt idx="6523">
                  <c:v>164.42511157202472</c:v>
                </c:pt>
                <c:pt idx="6524">
                  <c:v>179.28401778640813</c:v>
                </c:pt>
                <c:pt idx="6525">
                  <c:v>194.14292400079199</c:v>
                </c:pt>
                <c:pt idx="6526">
                  <c:v>209.00183021517563</c:v>
                </c:pt>
                <c:pt idx="6527">
                  <c:v>223.86073642955913</c:v>
                </c:pt>
                <c:pt idx="6528">
                  <c:v>238.71964264394302</c:v>
                </c:pt>
                <c:pt idx="6529">
                  <c:v>253.57854885832649</c:v>
                </c:pt>
                <c:pt idx="6530">
                  <c:v>67.102244427384363</c:v>
                </c:pt>
                <c:pt idx="6531">
                  <c:v>81.961150641767929</c:v>
                </c:pt>
                <c:pt idx="6532">
                  <c:v>96.820056856151638</c:v>
                </c:pt>
                <c:pt idx="6533">
                  <c:v>111.67896307053529</c:v>
                </c:pt>
                <c:pt idx="6534">
                  <c:v>126.5378692849189</c:v>
                </c:pt>
                <c:pt idx="6535">
                  <c:v>141.39677549930266</c:v>
                </c:pt>
                <c:pt idx="6536">
                  <c:v>156.25568171368627</c:v>
                </c:pt>
                <c:pt idx="6537">
                  <c:v>171.11458792806997</c:v>
                </c:pt>
                <c:pt idx="6538">
                  <c:v>185.97349414245346</c:v>
                </c:pt>
                <c:pt idx="6539">
                  <c:v>200.83240035683718</c:v>
                </c:pt>
                <c:pt idx="6540">
                  <c:v>215.69130657122076</c:v>
                </c:pt>
                <c:pt idx="6541">
                  <c:v>230.55021278560426</c:v>
                </c:pt>
                <c:pt idx="6542">
                  <c:v>245.4091189999881</c:v>
                </c:pt>
                <c:pt idx="6543">
                  <c:v>73.791720783429511</c:v>
                </c:pt>
                <c:pt idx="6544">
                  <c:v>88.650626997813134</c:v>
                </c:pt>
                <c:pt idx="6545">
                  <c:v>103.50953321219674</c:v>
                </c:pt>
                <c:pt idx="6546">
                  <c:v>118.36843942658049</c:v>
                </c:pt>
                <c:pt idx="6547">
                  <c:v>133.22734564096405</c:v>
                </c:pt>
                <c:pt idx="6548">
                  <c:v>148.08625185534771</c:v>
                </c:pt>
                <c:pt idx="6549">
                  <c:v>162.94515806973143</c:v>
                </c:pt>
                <c:pt idx="6550">
                  <c:v>177.80406428411507</c:v>
                </c:pt>
                <c:pt idx="6551">
                  <c:v>192.66297049849851</c:v>
                </c:pt>
                <c:pt idx="6552">
                  <c:v>207.52187671288226</c:v>
                </c:pt>
                <c:pt idx="6553">
                  <c:v>222.38078292726584</c:v>
                </c:pt>
                <c:pt idx="6554">
                  <c:v>237.23968914164965</c:v>
                </c:pt>
                <c:pt idx="6555">
                  <c:v>80.481197139474688</c:v>
                </c:pt>
                <c:pt idx="6556">
                  <c:v>95.340103353858339</c:v>
                </c:pt>
                <c:pt idx="6557">
                  <c:v>110.19900956824195</c:v>
                </c:pt>
                <c:pt idx="6558">
                  <c:v>125.05791578262557</c:v>
                </c:pt>
                <c:pt idx="6559">
                  <c:v>139.91682199700929</c:v>
                </c:pt>
                <c:pt idx="6560">
                  <c:v>154.77572821139287</c:v>
                </c:pt>
                <c:pt idx="6561">
                  <c:v>169.63463442577657</c:v>
                </c:pt>
                <c:pt idx="6562">
                  <c:v>184.49354064016032</c:v>
                </c:pt>
                <c:pt idx="6563">
                  <c:v>199.35244685454384</c:v>
                </c:pt>
                <c:pt idx="6564">
                  <c:v>214.21135306892745</c:v>
                </c:pt>
                <c:pt idx="6565">
                  <c:v>229.07025928331103</c:v>
                </c:pt>
                <c:pt idx="6566">
                  <c:v>87.170673495519949</c:v>
                </c:pt>
                <c:pt idx="6567">
                  <c:v>102.02957970990356</c:v>
                </c:pt>
                <c:pt idx="6568">
                  <c:v>116.88848592428722</c:v>
                </c:pt>
                <c:pt idx="6569">
                  <c:v>131.74739213867073</c:v>
                </c:pt>
                <c:pt idx="6570">
                  <c:v>146.60629835305443</c:v>
                </c:pt>
                <c:pt idx="6571">
                  <c:v>161.46520456743809</c:v>
                </c:pt>
                <c:pt idx="6572">
                  <c:v>176.32411078182184</c:v>
                </c:pt>
                <c:pt idx="6573">
                  <c:v>191.18301699620548</c:v>
                </c:pt>
                <c:pt idx="6574">
                  <c:v>206.04192321058906</c:v>
                </c:pt>
                <c:pt idx="6575">
                  <c:v>220.90082942497276</c:v>
                </c:pt>
                <c:pt idx="6576">
                  <c:v>93.860149851565069</c:v>
                </c:pt>
                <c:pt idx="6577">
                  <c:v>108.71905606594878</c:v>
                </c:pt>
                <c:pt idx="6578">
                  <c:v>123.57796228033234</c:v>
                </c:pt>
                <c:pt idx="6579">
                  <c:v>138.43686849471592</c:v>
                </c:pt>
                <c:pt idx="6580">
                  <c:v>153.29577470909965</c:v>
                </c:pt>
                <c:pt idx="6581">
                  <c:v>168.15468092348328</c:v>
                </c:pt>
                <c:pt idx="6582">
                  <c:v>183.01358713786692</c:v>
                </c:pt>
                <c:pt idx="6583">
                  <c:v>197.87249335225047</c:v>
                </c:pt>
                <c:pt idx="6584">
                  <c:v>212.73139956663422</c:v>
                </c:pt>
                <c:pt idx="6585">
                  <c:v>100.54962620761026</c:v>
                </c:pt>
                <c:pt idx="6586">
                  <c:v>115.4085324219939</c:v>
                </c:pt>
                <c:pt idx="6587">
                  <c:v>130.26743863637751</c:v>
                </c:pt>
                <c:pt idx="6588">
                  <c:v>145.1263448507612</c:v>
                </c:pt>
                <c:pt idx="6589">
                  <c:v>159.98525106514481</c:v>
                </c:pt>
                <c:pt idx="6590">
                  <c:v>174.8441572795285</c:v>
                </c:pt>
                <c:pt idx="6591">
                  <c:v>189.70306349391223</c:v>
                </c:pt>
                <c:pt idx="6592">
                  <c:v>204.56196970829581</c:v>
                </c:pt>
                <c:pt idx="6593">
                  <c:v>107.23910256365542</c:v>
                </c:pt>
                <c:pt idx="6594">
                  <c:v>122.09800877803906</c:v>
                </c:pt>
                <c:pt idx="6595">
                  <c:v>136.95691499242264</c:v>
                </c:pt>
                <c:pt idx="6596">
                  <c:v>151.81582120680639</c:v>
                </c:pt>
                <c:pt idx="6597">
                  <c:v>166.67472742119011</c:v>
                </c:pt>
                <c:pt idx="6598">
                  <c:v>181.53363363557352</c:v>
                </c:pt>
                <c:pt idx="6599">
                  <c:v>196.39253984995719</c:v>
                </c:pt>
                <c:pt idx="6600">
                  <c:v>113.92857891970058</c:v>
                </c:pt>
                <c:pt idx="6601">
                  <c:v>128.78748513408431</c:v>
                </c:pt>
                <c:pt idx="6602">
                  <c:v>143.6463913484678</c:v>
                </c:pt>
                <c:pt idx="6603">
                  <c:v>158.50529756285147</c:v>
                </c:pt>
                <c:pt idx="6604">
                  <c:v>173.36420377723525</c:v>
                </c:pt>
                <c:pt idx="6605">
                  <c:v>188.22310999161888</c:v>
                </c:pt>
                <c:pt idx="6606">
                  <c:v>120.61805527574579</c:v>
                </c:pt>
                <c:pt idx="6607">
                  <c:v>135.47696149012938</c:v>
                </c:pt>
                <c:pt idx="6608">
                  <c:v>150.33586770451316</c:v>
                </c:pt>
                <c:pt idx="6609">
                  <c:v>165.19477391889671</c:v>
                </c:pt>
                <c:pt idx="6610">
                  <c:v>180.05368013328035</c:v>
                </c:pt>
                <c:pt idx="6611">
                  <c:v>127.30753163179099</c:v>
                </c:pt>
                <c:pt idx="6612">
                  <c:v>142.16643784617466</c:v>
                </c:pt>
                <c:pt idx="6613">
                  <c:v>157.02534406055827</c:v>
                </c:pt>
                <c:pt idx="6614">
                  <c:v>171.88425027494196</c:v>
                </c:pt>
                <c:pt idx="6615">
                  <c:v>133.99700798783618</c:v>
                </c:pt>
                <c:pt idx="6616">
                  <c:v>148.85591420221976</c:v>
                </c:pt>
                <c:pt idx="6617">
                  <c:v>163.71482041660352</c:v>
                </c:pt>
                <c:pt idx="6618">
                  <c:v>140.68648434388135</c:v>
                </c:pt>
                <c:pt idx="6619">
                  <c:v>155.54539055826504</c:v>
                </c:pt>
                <c:pt idx="6620">
                  <c:v>147.37596069992648</c:v>
                </c:pt>
                <c:pt idx="6621">
                  <c:v>70.681609638283319</c:v>
                </c:pt>
                <c:pt idx="6622">
                  <c:v>85.540515852666999</c:v>
                </c:pt>
                <c:pt idx="6623">
                  <c:v>100.39942206705054</c:v>
                </c:pt>
                <c:pt idx="6624">
                  <c:v>115.25832828143429</c:v>
                </c:pt>
                <c:pt idx="6625">
                  <c:v>130.11723449581785</c:v>
                </c:pt>
                <c:pt idx="6626">
                  <c:v>144.97614071020141</c:v>
                </c:pt>
                <c:pt idx="6627">
                  <c:v>159.83504692458516</c:v>
                </c:pt>
                <c:pt idx="6628">
                  <c:v>174.69395313896894</c:v>
                </c:pt>
                <c:pt idx="6629">
                  <c:v>189.55285935335263</c:v>
                </c:pt>
                <c:pt idx="6630">
                  <c:v>204.41176556773638</c:v>
                </c:pt>
                <c:pt idx="6631">
                  <c:v>219.27067178211976</c:v>
                </c:pt>
                <c:pt idx="6632">
                  <c:v>234.12957799650331</c:v>
                </c:pt>
                <c:pt idx="6633">
                  <c:v>248.98848421088698</c:v>
                </c:pt>
                <c:pt idx="6634">
                  <c:v>77.371085994328496</c:v>
                </c:pt>
                <c:pt idx="6635">
                  <c:v>92.229992208712133</c:v>
                </c:pt>
                <c:pt idx="6636">
                  <c:v>107.08889842309573</c:v>
                </c:pt>
                <c:pt idx="6637">
                  <c:v>121.94780463747942</c:v>
                </c:pt>
                <c:pt idx="6638">
                  <c:v>136.80671085186299</c:v>
                </c:pt>
                <c:pt idx="6639">
                  <c:v>151.66561706624665</c:v>
                </c:pt>
                <c:pt idx="6640">
                  <c:v>166.52452328063026</c:v>
                </c:pt>
                <c:pt idx="6641">
                  <c:v>181.38342949501396</c:v>
                </c:pt>
                <c:pt idx="6642">
                  <c:v>196.24233570939771</c:v>
                </c:pt>
                <c:pt idx="6643">
                  <c:v>211.10124192378103</c:v>
                </c:pt>
                <c:pt idx="6644">
                  <c:v>225.96014813816507</c:v>
                </c:pt>
                <c:pt idx="6645">
                  <c:v>240.81905435254851</c:v>
                </c:pt>
                <c:pt idx="6646">
                  <c:v>84.060562350373715</c:v>
                </c:pt>
                <c:pt idx="6647">
                  <c:v>98.919468564757366</c:v>
                </c:pt>
                <c:pt idx="6648">
                  <c:v>113.778374779141</c:v>
                </c:pt>
                <c:pt idx="6649">
                  <c:v>128.63728099352457</c:v>
                </c:pt>
                <c:pt idx="6650">
                  <c:v>143.49618720790829</c:v>
                </c:pt>
                <c:pt idx="6651">
                  <c:v>158.35509342229187</c:v>
                </c:pt>
                <c:pt idx="6652">
                  <c:v>173.21399963667557</c:v>
                </c:pt>
                <c:pt idx="6653">
                  <c:v>188.07290585105932</c:v>
                </c:pt>
                <c:pt idx="6654">
                  <c:v>202.93181206544287</c:v>
                </c:pt>
                <c:pt idx="6655">
                  <c:v>217.79071827982648</c:v>
                </c:pt>
                <c:pt idx="6656">
                  <c:v>232.64962449421</c:v>
                </c:pt>
                <c:pt idx="6657">
                  <c:v>90.750038706418891</c:v>
                </c:pt>
                <c:pt idx="6658">
                  <c:v>105.60894492080253</c:v>
                </c:pt>
                <c:pt idx="6659">
                  <c:v>120.46785113518615</c:v>
                </c:pt>
                <c:pt idx="6660">
                  <c:v>135.32675734956985</c:v>
                </c:pt>
                <c:pt idx="6661">
                  <c:v>150.1856635639534</c:v>
                </c:pt>
                <c:pt idx="6662">
                  <c:v>165.04456977833703</c:v>
                </c:pt>
                <c:pt idx="6663">
                  <c:v>179.90347599272064</c:v>
                </c:pt>
                <c:pt idx="6664">
                  <c:v>194.76238220710439</c:v>
                </c:pt>
                <c:pt idx="6665">
                  <c:v>209.62128842148798</c:v>
                </c:pt>
                <c:pt idx="6666">
                  <c:v>224.48019463587156</c:v>
                </c:pt>
                <c:pt idx="6667">
                  <c:v>97.439515062464068</c:v>
                </c:pt>
                <c:pt idx="6668">
                  <c:v>112.29842127684773</c:v>
                </c:pt>
                <c:pt idx="6669">
                  <c:v>127.1573274912313</c:v>
                </c:pt>
                <c:pt idx="6670">
                  <c:v>142.01623370561487</c:v>
                </c:pt>
                <c:pt idx="6671">
                  <c:v>156.87513991999865</c:v>
                </c:pt>
                <c:pt idx="6672">
                  <c:v>171.73404613438225</c:v>
                </c:pt>
                <c:pt idx="6673">
                  <c:v>186.59295234876592</c:v>
                </c:pt>
                <c:pt idx="6674">
                  <c:v>201.45185856314944</c:v>
                </c:pt>
                <c:pt idx="6675">
                  <c:v>216.31076477753311</c:v>
                </c:pt>
                <c:pt idx="6676">
                  <c:v>104.12899141850924</c:v>
                </c:pt>
                <c:pt idx="6677">
                  <c:v>118.9878976328929</c:v>
                </c:pt>
                <c:pt idx="6678">
                  <c:v>133.84680384727656</c:v>
                </c:pt>
                <c:pt idx="6679">
                  <c:v>148.70571006166017</c:v>
                </c:pt>
                <c:pt idx="6680">
                  <c:v>163.56461627604378</c:v>
                </c:pt>
                <c:pt idx="6681">
                  <c:v>178.4235224904273</c:v>
                </c:pt>
                <c:pt idx="6682">
                  <c:v>193.28242870481122</c:v>
                </c:pt>
                <c:pt idx="6683">
                  <c:v>208.14133491919466</c:v>
                </c:pt>
                <c:pt idx="6684">
                  <c:v>110.81846777455436</c:v>
                </c:pt>
                <c:pt idx="6685">
                  <c:v>125.67737398893814</c:v>
                </c:pt>
                <c:pt idx="6686">
                  <c:v>140.53628020332164</c:v>
                </c:pt>
                <c:pt idx="6687">
                  <c:v>155.39518641770528</c:v>
                </c:pt>
                <c:pt idx="6688">
                  <c:v>170.25409263208897</c:v>
                </c:pt>
                <c:pt idx="6689">
                  <c:v>185.11299884647264</c:v>
                </c:pt>
                <c:pt idx="6690">
                  <c:v>199.97190506085616</c:v>
                </c:pt>
                <c:pt idx="6691">
                  <c:v>117.5079441305996</c:v>
                </c:pt>
                <c:pt idx="6692">
                  <c:v>132.36685034498313</c:v>
                </c:pt>
                <c:pt idx="6693">
                  <c:v>147.22575655936686</c:v>
                </c:pt>
                <c:pt idx="6694">
                  <c:v>162.08466277375049</c:v>
                </c:pt>
                <c:pt idx="6695">
                  <c:v>176.94356898813425</c:v>
                </c:pt>
                <c:pt idx="6696">
                  <c:v>191.80247520251788</c:v>
                </c:pt>
                <c:pt idx="6697">
                  <c:v>124.19742048664477</c:v>
                </c:pt>
                <c:pt idx="6698">
                  <c:v>139.05632670102833</c:v>
                </c:pt>
                <c:pt idx="6699">
                  <c:v>153.9152329154121</c:v>
                </c:pt>
                <c:pt idx="6700">
                  <c:v>168.77413912979557</c:v>
                </c:pt>
                <c:pt idx="6701">
                  <c:v>183.63304534417929</c:v>
                </c:pt>
                <c:pt idx="6702">
                  <c:v>130.88689684268996</c:v>
                </c:pt>
                <c:pt idx="6703">
                  <c:v>145.74580305707366</c:v>
                </c:pt>
                <c:pt idx="6704">
                  <c:v>160.60470927145724</c:v>
                </c:pt>
                <c:pt idx="6705">
                  <c:v>175.46361548584079</c:v>
                </c:pt>
                <c:pt idx="6706">
                  <c:v>137.5763731987351</c:v>
                </c:pt>
                <c:pt idx="6707">
                  <c:v>152.43527941311885</c:v>
                </c:pt>
                <c:pt idx="6708">
                  <c:v>167.2941856275024</c:v>
                </c:pt>
                <c:pt idx="6709">
                  <c:v>144.26584955478035</c:v>
                </c:pt>
                <c:pt idx="6710">
                  <c:v>159.12475576916387</c:v>
                </c:pt>
                <c:pt idx="6711">
                  <c:v>150.95532591082548</c:v>
                </c:pt>
                <c:pt idx="6712">
                  <c:v>87.639927561272728</c:v>
                </c:pt>
                <c:pt idx="6713">
                  <c:v>102.49883377565629</c:v>
                </c:pt>
                <c:pt idx="6714">
                  <c:v>117.35773999003987</c:v>
                </c:pt>
                <c:pt idx="6715">
                  <c:v>132.21664620442365</c:v>
                </c:pt>
                <c:pt idx="6716">
                  <c:v>147.07555241880721</c:v>
                </c:pt>
                <c:pt idx="6717">
                  <c:v>161.93445863319096</c:v>
                </c:pt>
                <c:pt idx="6718">
                  <c:v>176.79336484757454</c:v>
                </c:pt>
                <c:pt idx="6719">
                  <c:v>191.65227106195806</c:v>
                </c:pt>
                <c:pt idx="6720">
                  <c:v>206.5111772763417</c:v>
                </c:pt>
                <c:pt idx="6721">
                  <c:v>221.37008349072528</c:v>
                </c:pt>
                <c:pt idx="6722">
                  <c:v>236.22898970510886</c:v>
                </c:pt>
                <c:pt idx="6723">
                  <c:v>94.329403917317805</c:v>
                </c:pt>
                <c:pt idx="6724">
                  <c:v>109.18831013170143</c:v>
                </c:pt>
                <c:pt idx="6725">
                  <c:v>124.04721634608512</c:v>
                </c:pt>
                <c:pt idx="6726">
                  <c:v>138.90612256046876</c:v>
                </c:pt>
                <c:pt idx="6727">
                  <c:v>153.76502877485245</c:v>
                </c:pt>
                <c:pt idx="6728">
                  <c:v>168.62393498923612</c:v>
                </c:pt>
                <c:pt idx="6729">
                  <c:v>183.4828412036197</c:v>
                </c:pt>
                <c:pt idx="6730">
                  <c:v>198.34174741800348</c:v>
                </c:pt>
                <c:pt idx="6731">
                  <c:v>213.20065363238712</c:v>
                </c:pt>
                <c:pt idx="6732">
                  <c:v>228.05955984677058</c:v>
                </c:pt>
                <c:pt idx="6733">
                  <c:v>101.01888027336298</c:v>
                </c:pt>
                <c:pt idx="6734">
                  <c:v>115.87778648774665</c:v>
                </c:pt>
                <c:pt idx="6735">
                  <c:v>130.73669270213031</c:v>
                </c:pt>
                <c:pt idx="6736">
                  <c:v>145.59559891651398</c:v>
                </c:pt>
                <c:pt idx="6737">
                  <c:v>160.45450513089759</c:v>
                </c:pt>
                <c:pt idx="6738">
                  <c:v>175.31341134528122</c:v>
                </c:pt>
                <c:pt idx="6739">
                  <c:v>190.17231755966475</c:v>
                </c:pt>
                <c:pt idx="6740">
                  <c:v>205.03122377404858</c:v>
                </c:pt>
                <c:pt idx="6741">
                  <c:v>219.89012998843216</c:v>
                </c:pt>
                <c:pt idx="6742">
                  <c:v>107.70835662940817</c:v>
                </c:pt>
                <c:pt idx="6743">
                  <c:v>122.56726284379185</c:v>
                </c:pt>
                <c:pt idx="6744">
                  <c:v>137.42616905817545</c:v>
                </c:pt>
                <c:pt idx="6745">
                  <c:v>152.28507527255908</c:v>
                </c:pt>
                <c:pt idx="6746">
                  <c:v>167.14398148694275</c:v>
                </c:pt>
                <c:pt idx="6747">
                  <c:v>182.00288770132642</c:v>
                </c:pt>
                <c:pt idx="6748">
                  <c:v>196.86179391571</c:v>
                </c:pt>
                <c:pt idx="6749">
                  <c:v>211.72070013009372</c:v>
                </c:pt>
                <c:pt idx="6750">
                  <c:v>114.39783298545341</c:v>
                </c:pt>
                <c:pt idx="6751">
                  <c:v>129.25673919983711</c:v>
                </c:pt>
                <c:pt idx="6752">
                  <c:v>144.11564541422067</c:v>
                </c:pt>
                <c:pt idx="6753">
                  <c:v>158.97455162860427</c:v>
                </c:pt>
                <c:pt idx="6754">
                  <c:v>173.83345784298797</c:v>
                </c:pt>
                <c:pt idx="6755">
                  <c:v>188.69236405737146</c:v>
                </c:pt>
                <c:pt idx="6756">
                  <c:v>203.55127027175513</c:v>
                </c:pt>
                <c:pt idx="6757">
                  <c:v>121.08730934149855</c:v>
                </c:pt>
                <c:pt idx="6758">
                  <c:v>135.94621555588213</c:v>
                </c:pt>
                <c:pt idx="6759">
                  <c:v>150.80512177026586</c:v>
                </c:pt>
                <c:pt idx="6760">
                  <c:v>165.66402798464949</c:v>
                </c:pt>
                <c:pt idx="6761">
                  <c:v>180.5229341990331</c:v>
                </c:pt>
                <c:pt idx="6762">
                  <c:v>195.38184041341671</c:v>
                </c:pt>
                <c:pt idx="6763">
                  <c:v>127.7767856975438</c:v>
                </c:pt>
                <c:pt idx="6764">
                  <c:v>142.63569191192744</c:v>
                </c:pt>
                <c:pt idx="6765">
                  <c:v>157.49459812631093</c:v>
                </c:pt>
                <c:pt idx="6766">
                  <c:v>172.35350434069463</c:v>
                </c:pt>
                <c:pt idx="6767">
                  <c:v>187.21241055507829</c:v>
                </c:pt>
                <c:pt idx="6768">
                  <c:v>134.46626205358885</c:v>
                </c:pt>
                <c:pt idx="6769">
                  <c:v>149.32516826797257</c:v>
                </c:pt>
                <c:pt idx="6770">
                  <c:v>164.18407448235618</c:v>
                </c:pt>
                <c:pt idx="6771">
                  <c:v>179.04298069673985</c:v>
                </c:pt>
                <c:pt idx="6772">
                  <c:v>141.15573840963415</c:v>
                </c:pt>
                <c:pt idx="6773">
                  <c:v>156.01464462401771</c:v>
                </c:pt>
                <c:pt idx="6774">
                  <c:v>170.87355083840129</c:v>
                </c:pt>
                <c:pt idx="6775">
                  <c:v>147.8452147656792</c:v>
                </c:pt>
                <c:pt idx="6776">
                  <c:v>162.70412098006287</c:v>
                </c:pt>
                <c:pt idx="6777">
                  <c:v>154.53469112172445</c:v>
                </c:pt>
                <c:pt idx="6778">
                  <c:v>104.59824548426192</c:v>
                </c:pt>
                <c:pt idx="6779">
                  <c:v>119.45715169864556</c:v>
                </c:pt>
                <c:pt idx="6780">
                  <c:v>134.31605791302928</c:v>
                </c:pt>
                <c:pt idx="6781">
                  <c:v>149.17496412741278</c:v>
                </c:pt>
                <c:pt idx="6782">
                  <c:v>164.03387034179656</c:v>
                </c:pt>
                <c:pt idx="6783">
                  <c:v>178.89277655618017</c:v>
                </c:pt>
                <c:pt idx="6784">
                  <c:v>193.75168277056383</c:v>
                </c:pt>
                <c:pt idx="6785">
                  <c:v>208.61058898494747</c:v>
                </c:pt>
                <c:pt idx="6786">
                  <c:v>223.46949519933119</c:v>
                </c:pt>
                <c:pt idx="6787">
                  <c:v>111.28772184030714</c:v>
                </c:pt>
                <c:pt idx="6788">
                  <c:v>126.14662805469072</c:v>
                </c:pt>
                <c:pt idx="6789">
                  <c:v>141.00553426907447</c:v>
                </c:pt>
                <c:pt idx="6790">
                  <c:v>155.86444048345805</c:v>
                </c:pt>
                <c:pt idx="6791">
                  <c:v>170.72334669784169</c:v>
                </c:pt>
                <c:pt idx="6792">
                  <c:v>185.58225291222533</c:v>
                </c:pt>
                <c:pt idx="6793">
                  <c:v>200.44115912660891</c:v>
                </c:pt>
                <c:pt idx="6794">
                  <c:v>215.30006534099277</c:v>
                </c:pt>
                <c:pt idx="6795">
                  <c:v>117.97719819635233</c:v>
                </c:pt>
                <c:pt idx="6796">
                  <c:v>132.83610441073603</c:v>
                </c:pt>
                <c:pt idx="6797">
                  <c:v>147.69501062511961</c:v>
                </c:pt>
                <c:pt idx="6798">
                  <c:v>162.55391683950339</c:v>
                </c:pt>
                <c:pt idx="6799">
                  <c:v>177.41282305388685</c:v>
                </c:pt>
                <c:pt idx="6800">
                  <c:v>192.27172926827055</c:v>
                </c:pt>
                <c:pt idx="6801">
                  <c:v>207.13063548265416</c:v>
                </c:pt>
                <c:pt idx="6802">
                  <c:v>124.66667455239752</c:v>
                </c:pt>
                <c:pt idx="6803">
                  <c:v>139.52558076678113</c:v>
                </c:pt>
                <c:pt idx="6804">
                  <c:v>154.38448698116477</c:v>
                </c:pt>
                <c:pt idx="6805">
                  <c:v>169.24339319554844</c:v>
                </c:pt>
                <c:pt idx="6806">
                  <c:v>184.10229940993216</c:v>
                </c:pt>
                <c:pt idx="6807">
                  <c:v>198.96120562431577</c:v>
                </c:pt>
                <c:pt idx="6808">
                  <c:v>131.35615090844269</c:v>
                </c:pt>
                <c:pt idx="6809">
                  <c:v>146.21505712282638</c:v>
                </c:pt>
                <c:pt idx="6810">
                  <c:v>161.07396333721005</c:v>
                </c:pt>
                <c:pt idx="6811">
                  <c:v>175.93286955159363</c:v>
                </c:pt>
                <c:pt idx="6812">
                  <c:v>190.79177576597732</c:v>
                </c:pt>
                <c:pt idx="6813">
                  <c:v>138.0456272644879</c:v>
                </c:pt>
                <c:pt idx="6814">
                  <c:v>152.90453347887163</c:v>
                </c:pt>
                <c:pt idx="6815">
                  <c:v>167.76343969325515</c:v>
                </c:pt>
                <c:pt idx="6816">
                  <c:v>182.62234590763882</c:v>
                </c:pt>
                <c:pt idx="6817">
                  <c:v>144.7351036205331</c:v>
                </c:pt>
                <c:pt idx="6818">
                  <c:v>159.59400983491676</c:v>
                </c:pt>
                <c:pt idx="6819">
                  <c:v>174.45291604930037</c:v>
                </c:pt>
                <c:pt idx="6820">
                  <c:v>151.42457997657834</c:v>
                </c:pt>
                <c:pt idx="6821">
                  <c:v>166.28348619096192</c:v>
                </c:pt>
                <c:pt idx="6822">
                  <c:v>158.11405633262342</c:v>
                </c:pt>
                <c:pt idx="6823">
                  <c:v>121.55656340725132</c:v>
                </c:pt>
                <c:pt idx="6824">
                  <c:v>136.41546962163488</c:v>
                </c:pt>
                <c:pt idx="6825">
                  <c:v>151.27437583601858</c:v>
                </c:pt>
                <c:pt idx="6826">
                  <c:v>166.13328205040219</c:v>
                </c:pt>
                <c:pt idx="6827">
                  <c:v>180.99218826478591</c:v>
                </c:pt>
                <c:pt idx="6828">
                  <c:v>195.85109447916955</c:v>
                </c:pt>
                <c:pt idx="6829">
                  <c:v>210.71000069355316</c:v>
                </c:pt>
                <c:pt idx="6830">
                  <c:v>128.24603976329658</c:v>
                </c:pt>
                <c:pt idx="6831">
                  <c:v>143.10494597768013</c:v>
                </c:pt>
                <c:pt idx="6832">
                  <c:v>157.96385219206368</c:v>
                </c:pt>
                <c:pt idx="6833">
                  <c:v>172.82275840644755</c:v>
                </c:pt>
                <c:pt idx="6834">
                  <c:v>187.68166462083116</c:v>
                </c:pt>
                <c:pt idx="6835">
                  <c:v>202.54057083521465</c:v>
                </c:pt>
                <c:pt idx="6836">
                  <c:v>134.93551611934171</c:v>
                </c:pt>
                <c:pt idx="6837">
                  <c:v>149.79442233372538</c:v>
                </c:pt>
                <c:pt idx="6838">
                  <c:v>164.65332854810885</c:v>
                </c:pt>
                <c:pt idx="6839">
                  <c:v>179.51223476249271</c:v>
                </c:pt>
                <c:pt idx="6840">
                  <c:v>194.37114097687629</c:v>
                </c:pt>
                <c:pt idx="6841">
                  <c:v>141.62499247538693</c:v>
                </c:pt>
                <c:pt idx="6842">
                  <c:v>156.48389868977048</c:v>
                </c:pt>
                <c:pt idx="6843">
                  <c:v>171.34280490415409</c:v>
                </c:pt>
                <c:pt idx="6844">
                  <c:v>186.20171111853787</c:v>
                </c:pt>
                <c:pt idx="6845">
                  <c:v>148.31446883143198</c:v>
                </c:pt>
                <c:pt idx="6846">
                  <c:v>163.1733750458157</c:v>
                </c:pt>
                <c:pt idx="6847">
                  <c:v>178.03228126019945</c:v>
                </c:pt>
                <c:pt idx="6848">
                  <c:v>155.00394518747726</c:v>
                </c:pt>
                <c:pt idx="6849">
                  <c:v>169.86285140186098</c:v>
                </c:pt>
                <c:pt idx="6850">
                  <c:v>161.69342154352239</c:v>
                </c:pt>
                <c:pt idx="6851">
                  <c:v>138.51488133024063</c:v>
                </c:pt>
                <c:pt idx="6852">
                  <c:v>153.37378754462435</c:v>
                </c:pt>
                <c:pt idx="6853">
                  <c:v>168.23269375900799</c:v>
                </c:pt>
                <c:pt idx="6854">
                  <c:v>183.09159997339168</c:v>
                </c:pt>
                <c:pt idx="6855">
                  <c:v>197.95050618777509</c:v>
                </c:pt>
                <c:pt idx="6856">
                  <c:v>145.20435768628579</c:v>
                </c:pt>
                <c:pt idx="6857">
                  <c:v>160.06326390066943</c:v>
                </c:pt>
                <c:pt idx="6858">
                  <c:v>174.92217011505312</c:v>
                </c:pt>
                <c:pt idx="6859">
                  <c:v>189.78107632943676</c:v>
                </c:pt>
                <c:pt idx="6860">
                  <c:v>151.89383404233104</c:v>
                </c:pt>
                <c:pt idx="6861">
                  <c:v>166.75274025671467</c:v>
                </c:pt>
                <c:pt idx="6862">
                  <c:v>181.61164647109817</c:v>
                </c:pt>
                <c:pt idx="6863">
                  <c:v>158.5833103983762</c:v>
                </c:pt>
                <c:pt idx="6864">
                  <c:v>173.44221661275978</c:v>
                </c:pt>
                <c:pt idx="6865">
                  <c:v>165.27278675442133</c:v>
                </c:pt>
                <c:pt idx="6866">
                  <c:v>155.47319925323001</c:v>
                </c:pt>
                <c:pt idx="6867">
                  <c:v>170.33210546761356</c:v>
                </c:pt>
                <c:pt idx="6868">
                  <c:v>185.19101168199711</c:v>
                </c:pt>
                <c:pt idx="6869">
                  <c:v>162.16267560927514</c:v>
                </c:pt>
                <c:pt idx="6870">
                  <c:v>177.02158182365881</c:v>
                </c:pt>
                <c:pt idx="6871">
                  <c:v>168.85215196532033</c:v>
                </c:pt>
                <c:pt idx="6872">
                  <c:v>172.43151717621924</c:v>
                </c:pt>
                <c:pt idx="6873">
                  <c:v>61.68902440882681</c:v>
                </c:pt>
                <c:pt idx="6874">
                  <c:v>76.54793062321049</c:v>
                </c:pt>
                <c:pt idx="6875">
                  <c:v>91.406836837594099</c:v>
                </c:pt>
                <c:pt idx="6876">
                  <c:v>106.26574305197778</c:v>
                </c:pt>
                <c:pt idx="6877">
                  <c:v>121.12464926636142</c:v>
                </c:pt>
                <c:pt idx="6878">
                  <c:v>135.98355548074505</c:v>
                </c:pt>
                <c:pt idx="6879">
                  <c:v>150.84246169512878</c:v>
                </c:pt>
                <c:pt idx="6880">
                  <c:v>165.7013679095123</c:v>
                </c:pt>
                <c:pt idx="6881">
                  <c:v>180.56027412389602</c:v>
                </c:pt>
                <c:pt idx="6882">
                  <c:v>195.41918033827955</c:v>
                </c:pt>
                <c:pt idx="6883">
                  <c:v>210.27808655266313</c:v>
                </c:pt>
                <c:pt idx="6884">
                  <c:v>225.13699276704708</c:v>
                </c:pt>
                <c:pt idx="6885">
                  <c:v>239.99589898143043</c:v>
                </c:pt>
                <c:pt idx="6886">
                  <c:v>68.378500764872001</c:v>
                </c:pt>
                <c:pt idx="6887">
                  <c:v>83.237406979255681</c:v>
                </c:pt>
                <c:pt idx="6888">
                  <c:v>98.096313193639304</c:v>
                </c:pt>
                <c:pt idx="6889">
                  <c:v>112.95521940802288</c:v>
                </c:pt>
                <c:pt idx="6890">
                  <c:v>127.81412562240664</c:v>
                </c:pt>
                <c:pt idx="6891">
                  <c:v>142.67303183679022</c:v>
                </c:pt>
                <c:pt idx="6892">
                  <c:v>157.53193805117388</c:v>
                </c:pt>
                <c:pt idx="6893">
                  <c:v>172.39084426555746</c:v>
                </c:pt>
                <c:pt idx="6894">
                  <c:v>187.24975047994118</c:v>
                </c:pt>
                <c:pt idx="6895">
                  <c:v>202.10865669432482</c:v>
                </c:pt>
                <c:pt idx="6896">
                  <c:v>216.96756290870849</c:v>
                </c:pt>
                <c:pt idx="6897">
                  <c:v>231.82646912309207</c:v>
                </c:pt>
                <c:pt idx="6898">
                  <c:v>75.067977120917206</c:v>
                </c:pt>
                <c:pt idx="6899">
                  <c:v>89.926883335300857</c:v>
                </c:pt>
                <c:pt idx="6900">
                  <c:v>104.78578954968451</c:v>
                </c:pt>
                <c:pt idx="6901">
                  <c:v>119.64469576406809</c:v>
                </c:pt>
                <c:pt idx="6902">
                  <c:v>134.50360197845177</c:v>
                </c:pt>
                <c:pt idx="6903">
                  <c:v>149.36250819283538</c:v>
                </c:pt>
                <c:pt idx="6904">
                  <c:v>164.22141440721902</c:v>
                </c:pt>
                <c:pt idx="6905">
                  <c:v>179.08032062160271</c:v>
                </c:pt>
                <c:pt idx="6906">
                  <c:v>193.93922683598626</c:v>
                </c:pt>
                <c:pt idx="6907">
                  <c:v>208.79813305036987</c:v>
                </c:pt>
                <c:pt idx="6908">
                  <c:v>223.65703926475376</c:v>
                </c:pt>
                <c:pt idx="6909">
                  <c:v>81.757453476962411</c:v>
                </c:pt>
                <c:pt idx="6910">
                  <c:v>96.61635969134602</c:v>
                </c:pt>
                <c:pt idx="6911">
                  <c:v>111.47526590572969</c:v>
                </c:pt>
                <c:pt idx="6912">
                  <c:v>126.33417212011325</c:v>
                </c:pt>
                <c:pt idx="6913">
                  <c:v>141.19307833449687</c:v>
                </c:pt>
                <c:pt idx="6914">
                  <c:v>156.05198454888063</c:v>
                </c:pt>
                <c:pt idx="6915">
                  <c:v>170.91089076326421</c:v>
                </c:pt>
                <c:pt idx="6916">
                  <c:v>185.76979697764776</c:v>
                </c:pt>
                <c:pt idx="6917">
                  <c:v>200.62870319203154</c:v>
                </c:pt>
                <c:pt idx="6918">
                  <c:v>215.48760940641509</c:v>
                </c:pt>
                <c:pt idx="6919">
                  <c:v>88.44692983300753</c:v>
                </c:pt>
                <c:pt idx="6920">
                  <c:v>103.3058360473912</c:v>
                </c:pt>
                <c:pt idx="6921">
                  <c:v>118.16474226177488</c:v>
                </c:pt>
                <c:pt idx="6922">
                  <c:v>133.02364847615846</c:v>
                </c:pt>
                <c:pt idx="6923">
                  <c:v>147.88255469054212</c:v>
                </c:pt>
                <c:pt idx="6924">
                  <c:v>162.74146090492582</c:v>
                </c:pt>
                <c:pt idx="6925">
                  <c:v>177.60036711930951</c:v>
                </c:pt>
                <c:pt idx="6926">
                  <c:v>192.45927333369306</c:v>
                </c:pt>
                <c:pt idx="6927">
                  <c:v>207.31817954807656</c:v>
                </c:pt>
                <c:pt idx="6928">
                  <c:v>95.136406189052678</c:v>
                </c:pt>
                <c:pt idx="6929">
                  <c:v>109.99531240343634</c:v>
                </c:pt>
                <c:pt idx="6930">
                  <c:v>124.85421861782001</c:v>
                </c:pt>
                <c:pt idx="6931">
                  <c:v>139.71312483220362</c:v>
                </c:pt>
                <c:pt idx="6932">
                  <c:v>154.57203104658734</c:v>
                </c:pt>
                <c:pt idx="6933">
                  <c:v>169.43093726097092</c:v>
                </c:pt>
                <c:pt idx="6934">
                  <c:v>184.2898434753545</c:v>
                </c:pt>
                <c:pt idx="6935">
                  <c:v>199.14874968973834</c:v>
                </c:pt>
                <c:pt idx="6936">
                  <c:v>101.82588254509787</c:v>
                </c:pt>
                <c:pt idx="6937">
                  <c:v>116.68478875948151</c:v>
                </c:pt>
                <c:pt idx="6938">
                  <c:v>131.54369497386526</c:v>
                </c:pt>
                <c:pt idx="6939">
                  <c:v>146.40260118824884</c:v>
                </c:pt>
                <c:pt idx="6940">
                  <c:v>161.2615074026325</c:v>
                </c:pt>
                <c:pt idx="6941">
                  <c:v>176.120413617016</c:v>
                </c:pt>
                <c:pt idx="6942">
                  <c:v>190.97931983139986</c:v>
                </c:pt>
                <c:pt idx="6943">
                  <c:v>108.51535890114309</c:v>
                </c:pt>
                <c:pt idx="6944">
                  <c:v>123.3742651155267</c:v>
                </c:pt>
                <c:pt idx="6945">
                  <c:v>138.23317132991039</c:v>
                </c:pt>
                <c:pt idx="6946">
                  <c:v>153.09207754429406</c:v>
                </c:pt>
                <c:pt idx="6947">
                  <c:v>167.95098375867758</c:v>
                </c:pt>
                <c:pt idx="6948">
                  <c:v>182.80988997306113</c:v>
                </c:pt>
                <c:pt idx="6949">
                  <c:v>115.20483525718835</c:v>
                </c:pt>
                <c:pt idx="6950">
                  <c:v>130.06374147157189</c:v>
                </c:pt>
                <c:pt idx="6951">
                  <c:v>144.92264768595564</c:v>
                </c:pt>
                <c:pt idx="6952">
                  <c:v>159.78155390033916</c:v>
                </c:pt>
                <c:pt idx="6953">
                  <c:v>174.64046011472277</c:v>
                </c:pt>
                <c:pt idx="6954">
                  <c:v>121.89431161323354</c:v>
                </c:pt>
                <c:pt idx="6955">
                  <c:v>136.75321782761702</c:v>
                </c:pt>
                <c:pt idx="6956">
                  <c:v>151.61212404200072</c:v>
                </c:pt>
                <c:pt idx="6957">
                  <c:v>166.47103025638432</c:v>
                </c:pt>
                <c:pt idx="6958">
                  <c:v>128.58378796927872</c:v>
                </c:pt>
                <c:pt idx="6959">
                  <c:v>143.44269418366235</c:v>
                </c:pt>
                <c:pt idx="6960">
                  <c:v>158.30160039804591</c:v>
                </c:pt>
                <c:pt idx="6961">
                  <c:v>135.27326432532382</c:v>
                </c:pt>
                <c:pt idx="6962">
                  <c:v>150.13217053970746</c:v>
                </c:pt>
                <c:pt idx="6963">
                  <c:v>141.9627406813691</c:v>
                </c:pt>
                <c:pt idx="6964">
                  <c:v>78.647342331816134</c:v>
                </c:pt>
                <c:pt idx="6965">
                  <c:v>93.506248546199757</c:v>
                </c:pt>
                <c:pt idx="6966">
                  <c:v>108.36515476058348</c:v>
                </c:pt>
                <c:pt idx="6967">
                  <c:v>123.22406097496705</c:v>
                </c:pt>
                <c:pt idx="6968">
                  <c:v>138.08296718935088</c:v>
                </c:pt>
                <c:pt idx="6969">
                  <c:v>152.94187340373435</c:v>
                </c:pt>
                <c:pt idx="6970">
                  <c:v>167.80077961811796</c:v>
                </c:pt>
                <c:pt idx="6971">
                  <c:v>182.65968583250168</c:v>
                </c:pt>
                <c:pt idx="6972">
                  <c:v>197.51859204688537</c:v>
                </c:pt>
                <c:pt idx="6973">
                  <c:v>212.37749826126907</c:v>
                </c:pt>
                <c:pt idx="6974">
                  <c:v>227.23640447565253</c:v>
                </c:pt>
                <c:pt idx="6975">
                  <c:v>85.336818687861339</c:v>
                </c:pt>
                <c:pt idx="6976">
                  <c:v>100.19572490224502</c:v>
                </c:pt>
                <c:pt idx="6977">
                  <c:v>115.05463111662851</c:v>
                </c:pt>
                <c:pt idx="6978">
                  <c:v>129.91353733101224</c:v>
                </c:pt>
                <c:pt idx="6979">
                  <c:v>144.77244354539596</c:v>
                </c:pt>
                <c:pt idx="6980">
                  <c:v>159.63134975977957</c:v>
                </c:pt>
                <c:pt idx="6981">
                  <c:v>174.49025597416306</c:v>
                </c:pt>
                <c:pt idx="6982">
                  <c:v>189.34916218854687</c:v>
                </c:pt>
                <c:pt idx="6983">
                  <c:v>204.20806840293039</c:v>
                </c:pt>
                <c:pt idx="6984">
                  <c:v>219.06697461731409</c:v>
                </c:pt>
                <c:pt idx="6985">
                  <c:v>92.026295043906472</c:v>
                </c:pt>
                <c:pt idx="6986">
                  <c:v>106.88520125829014</c:v>
                </c:pt>
                <c:pt idx="6987">
                  <c:v>121.74410747267387</c:v>
                </c:pt>
                <c:pt idx="6988">
                  <c:v>136.60301368705746</c:v>
                </c:pt>
                <c:pt idx="6989">
                  <c:v>151.46191990144112</c:v>
                </c:pt>
                <c:pt idx="6990">
                  <c:v>166.32082611582479</c:v>
                </c:pt>
                <c:pt idx="6991">
                  <c:v>181.17973233020834</c:v>
                </c:pt>
                <c:pt idx="6992">
                  <c:v>196.038638544592</c:v>
                </c:pt>
                <c:pt idx="6993">
                  <c:v>210.89754475897564</c:v>
                </c:pt>
                <c:pt idx="6994">
                  <c:v>98.715771399951706</c:v>
                </c:pt>
                <c:pt idx="6995">
                  <c:v>113.57467761433534</c:v>
                </c:pt>
                <c:pt idx="6996">
                  <c:v>128.43358382871904</c:v>
                </c:pt>
                <c:pt idx="6997">
                  <c:v>143.29249004310259</c:v>
                </c:pt>
                <c:pt idx="6998">
                  <c:v>158.1513962574862</c:v>
                </c:pt>
                <c:pt idx="6999">
                  <c:v>173.01030247186984</c:v>
                </c:pt>
                <c:pt idx="7000">
                  <c:v>187.86920868625344</c:v>
                </c:pt>
                <c:pt idx="7001">
                  <c:v>202.72811490063731</c:v>
                </c:pt>
                <c:pt idx="7002">
                  <c:v>105.40524775599694</c:v>
                </c:pt>
                <c:pt idx="7003">
                  <c:v>120.26415397038051</c:v>
                </c:pt>
                <c:pt idx="7004">
                  <c:v>135.12306018476417</c:v>
                </c:pt>
                <c:pt idx="7005">
                  <c:v>149.98196639914778</c:v>
                </c:pt>
                <c:pt idx="7006">
                  <c:v>164.84087261353153</c:v>
                </c:pt>
                <c:pt idx="7007">
                  <c:v>179.69977882791505</c:v>
                </c:pt>
                <c:pt idx="7008">
                  <c:v>194.55868504229858</c:v>
                </c:pt>
                <c:pt idx="7009">
                  <c:v>112.09472411204203</c:v>
                </c:pt>
                <c:pt idx="7010">
                  <c:v>126.95363032642578</c:v>
                </c:pt>
                <c:pt idx="7011">
                  <c:v>141.8125365408093</c:v>
                </c:pt>
                <c:pt idx="7012">
                  <c:v>156.67144275519303</c:v>
                </c:pt>
                <c:pt idx="7013">
                  <c:v>171.53034896957655</c:v>
                </c:pt>
                <c:pt idx="7014">
                  <c:v>186.38925518396007</c:v>
                </c:pt>
                <c:pt idx="7015">
                  <c:v>118.78420046808719</c:v>
                </c:pt>
                <c:pt idx="7016">
                  <c:v>133.64310668247086</c:v>
                </c:pt>
                <c:pt idx="7017">
                  <c:v>148.50201289685452</c:v>
                </c:pt>
                <c:pt idx="7018">
                  <c:v>163.36091911123819</c:v>
                </c:pt>
                <c:pt idx="7019">
                  <c:v>178.21982532562171</c:v>
                </c:pt>
                <c:pt idx="7020">
                  <c:v>125.47367682413245</c:v>
                </c:pt>
                <c:pt idx="7021">
                  <c:v>140.33258303851608</c:v>
                </c:pt>
                <c:pt idx="7022">
                  <c:v>155.19148925289963</c:v>
                </c:pt>
                <c:pt idx="7023">
                  <c:v>170.05039546728341</c:v>
                </c:pt>
                <c:pt idx="7024">
                  <c:v>132.16315318017763</c:v>
                </c:pt>
                <c:pt idx="7025">
                  <c:v>147.02205939456121</c:v>
                </c:pt>
                <c:pt idx="7026">
                  <c:v>161.8809656089449</c:v>
                </c:pt>
                <c:pt idx="7027">
                  <c:v>138.85262953622282</c:v>
                </c:pt>
                <c:pt idx="7028">
                  <c:v>153.7115357506064</c:v>
                </c:pt>
                <c:pt idx="7029">
                  <c:v>145.54210589226795</c:v>
                </c:pt>
                <c:pt idx="7030">
                  <c:v>95.605660254805372</c:v>
                </c:pt>
                <c:pt idx="7031">
                  <c:v>110.46456646918915</c:v>
                </c:pt>
                <c:pt idx="7032">
                  <c:v>125.32347268357282</c:v>
                </c:pt>
                <c:pt idx="7033">
                  <c:v>140.18237889795631</c:v>
                </c:pt>
                <c:pt idx="7034">
                  <c:v>155.04128511234009</c:v>
                </c:pt>
                <c:pt idx="7035">
                  <c:v>169.90019132672364</c:v>
                </c:pt>
                <c:pt idx="7036">
                  <c:v>184.75909754110742</c:v>
                </c:pt>
                <c:pt idx="7037">
                  <c:v>199.61800375549095</c:v>
                </c:pt>
                <c:pt idx="7038">
                  <c:v>214.47690996987455</c:v>
                </c:pt>
                <c:pt idx="7039">
                  <c:v>102.29513661085072</c:v>
                </c:pt>
                <c:pt idx="7040">
                  <c:v>117.15404282523428</c:v>
                </c:pt>
                <c:pt idx="7041">
                  <c:v>132.01294903961795</c:v>
                </c:pt>
                <c:pt idx="7042">
                  <c:v>146.87185525400159</c:v>
                </c:pt>
                <c:pt idx="7043">
                  <c:v>161.73076146838523</c:v>
                </c:pt>
                <c:pt idx="7044">
                  <c:v>176.58966768276889</c:v>
                </c:pt>
                <c:pt idx="7045">
                  <c:v>191.44857389715253</c:v>
                </c:pt>
                <c:pt idx="7046">
                  <c:v>206.30748011153628</c:v>
                </c:pt>
                <c:pt idx="7047">
                  <c:v>108.98461296689584</c:v>
                </c:pt>
                <c:pt idx="7048">
                  <c:v>123.84351918127952</c:v>
                </c:pt>
                <c:pt idx="7049">
                  <c:v>138.70242539566306</c:v>
                </c:pt>
                <c:pt idx="7050">
                  <c:v>153.56133161004684</c:v>
                </c:pt>
                <c:pt idx="7051">
                  <c:v>168.42023782443039</c:v>
                </c:pt>
                <c:pt idx="7052">
                  <c:v>183.27914403881402</c:v>
                </c:pt>
                <c:pt idx="7053">
                  <c:v>198.13805025319766</c:v>
                </c:pt>
                <c:pt idx="7054">
                  <c:v>115.67408932294099</c:v>
                </c:pt>
                <c:pt idx="7055">
                  <c:v>130.53299553732472</c:v>
                </c:pt>
                <c:pt idx="7056">
                  <c:v>145.39190175170842</c:v>
                </c:pt>
                <c:pt idx="7057">
                  <c:v>160.25080796609191</c:v>
                </c:pt>
                <c:pt idx="7058">
                  <c:v>175.10971418047555</c:v>
                </c:pt>
                <c:pt idx="7059">
                  <c:v>189.96862039485916</c:v>
                </c:pt>
                <c:pt idx="7060">
                  <c:v>122.36356567898619</c:v>
                </c:pt>
                <c:pt idx="7061">
                  <c:v>137.22247189336989</c:v>
                </c:pt>
                <c:pt idx="7062">
                  <c:v>152.08137810775361</c:v>
                </c:pt>
                <c:pt idx="7063">
                  <c:v>166.94028432213713</c:v>
                </c:pt>
                <c:pt idx="7064">
                  <c:v>181.7991905365208</c:v>
                </c:pt>
                <c:pt idx="7065">
                  <c:v>129.05304203503144</c:v>
                </c:pt>
                <c:pt idx="7066">
                  <c:v>143.91194824941493</c:v>
                </c:pt>
                <c:pt idx="7067">
                  <c:v>158.77085446379868</c:v>
                </c:pt>
                <c:pt idx="7068">
                  <c:v>173.62976067818224</c:v>
                </c:pt>
                <c:pt idx="7069">
                  <c:v>135.74251839107654</c:v>
                </c:pt>
                <c:pt idx="7070">
                  <c:v>150.60142460546021</c:v>
                </c:pt>
                <c:pt idx="7071">
                  <c:v>165.46033081984385</c:v>
                </c:pt>
                <c:pt idx="7072">
                  <c:v>142.43199474712176</c:v>
                </c:pt>
                <c:pt idx="7073">
                  <c:v>157.29090096150537</c:v>
                </c:pt>
                <c:pt idx="7074">
                  <c:v>149.12147110316693</c:v>
                </c:pt>
                <c:pt idx="7075">
                  <c:v>112.56397817779478</c:v>
                </c:pt>
                <c:pt idx="7076">
                  <c:v>127.42288439217846</c:v>
                </c:pt>
                <c:pt idx="7077">
                  <c:v>142.28179060656211</c:v>
                </c:pt>
                <c:pt idx="7078">
                  <c:v>157.14069682094578</c:v>
                </c:pt>
                <c:pt idx="7079">
                  <c:v>171.99960303532947</c:v>
                </c:pt>
                <c:pt idx="7080">
                  <c:v>186.85850924971297</c:v>
                </c:pt>
                <c:pt idx="7081">
                  <c:v>201.71741546409669</c:v>
                </c:pt>
                <c:pt idx="7082">
                  <c:v>119.25345453384001</c:v>
                </c:pt>
                <c:pt idx="7083">
                  <c:v>134.11236074822367</c:v>
                </c:pt>
                <c:pt idx="7084">
                  <c:v>148.97126696260719</c:v>
                </c:pt>
                <c:pt idx="7085">
                  <c:v>163.83017317699097</c:v>
                </c:pt>
                <c:pt idx="7086">
                  <c:v>178.68907939137469</c:v>
                </c:pt>
                <c:pt idx="7087">
                  <c:v>193.54798560575824</c:v>
                </c:pt>
                <c:pt idx="7088">
                  <c:v>125.94293088988522</c:v>
                </c:pt>
                <c:pt idx="7089">
                  <c:v>140.80183710426891</c:v>
                </c:pt>
                <c:pt idx="7090">
                  <c:v>155.66074331865249</c:v>
                </c:pt>
                <c:pt idx="7091">
                  <c:v>170.51964953303613</c:v>
                </c:pt>
                <c:pt idx="7092">
                  <c:v>185.37855574741982</c:v>
                </c:pt>
                <c:pt idx="7093">
                  <c:v>132.63240724593041</c:v>
                </c:pt>
                <c:pt idx="7094">
                  <c:v>147.49131346031405</c:v>
                </c:pt>
                <c:pt idx="7095">
                  <c:v>162.35021967469768</c:v>
                </c:pt>
                <c:pt idx="7096">
                  <c:v>177.20912588908124</c:v>
                </c:pt>
                <c:pt idx="7097">
                  <c:v>139.3218836019756</c:v>
                </c:pt>
                <c:pt idx="7098">
                  <c:v>154.18078981635921</c:v>
                </c:pt>
                <c:pt idx="7099">
                  <c:v>169.03969603074285</c:v>
                </c:pt>
                <c:pt idx="7100">
                  <c:v>146.01135995802068</c:v>
                </c:pt>
                <c:pt idx="7101">
                  <c:v>160.8702661724044</c:v>
                </c:pt>
                <c:pt idx="7102">
                  <c:v>152.70083631406587</c:v>
                </c:pt>
                <c:pt idx="7103">
                  <c:v>129.5222961007841</c:v>
                </c:pt>
                <c:pt idx="7104">
                  <c:v>144.38120231516783</c:v>
                </c:pt>
                <c:pt idx="7105">
                  <c:v>159.24010852955138</c:v>
                </c:pt>
                <c:pt idx="7106">
                  <c:v>174.09901474393499</c:v>
                </c:pt>
                <c:pt idx="7107">
                  <c:v>188.95792095831865</c:v>
                </c:pt>
                <c:pt idx="7108">
                  <c:v>136.21177245682935</c:v>
                </c:pt>
                <c:pt idx="7109">
                  <c:v>151.0706786712129</c:v>
                </c:pt>
                <c:pt idx="7110">
                  <c:v>165.92958488559671</c:v>
                </c:pt>
                <c:pt idx="7111">
                  <c:v>180.78849109998032</c:v>
                </c:pt>
                <c:pt idx="7112">
                  <c:v>142.90124881287443</c:v>
                </c:pt>
                <c:pt idx="7113">
                  <c:v>157.76015502725818</c:v>
                </c:pt>
                <c:pt idx="7114">
                  <c:v>172.61906124164176</c:v>
                </c:pt>
                <c:pt idx="7115">
                  <c:v>149.5907251689197</c:v>
                </c:pt>
                <c:pt idx="7116">
                  <c:v>164.44963138330348</c:v>
                </c:pt>
                <c:pt idx="7117">
                  <c:v>156.28020152496487</c:v>
                </c:pt>
                <c:pt idx="7118">
                  <c:v>146.48061402377343</c:v>
                </c:pt>
                <c:pt idx="7119">
                  <c:v>161.33952023815706</c:v>
                </c:pt>
                <c:pt idx="7120">
                  <c:v>176.19842645254079</c:v>
                </c:pt>
                <c:pt idx="7121">
                  <c:v>153.17009037981876</c:v>
                </c:pt>
                <c:pt idx="7122">
                  <c:v>168.0289965942022</c:v>
                </c:pt>
                <c:pt idx="7123">
                  <c:v>159.85956673586384</c:v>
                </c:pt>
                <c:pt idx="7124">
                  <c:v>163.43893194676281</c:v>
                </c:pt>
                <c:pt idx="7125">
                  <c:v>69.654757102359596</c:v>
                </c:pt>
                <c:pt idx="7126">
                  <c:v>84.513663316743347</c:v>
                </c:pt>
                <c:pt idx="7127">
                  <c:v>99.372569531126913</c:v>
                </c:pt>
                <c:pt idx="7128">
                  <c:v>114.23147574551055</c:v>
                </c:pt>
                <c:pt idx="7129">
                  <c:v>129.09038195989413</c:v>
                </c:pt>
                <c:pt idx="7130">
                  <c:v>143.94928817427794</c:v>
                </c:pt>
                <c:pt idx="7131">
                  <c:v>158.80819438866155</c:v>
                </c:pt>
                <c:pt idx="7132">
                  <c:v>173.66710060304504</c:v>
                </c:pt>
                <c:pt idx="7133">
                  <c:v>188.52600681742877</c:v>
                </c:pt>
                <c:pt idx="7134">
                  <c:v>203.3849130318126</c:v>
                </c:pt>
                <c:pt idx="7135">
                  <c:v>218.24381924619613</c:v>
                </c:pt>
                <c:pt idx="7136">
                  <c:v>76.344233458404801</c:v>
                </c:pt>
                <c:pt idx="7137">
                  <c:v>91.203139672788495</c:v>
                </c:pt>
                <c:pt idx="7138">
                  <c:v>106.06204588717218</c:v>
                </c:pt>
                <c:pt idx="7139">
                  <c:v>120.92095210155571</c:v>
                </c:pt>
                <c:pt idx="7140">
                  <c:v>135.77985831593944</c:v>
                </c:pt>
                <c:pt idx="7141">
                  <c:v>150.63876453032313</c:v>
                </c:pt>
                <c:pt idx="7142">
                  <c:v>165.49767074470662</c:v>
                </c:pt>
                <c:pt idx="7143">
                  <c:v>180.35657695909029</c:v>
                </c:pt>
                <c:pt idx="7144">
                  <c:v>195.21548317347396</c:v>
                </c:pt>
                <c:pt idx="7145">
                  <c:v>210.07438938785776</c:v>
                </c:pt>
                <c:pt idx="7146">
                  <c:v>83.033709814450049</c:v>
                </c:pt>
                <c:pt idx="7147">
                  <c:v>97.892616028833771</c:v>
                </c:pt>
                <c:pt idx="7148">
                  <c:v>112.75152224321731</c:v>
                </c:pt>
                <c:pt idx="7149">
                  <c:v>127.610428457601</c:v>
                </c:pt>
                <c:pt idx="7150">
                  <c:v>142.46933467198474</c:v>
                </c:pt>
                <c:pt idx="7151">
                  <c:v>157.32824088636815</c:v>
                </c:pt>
                <c:pt idx="7152">
                  <c:v>172.18714710075184</c:v>
                </c:pt>
                <c:pt idx="7153">
                  <c:v>187.04605331513551</c:v>
                </c:pt>
                <c:pt idx="7154">
                  <c:v>201.90495952951912</c:v>
                </c:pt>
                <c:pt idx="7155">
                  <c:v>89.723186170495239</c:v>
                </c:pt>
                <c:pt idx="7156">
                  <c:v>104.58209238487891</c:v>
                </c:pt>
                <c:pt idx="7157">
                  <c:v>119.44099859926253</c:v>
                </c:pt>
                <c:pt idx="7158">
                  <c:v>134.29990481364618</c:v>
                </c:pt>
                <c:pt idx="7159">
                  <c:v>149.15881102802976</c:v>
                </c:pt>
                <c:pt idx="7160">
                  <c:v>164.01771724241345</c:v>
                </c:pt>
                <c:pt idx="7161">
                  <c:v>178.87662345679703</c:v>
                </c:pt>
                <c:pt idx="7162">
                  <c:v>193.73552967118059</c:v>
                </c:pt>
                <c:pt idx="7163">
                  <c:v>96.412662526540373</c:v>
                </c:pt>
                <c:pt idx="7164">
                  <c:v>111.2715687409241</c:v>
                </c:pt>
                <c:pt idx="7165">
                  <c:v>126.13047495530761</c:v>
                </c:pt>
                <c:pt idx="7166">
                  <c:v>140.98938116969137</c:v>
                </c:pt>
                <c:pt idx="7167">
                  <c:v>155.84828738407504</c:v>
                </c:pt>
                <c:pt idx="7168">
                  <c:v>170.70719359845856</c:v>
                </c:pt>
                <c:pt idx="7169">
                  <c:v>185.5660998128422</c:v>
                </c:pt>
                <c:pt idx="7170">
                  <c:v>103.10213888258556</c:v>
                </c:pt>
                <c:pt idx="7171">
                  <c:v>117.96104509696933</c:v>
                </c:pt>
                <c:pt idx="7172">
                  <c:v>132.8199513113529</c:v>
                </c:pt>
                <c:pt idx="7173">
                  <c:v>147.67885752573642</c:v>
                </c:pt>
                <c:pt idx="7174">
                  <c:v>162.53776374012006</c:v>
                </c:pt>
                <c:pt idx="7175">
                  <c:v>177.39666995450378</c:v>
                </c:pt>
                <c:pt idx="7176">
                  <c:v>109.79161523863075</c:v>
                </c:pt>
                <c:pt idx="7177">
                  <c:v>124.65052145301446</c:v>
                </c:pt>
                <c:pt idx="7178">
                  <c:v>139.50942766739806</c:v>
                </c:pt>
                <c:pt idx="7179">
                  <c:v>154.36833388178169</c:v>
                </c:pt>
                <c:pt idx="7180">
                  <c:v>169.22724009616527</c:v>
                </c:pt>
                <c:pt idx="7181">
                  <c:v>116.48109159467596</c:v>
                </c:pt>
                <c:pt idx="7182">
                  <c:v>131.33999780905947</c:v>
                </c:pt>
                <c:pt idx="7183">
                  <c:v>146.19890402344328</c:v>
                </c:pt>
                <c:pt idx="7184">
                  <c:v>161.05781023782697</c:v>
                </c:pt>
                <c:pt idx="7185">
                  <c:v>123.17056795072114</c:v>
                </c:pt>
                <c:pt idx="7186">
                  <c:v>138.02947416510477</c:v>
                </c:pt>
                <c:pt idx="7187">
                  <c:v>152.88838037948838</c:v>
                </c:pt>
                <c:pt idx="7188">
                  <c:v>129.8600443067663</c:v>
                </c:pt>
                <c:pt idx="7189">
                  <c:v>144.71895052114999</c:v>
                </c:pt>
                <c:pt idx="7190">
                  <c:v>136.54952066281152</c:v>
                </c:pt>
                <c:pt idx="7191">
                  <c:v>86.613075025349019</c:v>
                </c:pt>
                <c:pt idx="7192">
                  <c:v>101.47198123973274</c:v>
                </c:pt>
                <c:pt idx="7193">
                  <c:v>116.33088745411624</c:v>
                </c:pt>
                <c:pt idx="7194">
                  <c:v>131.1897936684999</c:v>
                </c:pt>
                <c:pt idx="7195">
                  <c:v>146.0486998828836</c:v>
                </c:pt>
                <c:pt idx="7196">
                  <c:v>160.90760609726712</c:v>
                </c:pt>
                <c:pt idx="7197">
                  <c:v>175.76651231165084</c:v>
                </c:pt>
                <c:pt idx="7198">
                  <c:v>190.62541852603459</c:v>
                </c:pt>
                <c:pt idx="7199">
                  <c:v>205.4843247404182</c:v>
                </c:pt>
                <c:pt idx="7200">
                  <c:v>93.30255138139421</c:v>
                </c:pt>
                <c:pt idx="7201">
                  <c:v>108.16145759577778</c:v>
                </c:pt>
                <c:pt idx="7202">
                  <c:v>123.02036381016148</c:v>
                </c:pt>
                <c:pt idx="7203">
                  <c:v>137.87927002454521</c:v>
                </c:pt>
                <c:pt idx="7204">
                  <c:v>152.73817623892876</c:v>
                </c:pt>
                <c:pt idx="7205">
                  <c:v>167.59708245331225</c:v>
                </c:pt>
                <c:pt idx="7206">
                  <c:v>182.45598866769598</c:v>
                </c:pt>
                <c:pt idx="7207">
                  <c:v>197.31489488207973</c:v>
                </c:pt>
                <c:pt idx="7208">
                  <c:v>99.992027737439329</c:v>
                </c:pt>
                <c:pt idx="7209">
                  <c:v>114.85093395182305</c:v>
                </c:pt>
                <c:pt idx="7210">
                  <c:v>129.7098401662067</c:v>
                </c:pt>
                <c:pt idx="7211">
                  <c:v>144.56874638059028</c:v>
                </c:pt>
                <c:pt idx="7212">
                  <c:v>159.42765259497398</c:v>
                </c:pt>
                <c:pt idx="7213">
                  <c:v>174.2865588093575</c:v>
                </c:pt>
                <c:pt idx="7214">
                  <c:v>189.14546502374111</c:v>
                </c:pt>
                <c:pt idx="7215">
                  <c:v>106.68150409348453</c:v>
                </c:pt>
                <c:pt idx="7216">
                  <c:v>121.5404103078682</c:v>
                </c:pt>
                <c:pt idx="7217">
                  <c:v>136.39931652225192</c:v>
                </c:pt>
                <c:pt idx="7218">
                  <c:v>151.25822273663545</c:v>
                </c:pt>
                <c:pt idx="7219">
                  <c:v>166.11712895101914</c:v>
                </c:pt>
                <c:pt idx="7220">
                  <c:v>180.97603516540278</c:v>
                </c:pt>
                <c:pt idx="7221">
                  <c:v>113.3709804495297</c:v>
                </c:pt>
                <c:pt idx="7222">
                  <c:v>128.22988666391345</c:v>
                </c:pt>
                <c:pt idx="7223">
                  <c:v>143.08879287829694</c:v>
                </c:pt>
                <c:pt idx="7224">
                  <c:v>157.94769909268058</c:v>
                </c:pt>
                <c:pt idx="7225">
                  <c:v>172.80660530706427</c:v>
                </c:pt>
                <c:pt idx="7226">
                  <c:v>120.0604568055749</c:v>
                </c:pt>
                <c:pt idx="7227">
                  <c:v>134.91936301995855</c:v>
                </c:pt>
                <c:pt idx="7228">
                  <c:v>149.77826923434216</c:v>
                </c:pt>
                <c:pt idx="7229">
                  <c:v>164.63717544872583</c:v>
                </c:pt>
                <c:pt idx="7230">
                  <c:v>126.74993316162018</c:v>
                </c:pt>
                <c:pt idx="7231">
                  <c:v>141.60883937600383</c:v>
                </c:pt>
                <c:pt idx="7232">
                  <c:v>156.46774559038727</c:v>
                </c:pt>
                <c:pt idx="7233">
                  <c:v>133.4394095176653</c:v>
                </c:pt>
                <c:pt idx="7234">
                  <c:v>148.29831573204891</c:v>
                </c:pt>
                <c:pt idx="7235">
                  <c:v>140.12888587371049</c:v>
                </c:pt>
                <c:pt idx="7236">
                  <c:v>103.57139294833837</c:v>
                </c:pt>
                <c:pt idx="7237">
                  <c:v>118.43029916272197</c:v>
                </c:pt>
                <c:pt idx="7238">
                  <c:v>133.2892053771055</c:v>
                </c:pt>
                <c:pt idx="7239">
                  <c:v>148.14811159148925</c:v>
                </c:pt>
                <c:pt idx="7240">
                  <c:v>163.00701780587298</c:v>
                </c:pt>
                <c:pt idx="7241">
                  <c:v>177.86592402025653</c:v>
                </c:pt>
                <c:pt idx="7242">
                  <c:v>192.72483023464025</c:v>
                </c:pt>
                <c:pt idx="7243">
                  <c:v>110.2608693043835</c:v>
                </c:pt>
                <c:pt idx="7244">
                  <c:v>125.11977551876716</c:v>
                </c:pt>
                <c:pt idx="7245">
                  <c:v>139.97868173315089</c:v>
                </c:pt>
                <c:pt idx="7246">
                  <c:v>154.83758794753442</c:v>
                </c:pt>
                <c:pt idx="7247">
                  <c:v>169.69649416191811</c:v>
                </c:pt>
                <c:pt idx="7248">
                  <c:v>184.55540037630163</c:v>
                </c:pt>
                <c:pt idx="7249">
                  <c:v>116.95034566042867</c:v>
                </c:pt>
                <c:pt idx="7250">
                  <c:v>131.80925187481233</c:v>
                </c:pt>
                <c:pt idx="7251">
                  <c:v>146.66815808919594</c:v>
                </c:pt>
                <c:pt idx="7252">
                  <c:v>161.52706430357961</c:v>
                </c:pt>
                <c:pt idx="7253">
                  <c:v>176.38597051796313</c:v>
                </c:pt>
                <c:pt idx="7254">
                  <c:v>123.63982201647387</c:v>
                </c:pt>
                <c:pt idx="7255">
                  <c:v>138.49872823085749</c:v>
                </c:pt>
                <c:pt idx="7256">
                  <c:v>153.3576344452411</c:v>
                </c:pt>
                <c:pt idx="7257">
                  <c:v>168.21654065962485</c:v>
                </c:pt>
                <c:pt idx="7258">
                  <c:v>130.32929837251905</c:v>
                </c:pt>
                <c:pt idx="7259">
                  <c:v>145.18820458690269</c:v>
                </c:pt>
                <c:pt idx="7260">
                  <c:v>160.04711080128629</c:v>
                </c:pt>
                <c:pt idx="7261">
                  <c:v>137.01877472856415</c:v>
                </c:pt>
                <c:pt idx="7262">
                  <c:v>151.87768094294782</c:v>
                </c:pt>
                <c:pt idx="7263">
                  <c:v>143.70825108460949</c:v>
                </c:pt>
                <c:pt idx="7264">
                  <c:v>120.52971087132769</c:v>
                </c:pt>
                <c:pt idx="7265">
                  <c:v>135.38861708571127</c:v>
                </c:pt>
                <c:pt idx="7266">
                  <c:v>150.24752330009494</c:v>
                </c:pt>
                <c:pt idx="7267">
                  <c:v>165.10642951447849</c:v>
                </c:pt>
                <c:pt idx="7268">
                  <c:v>179.9653357288621</c:v>
                </c:pt>
                <c:pt idx="7269">
                  <c:v>127.21918722737283</c:v>
                </c:pt>
                <c:pt idx="7270">
                  <c:v>142.07809344175652</c:v>
                </c:pt>
                <c:pt idx="7271">
                  <c:v>156.93699965614019</c:v>
                </c:pt>
                <c:pt idx="7272">
                  <c:v>171.79590587052371</c:v>
                </c:pt>
                <c:pt idx="7273">
                  <c:v>133.90866358341796</c:v>
                </c:pt>
                <c:pt idx="7274">
                  <c:v>148.76756979780168</c:v>
                </c:pt>
                <c:pt idx="7275">
                  <c:v>163.62647601218529</c:v>
                </c:pt>
                <c:pt idx="7276">
                  <c:v>140.59813993946321</c:v>
                </c:pt>
                <c:pt idx="7277">
                  <c:v>155.45704615384682</c:v>
                </c:pt>
                <c:pt idx="7278">
                  <c:v>147.28761629550843</c:v>
                </c:pt>
                <c:pt idx="7279">
                  <c:v>137.48802879431702</c:v>
                </c:pt>
                <c:pt idx="7280">
                  <c:v>152.34693500870065</c:v>
                </c:pt>
                <c:pt idx="7281">
                  <c:v>167.20584122308426</c:v>
                </c:pt>
                <c:pt idx="7282">
                  <c:v>144.17750515036212</c:v>
                </c:pt>
                <c:pt idx="7283">
                  <c:v>159.03641136474579</c:v>
                </c:pt>
                <c:pt idx="7284">
                  <c:v>150.86698150640731</c:v>
                </c:pt>
                <c:pt idx="7285">
                  <c:v>154.44634671730634</c:v>
                </c:pt>
                <c:pt idx="7286">
                  <c:v>77.620489795892482</c:v>
                </c:pt>
                <c:pt idx="7287">
                  <c:v>92.479396010276233</c:v>
                </c:pt>
                <c:pt idx="7288">
                  <c:v>107.33830222465983</c:v>
                </c:pt>
                <c:pt idx="7289">
                  <c:v>122.19720843904346</c:v>
                </c:pt>
                <c:pt idx="7290">
                  <c:v>137.05611465342716</c:v>
                </c:pt>
                <c:pt idx="7291">
                  <c:v>151.91502086781068</c:v>
                </c:pt>
                <c:pt idx="7292">
                  <c:v>166.77392708219435</c:v>
                </c:pt>
                <c:pt idx="7293">
                  <c:v>181.63283329657793</c:v>
                </c:pt>
                <c:pt idx="7294">
                  <c:v>196.49173951096151</c:v>
                </c:pt>
                <c:pt idx="7295">
                  <c:v>84.309966151937687</c:v>
                </c:pt>
                <c:pt idx="7296">
                  <c:v>99.168872366321381</c:v>
                </c:pt>
                <c:pt idx="7297">
                  <c:v>114.02777858070498</c:v>
                </c:pt>
                <c:pt idx="7298">
                  <c:v>128.88668479508868</c:v>
                </c:pt>
                <c:pt idx="7299">
                  <c:v>143.74559100947226</c:v>
                </c:pt>
                <c:pt idx="7300">
                  <c:v>158.6044972238559</c:v>
                </c:pt>
                <c:pt idx="7301">
                  <c:v>173.46340343823957</c:v>
                </c:pt>
                <c:pt idx="7302">
                  <c:v>188.32230965262306</c:v>
                </c:pt>
                <c:pt idx="7303">
                  <c:v>90.999442507982877</c:v>
                </c:pt>
                <c:pt idx="7304">
                  <c:v>105.85834872236661</c:v>
                </c:pt>
                <c:pt idx="7305">
                  <c:v>120.71725493675021</c:v>
                </c:pt>
                <c:pt idx="7306">
                  <c:v>135.57616115113376</c:v>
                </c:pt>
                <c:pt idx="7307">
                  <c:v>150.43506736551745</c:v>
                </c:pt>
                <c:pt idx="7308">
                  <c:v>165.29397357990109</c:v>
                </c:pt>
                <c:pt idx="7309">
                  <c:v>180.15287979428473</c:v>
                </c:pt>
                <c:pt idx="7310">
                  <c:v>97.688918864027983</c:v>
                </c:pt>
                <c:pt idx="7311">
                  <c:v>112.54782507841173</c:v>
                </c:pt>
                <c:pt idx="7312">
                  <c:v>127.40673129279533</c:v>
                </c:pt>
                <c:pt idx="7313">
                  <c:v>142.26563750717901</c:v>
                </c:pt>
                <c:pt idx="7314">
                  <c:v>157.12454372156259</c:v>
                </c:pt>
                <c:pt idx="7315">
                  <c:v>171.98344993594623</c:v>
                </c:pt>
                <c:pt idx="7316">
                  <c:v>104.37839522007326</c:v>
                </c:pt>
                <c:pt idx="7317">
                  <c:v>119.23730143445687</c:v>
                </c:pt>
                <c:pt idx="7318">
                  <c:v>134.09620764884048</c:v>
                </c:pt>
                <c:pt idx="7319">
                  <c:v>148.95511386322411</c:v>
                </c:pt>
                <c:pt idx="7320">
                  <c:v>163.81402007760778</c:v>
                </c:pt>
                <c:pt idx="7321">
                  <c:v>111.06787157611843</c:v>
                </c:pt>
                <c:pt idx="7322">
                  <c:v>125.92677779050197</c:v>
                </c:pt>
                <c:pt idx="7323">
                  <c:v>140.78568400488558</c:v>
                </c:pt>
                <c:pt idx="7324">
                  <c:v>155.64459021926939</c:v>
                </c:pt>
                <c:pt idx="7325">
                  <c:v>117.75734793216368</c:v>
                </c:pt>
                <c:pt idx="7326">
                  <c:v>132.61625414654728</c:v>
                </c:pt>
                <c:pt idx="7327">
                  <c:v>147.47516036093094</c:v>
                </c:pt>
                <c:pt idx="7328">
                  <c:v>124.44682428820889</c:v>
                </c:pt>
                <c:pt idx="7329">
                  <c:v>139.30573050259255</c:v>
                </c:pt>
                <c:pt idx="7330">
                  <c:v>131.13630064425394</c:v>
                </c:pt>
                <c:pt idx="7331">
                  <c:v>94.578807718881819</c:v>
                </c:pt>
                <c:pt idx="7332">
                  <c:v>109.43771393326546</c:v>
                </c:pt>
                <c:pt idx="7333">
                  <c:v>124.29662014764915</c:v>
                </c:pt>
                <c:pt idx="7334">
                  <c:v>139.15552636203279</c:v>
                </c:pt>
                <c:pt idx="7335">
                  <c:v>154.01443257641634</c:v>
                </c:pt>
                <c:pt idx="7336">
                  <c:v>168.87333879080006</c:v>
                </c:pt>
                <c:pt idx="7337">
                  <c:v>183.73224500518364</c:v>
                </c:pt>
                <c:pt idx="7338">
                  <c:v>101.26828407492702</c:v>
                </c:pt>
                <c:pt idx="7339">
                  <c:v>116.12719028931068</c:v>
                </c:pt>
                <c:pt idx="7340">
                  <c:v>130.98609650369434</c:v>
                </c:pt>
                <c:pt idx="7341">
                  <c:v>145.84500271807798</c:v>
                </c:pt>
                <c:pt idx="7342">
                  <c:v>160.70390893246159</c:v>
                </c:pt>
                <c:pt idx="7343">
                  <c:v>175.56281514684508</c:v>
                </c:pt>
                <c:pt idx="7344">
                  <c:v>107.9577604309722</c:v>
                </c:pt>
                <c:pt idx="7345">
                  <c:v>122.8166666453558</c:v>
                </c:pt>
                <c:pt idx="7346">
                  <c:v>137.67557285973939</c:v>
                </c:pt>
                <c:pt idx="7347">
                  <c:v>152.53447907412314</c:v>
                </c:pt>
                <c:pt idx="7348">
                  <c:v>167.39338528850664</c:v>
                </c:pt>
                <c:pt idx="7349">
                  <c:v>114.64723678701732</c:v>
                </c:pt>
                <c:pt idx="7350">
                  <c:v>129.50614300140103</c:v>
                </c:pt>
                <c:pt idx="7351">
                  <c:v>144.36504921578467</c:v>
                </c:pt>
                <c:pt idx="7352">
                  <c:v>159.22395543016842</c:v>
                </c:pt>
                <c:pt idx="7353">
                  <c:v>121.3367131430626</c:v>
                </c:pt>
                <c:pt idx="7354">
                  <c:v>136.19561935744622</c:v>
                </c:pt>
                <c:pt idx="7355">
                  <c:v>151.0545255718298</c:v>
                </c:pt>
                <c:pt idx="7356">
                  <c:v>128.02618949910774</c:v>
                </c:pt>
                <c:pt idx="7357">
                  <c:v>142.88509571349141</c:v>
                </c:pt>
                <c:pt idx="7358">
                  <c:v>134.71566585515293</c:v>
                </c:pt>
                <c:pt idx="7359">
                  <c:v>111.53712564187121</c:v>
                </c:pt>
                <c:pt idx="7360">
                  <c:v>126.39603185625482</c:v>
                </c:pt>
                <c:pt idx="7361">
                  <c:v>141.25493807063853</c:v>
                </c:pt>
                <c:pt idx="7362">
                  <c:v>156.11384428502203</c:v>
                </c:pt>
                <c:pt idx="7363">
                  <c:v>170.97275049940572</c:v>
                </c:pt>
                <c:pt idx="7364">
                  <c:v>118.22660199791636</c:v>
                </c:pt>
                <c:pt idx="7365">
                  <c:v>133.08550821229994</c:v>
                </c:pt>
                <c:pt idx="7366">
                  <c:v>147.94441442668366</c:v>
                </c:pt>
                <c:pt idx="7367">
                  <c:v>162.80332064106736</c:v>
                </c:pt>
                <c:pt idx="7368">
                  <c:v>124.91607835396155</c:v>
                </c:pt>
                <c:pt idx="7369">
                  <c:v>139.77498456834513</c:v>
                </c:pt>
                <c:pt idx="7370">
                  <c:v>154.6338907827288</c:v>
                </c:pt>
                <c:pt idx="7371">
                  <c:v>131.60555471000677</c:v>
                </c:pt>
                <c:pt idx="7372">
                  <c:v>146.46446092439035</c:v>
                </c:pt>
                <c:pt idx="7373">
                  <c:v>138.29503106605185</c:v>
                </c:pt>
                <c:pt idx="7374">
                  <c:v>128.49544356486058</c:v>
                </c:pt>
                <c:pt idx="7375">
                  <c:v>143.35434977924422</c:v>
                </c:pt>
                <c:pt idx="7376">
                  <c:v>158.21325599362783</c:v>
                </c:pt>
                <c:pt idx="7377">
                  <c:v>135.18491992090571</c:v>
                </c:pt>
                <c:pt idx="7378">
                  <c:v>150.04382613528932</c:v>
                </c:pt>
                <c:pt idx="7379">
                  <c:v>141.87439627695082</c:v>
                </c:pt>
                <c:pt idx="7380">
                  <c:v>145.45376148784993</c:v>
                </c:pt>
                <c:pt idx="7381">
                  <c:v>85.586222489425353</c:v>
                </c:pt>
                <c:pt idx="7382">
                  <c:v>100.44512870380895</c:v>
                </c:pt>
                <c:pt idx="7383">
                  <c:v>115.30403491819261</c:v>
                </c:pt>
                <c:pt idx="7384">
                  <c:v>130.16294113257629</c:v>
                </c:pt>
                <c:pt idx="7385">
                  <c:v>145.0218473469599</c:v>
                </c:pt>
                <c:pt idx="7386">
                  <c:v>159.88075356134354</c:v>
                </c:pt>
                <c:pt idx="7387">
                  <c:v>174.73965977572723</c:v>
                </c:pt>
                <c:pt idx="7388">
                  <c:v>92.275698845470544</c:v>
                </c:pt>
                <c:pt idx="7389">
                  <c:v>107.13460505985414</c:v>
                </c:pt>
                <c:pt idx="7390">
                  <c:v>121.99351127423785</c:v>
                </c:pt>
                <c:pt idx="7391">
                  <c:v>136.85241748862148</c:v>
                </c:pt>
                <c:pt idx="7392">
                  <c:v>151.71132370300512</c:v>
                </c:pt>
                <c:pt idx="7393">
                  <c:v>166.57022991738862</c:v>
                </c:pt>
                <c:pt idx="7394">
                  <c:v>98.965175201515692</c:v>
                </c:pt>
                <c:pt idx="7395">
                  <c:v>113.82408141589933</c:v>
                </c:pt>
                <c:pt idx="7396">
                  <c:v>128.68298763028298</c:v>
                </c:pt>
                <c:pt idx="7397">
                  <c:v>143.54189384466662</c:v>
                </c:pt>
                <c:pt idx="7398">
                  <c:v>158.40080005905023</c:v>
                </c:pt>
                <c:pt idx="7399">
                  <c:v>105.65465155756085</c:v>
                </c:pt>
                <c:pt idx="7400">
                  <c:v>120.51355777194456</c:v>
                </c:pt>
                <c:pt idx="7401">
                  <c:v>135.37246398632823</c:v>
                </c:pt>
                <c:pt idx="7402">
                  <c:v>150.23137020071189</c:v>
                </c:pt>
                <c:pt idx="7403">
                  <c:v>112.34412791360612</c:v>
                </c:pt>
                <c:pt idx="7404">
                  <c:v>127.20303412798971</c:v>
                </c:pt>
                <c:pt idx="7405">
                  <c:v>142.06194034237328</c:v>
                </c:pt>
                <c:pt idx="7406">
                  <c:v>119.03360426965125</c:v>
                </c:pt>
                <c:pt idx="7407">
                  <c:v>133.89251048403494</c:v>
                </c:pt>
                <c:pt idx="7408">
                  <c:v>125.7230806256965</c:v>
                </c:pt>
                <c:pt idx="7409">
                  <c:v>102.5445404124147</c:v>
                </c:pt>
                <c:pt idx="7410">
                  <c:v>117.40344662679829</c:v>
                </c:pt>
                <c:pt idx="7411">
                  <c:v>132.26235284118195</c:v>
                </c:pt>
                <c:pt idx="7412">
                  <c:v>147.12125905556556</c:v>
                </c:pt>
                <c:pt idx="7413">
                  <c:v>161.98016526994928</c:v>
                </c:pt>
                <c:pt idx="7414">
                  <c:v>109.23401676845987</c:v>
                </c:pt>
                <c:pt idx="7415">
                  <c:v>124.0929229828435</c:v>
                </c:pt>
                <c:pt idx="7416">
                  <c:v>138.95182919722714</c:v>
                </c:pt>
                <c:pt idx="7417">
                  <c:v>153.81073541161064</c:v>
                </c:pt>
                <c:pt idx="7418">
                  <c:v>115.92349312450503</c:v>
                </c:pt>
                <c:pt idx="7419">
                  <c:v>130.78239933888867</c:v>
                </c:pt>
                <c:pt idx="7420">
                  <c:v>145.64130555327242</c:v>
                </c:pt>
                <c:pt idx="7421">
                  <c:v>122.61296948055012</c:v>
                </c:pt>
                <c:pt idx="7422">
                  <c:v>137.4718756949338</c:v>
                </c:pt>
                <c:pt idx="7423">
                  <c:v>129.30244583659535</c:v>
                </c:pt>
                <c:pt idx="7424">
                  <c:v>119.50285833540407</c:v>
                </c:pt>
                <c:pt idx="7425">
                  <c:v>134.36176454978767</c:v>
                </c:pt>
                <c:pt idx="7426">
                  <c:v>149.22067076417127</c:v>
                </c:pt>
                <c:pt idx="7427">
                  <c:v>126.19233469144922</c:v>
                </c:pt>
                <c:pt idx="7428">
                  <c:v>141.05124090583274</c:v>
                </c:pt>
                <c:pt idx="7429">
                  <c:v>132.88181104749427</c:v>
                </c:pt>
                <c:pt idx="7430">
                  <c:v>136.46117625839332</c:v>
                </c:pt>
                <c:pt idx="7431">
                  <c:v>93.55195518295821</c:v>
                </c:pt>
                <c:pt idx="7432">
                  <c:v>108.41086139734182</c:v>
                </c:pt>
                <c:pt idx="7433">
                  <c:v>123.26976761172547</c:v>
                </c:pt>
                <c:pt idx="7434">
                  <c:v>138.12867382610906</c:v>
                </c:pt>
                <c:pt idx="7435">
                  <c:v>152.98758004049279</c:v>
                </c:pt>
                <c:pt idx="7436">
                  <c:v>100.2414315390033</c:v>
                </c:pt>
                <c:pt idx="7437">
                  <c:v>115.10033775338701</c:v>
                </c:pt>
                <c:pt idx="7438">
                  <c:v>129.95924396777065</c:v>
                </c:pt>
                <c:pt idx="7439">
                  <c:v>144.81815018215434</c:v>
                </c:pt>
                <c:pt idx="7440">
                  <c:v>106.93090789504861</c:v>
                </c:pt>
                <c:pt idx="7441">
                  <c:v>121.7898141094322</c:v>
                </c:pt>
                <c:pt idx="7442">
                  <c:v>136.64872032381589</c:v>
                </c:pt>
                <c:pt idx="7443">
                  <c:v>113.62038425109374</c:v>
                </c:pt>
                <c:pt idx="7444">
                  <c:v>128.47929046547736</c:v>
                </c:pt>
                <c:pt idx="7445">
                  <c:v>120.30986060713892</c:v>
                </c:pt>
                <c:pt idx="7446">
                  <c:v>110.51027310594752</c:v>
                </c:pt>
                <c:pt idx="7447">
                  <c:v>125.36917932033116</c:v>
                </c:pt>
                <c:pt idx="7448">
                  <c:v>140.22808553471484</c:v>
                </c:pt>
                <c:pt idx="7449">
                  <c:v>117.19974946199265</c:v>
                </c:pt>
                <c:pt idx="7450">
                  <c:v>132.05865567637642</c:v>
                </c:pt>
                <c:pt idx="7451">
                  <c:v>123.88922581803779</c:v>
                </c:pt>
                <c:pt idx="7452">
                  <c:v>127.46859102893688</c:v>
                </c:pt>
                <c:pt idx="7453">
                  <c:v>101.51768787649107</c:v>
                </c:pt>
                <c:pt idx="7454">
                  <c:v>116.3765940908747</c:v>
                </c:pt>
                <c:pt idx="7455">
                  <c:v>131.23550030525834</c:v>
                </c:pt>
                <c:pt idx="7456">
                  <c:v>108.2071642325362</c:v>
                </c:pt>
                <c:pt idx="7457">
                  <c:v>123.06607044691982</c:v>
                </c:pt>
                <c:pt idx="7458">
                  <c:v>114.89664058858141</c:v>
                </c:pt>
                <c:pt idx="7459">
                  <c:v>118.4760057994803</c:v>
                </c:pt>
                <c:pt idx="7460">
                  <c:v>109.48342057002388</c:v>
                </c:pt>
                <c:pt idx="7461">
                  <c:v>59.700984619887549</c:v>
                </c:pt>
                <c:pt idx="7462">
                  <c:v>74.559890834271229</c:v>
                </c:pt>
                <c:pt idx="7463">
                  <c:v>89.418797048654909</c:v>
                </c:pt>
                <c:pt idx="7464">
                  <c:v>104.27770326303848</c:v>
                </c:pt>
                <c:pt idx="7465">
                  <c:v>119.13660947742207</c:v>
                </c:pt>
                <c:pt idx="7466">
                  <c:v>133.99551569180571</c:v>
                </c:pt>
                <c:pt idx="7467">
                  <c:v>148.85442190618949</c:v>
                </c:pt>
                <c:pt idx="7468">
                  <c:v>163.71332812057307</c:v>
                </c:pt>
                <c:pt idx="7469">
                  <c:v>178.57223433495659</c:v>
                </c:pt>
                <c:pt idx="7470">
                  <c:v>193.43114054934043</c:v>
                </c:pt>
                <c:pt idx="7471">
                  <c:v>208.29004676372392</c:v>
                </c:pt>
                <c:pt idx="7472">
                  <c:v>223.14895297810767</c:v>
                </c:pt>
                <c:pt idx="7473">
                  <c:v>238.00785919249128</c:v>
                </c:pt>
                <c:pt idx="7474">
                  <c:v>252.86676540687506</c:v>
                </c:pt>
                <c:pt idx="7475">
                  <c:v>66.390460975932768</c:v>
                </c:pt>
                <c:pt idx="7476">
                  <c:v>81.249367190316377</c:v>
                </c:pt>
                <c:pt idx="7477">
                  <c:v>96.108273404699915</c:v>
                </c:pt>
                <c:pt idx="7478">
                  <c:v>110.96717961908371</c:v>
                </c:pt>
                <c:pt idx="7479">
                  <c:v>125.8260858334674</c:v>
                </c:pt>
                <c:pt idx="7480">
                  <c:v>140.68499204785093</c:v>
                </c:pt>
                <c:pt idx="7481">
                  <c:v>155.54389826223459</c:v>
                </c:pt>
                <c:pt idx="7482">
                  <c:v>170.40280447661826</c:v>
                </c:pt>
                <c:pt idx="7483">
                  <c:v>185.26171069100181</c:v>
                </c:pt>
                <c:pt idx="7484">
                  <c:v>200.12061690538548</c:v>
                </c:pt>
                <c:pt idx="7485">
                  <c:v>214.97952311976931</c:v>
                </c:pt>
                <c:pt idx="7486">
                  <c:v>229.83842933415281</c:v>
                </c:pt>
                <c:pt idx="7487">
                  <c:v>244.69733554853639</c:v>
                </c:pt>
                <c:pt idx="7488">
                  <c:v>73.079937331977874</c:v>
                </c:pt>
                <c:pt idx="7489">
                  <c:v>87.938843546361568</c:v>
                </c:pt>
                <c:pt idx="7490">
                  <c:v>102.79774976074513</c:v>
                </c:pt>
                <c:pt idx="7491">
                  <c:v>117.65665597512883</c:v>
                </c:pt>
                <c:pt idx="7492">
                  <c:v>132.51556218951245</c:v>
                </c:pt>
                <c:pt idx="7493">
                  <c:v>147.37446840389617</c:v>
                </c:pt>
                <c:pt idx="7494">
                  <c:v>162.23337461827975</c:v>
                </c:pt>
                <c:pt idx="7495">
                  <c:v>177.09228083266345</c:v>
                </c:pt>
                <c:pt idx="7496">
                  <c:v>191.95118704704709</c:v>
                </c:pt>
                <c:pt idx="7497">
                  <c:v>206.81009326143072</c:v>
                </c:pt>
                <c:pt idx="7498">
                  <c:v>221.66899947581442</c:v>
                </c:pt>
                <c:pt idx="7499">
                  <c:v>236.52790569019783</c:v>
                </c:pt>
                <c:pt idx="7500">
                  <c:v>79.769413688023093</c:v>
                </c:pt>
                <c:pt idx="7501">
                  <c:v>94.628319902406744</c:v>
                </c:pt>
                <c:pt idx="7502">
                  <c:v>109.48722611679028</c:v>
                </c:pt>
                <c:pt idx="7503">
                  <c:v>124.34613233117396</c:v>
                </c:pt>
                <c:pt idx="7504">
                  <c:v>139.20503854555764</c:v>
                </c:pt>
                <c:pt idx="7505">
                  <c:v>154.06394475994128</c:v>
                </c:pt>
                <c:pt idx="7506">
                  <c:v>168.92285097432492</c:v>
                </c:pt>
                <c:pt idx="7507">
                  <c:v>183.78175718870853</c:v>
                </c:pt>
                <c:pt idx="7508">
                  <c:v>198.6406634030923</c:v>
                </c:pt>
                <c:pt idx="7509">
                  <c:v>213.49956961747603</c:v>
                </c:pt>
                <c:pt idx="7510">
                  <c:v>228.35847583185944</c:v>
                </c:pt>
                <c:pt idx="7511">
                  <c:v>86.458890044068241</c:v>
                </c:pt>
                <c:pt idx="7512">
                  <c:v>101.31779625845196</c:v>
                </c:pt>
                <c:pt idx="7513">
                  <c:v>116.17670247283554</c:v>
                </c:pt>
                <c:pt idx="7514">
                  <c:v>131.0356086872192</c:v>
                </c:pt>
                <c:pt idx="7515">
                  <c:v>145.89451490160275</c:v>
                </c:pt>
                <c:pt idx="7516">
                  <c:v>160.75342111598644</c:v>
                </c:pt>
                <c:pt idx="7517">
                  <c:v>175.61232733037014</c:v>
                </c:pt>
                <c:pt idx="7518">
                  <c:v>190.47123354475372</c:v>
                </c:pt>
                <c:pt idx="7519">
                  <c:v>205.3301397591375</c:v>
                </c:pt>
                <c:pt idx="7520">
                  <c:v>220.18904597352099</c:v>
                </c:pt>
                <c:pt idx="7521">
                  <c:v>93.148366400113474</c:v>
                </c:pt>
                <c:pt idx="7522">
                  <c:v>108.00727261449713</c:v>
                </c:pt>
                <c:pt idx="7523">
                  <c:v>122.86617882888075</c:v>
                </c:pt>
                <c:pt idx="7524">
                  <c:v>137.72508504326441</c:v>
                </c:pt>
                <c:pt idx="7525">
                  <c:v>152.58399125764802</c:v>
                </c:pt>
                <c:pt idx="7526">
                  <c:v>167.44289747203166</c:v>
                </c:pt>
                <c:pt idx="7527">
                  <c:v>182.30180368641547</c:v>
                </c:pt>
                <c:pt idx="7528">
                  <c:v>197.16070990079891</c:v>
                </c:pt>
                <c:pt idx="7529">
                  <c:v>212.01961611518252</c:v>
                </c:pt>
                <c:pt idx="7530">
                  <c:v>99.837842756158594</c:v>
                </c:pt>
                <c:pt idx="7531">
                  <c:v>114.69674897054225</c:v>
                </c:pt>
                <c:pt idx="7532">
                  <c:v>129.55565518492605</c:v>
                </c:pt>
                <c:pt idx="7533">
                  <c:v>144.41456139930946</c:v>
                </c:pt>
                <c:pt idx="7534">
                  <c:v>159.2734676136931</c:v>
                </c:pt>
                <c:pt idx="7535">
                  <c:v>174.13237382807682</c:v>
                </c:pt>
                <c:pt idx="7536">
                  <c:v>188.99128004246052</c:v>
                </c:pt>
                <c:pt idx="7537">
                  <c:v>203.85018625684407</c:v>
                </c:pt>
                <c:pt idx="7538">
                  <c:v>106.52731911220377</c:v>
                </c:pt>
                <c:pt idx="7539">
                  <c:v>121.38622532658745</c:v>
                </c:pt>
                <c:pt idx="7540">
                  <c:v>136.24513154097122</c:v>
                </c:pt>
                <c:pt idx="7541">
                  <c:v>151.1040377553548</c:v>
                </c:pt>
                <c:pt idx="7542">
                  <c:v>165.96294396973829</c:v>
                </c:pt>
                <c:pt idx="7543">
                  <c:v>180.82185018412196</c:v>
                </c:pt>
                <c:pt idx="7544">
                  <c:v>195.68075639850571</c:v>
                </c:pt>
                <c:pt idx="7545">
                  <c:v>113.21679546824896</c:v>
                </c:pt>
                <c:pt idx="7546">
                  <c:v>128.07570168263271</c:v>
                </c:pt>
                <c:pt idx="7547">
                  <c:v>142.93460789701615</c:v>
                </c:pt>
                <c:pt idx="7548">
                  <c:v>157.79351411139999</c:v>
                </c:pt>
                <c:pt idx="7549">
                  <c:v>172.65242032578365</c:v>
                </c:pt>
                <c:pt idx="7550">
                  <c:v>187.51132654016726</c:v>
                </c:pt>
                <c:pt idx="7551">
                  <c:v>119.90627182429414</c:v>
                </c:pt>
                <c:pt idx="7552">
                  <c:v>134.76517803867785</c:v>
                </c:pt>
                <c:pt idx="7553">
                  <c:v>149.62408425306143</c:v>
                </c:pt>
                <c:pt idx="7554">
                  <c:v>164.48299046744515</c:v>
                </c:pt>
                <c:pt idx="7555">
                  <c:v>179.3418966818287</c:v>
                </c:pt>
                <c:pt idx="7556">
                  <c:v>126.59574818033929</c:v>
                </c:pt>
                <c:pt idx="7557">
                  <c:v>141.45465439472301</c:v>
                </c:pt>
                <c:pt idx="7558">
                  <c:v>156.31356060910659</c:v>
                </c:pt>
                <c:pt idx="7559">
                  <c:v>171.17246682349031</c:v>
                </c:pt>
                <c:pt idx="7560">
                  <c:v>133.2852245363845</c:v>
                </c:pt>
                <c:pt idx="7561">
                  <c:v>148.14413075076823</c:v>
                </c:pt>
                <c:pt idx="7562">
                  <c:v>163.00303696515184</c:v>
                </c:pt>
                <c:pt idx="7563">
                  <c:v>139.97470089242975</c:v>
                </c:pt>
                <c:pt idx="7564">
                  <c:v>154.83360710681342</c:v>
                </c:pt>
                <c:pt idx="7565">
                  <c:v>146.66417724847491</c:v>
                </c:pt>
                <c:pt idx="7566">
                  <c:v>76.659302542876887</c:v>
                </c:pt>
                <c:pt idx="7567">
                  <c:v>91.518208757260496</c:v>
                </c:pt>
                <c:pt idx="7568">
                  <c:v>106.37711497164416</c:v>
                </c:pt>
                <c:pt idx="7569">
                  <c:v>121.23602118602778</c:v>
                </c:pt>
                <c:pt idx="7570">
                  <c:v>136.09492740041148</c:v>
                </c:pt>
                <c:pt idx="7571">
                  <c:v>150.95383361479509</c:v>
                </c:pt>
                <c:pt idx="7572">
                  <c:v>165.8127398291787</c:v>
                </c:pt>
                <c:pt idx="7573">
                  <c:v>180.6716460435623</c:v>
                </c:pt>
                <c:pt idx="7574">
                  <c:v>195.530552257946</c:v>
                </c:pt>
                <c:pt idx="7575">
                  <c:v>210.38945847232969</c:v>
                </c:pt>
                <c:pt idx="7576">
                  <c:v>225.24836468671327</c:v>
                </c:pt>
                <c:pt idx="7577">
                  <c:v>240.10727090109694</c:v>
                </c:pt>
                <c:pt idx="7578">
                  <c:v>83.34877889892212</c:v>
                </c:pt>
                <c:pt idx="7579">
                  <c:v>98.207685113305743</c:v>
                </c:pt>
                <c:pt idx="7580">
                  <c:v>113.06659132768932</c:v>
                </c:pt>
                <c:pt idx="7581">
                  <c:v>127.92549754207306</c:v>
                </c:pt>
                <c:pt idx="7582">
                  <c:v>142.78440375645673</c:v>
                </c:pt>
                <c:pt idx="7583">
                  <c:v>157.64330997084022</c:v>
                </c:pt>
                <c:pt idx="7584">
                  <c:v>172.50221618522392</c:v>
                </c:pt>
                <c:pt idx="7585">
                  <c:v>187.36112239960747</c:v>
                </c:pt>
                <c:pt idx="7586">
                  <c:v>202.22002861399136</c:v>
                </c:pt>
                <c:pt idx="7587">
                  <c:v>217.07893482837477</c:v>
                </c:pt>
                <c:pt idx="7588">
                  <c:v>231.93784104275852</c:v>
                </c:pt>
                <c:pt idx="7589">
                  <c:v>90.03825525496724</c:v>
                </c:pt>
                <c:pt idx="7590">
                  <c:v>104.89716146935092</c:v>
                </c:pt>
                <c:pt idx="7591">
                  <c:v>119.75606768373449</c:v>
                </c:pt>
                <c:pt idx="7592">
                  <c:v>134.61497389811819</c:v>
                </c:pt>
                <c:pt idx="7593">
                  <c:v>149.4738801125018</c:v>
                </c:pt>
                <c:pt idx="7594">
                  <c:v>164.33278632688547</c:v>
                </c:pt>
                <c:pt idx="7595">
                  <c:v>179.19169254126913</c:v>
                </c:pt>
                <c:pt idx="7596">
                  <c:v>194.05059875565274</c:v>
                </c:pt>
                <c:pt idx="7597">
                  <c:v>208.90950497003635</c:v>
                </c:pt>
                <c:pt idx="7598">
                  <c:v>223.76841118442005</c:v>
                </c:pt>
                <c:pt idx="7599">
                  <c:v>96.727731611012402</c:v>
                </c:pt>
                <c:pt idx="7600">
                  <c:v>111.58663782539605</c:v>
                </c:pt>
                <c:pt idx="7601">
                  <c:v>126.4455440397797</c:v>
                </c:pt>
                <c:pt idx="7602">
                  <c:v>141.30445025416336</c:v>
                </c:pt>
                <c:pt idx="7603">
                  <c:v>156.16335646854699</c:v>
                </c:pt>
                <c:pt idx="7604">
                  <c:v>171.02226268293063</c:v>
                </c:pt>
                <c:pt idx="7605">
                  <c:v>185.8811688973141</c:v>
                </c:pt>
                <c:pt idx="7606">
                  <c:v>200.74007511169793</c:v>
                </c:pt>
                <c:pt idx="7607">
                  <c:v>215.59898132608151</c:v>
                </c:pt>
                <c:pt idx="7608">
                  <c:v>103.41720796705755</c:v>
                </c:pt>
                <c:pt idx="7609">
                  <c:v>118.2761141814412</c:v>
                </c:pt>
                <c:pt idx="7610">
                  <c:v>133.13502039582499</c:v>
                </c:pt>
                <c:pt idx="7611">
                  <c:v>147.99392661020852</c:v>
                </c:pt>
                <c:pt idx="7612">
                  <c:v>162.85283282459218</c:v>
                </c:pt>
                <c:pt idx="7613">
                  <c:v>177.71173903897579</c:v>
                </c:pt>
                <c:pt idx="7614">
                  <c:v>192.57064525335949</c:v>
                </c:pt>
                <c:pt idx="7615">
                  <c:v>207.42955146774307</c:v>
                </c:pt>
                <c:pt idx="7616">
                  <c:v>110.10668432310271</c:v>
                </c:pt>
                <c:pt idx="7617">
                  <c:v>124.96559053748634</c:v>
                </c:pt>
                <c:pt idx="7618">
                  <c:v>139.82449675187004</c:v>
                </c:pt>
                <c:pt idx="7619">
                  <c:v>154.68340296625374</c:v>
                </c:pt>
                <c:pt idx="7620">
                  <c:v>169.54230918063729</c:v>
                </c:pt>
                <c:pt idx="7621">
                  <c:v>184.40121539502104</c:v>
                </c:pt>
                <c:pt idx="7622">
                  <c:v>199.26012160940451</c:v>
                </c:pt>
                <c:pt idx="7623">
                  <c:v>116.79616067914793</c:v>
                </c:pt>
                <c:pt idx="7624">
                  <c:v>131.6550668935316</c:v>
                </c:pt>
                <c:pt idx="7625">
                  <c:v>146.51397310791521</c:v>
                </c:pt>
                <c:pt idx="7626">
                  <c:v>161.37287932229881</c:v>
                </c:pt>
                <c:pt idx="7627">
                  <c:v>176.23178553668259</c:v>
                </c:pt>
                <c:pt idx="7628">
                  <c:v>191.09069175106612</c:v>
                </c:pt>
                <c:pt idx="7629">
                  <c:v>123.48563703519309</c:v>
                </c:pt>
                <c:pt idx="7630">
                  <c:v>138.34454324957682</c:v>
                </c:pt>
                <c:pt idx="7631">
                  <c:v>153.20344946396042</c:v>
                </c:pt>
                <c:pt idx="7632">
                  <c:v>168.06235567834395</c:v>
                </c:pt>
                <c:pt idx="7633">
                  <c:v>182.92126189272761</c:v>
                </c:pt>
                <c:pt idx="7634">
                  <c:v>130.17511339123834</c:v>
                </c:pt>
                <c:pt idx="7635">
                  <c:v>145.03401960562195</c:v>
                </c:pt>
                <c:pt idx="7636">
                  <c:v>159.89292582000559</c:v>
                </c:pt>
                <c:pt idx="7637">
                  <c:v>174.75183203438934</c:v>
                </c:pt>
                <c:pt idx="7638">
                  <c:v>136.8645897472835</c:v>
                </c:pt>
                <c:pt idx="7639">
                  <c:v>151.72349596166723</c:v>
                </c:pt>
                <c:pt idx="7640">
                  <c:v>166.58240217605078</c:v>
                </c:pt>
                <c:pt idx="7641">
                  <c:v>143.55406610332867</c:v>
                </c:pt>
                <c:pt idx="7642">
                  <c:v>158.41297231771233</c:v>
                </c:pt>
                <c:pt idx="7643">
                  <c:v>150.24354245937388</c:v>
                </c:pt>
                <c:pt idx="7644">
                  <c:v>93.617620465866167</c:v>
                </c:pt>
                <c:pt idx="7645">
                  <c:v>108.47652668024986</c:v>
                </c:pt>
                <c:pt idx="7646">
                  <c:v>123.33543289463353</c:v>
                </c:pt>
                <c:pt idx="7647">
                  <c:v>138.19433910901714</c:v>
                </c:pt>
                <c:pt idx="7648">
                  <c:v>153.05324532340083</c:v>
                </c:pt>
                <c:pt idx="7649">
                  <c:v>167.91215153778435</c:v>
                </c:pt>
                <c:pt idx="7650">
                  <c:v>182.7710577521681</c:v>
                </c:pt>
                <c:pt idx="7651">
                  <c:v>197.6299639665516</c:v>
                </c:pt>
                <c:pt idx="7652">
                  <c:v>212.48887018093535</c:v>
                </c:pt>
                <c:pt idx="7653">
                  <c:v>227.34777639531904</c:v>
                </c:pt>
                <c:pt idx="7654">
                  <c:v>100.30709682191141</c:v>
                </c:pt>
                <c:pt idx="7655">
                  <c:v>115.16600303629494</c:v>
                </c:pt>
                <c:pt idx="7656">
                  <c:v>130.02490925067869</c:v>
                </c:pt>
                <c:pt idx="7657">
                  <c:v>144.88381546506224</c:v>
                </c:pt>
                <c:pt idx="7658">
                  <c:v>159.74272167944591</c:v>
                </c:pt>
                <c:pt idx="7659">
                  <c:v>174.60162789382954</c:v>
                </c:pt>
                <c:pt idx="7660">
                  <c:v>189.46053410821324</c:v>
                </c:pt>
                <c:pt idx="7661">
                  <c:v>204.31944032259693</c:v>
                </c:pt>
                <c:pt idx="7662">
                  <c:v>219.17834653698063</c:v>
                </c:pt>
                <c:pt idx="7663">
                  <c:v>106.99657317795661</c:v>
                </c:pt>
                <c:pt idx="7664">
                  <c:v>121.85547939234033</c:v>
                </c:pt>
                <c:pt idx="7665">
                  <c:v>136.71438560672379</c:v>
                </c:pt>
                <c:pt idx="7666">
                  <c:v>151.57329182110746</c:v>
                </c:pt>
                <c:pt idx="7667">
                  <c:v>166.4321980354911</c:v>
                </c:pt>
                <c:pt idx="7668">
                  <c:v>181.29110424987473</c:v>
                </c:pt>
                <c:pt idx="7669">
                  <c:v>196.15001046425857</c:v>
                </c:pt>
                <c:pt idx="7670">
                  <c:v>211.00891667864198</c:v>
                </c:pt>
                <c:pt idx="7671">
                  <c:v>113.68604953400168</c:v>
                </c:pt>
                <c:pt idx="7672">
                  <c:v>128.54495574838543</c:v>
                </c:pt>
                <c:pt idx="7673">
                  <c:v>143.40386196276904</c:v>
                </c:pt>
                <c:pt idx="7674">
                  <c:v>158.26276817715274</c:v>
                </c:pt>
                <c:pt idx="7675">
                  <c:v>173.12167439153635</c:v>
                </c:pt>
                <c:pt idx="7676">
                  <c:v>187.98058060591995</c:v>
                </c:pt>
                <c:pt idx="7677">
                  <c:v>202.83948682030359</c:v>
                </c:pt>
                <c:pt idx="7678">
                  <c:v>120.37552589004703</c:v>
                </c:pt>
                <c:pt idx="7679">
                  <c:v>135.23443210443057</c:v>
                </c:pt>
                <c:pt idx="7680">
                  <c:v>150.09333831881418</c:v>
                </c:pt>
                <c:pt idx="7681">
                  <c:v>164.95224453319784</c:v>
                </c:pt>
                <c:pt idx="7682">
                  <c:v>179.81115074758145</c:v>
                </c:pt>
                <c:pt idx="7683">
                  <c:v>194.67005696196509</c:v>
                </c:pt>
                <c:pt idx="7684">
                  <c:v>127.06500224609212</c:v>
                </c:pt>
                <c:pt idx="7685">
                  <c:v>141.92390846047579</c:v>
                </c:pt>
                <c:pt idx="7686">
                  <c:v>156.78281467485934</c:v>
                </c:pt>
                <c:pt idx="7687">
                  <c:v>171.641720889243</c:v>
                </c:pt>
                <c:pt idx="7688">
                  <c:v>186.50062710362664</c:v>
                </c:pt>
                <c:pt idx="7689">
                  <c:v>133.75447860213734</c:v>
                </c:pt>
                <c:pt idx="7690">
                  <c:v>148.61338481652092</c:v>
                </c:pt>
                <c:pt idx="7691">
                  <c:v>163.47229103090459</c:v>
                </c:pt>
                <c:pt idx="7692">
                  <c:v>178.33119724528808</c:v>
                </c:pt>
                <c:pt idx="7693">
                  <c:v>140.44395495818245</c:v>
                </c:pt>
                <c:pt idx="7694">
                  <c:v>155.30286117256611</c:v>
                </c:pt>
                <c:pt idx="7695">
                  <c:v>170.16176738694969</c:v>
                </c:pt>
                <c:pt idx="7696">
                  <c:v>147.13343131422766</c:v>
                </c:pt>
                <c:pt idx="7697">
                  <c:v>161.9923375286113</c:v>
                </c:pt>
                <c:pt idx="7698">
                  <c:v>153.82290767027288</c:v>
                </c:pt>
                <c:pt idx="7699">
                  <c:v>110.57593838885555</c:v>
                </c:pt>
                <c:pt idx="7700">
                  <c:v>125.43484460323918</c:v>
                </c:pt>
                <c:pt idx="7701">
                  <c:v>140.29375081762282</c:v>
                </c:pt>
                <c:pt idx="7702">
                  <c:v>155.15265703200646</c:v>
                </c:pt>
                <c:pt idx="7703">
                  <c:v>170.01156324639012</c:v>
                </c:pt>
                <c:pt idx="7704">
                  <c:v>184.87046946077368</c:v>
                </c:pt>
                <c:pt idx="7705">
                  <c:v>199.72937567515748</c:v>
                </c:pt>
                <c:pt idx="7706">
                  <c:v>214.58828188954101</c:v>
                </c:pt>
                <c:pt idx="7707">
                  <c:v>117.26541474490077</c:v>
                </c:pt>
                <c:pt idx="7708">
                  <c:v>132.12432095928443</c:v>
                </c:pt>
                <c:pt idx="7709">
                  <c:v>146.98322717366804</c:v>
                </c:pt>
                <c:pt idx="7710">
                  <c:v>161.84213338805176</c:v>
                </c:pt>
                <c:pt idx="7711">
                  <c:v>176.70103960243526</c:v>
                </c:pt>
                <c:pt idx="7712">
                  <c:v>191.55994581681884</c:v>
                </c:pt>
                <c:pt idx="7713">
                  <c:v>206.41885203120265</c:v>
                </c:pt>
                <c:pt idx="7714">
                  <c:v>123.95489110094584</c:v>
                </c:pt>
                <c:pt idx="7715">
                  <c:v>138.81379731532942</c:v>
                </c:pt>
                <c:pt idx="7716">
                  <c:v>153.6727035297132</c:v>
                </c:pt>
                <c:pt idx="7717">
                  <c:v>168.53160974409684</c:v>
                </c:pt>
                <c:pt idx="7718">
                  <c:v>183.39051595848056</c:v>
                </c:pt>
                <c:pt idx="7719">
                  <c:v>198.249422172864</c:v>
                </c:pt>
                <c:pt idx="7720">
                  <c:v>130.64436745699106</c:v>
                </c:pt>
                <c:pt idx="7721">
                  <c:v>145.50327367137484</c:v>
                </c:pt>
                <c:pt idx="7722">
                  <c:v>160.36217988575837</c:v>
                </c:pt>
                <c:pt idx="7723">
                  <c:v>175.22108610014197</c:v>
                </c:pt>
                <c:pt idx="7724">
                  <c:v>190.07999231452564</c:v>
                </c:pt>
                <c:pt idx="7725">
                  <c:v>137.3338438130362</c:v>
                </c:pt>
                <c:pt idx="7726">
                  <c:v>152.19275002742</c:v>
                </c:pt>
                <c:pt idx="7727">
                  <c:v>167.05165624180353</c:v>
                </c:pt>
                <c:pt idx="7728">
                  <c:v>181.91056245618711</c:v>
                </c:pt>
                <c:pt idx="7729">
                  <c:v>144.02332016908133</c:v>
                </c:pt>
                <c:pt idx="7730">
                  <c:v>158.88222638346508</c:v>
                </c:pt>
                <c:pt idx="7731">
                  <c:v>173.74113259784869</c:v>
                </c:pt>
                <c:pt idx="7732">
                  <c:v>150.71279652512663</c:v>
                </c:pt>
                <c:pt idx="7733">
                  <c:v>165.57170273951021</c:v>
                </c:pt>
                <c:pt idx="7734">
                  <c:v>157.40227288117194</c:v>
                </c:pt>
                <c:pt idx="7735">
                  <c:v>127.5342563118448</c:v>
                </c:pt>
                <c:pt idx="7736">
                  <c:v>142.39316252622854</c:v>
                </c:pt>
                <c:pt idx="7737">
                  <c:v>157.25206874061212</c:v>
                </c:pt>
                <c:pt idx="7738">
                  <c:v>172.11097495499573</c:v>
                </c:pt>
                <c:pt idx="7739">
                  <c:v>186.96988116937933</c:v>
                </c:pt>
                <c:pt idx="7740">
                  <c:v>201.82878738376297</c:v>
                </c:pt>
                <c:pt idx="7741">
                  <c:v>134.22373266788992</c:v>
                </c:pt>
                <c:pt idx="7742">
                  <c:v>149.08263888227373</c:v>
                </c:pt>
                <c:pt idx="7743">
                  <c:v>163.94154509665736</c:v>
                </c:pt>
                <c:pt idx="7744">
                  <c:v>178.80045131104097</c:v>
                </c:pt>
                <c:pt idx="7745">
                  <c:v>193.65935752542458</c:v>
                </c:pt>
                <c:pt idx="7746">
                  <c:v>140.91320902393528</c:v>
                </c:pt>
                <c:pt idx="7747">
                  <c:v>155.77211523831892</c:v>
                </c:pt>
                <c:pt idx="7748">
                  <c:v>170.63102145270244</c:v>
                </c:pt>
                <c:pt idx="7749">
                  <c:v>185.48992766708619</c:v>
                </c:pt>
                <c:pt idx="7750">
                  <c:v>147.60268537998033</c:v>
                </c:pt>
                <c:pt idx="7751">
                  <c:v>162.46159159436405</c:v>
                </c:pt>
                <c:pt idx="7752">
                  <c:v>177.3204978087476</c:v>
                </c:pt>
                <c:pt idx="7753">
                  <c:v>154.29216173602552</c:v>
                </c:pt>
                <c:pt idx="7754">
                  <c:v>169.15106795040919</c:v>
                </c:pt>
                <c:pt idx="7755">
                  <c:v>160.98163809207077</c:v>
                </c:pt>
                <c:pt idx="7756">
                  <c:v>144.49257423483411</c:v>
                </c:pt>
                <c:pt idx="7757">
                  <c:v>159.35148044921789</c:v>
                </c:pt>
                <c:pt idx="7758">
                  <c:v>174.21038666360158</c:v>
                </c:pt>
                <c:pt idx="7759">
                  <c:v>189.06929287798516</c:v>
                </c:pt>
                <c:pt idx="7760">
                  <c:v>151.18205059087941</c:v>
                </c:pt>
                <c:pt idx="7761">
                  <c:v>166.04095680526302</c:v>
                </c:pt>
                <c:pt idx="7762">
                  <c:v>180.89986301964672</c:v>
                </c:pt>
                <c:pt idx="7763">
                  <c:v>157.87152694692452</c:v>
                </c:pt>
                <c:pt idx="7764">
                  <c:v>172.73043316130827</c:v>
                </c:pt>
                <c:pt idx="7765">
                  <c:v>164.56100330296965</c:v>
                </c:pt>
                <c:pt idx="7766">
                  <c:v>161.4508921578236</c:v>
                </c:pt>
                <c:pt idx="7767">
                  <c:v>176.30979837220724</c:v>
                </c:pt>
                <c:pt idx="7768">
                  <c:v>168.14036851386888</c:v>
                </c:pt>
                <c:pt idx="7769">
                  <c:v>67.666717313420378</c:v>
                </c:pt>
                <c:pt idx="7770">
                  <c:v>82.525623527804001</c:v>
                </c:pt>
                <c:pt idx="7771">
                  <c:v>97.384529742187624</c:v>
                </c:pt>
                <c:pt idx="7772">
                  <c:v>112.24343595657136</c:v>
                </c:pt>
                <c:pt idx="7773">
                  <c:v>127.1023421709549</c:v>
                </c:pt>
                <c:pt idx="7774">
                  <c:v>141.96124838533865</c:v>
                </c:pt>
                <c:pt idx="7775">
                  <c:v>156.8201545997222</c:v>
                </c:pt>
                <c:pt idx="7776">
                  <c:v>171.67906081410601</c:v>
                </c:pt>
                <c:pt idx="7777">
                  <c:v>186.5379670284895</c:v>
                </c:pt>
                <c:pt idx="7778">
                  <c:v>201.396873242873</c:v>
                </c:pt>
                <c:pt idx="7779">
                  <c:v>216.25577945725695</c:v>
                </c:pt>
                <c:pt idx="7780">
                  <c:v>231.11468567164053</c:v>
                </c:pt>
                <c:pt idx="7781">
                  <c:v>74.35619366946554</c:v>
                </c:pt>
                <c:pt idx="7782">
                  <c:v>89.215099883849192</c:v>
                </c:pt>
                <c:pt idx="7783">
                  <c:v>104.07400609823279</c:v>
                </c:pt>
                <c:pt idx="7784">
                  <c:v>118.93291231261651</c:v>
                </c:pt>
                <c:pt idx="7785">
                  <c:v>133.7918185270002</c:v>
                </c:pt>
                <c:pt idx="7786">
                  <c:v>148.6507247413837</c:v>
                </c:pt>
                <c:pt idx="7787">
                  <c:v>163.50963095576742</c:v>
                </c:pt>
                <c:pt idx="7788">
                  <c:v>178.36853717015103</c:v>
                </c:pt>
                <c:pt idx="7789">
                  <c:v>193.22744338453467</c:v>
                </c:pt>
                <c:pt idx="7790">
                  <c:v>208.08634959891839</c:v>
                </c:pt>
                <c:pt idx="7791">
                  <c:v>222.94525581330208</c:v>
                </c:pt>
                <c:pt idx="7792">
                  <c:v>81.045670025510731</c:v>
                </c:pt>
                <c:pt idx="7793">
                  <c:v>95.90457623989434</c:v>
                </c:pt>
                <c:pt idx="7794">
                  <c:v>110.76348245427803</c:v>
                </c:pt>
                <c:pt idx="7795">
                  <c:v>125.6223886686617</c:v>
                </c:pt>
                <c:pt idx="7796">
                  <c:v>140.48129488304531</c:v>
                </c:pt>
                <c:pt idx="7797">
                  <c:v>155.340201097429</c:v>
                </c:pt>
                <c:pt idx="7798">
                  <c:v>170.1991073118125</c:v>
                </c:pt>
                <c:pt idx="7799">
                  <c:v>185.05801352619628</c:v>
                </c:pt>
                <c:pt idx="7800">
                  <c:v>199.91691974057986</c:v>
                </c:pt>
                <c:pt idx="7801">
                  <c:v>214.77582595496372</c:v>
                </c:pt>
                <c:pt idx="7802">
                  <c:v>87.735146381555936</c:v>
                </c:pt>
                <c:pt idx="7803">
                  <c:v>102.59405259593953</c:v>
                </c:pt>
                <c:pt idx="7804">
                  <c:v>117.45295881032324</c:v>
                </c:pt>
                <c:pt idx="7805">
                  <c:v>132.31186502470683</c:v>
                </c:pt>
                <c:pt idx="7806">
                  <c:v>147.17077123909044</c:v>
                </c:pt>
                <c:pt idx="7807">
                  <c:v>162.02967745347408</c:v>
                </c:pt>
                <c:pt idx="7808">
                  <c:v>176.8885836678578</c:v>
                </c:pt>
                <c:pt idx="7809">
                  <c:v>191.7474898822415</c:v>
                </c:pt>
                <c:pt idx="7810">
                  <c:v>206.60639609662516</c:v>
                </c:pt>
                <c:pt idx="7811">
                  <c:v>94.424622737601055</c:v>
                </c:pt>
                <c:pt idx="7812">
                  <c:v>109.28352895198465</c:v>
                </c:pt>
                <c:pt idx="7813">
                  <c:v>124.14243516636843</c:v>
                </c:pt>
                <c:pt idx="7814">
                  <c:v>139.00134138075191</c:v>
                </c:pt>
                <c:pt idx="7815">
                  <c:v>153.86024759513566</c:v>
                </c:pt>
                <c:pt idx="7816">
                  <c:v>168.71915380951933</c:v>
                </c:pt>
                <c:pt idx="7817">
                  <c:v>183.57806002390308</c:v>
                </c:pt>
                <c:pt idx="7818">
                  <c:v>198.43696623828666</c:v>
                </c:pt>
                <c:pt idx="7819">
                  <c:v>101.11409909364627</c:v>
                </c:pt>
                <c:pt idx="7820">
                  <c:v>115.97300530802985</c:v>
                </c:pt>
                <c:pt idx="7821">
                  <c:v>130.83191152241355</c:v>
                </c:pt>
                <c:pt idx="7822">
                  <c:v>145.69081773679721</c:v>
                </c:pt>
                <c:pt idx="7823">
                  <c:v>160.54972395118099</c:v>
                </c:pt>
                <c:pt idx="7824">
                  <c:v>175.40863016556466</c:v>
                </c:pt>
                <c:pt idx="7825">
                  <c:v>190.26753637994807</c:v>
                </c:pt>
                <c:pt idx="7826">
                  <c:v>107.80357544969142</c:v>
                </c:pt>
                <c:pt idx="7827">
                  <c:v>122.66248166407514</c:v>
                </c:pt>
                <c:pt idx="7828">
                  <c:v>137.52138787845868</c:v>
                </c:pt>
                <c:pt idx="7829">
                  <c:v>152.38029409284249</c:v>
                </c:pt>
                <c:pt idx="7830">
                  <c:v>167.23920030722607</c:v>
                </c:pt>
                <c:pt idx="7831">
                  <c:v>182.09810652160962</c:v>
                </c:pt>
                <c:pt idx="7832">
                  <c:v>114.4930518057366</c:v>
                </c:pt>
                <c:pt idx="7833">
                  <c:v>129.35195802012026</c:v>
                </c:pt>
                <c:pt idx="7834">
                  <c:v>144.2108642345039</c:v>
                </c:pt>
                <c:pt idx="7835">
                  <c:v>159.0697704488876</c:v>
                </c:pt>
                <c:pt idx="7836">
                  <c:v>173.9286766632712</c:v>
                </c:pt>
                <c:pt idx="7837">
                  <c:v>121.18252816178182</c:v>
                </c:pt>
                <c:pt idx="7838">
                  <c:v>136.04143437616548</c:v>
                </c:pt>
                <c:pt idx="7839">
                  <c:v>150.90034059054912</c:v>
                </c:pt>
                <c:pt idx="7840">
                  <c:v>165.75924680493276</c:v>
                </c:pt>
                <c:pt idx="7841">
                  <c:v>127.87200451782704</c:v>
                </c:pt>
                <c:pt idx="7842">
                  <c:v>142.73091073221065</c:v>
                </c:pt>
                <c:pt idx="7843">
                  <c:v>157.58981694659428</c:v>
                </c:pt>
                <c:pt idx="7844">
                  <c:v>134.56148087387223</c:v>
                </c:pt>
                <c:pt idx="7845">
                  <c:v>149.42038708825578</c:v>
                </c:pt>
                <c:pt idx="7846">
                  <c:v>141.25095722991736</c:v>
                </c:pt>
                <c:pt idx="7847">
                  <c:v>84.62503523640973</c:v>
                </c:pt>
                <c:pt idx="7848">
                  <c:v>99.483941450793296</c:v>
                </c:pt>
                <c:pt idx="7849">
                  <c:v>114.34284766517695</c:v>
                </c:pt>
                <c:pt idx="7850">
                  <c:v>129.20175387956061</c:v>
                </c:pt>
                <c:pt idx="7851">
                  <c:v>144.06066009394431</c:v>
                </c:pt>
                <c:pt idx="7852">
                  <c:v>158.91956630832803</c:v>
                </c:pt>
                <c:pt idx="7853">
                  <c:v>173.7784725227115</c:v>
                </c:pt>
                <c:pt idx="7854">
                  <c:v>188.6373787370953</c:v>
                </c:pt>
                <c:pt idx="7855">
                  <c:v>203.4962849514788</c:v>
                </c:pt>
                <c:pt idx="7856">
                  <c:v>218.35519116586246</c:v>
                </c:pt>
                <c:pt idx="7857">
                  <c:v>91.314511592454949</c:v>
                </c:pt>
                <c:pt idx="7858">
                  <c:v>106.17341780683844</c:v>
                </c:pt>
                <c:pt idx="7859">
                  <c:v>121.03232402122211</c:v>
                </c:pt>
                <c:pt idx="7860">
                  <c:v>135.89123023560589</c:v>
                </c:pt>
                <c:pt idx="7861">
                  <c:v>150.75013644998944</c:v>
                </c:pt>
                <c:pt idx="7862">
                  <c:v>165.60904266437313</c:v>
                </c:pt>
                <c:pt idx="7863">
                  <c:v>180.46794887875677</c:v>
                </c:pt>
                <c:pt idx="7864">
                  <c:v>195.3268550931403</c:v>
                </c:pt>
                <c:pt idx="7865">
                  <c:v>210.18576130752416</c:v>
                </c:pt>
                <c:pt idx="7866">
                  <c:v>98.00398794850004</c:v>
                </c:pt>
                <c:pt idx="7867">
                  <c:v>112.86289416288373</c:v>
                </c:pt>
                <c:pt idx="7868">
                  <c:v>127.72180037726734</c:v>
                </c:pt>
                <c:pt idx="7869">
                  <c:v>142.58070659165102</c:v>
                </c:pt>
                <c:pt idx="7870">
                  <c:v>157.43961280603466</c:v>
                </c:pt>
                <c:pt idx="7871">
                  <c:v>172.29851902041824</c:v>
                </c:pt>
                <c:pt idx="7872">
                  <c:v>187.15742523480196</c:v>
                </c:pt>
                <c:pt idx="7873">
                  <c:v>202.01633144918563</c:v>
                </c:pt>
                <c:pt idx="7874">
                  <c:v>104.69346430454529</c:v>
                </c:pt>
                <c:pt idx="7875">
                  <c:v>119.55237051892902</c:v>
                </c:pt>
                <c:pt idx="7876">
                  <c:v>134.41127673331249</c:v>
                </c:pt>
                <c:pt idx="7877">
                  <c:v>149.27018294769616</c:v>
                </c:pt>
                <c:pt idx="7878">
                  <c:v>164.12908916207991</c:v>
                </c:pt>
                <c:pt idx="7879">
                  <c:v>178.98799537646335</c:v>
                </c:pt>
                <c:pt idx="7880">
                  <c:v>193.84690159084712</c:v>
                </c:pt>
                <c:pt idx="7881">
                  <c:v>111.38294066059058</c:v>
                </c:pt>
                <c:pt idx="7882">
                  <c:v>126.2418468749741</c:v>
                </c:pt>
                <c:pt idx="7883">
                  <c:v>141.10075308935777</c:v>
                </c:pt>
                <c:pt idx="7884">
                  <c:v>155.95965930374138</c:v>
                </c:pt>
                <c:pt idx="7885">
                  <c:v>170.81856551812501</c:v>
                </c:pt>
                <c:pt idx="7886">
                  <c:v>185.67747173250859</c:v>
                </c:pt>
                <c:pt idx="7887">
                  <c:v>118.07241701663565</c:v>
                </c:pt>
                <c:pt idx="7888">
                  <c:v>132.93132323101918</c:v>
                </c:pt>
                <c:pt idx="7889">
                  <c:v>147.7902294454029</c:v>
                </c:pt>
                <c:pt idx="7890">
                  <c:v>162.64913565978645</c:v>
                </c:pt>
                <c:pt idx="7891">
                  <c:v>177.50804187417017</c:v>
                </c:pt>
                <c:pt idx="7892">
                  <c:v>124.76189337268076</c:v>
                </c:pt>
                <c:pt idx="7893">
                  <c:v>139.62079958706448</c:v>
                </c:pt>
                <c:pt idx="7894">
                  <c:v>154.47970580144803</c:v>
                </c:pt>
                <c:pt idx="7895">
                  <c:v>169.3386120158317</c:v>
                </c:pt>
                <c:pt idx="7896">
                  <c:v>131.45136972872592</c:v>
                </c:pt>
                <c:pt idx="7897">
                  <c:v>146.31027594310959</c:v>
                </c:pt>
                <c:pt idx="7898">
                  <c:v>161.16918215749325</c:v>
                </c:pt>
                <c:pt idx="7899">
                  <c:v>138.14084608477114</c:v>
                </c:pt>
                <c:pt idx="7900">
                  <c:v>152.99975229915478</c:v>
                </c:pt>
                <c:pt idx="7901">
                  <c:v>144.8303224408163</c:v>
                </c:pt>
                <c:pt idx="7902">
                  <c:v>101.58335315939897</c:v>
                </c:pt>
                <c:pt idx="7903">
                  <c:v>116.4422593737827</c:v>
                </c:pt>
                <c:pt idx="7904">
                  <c:v>131.30116558816636</c:v>
                </c:pt>
                <c:pt idx="7905">
                  <c:v>146.16007180255002</c:v>
                </c:pt>
                <c:pt idx="7906">
                  <c:v>161.01897801693372</c:v>
                </c:pt>
                <c:pt idx="7907">
                  <c:v>175.87788423131713</c:v>
                </c:pt>
                <c:pt idx="7908">
                  <c:v>190.73679044570096</c:v>
                </c:pt>
                <c:pt idx="7909">
                  <c:v>205.59569666008451</c:v>
                </c:pt>
                <c:pt idx="7910">
                  <c:v>108.27282951544427</c:v>
                </c:pt>
                <c:pt idx="7911">
                  <c:v>123.13173572982795</c:v>
                </c:pt>
                <c:pt idx="7912">
                  <c:v>137.99064194421157</c:v>
                </c:pt>
                <c:pt idx="7913">
                  <c:v>152.84954815859513</c:v>
                </c:pt>
                <c:pt idx="7914">
                  <c:v>167.70845437297885</c:v>
                </c:pt>
                <c:pt idx="7915">
                  <c:v>182.56736058736243</c:v>
                </c:pt>
                <c:pt idx="7916">
                  <c:v>197.42626680174601</c:v>
                </c:pt>
                <c:pt idx="7917">
                  <c:v>114.96230587148941</c:v>
                </c:pt>
                <c:pt idx="7918">
                  <c:v>129.82121208587307</c:v>
                </c:pt>
                <c:pt idx="7919">
                  <c:v>144.68011830025659</c:v>
                </c:pt>
                <c:pt idx="7920">
                  <c:v>159.53902451464026</c:v>
                </c:pt>
                <c:pt idx="7921">
                  <c:v>174.39793072902401</c:v>
                </c:pt>
                <c:pt idx="7922">
                  <c:v>189.25683694340756</c:v>
                </c:pt>
                <c:pt idx="7923">
                  <c:v>121.65178222753454</c:v>
                </c:pt>
                <c:pt idx="7924">
                  <c:v>136.51068844191818</c:v>
                </c:pt>
                <c:pt idx="7925">
                  <c:v>151.36959465630184</c:v>
                </c:pt>
                <c:pt idx="7926">
                  <c:v>166.22850087068556</c:v>
                </c:pt>
                <c:pt idx="7927">
                  <c:v>181.08740708506923</c:v>
                </c:pt>
                <c:pt idx="7928">
                  <c:v>128.34125858357973</c:v>
                </c:pt>
                <c:pt idx="7929">
                  <c:v>143.20016479796337</c:v>
                </c:pt>
                <c:pt idx="7930">
                  <c:v>158.05907101234706</c:v>
                </c:pt>
                <c:pt idx="7931">
                  <c:v>172.91797722673073</c:v>
                </c:pt>
                <c:pt idx="7932">
                  <c:v>135.03073493962495</c:v>
                </c:pt>
                <c:pt idx="7933">
                  <c:v>149.88964115400861</c:v>
                </c:pt>
                <c:pt idx="7934">
                  <c:v>164.74854736839228</c:v>
                </c:pt>
                <c:pt idx="7935">
                  <c:v>141.72021129567014</c:v>
                </c:pt>
                <c:pt idx="7936">
                  <c:v>156.57911751005363</c:v>
                </c:pt>
                <c:pt idx="7937">
                  <c:v>148.4096876517153</c:v>
                </c:pt>
                <c:pt idx="7938">
                  <c:v>118.54167108238846</c:v>
                </c:pt>
                <c:pt idx="7939">
                  <c:v>133.40057729677207</c:v>
                </c:pt>
                <c:pt idx="7940">
                  <c:v>148.25948351115548</c:v>
                </c:pt>
                <c:pt idx="7941">
                  <c:v>163.11838972553932</c:v>
                </c:pt>
                <c:pt idx="7942">
                  <c:v>177.97729593992295</c:v>
                </c:pt>
                <c:pt idx="7943">
                  <c:v>192.83620215430653</c:v>
                </c:pt>
                <c:pt idx="7944">
                  <c:v>125.23114743843361</c:v>
                </c:pt>
                <c:pt idx="7945">
                  <c:v>140.0900536528172</c:v>
                </c:pt>
                <c:pt idx="7946">
                  <c:v>154.94895986720095</c:v>
                </c:pt>
                <c:pt idx="7947">
                  <c:v>169.80786608158456</c:v>
                </c:pt>
                <c:pt idx="7948">
                  <c:v>184.6667722959682</c:v>
                </c:pt>
                <c:pt idx="7949">
                  <c:v>131.92062379447879</c:v>
                </c:pt>
                <c:pt idx="7950">
                  <c:v>146.77953000886234</c:v>
                </c:pt>
                <c:pt idx="7951">
                  <c:v>161.638436223246</c:v>
                </c:pt>
                <c:pt idx="7952">
                  <c:v>176.4973424376297</c:v>
                </c:pt>
                <c:pt idx="7953">
                  <c:v>138.61010015052392</c:v>
                </c:pt>
                <c:pt idx="7954">
                  <c:v>153.46900636490747</c:v>
                </c:pt>
                <c:pt idx="7955">
                  <c:v>168.32791257929114</c:v>
                </c:pt>
                <c:pt idx="7956">
                  <c:v>145.29957650656922</c:v>
                </c:pt>
                <c:pt idx="7957">
                  <c:v>160.15848272095269</c:v>
                </c:pt>
                <c:pt idx="7958">
                  <c:v>151.98905286261441</c:v>
                </c:pt>
                <c:pt idx="7959">
                  <c:v>135.49998900537764</c:v>
                </c:pt>
                <c:pt idx="7960">
                  <c:v>150.35889521976139</c:v>
                </c:pt>
                <c:pt idx="7961">
                  <c:v>165.21780143414495</c:v>
                </c:pt>
                <c:pt idx="7962">
                  <c:v>180.07670764852855</c:v>
                </c:pt>
                <c:pt idx="7963">
                  <c:v>142.18946536142278</c:v>
                </c:pt>
                <c:pt idx="7964">
                  <c:v>157.04837157580653</c:v>
                </c:pt>
                <c:pt idx="7965">
                  <c:v>171.90727779019025</c:v>
                </c:pt>
                <c:pt idx="7966">
                  <c:v>148.878941717468</c:v>
                </c:pt>
                <c:pt idx="7967">
                  <c:v>163.73784793185172</c:v>
                </c:pt>
                <c:pt idx="7968">
                  <c:v>155.56841807351321</c:v>
                </c:pt>
                <c:pt idx="7969">
                  <c:v>152.45830692836699</c:v>
                </c:pt>
                <c:pt idx="7970">
                  <c:v>167.31721314275089</c:v>
                </c:pt>
                <c:pt idx="7971">
                  <c:v>159.14778328441227</c:v>
                </c:pt>
                <c:pt idx="7972">
                  <c:v>75.632450006953221</c:v>
                </c:pt>
                <c:pt idx="7973">
                  <c:v>90.491356221336815</c:v>
                </c:pt>
                <c:pt idx="7974">
                  <c:v>105.35026243572047</c:v>
                </c:pt>
                <c:pt idx="7975">
                  <c:v>120.20916865010413</c:v>
                </c:pt>
                <c:pt idx="7976">
                  <c:v>135.06807486448784</c:v>
                </c:pt>
                <c:pt idx="7977">
                  <c:v>149.92698107887151</c:v>
                </c:pt>
                <c:pt idx="7978">
                  <c:v>164.78588729325492</c:v>
                </c:pt>
                <c:pt idx="7979">
                  <c:v>179.64479350763867</c:v>
                </c:pt>
                <c:pt idx="7980">
                  <c:v>194.50369972202242</c:v>
                </c:pt>
                <c:pt idx="7981">
                  <c:v>209.36260593640588</c:v>
                </c:pt>
                <c:pt idx="7982">
                  <c:v>82.321926362998454</c:v>
                </c:pt>
                <c:pt idx="7983">
                  <c:v>97.180832577382048</c:v>
                </c:pt>
                <c:pt idx="7984">
                  <c:v>112.03973879176569</c:v>
                </c:pt>
                <c:pt idx="7985">
                  <c:v>126.89864500614932</c:v>
                </c:pt>
                <c:pt idx="7986">
                  <c:v>141.75755122053292</c:v>
                </c:pt>
                <c:pt idx="7987">
                  <c:v>156.61645743491667</c:v>
                </c:pt>
                <c:pt idx="7988">
                  <c:v>171.47536364930025</c:v>
                </c:pt>
                <c:pt idx="7989">
                  <c:v>186.33426986368397</c:v>
                </c:pt>
                <c:pt idx="7990">
                  <c:v>201.19317607806752</c:v>
                </c:pt>
                <c:pt idx="7991">
                  <c:v>89.011402719043588</c:v>
                </c:pt>
                <c:pt idx="7992">
                  <c:v>103.87030893342734</c:v>
                </c:pt>
                <c:pt idx="7993">
                  <c:v>118.72921514781088</c:v>
                </c:pt>
                <c:pt idx="7994">
                  <c:v>133.58812136219453</c:v>
                </c:pt>
                <c:pt idx="7995">
                  <c:v>148.44702757657817</c:v>
                </c:pt>
                <c:pt idx="7996">
                  <c:v>163.30593379096177</c:v>
                </c:pt>
                <c:pt idx="7997">
                  <c:v>178.16484000534544</c:v>
                </c:pt>
                <c:pt idx="7998">
                  <c:v>193.02374621972908</c:v>
                </c:pt>
                <c:pt idx="7999">
                  <c:v>95.700879075088849</c:v>
                </c:pt>
                <c:pt idx="8000">
                  <c:v>110.55978528947242</c:v>
                </c:pt>
                <c:pt idx="8001">
                  <c:v>125.4186915038561</c:v>
                </c:pt>
                <c:pt idx="8002">
                  <c:v>140.27759771823969</c:v>
                </c:pt>
                <c:pt idx="8003">
                  <c:v>155.13650393262347</c:v>
                </c:pt>
                <c:pt idx="8004">
                  <c:v>169.99541014700702</c:v>
                </c:pt>
                <c:pt idx="8005">
                  <c:v>184.85431636139063</c:v>
                </c:pt>
                <c:pt idx="8006">
                  <c:v>102.39035543113394</c:v>
                </c:pt>
                <c:pt idx="8007">
                  <c:v>117.24926164551759</c:v>
                </c:pt>
                <c:pt idx="8008">
                  <c:v>132.10816785990119</c:v>
                </c:pt>
                <c:pt idx="8009">
                  <c:v>146.96707407428497</c:v>
                </c:pt>
                <c:pt idx="8010">
                  <c:v>161.82598028866852</c:v>
                </c:pt>
                <c:pt idx="8011">
                  <c:v>176.68488650305218</c:v>
                </c:pt>
                <c:pt idx="8012">
                  <c:v>109.07983178717913</c:v>
                </c:pt>
                <c:pt idx="8013">
                  <c:v>123.9387380015627</c:v>
                </c:pt>
                <c:pt idx="8014">
                  <c:v>138.79764421594652</c:v>
                </c:pt>
                <c:pt idx="8015">
                  <c:v>153.65655043033001</c:v>
                </c:pt>
                <c:pt idx="8016">
                  <c:v>168.51545664471371</c:v>
                </c:pt>
                <c:pt idx="8017">
                  <c:v>115.76930814322428</c:v>
                </c:pt>
                <c:pt idx="8018">
                  <c:v>130.62821435760793</c:v>
                </c:pt>
                <c:pt idx="8019">
                  <c:v>145.48712057199162</c:v>
                </c:pt>
                <c:pt idx="8020">
                  <c:v>160.34602678637518</c:v>
                </c:pt>
                <c:pt idx="8021">
                  <c:v>122.45878449926947</c:v>
                </c:pt>
                <c:pt idx="8022">
                  <c:v>137.31769071365318</c:v>
                </c:pt>
                <c:pt idx="8023">
                  <c:v>152.17659692803684</c:v>
                </c:pt>
                <c:pt idx="8024">
                  <c:v>129.14826085531465</c:v>
                </c:pt>
                <c:pt idx="8025">
                  <c:v>144.00716706969831</c:v>
                </c:pt>
                <c:pt idx="8026">
                  <c:v>135.83773721135981</c:v>
                </c:pt>
                <c:pt idx="8027">
                  <c:v>92.59076792994253</c:v>
                </c:pt>
                <c:pt idx="8028">
                  <c:v>107.44967414432617</c:v>
                </c:pt>
                <c:pt idx="8029">
                  <c:v>122.3085803587099</c:v>
                </c:pt>
                <c:pt idx="8030">
                  <c:v>137.16748657309358</c:v>
                </c:pt>
                <c:pt idx="8031">
                  <c:v>152.02639278747725</c:v>
                </c:pt>
                <c:pt idx="8032">
                  <c:v>166.88529900186077</c:v>
                </c:pt>
                <c:pt idx="8033">
                  <c:v>181.74420521624435</c:v>
                </c:pt>
                <c:pt idx="8034">
                  <c:v>196.60311143062808</c:v>
                </c:pt>
                <c:pt idx="8035">
                  <c:v>99.280244285987706</c:v>
                </c:pt>
                <c:pt idx="8036">
                  <c:v>114.13915050037136</c:v>
                </c:pt>
                <c:pt idx="8037">
                  <c:v>128.99805671475497</c:v>
                </c:pt>
                <c:pt idx="8038">
                  <c:v>143.85696292913863</c:v>
                </c:pt>
                <c:pt idx="8039">
                  <c:v>158.71586914352227</c:v>
                </c:pt>
                <c:pt idx="8040">
                  <c:v>173.57477535790585</c:v>
                </c:pt>
                <c:pt idx="8041">
                  <c:v>188.43368157228957</c:v>
                </c:pt>
                <c:pt idx="8042">
                  <c:v>105.96972064203293</c:v>
                </c:pt>
                <c:pt idx="8043">
                  <c:v>120.82862685641653</c:v>
                </c:pt>
                <c:pt idx="8044">
                  <c:v>135.68753307080024</c:v>
                </c:pt>
                <c:pt idx="8045">
                  <c:v>150.54643928518388</c:v>
                </c:pt>
                <c:pt idx="8046">
                  <c:v>165.40534549956757</c:v>
                </c:pt>
                <c:pt idx="8047">
                  <c:v>180.26425171395113</c:v>
                </c:pt>
                <c:pt idx="8048">
                  <c:v>112.65919699807822</c:v>
                </c:pt>
                <c:pt idx="8049">
                  <c:v>127.51810321246177</c:v>
                </c:pt>
                <c:pt idx="8050">
                  <c:v>142.37700942684543</c:v>
                </c:pt>
                <c:pt idx="8051">
                  <c:v>157.23591564122901</c:v>
                </c:pt>
                <c:pt idx="8052">
                  <c:v>172.09482185561265</c:v>
                </c:pt>
                <c:pt idx="8053">
                  <c:v>119.34867335412318</c:v>
                </c:pt>
                <c:pt idx="8054">
                  <c:v>134.2075795685069</c:v>
                </c:pt>
                <c:pt idx="8055">
                  <c:v>149.06648578289054</c:v>
                </c:pt>
                <c:pt idx="8056">
                  <c:v>163.92539199727426</c:v>
                </c:pt>
                <c:pt idx="8057">
                  <c:v>126.03814971016845</c:v>
                </c:pt>
                <c:pt idx="8058">
                  <c:v>140.89705592455215</c:v>
                </c:pt>
                <c:pt idx="8059">
                  <c:v>155.75596213893576</c:v>
                </c:pt>
                <c:pt idx="8060">
                  <c:v>132.72762606621362</c:v>
                </c:pt>
                <c:pt idx="8061">
                  <c:v>147.5865322805972</c:v>
                </c:pt>
                <c:pt idx="8062">
                  <c:v>139.41710242225884</c:v>
                </c:pt>
                <c:pt idx="8063">
                  <c:v>109.54908585293188</c:v>
                </c:pt>
                <c:pt idx="8064">
                  <c:v>124.40799206731552</c:v>
                </c:pt>
                <c:pt idx="8065">
                  <c:v>139.26689828169918</c:v>
                </c:pt>
                <c:pt idx="8066">
                  <c:v>154.12580449608288</c:v>
                </c:pt>
                <c:pt idx="8067">
                  <c:v>168.98471071046635</c:v>
                </c:pt>
                <c:pt idx="8068">
                  <c:v>183.84361692485012</c:v>
                </c:pt>
                <c:pt idx="8069">
                  <c:v>116.23856220897703</c:v>
                </c:pt>
                <c:pt idx="8070">
                  <c:v>131.09746842336077</c:v>
                </c:pt>
                <c:pt idx="8071">
                  <c:v>145.95637463774435</c:v>
                </c:pt>
                <c:pt idx="8072">
                  <c:v>160.81528085212798</c:v>
                </c:pt>
                <c:pt idx="8073">
                  <c:v>175.67418706651165</c:v>
                </c:pt>
                <c:pt idx="8074">
                  <c:v>122.92803856502232</c:v>
                </c:pt>
                <c:pt idx="8075">
                  <c:v>137.78694477940596</c:v>
                </c:pt>
                <c:pt idx="8076">
                  <c:v>152.64585099378957</c:v>
                </c:pt>
                <c:pt idx="8077">
                  <c:v>167.5047572081732</c:v>
                </c:pt>
                <c:pt idx="8078">
                  <c:v>129.61751492106751</c:v>
                </c:pt>
                <c:pt idx="8079">
                  <c:v>144.47642113545112</c:v>
                </c:pt>
                <c:pt idx="8080">
                  <c:v>159.33532734983467</c:v>
                </c:pt>
                <c:pt idx="8081">
                  <c:v>136.30699127711262</c:v>
                </c:pt>
                <c:pt idx="8082">
                  <c:v>151.16589749149628</c:v>
                </c:pt>
                <c:pt idx="8083">
                  <c:v>142.99646763315781</c:v>
                </c:pt>
                <c:pt idx="8084">
                  <c:v>126.5074037759213</c:v>
                </c:pt>
                <c:pt idx="8085">
                  <c:v>141.36630999030479</c:v>
                </c:pt>
                <c:pt idx="8086">
                  <c:v>156.22521620468848</c:v>
                </c:pt>
                <c:pt idx="8087">
                  <c:v>171.08412241907223</c:v>
                </c:pt>
                <c:pt idx="8088">
                  <c:v>133.19688013196634</c:v>
                </c:pt>
                <c:pt idx="8089">
                  <c:v>148.05578634634995</c:v>
                </c:pt>
                <c:pt idx="8090">
                  <c:v>162.91469256073373</c:v>
                </c:pt>
                <c:pt idx="8091">
                  <c:v>139.88635648801153</c:v>
                </c:pt>
                <c:pt idx="8092">
                  <c:v>154.74526270239519</c:v>
                </c:pt>
                <c:pt idx="8093">
                  <c:v>146.57583284405683</c:v>
                </c:pt>
                <c:pt idx="8094">
                  <c:v>143.4657216989105</c:v>
                </c:pt>
                <c:pt idx="8095">
                  <c:v>158.32462791329411</c:v>
                </c:pt>
                <c:pt idx="8096">
                  <c:v>150.15519805495578</c:v>
                </c:pt>
                <c:pt idx="8097">
                  <c:v>83.598182700486021</c:v>
                </c:pt>
                <c:pt idx="8098">
                  <c:v>98.457088914869743</c:v>
                </c:pt>
                <c:pt idx="8099">
                  <c:v>113.31599512925338</c:v>
                </c:pt>
                <c:pt idx="8100">
                  <c:v>128.174901343637</c:v>
                </c:pt>
                <c:pt idx="8101">
                  <c:v>143.03380755802073</c:v>
                </c:pt>
                <c:pt idx="8102">
                  <c:v>157.89271377240416</c:v>
                </c:pt>
                <c:pt idx="8103">
                  <c:v>172.751619986788</c:v>
                </c:pt>
                <c:pt idx="8104">
                  <c:v>187.61052620117158</c:v>
                </c:pt>
                <c:pt idx="8105">
                  <c:v>90.287659056531254</c:v>
                </c:pt>
                <c:pt idx="8106">
                  <c:v>105.14656527091491</c:v>
                </c:pt>
                <c:pt idx="8107">
                  <c:v>120.0054714852985</c:v>
                </c:pt>
                <c:pt idx="8108">
                  <c:v>134.86437769968211</c:v>
                </c:pt>
                <c:pt idx="8109">
                  <c:v>149.72328391406583</c:v>
                </c:pt>
                <c:pt idx="8110">
                  <c:v>164.58219012844953</c:v>
                </c:pt>
                <c:pt idx="8111">
                  <c:v>179.44109634283319</c:v>
                </c:pt>
                <c:pt idx="8112">
                  <c:v>96.977135412576388</c:v>
                </c:pt>
                <c:pt idx="8113">
                  <c:v>111.83604162696005</c:v>
                </c:pt>
                <c:pt idx="8114">
                  <c:v>126.69494784134373</c:v>
                </c:pt>
                <c:pt idx="8115">
                  <c:v>141.55385405572738</c:v>
                </c:pt>
                <c:pt idx="8116">
                  <c:v>156.41276027011108</c:v>
                </c:pt>
                <c:pt idx="8117">
                  <c:v>171.27166648449469</c:v>
                </c:pt>
                <c:pt idx="8118">
                  <c:v>103.66661176862161</c:v>
                </c:pt>
                <c:pt idx="8119">
                  <c:v>118.5255179830052</c:v>
                </c:pt>
                <c:pt idx="8120">
                  <c:v>133.38442419738882</c:v>
                </c:pt>
                <c:pt idx="8121">
                  <c:v>148.24333041177249</c:v>
                </c:pt>
                <c:pt idx="8122">
                  <c:v>163.1022366261563</c:v>
                </c:pt>
                <c:pt idx="8123">
                  <c:v>110.35608812466678</c:v>
                </c:pt>
                <c:pt idx="8124">
                  <c:v>125.21499433905038</c:v>
                </c:pt>
                <c:pt idx="8125">
                  <c:v>140.07390055343402</c:v>
                </c:pt>
                <c:pt idx="8126">
                  <c:v>154.93280676781774</c:v>
                </c:pt>
                <c:pt idx="8127">
                  <c:v>117.04556448071195</c:v>
                </c:pt>
                <c:pt idx="8128">
                  <c:v>131.90447069509568</c:v>
                </c:pt>
                <c:pt idx="8129">
                  <c:v>146.76337690947923</c:v>
                </c:pt>
                <c:pt idx="8130">
                  <c:v>123.73504083675711</c:v>
                </c:pt>
                <c:pt idx="8131">
                  <c:v>138.59394705114084</c:v>
                </c:pt>
                <c:pt idx="8132">
                  <c:v>130.4245171928024</c:v>
                </c:pt>
                <c:pt idx="8133">
                  <c:v>100.55650062347542</c:v>
                </c:pt>
                <c:pt idx="8134">
                  <c:v>115.41540683785907</c:v>
                </c:pt>
                <c:pt idx="8135">
                  <c:v>130.27431305224263</c:v>
                </c:pt>
                <c:pt idx="8136">
                  <c:v>145.13321926662636</c:v>
                </c:pt>
                <c:pt idx="8137">
                  <c:v>159.99212548100988</c:v>
                </c:pt>
                <c:pt idx="8138">
                  <c:v>174.8510316953936</c:v>
                </c:pt>
                <c:pt idx="8139">
                  <c:v>107.24597697952061</c:v>
                </c:pt>
                <c:pt idx="8140">
                  <c:v>122.10488319390424</c:v>
                </c:pt>
                <c:pt idx="8141">
                  <c:v>136.96378940828791</c:v>
                </c:pt>
                <c:pt idx="8142">
                  <c:v>151.82269562267152</c:v>
                </c:pt>
                <c:pt idx="8143">
                  <c:v>166.68160183705515</c:v>
                </c:pt>
                <c:pt idx="8144">
                  <c:v>113.93545333556568</c:v>
                </c:pt>
                <c:pt idx="8145">
                  <c:v>128.79435954994943</c:v>
                </c:pt>
                <c:pt idx="8146">
                  <c:v>143.65326576433307</c:v>
                </c:pt>
                <c:pt idx="8147">
                  <c:v>158.51217197871659</c:v>
                </c:pt>
                <c:pt idx="8148">
                  <c:v>120.62492969161092</c:v>
                </c:pt>
                <c:pt idx="8149">
                  <c:v>135.4838359059946</c:v>
                </c:pt>
                <c:pt idx="8150">
                  <c:v>150.34274212037826</c:v>
                </c:pt>
                <c:pt idx="8151">
                  <c:v>127.31440604765614</c:v>
                </c:pt>
                <c:pt idx="8152">
                  <c:v>142.17331226203981</c:v>
                </c:pt>
                <c:pt idx="8153">
                  <c:v>134.00388240370123</c:v>
                </c:pt>
                <c:pt idx="8154">
                  <c:v>117.51481854646472</c:v>
                </c:pt>
                <c:pt idx="8155">
                  <c:v>132.37372476084843</c:v>
                </c:pt>
                <c:pt idx="8156">
                  <c:v>147.23263097523193</c:v>
                </c:pt>
                <c:pt idx="8157">
                  <c:v>162.09153718961574</c:v>
                </c:pt>
                <c:pt idx="8158">
                  <c:v>124.20429490250993</c:v>
                </c:pt>
                <c:pt idx="8159">
                  <c:v>139.06320111689362</c:v>
                </c:pt>
                <c:pt idx="8160">
                  <c:v>153.92210733127726</c:v>
                </c:pt>
                <c:pt idx="8161">
                  <c:v>130.89377125855506</c:v>
                </c:pt>
                <c:pt idx="8162">
                  <c:v>145.75267747293879</c:v>
                </c:pt>
                <c:pt idx="8163">
                  <c:v>137.58324761460011</c:v>
                </c:pt>
                <c:pt idx="8164">
                  <c:v>134.4731364694542</c:v>
                </c:pt>
                <c:pt idx="8165">
                  <c:v>149.33204268383767</c:v>
                </c:pt>
                <c:pt idx="8166">
                  <c:v>141.16261282549925</c:v>
                </c:pt>
                <c:pt idx="8167">
                  <c:v>91.563915394018892</c:v>
                </c:pt>
                <c:pt idx="8168">
                  <c:v>106.42282160840253</c:v>
                </c:pt>
                <c:pt idx="8169">
                  <c:v>121.28172782278631</c:v>
                </c:pt>
                <c:pt idx="8170">
                  <c:v>136.14063403716983</c:v>
                </c:pt>
                <c:pt idx="8171">
                  <c:v>150.99954025155341</c:v>
                </c:pt>
                <c:pt idx="8172">
                  <c:v>165.85844646593705</c:v>
                </c:pt>
                <c:pt idx="8173">
                  <c:v>98.25339175006404</c:v>
                </c:pt>
                <c:pt idx="8174">
                  <c:v>113.11229796444775</c:v>
                </c:pt>
                <c:pt idx="8175">
                  <c:v>127.97120417883137</c:v>
                </c:pt>
                <c:pt idx="8176">
                  <c:v>142.83011039321491</c:v>
                </c:pt>
                <c:pt idx="8177">
                  <c:v>157.6890166075986</c:v>
                </c:pt>
                <c:pt idx="8178">
                  <c:v>104.94286810610929</c:v>
                </c:pt>
                <c:pt idx="8179">
                  <c:v>119.80177432049295</c:v>
                </c:pt>
                <c:pt idx="8180">
                  <c:v>134.66068053487658</c:v>
                </c:pt>
                <c:pt idx="8181">
                  <c:v>149.51958674926024</c:v>
                </c:pt>
                <c:pt idx="8182">
                  <c:v>111.63234446215448</c:v>
                </c:pt>
                <c:pt idx="8183">
                  <c:v>126.49125067653816</c:v>
                </c:pt>
                <c:pt idx="8184">
                  <c:v>141.35015689092171</c:v>
                </c:pt>
                <c:pt idx="8185">
                  <c:v>118.32182081819967</c:v>
                </c:pt>
                <c:pt idx="8186">
                  <c:v>133.18072703258323</c:v>
                </c:pt>
                <c:pt idx="8187">
                  <c:v>125.0112971742448</c:v>
                </c:pt>
                <c:pt idx="8188">
                  <c:v>108.5222333170083</c:v>
                </c:pt>
                <c:pt idx="8189">
                  <c:v>123.38113953139188</c:v>
                </c:pt>
                <c:pt idx="8190">
                  <c:v>138.24004574577555</c:v>
                </c:pt>
                <c:pt idx="8191">
                  <c:v>153.09895196015918</c:v>
                </c:pt>
                <c:pt idx="8192">
                  <c:v>115.21170967305339</c:v>
                </c:pt>
                <c:pt idx="8193">
                  <c:v>130.0706158874371</c:v>
                </c:pt>
                <c:pt idx="8194">
                  <c:v>144.92952210182074</c:v>
                </c:pt>
                <c:pt idx="8195">
                  <c:v>121.90118602909855</c:v>
                </c:pt>
                <c:pt idx="8196">
                  <c:v>136.76009224348232</c:v>
                </c:pt>
                <c:pt idx="8197">
                  <c:v>128.59066238514373</c:v>
                </c:pt>
                <c:pt idx="8198">
                  <c:v>125.48055123999757</c:v>
                </c:pt>
                <c:pt idx="8199">
                  <c:v>140.33945745438132</c:v>
                </c:pt>
                <c:pt idx="8200">
                  <c:v>132.17002759604276</c:v>
                </c:pt>
                <c:pt idx="8201">
                  <c:v>99.529648087551777</c:v>
                </c:pt>
                <c:pt idx="8202">
                  <c:v>114.38855430193541</c:v>
                </c:pt>
                <c:pt idx="8203">
                  <c:v>129.24746051631902</c:v>
                </c:pt>
                <c:pt idx="8204">
                  <c:v>144.10636673070263</c:v>
                </c:pt>
                <c:pt idx="8205">
                  <c:v>106.21912444359694</c:v>
                </c:pt>
                <c:pt idx="8206">
                  <c:v>121.07803065798061</c:v>
                </c:pt>
                <c:pt idx="8207">
                  <c:v>135.93693687236421</c:v>
                </c:pt>
                <c:pt idx="8208">
                  <c:v>112.90860079964213</c:v>
                </c:pt>
                <c:pt idx="8209">
                  <c:v>127.76750701402572</c:v>
                </c:pt>
                <c:pt idx="8210">
                  <c:v>119.59807715568726</c:v>
                </c:pt>
                <c:pt idx="8211">
                  <c:v>116.48796601054113</c:v>
                </c:pt>
                <c:pt idx="8212">
                  <c:v>131.34687222492477</c:v>
                </c:pt>
                <c:pt idx="8213">
                  <c:v>123.17744236658623</c:v>
                </c:pt>
                <c:pt idx="8214">
                  <c:v>107.49538078108455</c:v>
                </c:pt>
                <c:pt idx="8215">
                  <c:v>122.35428699546824</c:v>
                </c:pt>
                <c:pt idx="8216">
                  <c:v>114.18485713712982</c:v>
                </c:pt>
                <c:pt idx="8217">
                  <c:v>65.678677524481145</c:v>
                </c:pt>
                <c:pt idx="8218">
                  <c:v>80.537583738864726</c:v>
                </c:pt>
                <c:pt idx="8219">
                  <c:v>95.39648995324842</c:v>
                </c:pt>
                <c:pt idx="8220">
                  <c:v>110.25539616763204</c:v>
                </c:pt>
                <c:pt idx="8221">
                  <c:v>125.11430238201562</c:v>
                </c:pt>
                <c:pt idx="8222">
                  <c:v>139.97320859639933</c:v>
                </c:pt>
                <c:pt idx="8223">
                  <c:v>154.83211481078291</c:v>
                </c:pt>
                <c:pt idx="8224">
                  <c:v>169.69102102516672</c:v>
                </c:pt>
                <c:pt idx="8225">
                  <c:v>184.54992723955036</c:v>
                </c:pt>
                <c:pt idx="8226">
                  <c:v>199.40883345393391</c:v>
                </c:pt>
                <c:pt idx="8227">
                  <c:v>214.2677396683174</c:v>
                </c:pt>
                <c:pt idx="8228">
                  <c:v>229.12664588270127</c:v>
                </c:pt>
                <c:pt idx="8229">
                  <c:v>243.98555209708468</c:v>
                </c:pt>
                <c:pt idx="8230">
                  <c:v>72.368153880526293</c:v>
                </c:pt>
                <c:pt idx="8231">
                  <c:v>87.227060094909916</c:v>
                </c:pt>
                <c:pt idx="8232">
                  <c:v>102.08596630929357</c:v>
                </c:pt>
                <c:pt idx="8233">
                  <c:v>116.94487252367722</c:v>
                </c:pt>
                <c:pt idx="8234">
                  <c:v>131.80377873806086</c:v>
                </c:pt>
                <c:pt idx="8235">
                  <c:v>146.66268495244444</c:v>
                </c:pt>
                <c:pt idx="8236">
                  <c:v>161.52159116682807</c:v>
                </c:pt>
                <c:pt idx="8237">
                  <c:v>176.38049738121171</c:v>
                </c:pt>
                <c:pt idx="8238">
                  <c:v>191.23940359559538</c:v>
                </c:pt>
                <c:pt idx="8239">
                  <c:v>206.09830980997904</c:v>
                </c:pt>
                <c:pt idx="8240">
                  <c:v>220.95721602436259</c:v>
                </c:pt>
                <c:pt idx="8241">
                  <c:v>235.81612223874643</c:v>
                </c:pt>
                <c:pt idx="8242">
                  <c:v>79.057630236571512</c:v>
                </c:pt>
                <c:pt idx="8243">
                  <c:v>93.916536450955164</c:v>
                </c:pt>
                <c:pt idx="8244">
                  <c:v>108.77544266533874</c:v>
                </c:pt>
                <c:pt idx="8245">
                  <c:v>123.63434887972235</c:v>
                </c:pt>
                <c:pt idx="8246">
                  <c:v>138.49325509410602</c:v>
                </c:pt>
                <c:pt idx="8247">
                  <c:v>153.35216130848963</c:v>
                </c:pt>
                <c:pt idx="8248">
                  <c:v>168.21106752287335</c:v>
                </c:pt>
                <c:pt idx="8249">
                  <c:v>183.06997373725702</c:v>
                </c:pt>
                <c:pt idx="8250">
                  <c:v>197.92887995164077</c:v>
                </c:pt>
                <c:pt idx="8251">
                  <c:v>212.78778616602432</c:v>
                </c:pt>
                <c:pt idx="8252">
                  <c:v>227.64669238040793</c:v>
                </c:pt>
                <c:pt idx="8253">
                  <c:v>85.74710659261666</c:v>
                </c:pt>
                <c:pt idx="8254">
                  <c:v>100.60601280700034</c:v>
                </c:pt>
                <c:pt idx="8255">
                  <c:v>115.46491902138398</c:v>
                </c:pt>
                <c:pt idx="8256">
                  <c:v>130.32382523576754</c:v>
                </c:pt>
                <c:pt idx="8257">
                  <c:v>145.18273145015118</c:v>
                </c:pt>
                <c:pt idx="8258">
                  <c:v>160.04163766453485</c:v>
                </c:pt>
                <c:pt idx="8259">
                  <c:v>174.90054387891851</c:v>
                </c:pt>
                <c:pt idx="8260">
                  <c:v>189.75945009330223</c:v>
                </c:pt>
                <c:pt idx="8261">
                  <c:v>204.61835630768576</c:v>
                </c:pt>
                <c:pt idx="8262">
                  <c:v>219.4772625220694</c:v>
                </c:pt>
                <c:pt idx="8263">
                  <c:v>92.436582948661766</c:v>
                </c:pt>
                <c:pt idx="8264">
                  <c:v>107.29548916304545</c:v>
                </c:pt>
                <c:pt idx="8265">
                  <c:v>122.15439537742911</c:v>
                </c:pt>
                <c:pt idx="8266">
                  <c:v>137.01330159181273</c:v>
                </c:pt>
                <c:pt idx="8267">
                  <c:v>151.8722078061964</c:v>
                </c:pt>
                <c:pt idx="8268">
                  <c:v>166.73111402057995</c:v>
                </c:pt>
                <c:pt idx="8269">
                  <c:v>181.59002023496356</c:v>
                </c:pt>
                <c:pt idx="8270">
                  <c:v>196.44892644934731</c:v>
                </c:pt>
                <c:pt idx="8271">
                  <c:v>211.30783266373095</c:v>
                </c:pt>
                <c:pt idx="8272">
                  <c:v>99.126059304707013</c:v>
                </c:pt>
                <c:pt idx="8273">
                  <c:v>113.98496551909062</c:v>
                </c:pt>
                <c:pt idx="8274">
                  <c:v>128.84387173347426</c:v>
                </c:pt>
                <c:pt idx="8275">
                  <c:v>143.70277794785801</c:v>
                </c:pt>
                <c:pt idx="8276">
                  <c:v>158.56168416224162</c:v>
                </c:pt>
                <c:pt idx="8277">
                  <c:v>173.42059037662523</c:v>
                </c:pt>
                <c:pt idx="8278">
                  <c:v>188.27949659100884</c:v>
                </c:pt>
                <c:pt idx="8279">
                  <c:v>203.1384028053925</c:v>
                </c:pt>
                <c:pt idx="8280">
                  <c:v>105.81553566075219</c:v>
                </c:pt>
                <c:pt idx="8281">
                  <c:v>120.67444187513583</c:v>
                </c:pt>
                <c:pt idx="8282">
                  <c:v>135.53334808951945</c:v>
                </c:pt>
                <c:pt idx="8283">
                  <c:v>150.3922543039032</c:v>
                </c:pt>
                <c:pt idx="8284">
                  <c:v>165.25116051828672</c:v>
                </c:pt>
                <c:pt idx="8285">
                  <c:v>180.11006673267045</c:v>
                </c:pt>
                <c:pt idx="8286">
                  <c:v>194.968972947054</c:v>
                </c:pt>
                <c:pt idx="8287">
                  <c:v>112.50501201679731</c:v>
                </c:pt>
                <c:pt idx="8288">
                  <c:v>127.36391823118096</c:v>
                </c:pt>
                <c:pt idx="8289">
                  <c:v>142.22282444556475</c:v>
                </c:pt>
                <c:pt idx="8290">
                  <c:v>157.08173065994833</c:v>
                </c:pt>
                <c:pt idx="8291">
                  <c:v>171.94063687433191</c:v>
                </c:pt>
                <c:pt idx="8292">
                  <c:v>186.79954308871547</c:v>
                </c:pt>
                <c:pt idx="8293">
                  <c:v>119.1944883728426</c:v>
                </c:pt>
                <c:pt idx="8294">
                  <c:v>134.05339458722634</c:v>
                </c:pt>
                <c:pt idx="8295">
                  <c:v>148.91230080160977</c:v>
                </c:pt>
                <c:pt idx="8296">
                  <c:v>163.7712070159935</c:v>
                </c:pt>
                <c:pt idx="8297">
                  <c:v>178.63011323037711</c:v>
                </c:pt>
                <c:pt idx="8298">
                  <c:v>125.88396472888779</c:v>
                </c:pt>
                <c:pt idx="8299">
                  <c:v>140.74287094327138</c:v>
                </c:pt>
                <c:pt idx="8300">
                  <c:v>155.60177715765494</c:v>
                </c:pt>
                <c:pt idx="8301">
                  <c:v>170.46068337203866</c:v>
                </c:pt>
                <c:pt idx="8302">
                  <c:v>132.57344108493285</c:v>
                </c:pt>
                <c:pt idx="8303">
                  <c:v>147.43234729931649</c:v>
                </c:pt>
                <c:pt idx="8304">
                  <c:v>162.29125351370038</c:v>
                </c:pt>
                <c:pt idx="8305">
                  <c:v>139.26291744097801</c:v>
                </c:pt>
                <c:pt idx="8306">
                  <c:v>154.12182365536168</c:v>
                </c:pt>
                <c:pt idx="8307">
                  <c:v>145.95239379702343</c:v>
                </c:pt>
                <c:pt idx="8308">
                  <c:v>82.636995447470426</c:v>
                </c:pt>
                <c:pt idx="8309">
                  <c:v>97.495901661854091</c:v>
                </c:pt>
                <c:pt idx="8310">
                  <c:v>112.35480787623771</c:v>
                </c:pt>
                <c:pt idx="8311">
                  <c:v>127.21371409062132</c:v>
                </c:pt>
                <c:pt idx="8312">
                  <c:v>142.07262030500499</c:v>
                </c:pt>
                <c:pt idx="8313">
                  <c:v>156.93152651938863</c:v>
                </c:pt>
                <c:pt idx="8314">
                  <c:v>171.79043273377226</c:v>
                </c:pt>
                <c:pt idx="8315">
                  <c:v>186.64933894815596</c:v>
                </c:pt>
                <c:pt idx="8316">
                  <c:v>201.50824516253974</c:v>
                </c:pt>
                <c:pt idx="8317">
                  <c:v>216.36715137692315</c:v>
                </c:pt>
                <c:pt idx="8318">
                  <c:v>231.22605759130698</c:v>
                </c:pt>
                <c:pt idx="8319">
                  <c:v>89.326471803515574</c:v>
                </c:pt>
                <c:pt idx="8320">
                  <c:v>104.18537801789927</c:v>
                </c:pt>
                <c:pt idx="8321">
                  <c:v>119.04428423228296</c:v>
                </c:pt>
                <c:pt idx="8322">
                  <c:v>133.90319044666651</c:v>
                </c:pt>
                <c:pt idx="8323">
                  <c:v>148.76209666105018</c:v>
                </c:pt>
                <c:pt idx="8324">
                  <c:v>163.62100287543382</c:v>
                </c:pt>
                <c:pt idx="8325">
                  <c:v>178.47990908981751</c:v>
                </c:pt>
                <c:pt idx="8326">
                  <c:v>193.33881530420115</c:v>
                </c:pt>
                <c:pt idx="8327">
                  <c:v>208.1977215185847</c:v>
                </c:pt>
                <c:pt idx="8328">
                  <c:v>223.05662773296842</c:v>
                </c:pt>
                <c:pt idx="8329">
                  <c:v>96.015948159560779</c:v>
                </c:pt>
                <c:pt idx="8330">
                  <c:v>110.8748543739444</c:v>
                </c:pt>
                <c:pt idx="8331">
                  <c:v>125.73376058832801</c:v>
                </c:pt>
                <c:pt idx="8332">
                  <c:v>140.59266680271182</c:v>
                </c:pt>
                <c:pt idx="8333">
                  <c:v>155.4515730170954</c:v>
                </c:pt>
                <c:pt idx="8334">
                  <c:v>170.31047923147898</c:v>
                </c:pt>
                <c:pt idx="8335">
                  <c:v>185.16938544586276</c:v>
                </c:pt>
                <c:pt idx="8336">
                  <c:v>200.02829166024637</c:v>
                </c:pt>
                <c:pt idx="8337">
                  <c:v>214.88719787462992</c:v>
                </c:pt>
                <c:pt idx="8338">
                  <c:v>102.70542451560601</c:v>
                </c:pt>
                <c:pt idx="8339">
                  <c:v>117.56433072998959</c:v>
                </c:pt>
                <c:pt idx="8340">
                  <c:v>132.42323694437317</c:v>
                </c:pt>
                <c:pt idx="8341">
                  <c:v>147.28214315875687</c:v>
                </c:pt>
                <c:pt idx="8342">
                  <c:v>162.14104937314059</c:v>
                </c:pt>
                <c:pt idx="8343">
                  <c:v>176.99995558752414</c:v>
                </c:pt>
                <c:pt idx="8344">
                  <c:v>191.85886180190772</c:v>
                </c:pt>
                <c:pt idx="8345">
                  <c:v>206.71776801629136</c:v>
                </c:pt>
                <c:pt idx="8346">
                  <c:v>109.39490087165115</c:v>
                </c:pt>
                <c:pt idx="8347">
                  <c:v>124.25380708603488</c:v>
                </c:pt>
                <c:pt idx="8348">
                  <c:v>139.11271330041842</c:v>
                </c:pt>
                <c:pt idx="8349">
                  <c:v>153.97161951480209</c:v>
                </c:pt>
                <c:pt idx="8350">
                  <c:v>168.83052572918581</c:v>
                </c:pt>
                <c:pt idx="8351">
                  <c:v>183.68943194356928</c:v>
                </c:pt>
                <c:pt idx="8352">
                  <c:v>198.54833815795303</c:v>
                </c:pt>
                <c:pt idx="8353">
                  <c:v>116.08437722769638</c:v>
                </c:pt>
                <c:pt idx="8354">
                  <c:v>130.94328344208003</c:v>
                </c:pt>
                <c:pt idx="8355">
                  <c:v>145.80218965646364</c:v>
                </c:pt>
                <c:pt idx="8356">
                  <c:v>160.66109587084719</c:v>
                </c:pt>
                <c:pt idx="8357">
                  <c:v>175.52000208523094</c:v>
                </c:pt>
                <c:pt idx="8358">
                  <c:v>190.37890829961458</c:v>
                </c:pt>
                <c:pt idx="8359">
                  <c:v>122.77385358374148</c:v>
                </c:pt>
                <c:pt idx="8360">
                  <c:v>137.63275979812519</c:v>
                </c:pt>
                <c:pt idx="8361">
                  <c:v>152.4916660125088</c:v>
                </c:pt>
                <c:pt idx="8362">
                  <c:v>167.35057222689244</c:v>
                </c:pt>
                <c:pt idx="8363">
                  <c:v>182.20947844127613</c:v>
                </c:pt>
                <c:pt idx="8364">
                  <c:v>129.4633299397866</c:v>
                </c:pt>
                <c:pt idx="8365">
                  <c:v>144.32223615417038</c:v>
                </c:pt>
                <c:pt idx="8366">
                  <c:v>159.18114236855396</c:v>
                </c:pt>
                <c:pt idx="8367">
                  <c:v>174.04004858293774</c:v>
                </c:pt>
                <c:pt idx="8368">
                  <c:v>136.15280629583191</c:v>
                </c:pt>
                <c:pt idx="8369">
                  <c:v>151.01171251021555</c:v>
                </c:pt>
                <c:pt idx="8370">
                  <c:v>165.87061872459927</c:v>
                </c:pt>
                <c:pt idx="8371">
                  <c:v>142.84228265187713</c:v>
                </c:pt>
                <c:pt idx="8372">
                  <c:v>157.70118886626068</c:v>
                </c:pt>
                <c:pt idx="8373">
                  <c:v>149.53175900792223</c:v>
                </c:pt>
                <c:pt idx="8374">
                  <c:v>99.595313370459792</c:v>
                </c:pt>
                <c:pt idx="8375">
                  <c:v>114.45421958484346</c:v>
                </c:pt>
                <c:pt idx="8376">
                  <c:v>129.31312579922712</c:v>
                </c:pt>
                <c:pt idx="8377">
                  <c:v>144.17203201361076</c:v>
                </c:pt>
                <c:pt idx="8378">
                  <c:v>159.0309382279944</c:v>
                </c:pt>
                <c:pt idx="8379">
                  <c:v>173.88984444237798</c:v>
                </c:pt>
                <c:pt idx="8380">
                  <c:v>188.7487506567617</c:v>
                </c:pt>
                <c:pt idx="8381">
                  <c:v>203.60765687114525</c:v>
                </c:pt>
                <c:pt idx="8382">
                  <c:v>218.46656308552906</c:v>
                </c:pt>
                <c:pt idx="8383">
                  <c:v>106.28478972650485</c:v>
                </c:pt>
                <c:pt idx="8384">
                  <c:v>121.14369594088858</c:v>
                </c:pt>
                <c:pt idx="8385">
                  <c:v>136.00260215527226</c:v>
                </c:pt>
                <c:pt idx="8386">
                  <c:v>150.86150836965578</c:v>
                </c:pt>
                <c:pt idx="8387">
                  <c:v>165.7204145840395</c:v>
                </c:pt>
                <c:pt idx="8388">
                  <c:v>180.57932079842311</c:v>
                </c:pt>
                <c:pt idx="8389">
                  <c:v>195.43822701280672</c:v>
                </c:pt>
                <c:pt idx="8390">
                  <c:v>210.29713322719039</c:v>
                </c:pt>
                <c:pt idx="8391">
                  <c:v>112.97426608255017</c:v>
                </c:pt>
                <c:pt idx="8392">
                  <c:v>127.83317229693378</c:v>
                </c:pt>
                <c:pt idx="8393">
                  <c:v>142.69207851131745</c:v>
                </c:pt>
                <c:pt idx="8394">
                  <c:v>157.55098472570111</c:v>
                </c:pt>
                <c:pt idx="8395">
                  <c:v>172.40989094008472</c:v>
                </c:pt>
                <c:pt idx="8396">
                  <c:v>187.26879715446822</c:v>
                </c:pt>
                <c:pt idx="8397">
                  <c:v>202.12770336885191</c:v>
                </c:pt>
                <c:pt idx="8398">
                  <c:v>119.66374243859529</c:v>
                </c:pt>
                <c:pt idx="8399">
                  <c:v>134.52264865297903</c:v>
                </c:pt>
                <c:pt idx="8400">
                  <c:v>149.38155486736255</c:v>
                </c:pt>
                <c:pt idx="8401">
                  <c:v>164.24046108174625</c:v>
                </c:pt>
                <c:pt idx="8402">
                  <c:v>179.09936729612986</c:v>
                </c:pt>
                <c:pt idx="8403">
                  <c:v>193.95827351051349</c:v>
                </c:pt>
                <c:pt idx="8404">
                  <c:v>126.35321879464047</c:v>
                </c:pt>
                <c:pt idx="8405">
                  <c:v>141.21212500902405</c:v>
                </c:pt>
                <c:pt idx="8406">
                  <c:v>156.07103122340786</c:v>
                </c:pt>
                <c:pt idx="8407">
                  <c:v>170.92993743779141</c:v>
                </c:pt>
                <c:pt idx="8408">
                  <c:v>185.7888436521751</c:v>
                </c:pt>
                <c:pt idx="8409">
                  <c:v>133.04269515068566</c:v>
                </c:pt>
                <c:pt idx="8410">
                  <c:v>147.90160136506933</c:v>
                </c:pt>
                <c:pt idx="8411">
                  <c:v>162.76050757945293</c:v>
                </c:pt>
                <c:pt idx="8412">
                  <c:v>177.6194137938366</c:v>
                </c:pt>
                <c:pt idx="8413">
                  <c:v>139.73217150673088</c:v>
                </c:pt>
                <c:pt idx="8414">
                  <c:v>154.59107772111452</c:v>
                </c:pt>
                <c:pt idx="8415">
                  <c:v>169.44998393549801</c:v>
                </c:pt>
                <c:pt idx="8416">
                  <c:v>146.42164786277607</c:v>
                </c:pt>
                <c:pt idx="8417">
                  <c:v>161.28055407715959</c:v>
                </c:pt>
                <c:pt idx="8418">
                  <c:v>153.11112421882117</c:v>
                </c:pt>
                <c:pt idx="8419">
                  <c:v>116.55363129344916</c:v>
                </c:pt>
                <c:pt idx="8420">
                  <c:v>131.41253750783281</c:v>
                </c:pt>
                <c:pt idx="8421">
                  <c:v>146.27144372221639</c:v>
                </c:pt>
                <c:pt idx="8422">
                  <c:v>161.1303499366</c:v>
                </c:pt>
                <c:pt idx="8423">
                  <c:v>175.98925615098372</c:v>
                </c:pt>
                <c:pt idx="8424">
                  <c:v>190.84816236536716</c:v>
                </c:pt>
                <c:pt idx="8425">
                  <c:v>205.70706857975091</c:v>
                </c:pt>
                <c:pt idx="8426">
                  <c:v>123.24310764949429</c:v>
                </c:pt>
                <c:pt idx="8427">
                  <c:v>138.10201386387797</c:v>
                </c:pt>
                <c:pt idx="8428">
                  <c:v>152.96092007826155</c:v>
                </c:pt>
                <c:pt idx="8429">
                  <c:v>167.81982629264516</c:v>
                </c:pt>
                <c:pt idx="8430">
                  <c:v>182.67873250702866</c:v>
                </c:pt>
                <c:pt idx="8431">
                  <c:v>197.53763872141246</c:v>
                </c:pt>
                <c:pt idx="8432">
                  <c:v>129.93258400553947</c:v>
                </c:pt>
                <c:pt idx="8433">
                  <c:v>144.79149021992313</c:v>
                </c:pt>
                <c:pt idx="8434">
                  <c:v>159.65039643430669</c:v>
                </c:pt>
                <c:pt idx="8435">
                  <c:v>174.50930264869049</c:v>
                </c:pt>
                <c:pt idx="8436">
                  <c:v>189.36820886307413</c:v>
                </c:pt>
                <c:pt idx="8437">
                  <c:v>136.62206036158472</c:v>
                </c:pt>
                <c:pt idx="8438">
                  <c:v>151.48096657596824</c:v>
                </c:pt>
                <c:pt idx="8439">
                  <c:v>166.33987279035196</c:v>
                </c:pt>
                <c:pt idx="8440">
                  <c:v>181.19877900473546</c:v>
                </c:pt>
                <c:pt idx="8441">
                  <c:v>143.31153671762982</c:v>
                </c:pt>
                <c:pt idx="8442">
                  <c:v>158.17044293201337</c:v>
                </c:pt>
                <c:pt idx="8443">
                  <c:v>173.02934914639712</c:v>
                </c:pt>
                <c:pt idx="8444">
                  <c:v>150.00101307367504</c:v>
                </c:pt>
                <c:pt idx="8445">
                  <c:v>164.85991928805871</c:v>
                </c:pt>
                <c:pt idx="8446">
                  <c:v>156.69048942972006</c:v>
                </c:pt>
                <c:pt idx="8447">
                  <c:v>133.51194921643838</c:v>
                </c:pt>
                <c:pt idx="8448">
                  <c:v>148.37085543082219</c:v>
                </c:pt>
                <c:pt idx="8449">
                  <c:v>163.22976164520574</c:v>
                </c:pt>
                <c:pt idx="8450">
                  <c:v>178.08866785958932</c:v>
                </c:pt>
                <c:pt idx="8451">
                  <c:v>192.94757407397304</c:v>
                </c:pt>
                <c:pt idx="8452">
                  <c:v>140.20142557248349</c:v>
                </c:pt>
                <c:pt idx="8453">
                  <c:v>155.06033178686735</c:v>
                </c:pt>
                <c:pt idx="8454">
                  <c:v>169.91923800125076</c:v>
                </c:pt>
                <c:pt idx="8455">
                  <c:v>184.77814421563454</c:v>
                </c:pt>
                <c:pt idx="8456">
                  <c:v>146.89090192852876</c:v>
                </c:pt>
                <c:pt idx="8457">
                  <c:v>161.74980814291243</c:v>
                </c:pt>
                <c:pt idx="8458">
                  <c:v>176.60871435729612</c:v>
                </c:pt>
                <c:pt idx="8459">
                  <c:v>153.5803782845741</c:v>
                </c:pt>
                <c:pt idx="8460">
                  <c:v>168.43928449895759</c:v>
                </c:pt>
                <c:pt idx="8461">
                  <c:v>160.26985464061917</c:v>
                </c:pt>
                <c:pt idx="8462">
                  <c:v>150.47026713942773</c:v>
                </c:pt>
                <c:pt idx="8463">
                  <c:v>165.32917335381137</c:v>
                </c:pt>
                <c:pt idx="8464">
                  <c:v>180.18807956819506</c:v>
                </c:pt>
                <c:pt idx="8465">
                  <c:v>157.15974349547295</c:v>
                </c:pt>
                <c:pt idx="8466">
                  <c:v>172.01864970985653</c:v>
                </c:pt>
                <c:pt idx="8467">
                  <c:v>163.84921985151814</c:v>
                </c:pt>
                <c:pt idx="8468">
                  <c:v>167.42858506241717</c:v>
                </c:pt>
                <c:pt idx="8469">
                  <c:v>73.644410218013945</c:v>
                </c:pt>
                <c:pt idx="8470">
                  <c:v>88.503316432397611</c:v>
                </c:pt>
                <c:pt idx="8471">
                  <c:v>103.36222264678126</c:v>
                </c:pt>
                <c:pt idx="8472">
                  <c:v>118.22112886116484</c:v>
                </c:pt>
                <c:pt idx="8473">
                  <c:v>133.08003507554852</c:v>
                </c:pt>
                <c:pt idx="8474">
                  <c:v>147.93894128993222</c:v>
                </c:pt>
                <c:pt idx="8475">
                  <c:v>162.79784750431577</c:v>
                </c:pt>
                <c:pt idx="8476">
                  <c:v>177.65675371869958</c:v>
                </c:pt>
                <c:pt idx="8477">
                  <c:v>192.5156599330831</c:v>
                </c:pt>
                <c:pt idx="8478">
                  <c:v>207.37456614746668</c:v>
                </c:pt>
                <c:pt idx="8479">
                  <c:v>222.2334723618504</c:v>
                </c:pt>
                <c:pt idx="8480">
                  <c:v>80.333886574059207</c:v>
                </c:pt>
                <c:pt idx="8481">
                  <c:v>95.192792788442787</c:v>
                </c:pt>
                <c:pt idx="8482">
                  <c:v>110.05169900282647</c:v>
                </c:pt>
                <c:pt idx="8483">
                  <c:v>124.91060521721005</c:v>
                </c:pt>
                <c:pt idx="8484">
                  <c:v>139.7695114315936</c:v>
                </c:pt>
                <c:pt idx="8485">
                  <c:v>154.62841764597732</c:v>
                </c:pt>
                <c:pt idx="8486">
                  <c:v>169.48732386036104</c:v>
                </c:pt>
                <c:pt idx="8487">
                  <c:v>184.34623007474465</c:v>
                </c:pt>
                <c:pt idx="8488">
                  <c:v>199.20513628912812</c:v>
                </c:pt>
                <c:pt idx="8489">
                  <c:v>214.06404250351193</c:v>
                </c:pt>
                <c:pt idx="8490">
                  <c:v>87.023362930104298</c:v>
                </c:pt>
                <c:pt idx="8491">
                  <c:v>101.88226914448796</c:v>
                </c:pt>
                <c:pt idx="8492">
                  <c:v>116.74117535887157</c:v>
                </c:pt>
                <c:pt idx="8493">
                  <c:v>131.60008157325532</c:v>
                </c:pt>
                <c:pt idx="8494">
                  <c:v>146.45898778763882</c:v>
                </c:pt>
                <c:pt idx="8495">
                  <c:v>161.31789400202257</c:v>
                </c:pt>
                <c:pt idx="8496">
                  <c:v>176.17680021640624</c:v>
                </c:pt>
                <c:pt idx="8497">
                  <c:v>191.0357064307899</c:v>
                </c:pt>
                <c:pt idx="8498">
                  <c:v>205.89461264517342</c:v>
                </c:pt>
                <c:pt idx="8499">
                  <c:v>93.712839286149489</c:v>
                </c:pt>
                <c:pt idx="8500">
                  <c:v>108.57174550053307</c:v>
                </c:pt>
                <c:pt idx="8501">
                  <c:v>123.43065171491679</c:v>
                </c:pt>
                <c:pt idx="8502">
                  <c:v>138.2895579293004</c:v>
                </c:pt>
                <c:pt idx="8503">
                  <c:v>153.14846414368409</c:v>
                </c:pt>
                <c:pt idx="8504">
                  <c:v>168.00737035806762</c:v>
                </c:pt>
                <c:pt idx="8505">
                  <c:v>182.86627657245117</c:v>
                </c:pt>
                <c:pt idx="8506">
                  <c:v>197.72518278683501</c:v>
                </c:pt>
                <c:pt idx="8507">
                  <c:v>100.40231564219471</c:v>
                </c:pt>
                <c:pt idx="8508">
                  <c:v>115.26122185657839</c:v>
                </c:pt>
                <c:pt idx="8509">
                  <c:v>130.1201280709619</c:v>
                </c:pt>
                <c:pt idx="8510">
                  <c:v>144.97903428534553</c:v>
                </c:pt>
                <c:pt idx="8511">
                  <c:v>159.83794049972926</c:v>
                </c:pt>
                <c:pt idx="8512">
                  <c:v>174.69684671411281</c:v>
                </c:pt>
                <c:pt idx="8513">
                  <c:v>189.55575292849653</c:v>
                </c:pt>
                <c:pt idx="8514">
                  <c:v>107.09179199823973</c:v>
                </c:pt>
                <c:pt idx="8515">
                  <c:v>121.95069821262356</c:v>
                </c:pt>
                <c:pt idx="8516">
                  <c:v>136.80960442700723</c:v>
                </c:pt>
                <c:pt idx="8517">
                  <c:v>151.66851064139078</c:v>
                </c:pt>
                <c:pt idx="8518">
                  <c:v>166.52741685577439</c:v>
                </c:pt>
                <c:pt idx="8519">
                  <c:v>181.38632307015808</c:v>
                </c:pt>
                <c:pt idx="8520">
                  <c:v>113.781268354285</c:v>
                </c:pt>
                <c:pt idx="8521">
                  <c:v>128.64017456866861</c:v>
                </c:pt>
                <c:pt idx="8522">
                  <c:v>143.49908078305219</c:v>
                </c:pt>
                <c:pt idx="8523">
                  <c:v>158.35798699743589</c:v>
                </c:pt>
                <c:pt idx="8524">
                  <c:v>173.21689321181975</c:v>
                </c:pt>
                <c:pt idx="8525">
                  <c:v>120.47074471033022</c:v>
                </c:pt>
                <c:pt idx="8526">
                  <c:v>135.32965092471386</c:v>
                </c:pt>
                <c:pt idx="8527">
                  <c:v>150.1885571390975</c:v>
                </c:pt>
                <c:pt idx="8528">
                  <c:v>165.04746335348119</c:v>
                </c:pt>
                <c:pt idx="8529">
                  <c:v>127.16022106637546</c:v>
                </c:pt>
                <c:pt idx="8530">
                  <c:v>142.01912728075908</c:v>
                </c:pt>
                <c:pt idx="8531">
                  <c:v>156.87803349514263</c:v>
                </c:pt>
                <c:pt idx="8532">
                  <c:v>133.84969742242055</c:v>
                </c:pt>
                <c:pt idx="8533">
                  <c:v>148.70860363680421</c:v>
                </c:pt>
                <c:pt idx="8534">
                  <c:v>140.53917377846579</c:v>
                </c:pt>
                <c:pt idx="8535">
                  <c:v>90.602728141003283</c:v>
                </c:pt>
                <c:pt idx="8536">
                  <c:v>105.46163435538699</c:v>
                </c:pt>
                <c:pt idx="8537">
                  <c:v>120.32054056977057</c:v>
                </c:pt>
                <c:pt idx="8538">
                  <c:v>135.17944678415427</c:v>
                </c:pt>
                <c:pt idx="8539">
                  <c:v>150.03835299853779</c:v>
                </c:pt>
                <c:pt idx="8540">
                  <c:v>164.89725921292154</c:v>
                </c:pt>
                <c:pt idx="8541">
                  <c:v>179.75616542730504</c:v>
                </c:pt>
                <c:pt idx="8542">
                  <c:v>194.61507164168881</c:v>
                </c:pt>
                <c:pt idx="8543">
                  <c:v>209.47397785607251</c:v>
                </c:pt>
                <c:pt idx="8544">
                  <c:v>97.292204497048459</c:v>
                </c:pt>
                <c:pt idx="8545">
                  <c:v>112.15111071143204</c:v>
                </c:pt>
                <c:pt idx="8546">
                  <c:v>127.01001692581579</c:v>
                </c:pt>
                <c:pt idx="8547">
                  <c:v>141.86892314019931</c:v>
                </c:pt>
                <c:pt idx="8548">
                  <c:v>156.72782935458309</c:v>
                </c:pt>
                <c:pt idx="8549">
                  <c:v>171.58673556896682</c:v>
                </c:pt>
                <c:pt idx="8550">
                  <c:v>186.44564178335025</c:v>
                </c:pt>
                <c:pt idx="8551">
                  <c:v>201.30454799773383</c:v>
                </c:pt>
                <c:pt idx="8552">
                  <c:v>103.98168085309371</c:v>
                </c:pt>
                <c:pt idx="8553">
                  <c:v>118.84058706747726</c:v>
                </c:pt>
                <c:pt idx="8554">
                  <c:v>133.6994932818609</c:v>
                </c:pt>
                <c:pt idx="8555">
                  <c:v>148.55839949624448</c:v>
                </c:pt>
                <c:pt idx="8556">
                  <c:v>163.4173057106282</c:v>
                </c:pt>
                <c:pt idx="8557">
                  <c:v>178.27621192501181</c:v>
                </c:pt>
                <c:pt idx="8558">
                  <c:v>193.1351181393955</c:v>
                </c:pt>
                <c:pt idx="8559">
                  <c:v>110.6711572091388</c:v>
                </c:pt>
                <c:pt idx="8560">
                  <c:v>125.53006342352245</c:v>
                </c:pt>
                <c:pt idx="8561">
                  <c:v>140.38896963790614</c:v>
                </c:pt>
                <c:pt idx="8562">
                  <c:v>155.24787585228961</c:v>
                </c:pt>
                <c:pt idx="8563">
                  <c:v>170.1067820666733</c:v>
                </c:pt>
                <c:pt idx="8564">
                  <c:v>184.965688281057</c:v>
                </c:pt>
                <c:pt idx="8565">
                  <c:v>117.36063356518405</c:v>
                </c:pt>
                <c:pt idx="8566">
                  <c:v>132.2195397795677</c:v>
                </c:pt>
                <c:pt idx="8567">
                  <c:v>147.07844599395128</c:v>
                </c:pt>
                <c:pt idx="8568">
                  <c:v>161.93735220833494</c:v>
                </c:pt>
                <c:pt idx="8569">
                  <c:v>176.79625842271861</c:v>
                </c:pt>
                <c:pt idx="8570">
                  <c:v>124.05010992122919</c:v>
                </c:pt>
                <c:pt idx="8571">
                  <c:v>138.90901613561286</c:v>
                </c:pt>
                <c:pt idx="8572">
                  <c:v>153.76792234999638</c:v>
                </c:pt>
                <c:pt idx="8573">
                  <c:v>168.62682856438002</c:v>
                </c:pt>
                <c:pt idx="8574">
                  <c:v>130.73958627727427</c:v>
                </c:pt>
                <c:pt idx="8575">
                  <c:v>145.59849249165796</c:v>
                </c:pt>
                <c:pt idx="8576">
                  <c:v>160.45739870604163</c:v>
                </c:pt>
                <c:pt idx="8577">
                  <c:v>137.42906263331963</c:v>
                </c:pt>
                <c:pt idx="8578">
                  <c:v>152.28796884770321</c:v>
                </c:pt>
                <c:pt idx="8579">
                  <c:v>144.11853898936471</c:v>
                </c:pt>
                <c:pt idx="8580">
                  <c:v>107.56104606399261</c:v>
                </c:pt>
                <c:pt idx="8581">
                  <c:v>122.41995227837621</c:v>
                </c:pt>
                <c:pt idx="8582">
                  <c:v>137.27885849275992</c:v>
                </c:pt>
                <c:pt idx="8583">
                  <c:v>152.13776470714353</c:v>
                </c:pt>
                <c:pt idx="8584">
                  <c:v>166.99667092152717</c:v>
                </c:pt>
                <c:pt idx="8585">
                  <c:v>181.85557713591078</c:v>
                </c:pt>
                <c:pt idx="8586">
                  <c:v>196.71448335029447</c:v>
                </c:pt>
                <c:pt idx="8587">
                  <c:v>114.25052242003773</c:v>
                </c:pt>
                <c:pt idx="8588">
                  <c:v>129.10942863442145</c:v>
                </c:pt>
                <c:pt idx="8589">
                  <c:v>143.96833484880509</c:v>
                </c:pt>
                <c:pt idx="8590">
                  <c:v>158.82724106318869</c:v>
                </c:pt>
                <c:pt idx="8591">
                  <c:v>173.68614727757233</c:v>
                </c:pt>
                <c:pt idx="8592">
                  <c:v>188.54505349195594</c:v>
                </c:pt>
                <c:pt idx="8593">
                  <c:v>120.93999877608297</c:v>
                </c:pt>
                <c:pt idx="8594">
                  <c:v>135.79890499046664</c:v>
                </c:pt>
                <c:pt idx="8595">
                  <c:v>150.65781120485025</c:v>
                </c:pt>
                <c:pt idx="8596">
                  <c:v>165.51671741923394</c:v>
                </c:pt>
                <c:pt idx="8597">
                  <c:v>180.37562363361744</c:v>
                </c:pt>
                <c:pt idx="8598">
                  <c:v>127.62947513212811</c:v>
                </c:pt>
                <c:pt idx="8599">
                  <c:v>142.48838134651189</c:v>
                </c:pt>
                <c:pt idx="8600">
                  <c:v>157.34728756089535</c:v>
                </c:pt>
                <c:pt idx="8601">
                  <c:v>172.20619377527916</c:v>
                </c:pt>
                <c:pt idx="8602">
                  <c:v>134.31895148817327</c:v>
                </c:pt>
                <c:pt idx="8603">
                  <c:v>149.17785770255688</c:v>
                </c:pt>
                <c:pt idx="8604">
                  <c:v>164.03676391694066</c:v>
                </c:pt>
                <c:pt idx="8605">
                  <c:v>141.00842784421849</c:v>
                </c:pt>
                <c:pt idx="8606">
                  <c:v>155.86733405860224</c:v>
                </c:pt>
                <c:pt idx="8607">
                  <c:v>147.69790420026362</c:v>
                </c:pt>
                <c:pt idx="8608">
                  <c:v>124.519363986982</c:v>
                </c:pt>
                <c:pt idx="8609">
                  <c:v>139.37827020136558</c:v>
                </c:pt>
                <c:pt idx="8610">
                  <c:v>154.2371764157493</c:v>
                </c:pt>
                <c:pt idx="8611">
                  <c:v>169.09608263013288</c:v>
                </c:pt>
                <c:pt idx="8612">
                  <c:v>183.95498884451661</c:v>
                </c:pt>
                <c:pt idx="8613">
                  <c:v>131.20884034302708</c:v>
                </c:pt>
                <c:pt idx="8614">
                  <c:v>146.06774655741077</c:v>
                </c:pt>
                <c:pt idx="8615">
                  <c:v>160.92665277179444</c:v>
                </c:pt>
                <c:pt idx="8616">
                  <c:v>175.78555898617807</c:v>
                </c:pt>
                <c:pt idx="8617">
                  <c:v>137.89831669907227</c:v>
                </c:pt>
                <c:pt idx="8618">
                  <c:v>152.75722291345591</c:v>
                </c:pt>
                <c:pt idx="8619">
                  <c:v>167.61612912783954</c:v>
                </c:pt>
                <c:pt idx="8620">
                  <c:v>144.58779305511746</c:v>
                </c:pt>
                <c:pt idx="8621">
                  <c:v>159.44669926950101</c:v>
                </c:pt>
                <c:pt idx="8622">
                  <c:v>151.27726941116268</c:v>
                </c:pt>
                <c:pt idx="8623">
                  <c:v>141.47768190997127</c:v>
                </c:pt>
                <c:pt idx="8624">
                  <c:v>156.33658812435493</c:v>
                </c:pt>
                <c:pt idx="8625">
                  <c:v>171.19549433873851</c:v>
                </c:pt>
                <c:pt idx="8626">
                  <c:v>148.16715826601643</c:v>
                </c:pt>
                <c:pt idx="8627">
                  <c:v>163.02606448039992</c:v>
                </c:pt>
                <c:pt idx="8628">
                  <c:v>154.85663462206179</c:v>
                </c:pt>
                <c:pt idx="8629">
                  <c:v>158.43599983296065</c:v>
                </c:pt>
                <c:pt idx="8630">
                  <c:v>81.610142911546831</c:v>
                </c:pt>
                <c:pt idx="8631">
                  <c:v>96.469049125930468</c:v>
                </c:pt>
                <c:pt idx="8632">
                  <c:v>111.32795534031402</c:v>
                </c:pt>
                <c:pt idx="8633">
                  <c:v>126.18686155469777</c:v>
                </c:pt>
                <c:pt idx="8634">
                  <c:v>141.04576776908135</c:v>
                </c:pt>
                <c:pt idx="8635">
                  <c:v>155.90467398346499</c:v>
                </c:pt>
                <c:pt idx="8636">
                  <c:v>170.76358019784868</c:v>
                </c:pt>
                <c:pt idx="8637">
                  <c:v>185.62248641223235</c:v>
                </c:pt>
                <c:pt idx="8638">
                  <c:v>200.48139262661601</c:v>
                </c:pt>
                <c:pt idx="8639">
                  <c:v>88.299619267592021</c:v>
                </c:pt>
                <c:pt idx="8640">
                  <c:v>103.15852548197567</c:v>
                </c:pt>
                <c:pt idx="8641">
                  <c:v>118.01743169635928</c:v>
                </c:pt>
                <c:pt idx="8642">
                  <c:v>132.87633791074288</c:v>
                </c:pt>
                <c:pt idx="8643">
                  <c:v>147.73524412512663</c:v>
                </c:pt>
                <c:pt idx="8644">
                  <c:v>162.59415033951026</c:v>
                </c:pt>
                <c:pt idx="8645">
                  <c:v>177.45305655389382</c:v>
                </c:pt>
                <c:pt idx="8646">
                  <c:v>192.31196276827745</c:v>
                </c:pt>
                <c:pt idx="8647">
                  <c:v>94.989095623637127</c:v>
                </c:pt>
                <c:pt idx="8648">
                  <c:v>109.84800183802082</c:v>
                </c:pt>
                <c:pt idx="8649">
                  <c:v>124.70690805240434</c:v>
                </c:pt>
                <c:pt idx="8650">
                  <c:v>139.56581426678812</c:v>
                </c:pt>
                <c:pt idx="8651">
                  <c:v>154.4247204811717</c:v>
                </c:pt>
                <c:pt idx="8652">
                  <c:v>169.28362669555537</c:v>
                </c:pt>
                <c:pt idx="8653">
                  <c:v>184.14253290993906</c:v>
                </c:pt>
                <c:pt idx="8654">
                  <c:v>101.67857197968235</c:v>
                </c:pt>
                <c:pt idx="8655">
                  <c:v>116.53747819406598</c:v>
                </c:pt>
                <c:pt idx="8656">
                  <c:v>131.39638440844971</c:v>
                </c:pt>
                <c:pt idx="8657">
                  <c:v>146.25529062283329</c:v>
                </c:pt>
                <c:pt idx="8658">
                  <c:v>161.11419683721687</c:v>
                </c:pt>
                <c:pt idx="8659">
                  <c:v>175.97310305160056</c:v>
                </c:pt>
                <c:pt idx="8660">
                  <c:v>108.36804833572752</c:v>
                </c:pt>
                <c:pt idx="8661">
                  <c:v>123.22695455011115</c:v>
                </c:pt>
                <c:pt idx="8662">
                  <c:v>138.08586076449478</c:v>
                </c:pt>
                <c:pt idx="8663">
                  <c:v>152.94476697887842</c:v>
                </c:pt>
                <c:pt idx="8664">
                  <c:v>167.803673193262</c:v>
                </c:pt>
                <c:pt idx="8665">
                  <c:v>115.05752469177264</c:v>
                </c:pt>
                <c:pt idx="8666">
                  <c:v>129.91643090615625</c:v>
                </c:pt>
                <c:pt idx="8667">
                  <c:v>144.77533712054003</c:v>
                </c:pt>
                <c:pt idx="8668">
                  <c:v>159.63424333492355</c:v>
                </c:pt>
                <c:pt idx="8669">
                  <c:v>121.74700104781789</c:v>
                </c:pt>
                <c:pt idx="8670">
                  <c:v>136.60590726220153</c:v>
                </c:pt>
                <c:pt idx="8671">
                  <c:v>151.46481347658522</c:v>
                </c:pt>
                <c:pt idx="8672">
                  <c:v>128.43647740386311</c:v>
                </c:pt>
                <c:pt idx="8673">
                  <c:v>143.2953836182466</c:v>
                </c:pt>
                <c:pt idx="8674">
                  <c:v>135.12595375990819</c:v>
                </c:pt>
                <c:pt idx="8675">
                  <c:v>98.568460834536126</c:v>
                </c:pt>
                <c:pt idx="8676">
                  <c:v>113.42736704891969</c:v>
                </c:pt>
                <c:pt idx="8677">
                  <c:v>128.28627326330343</c:v>
                </c:pt>
                <c:pt idx="8678">
                  <c:v>143.14517947768707</c:v>
                </c:pt>
                <c:pt idx="8679">
                  <c:v>158.0040856920707</c:v>
                </c:pt>
                <c:pt idx="8680">
                  <c:v>172.86299190645431</c:v>
                </c:pt>
                <c:pt idx="8681">
                  <c:v>187.72189812083803</c:v>
                </c:pt>
                <c:pt idx="8682">
                  <c:v>105.25793719058126</c:v>
                </c:pt>
                <c:pt idx="8683">
                  <c:v>120.11684340496495</c:v>
                </c:pt>
                <c:pt idx="8684">
                  <c:v>134.97574961934856</c:v>
                </c:pt>
                <c:pt idx="8685">
                  <c:v>149.83465583373226</c:v>
                </c:pt>
                <c:pt idx="8686">
                  <c:v>164.69356204811581</c:v>
                </c:pt>
                <c:pt idx="8687">
                  <c:v>179.55246826249964</c:v>
                </c:pt>
                <c:pt idx="8688">
                  <c:v>111.94741354662655</c:v>
                </c:pt>
                <c:pt idx="8689">
                  <c:v>126.80631976101009</c:v>
                </c:pt>
                <c:pt idx="8690">
                  <c:v>141.66522597539375</c:v>
                </c:pt>
                <c:pt idx="8691">
                  <c:v>156.52413218977739</c:v>
                </c:pt>
                <c:pt idx="8692">
                  <c:v>171.383038404161</c:v>
                </c:pt>
                <c:pt idx="8693">
                  <c:v>118.63688990267153</c:v>
                </c:pt>
                <c:pt idx="8694">
                  <c:v>133.49579611705531</c:v>
                </c:pt>
                <c:pt idx="8695">
                  <c:v>148.35470233143889</c:v>
                </c:pt>
                <c:pt idx="8696">
                  <c:v>163.21360854582261</c:v>
                </c:pt>
                <c:pt idx="8697">
                  <c:v>125.3263662587168</c:v>
                </c:pt>
                <c:pt idx="8698">
                  <c:v>140.1852724731005</c:v>
                </c:pt>
                <c:pt idx="8699">
                  <c:v>155.04417868748416</c:v>
                </c:pt>
                <c:pt idx="8700">
                  <c:v>132.01584261476194</c:v>
                </c:pt>
                <c:pt idx="8701">
                  <c:v>146.87474882914569</c:v>
                </c:pt>
                <c:pt idx="8702">
                  <c:v>138.70531897080718</c:v>
                </c:pt>
                <c:pt idx="8703">
                  <c:v>115.52677875752546</c:v>
                </c:pt>
                <c:pt idx="8704">
                  <c:v>130.38568497190903</c:v>
                </c:pt>
                <c:pt idx="8705">
                  <c:v>145.24459118629269</c:v>
                </c:pt>
                <c:pt idx="8706">
                  <c:v>160.10349740067636</c:v>
                </c:pt>
                <c:pt idx="8707">
                  <c:v>174.96240361506005</c:v>
                </c:pt>
                <c:pt idx="8708">
                  <c:v>122.21625511357065</c:v>
                </c:pt>
                <c:pt idx="8709">
                  <c:v>137.07516132795425</c:v>
                </c:pt>
                <c:pt idx="8710">
                  <c:v>151.93406754233786</c:v>
                </c:pt>
                <c:pt idx="8711">
                  <c:v>166.79297375672155</c:v>
                </c:pt>
                <c:pt idx="8712">
                  <c:v>128.90573146961572</c:v>
                </c:pt>
                <c:pt idx="8713">
                  <c:v>143.76463768399944</c:v>
                </c:pt>
                <c:pt idx="8714">
                  <c:v>158.62354389838313</c:v>
                </c:pt>
                <c:pt idx="8715">
                  <c:v>135.59520782566099</c:v>
                </c:pt>
                <c:pt idx="8716">
                  <c:v>150.45411404004471</c:v>
                </c:pt>
                <c:pt idx="8717">
                  <c:v>142.28468418170618</c:v>
                </c:pt>
                <c:pt idx="8718">
                  <c:v>132.48509668051474</c:v>
                </c:pt>
                <c:pt idx="8719">
                  <c:v>147.34400289489832</c:v>
                </c:pt>
                <c:pt idx="8720">
                  <c:v>162.20290910928202</c:v>
                </c:pt>
                <c:pt idx="8721">
                  <c:v>139.17457303656002</c:v>
                </c:pt>
                <c:pt idx="8722">
                  <c:v>154.0334792509436</c:v>
                </c:pt>
                <c:pt idx="8723">
                  <c:v>145.86404939260518</c:v>
                </c:pt>
                <c:pt idx="8724">
                  <c:v>149.44341460350412</c:v>
                </c:pt>
                <c:pt idx="8725">
                  <c:v>89.575875605079617</c:v>
                </c:pt>
                <c:pt idx="8726">
                  <c:v>104.4347818194633</c:v>
                </c:pt>
                <c:pt idx="8727">
                  <c:v>119.29368803384691</c:v>
                </c:pt>
                <c:pt idx="8728">
                  <c:v>134.15259424823054</c:v>
                </c:pt>
                <c:pt idx="8729">
                  <c:v>149.01150046261426</c:v>
                </c:pt>
                <c:pt idx="8730">
                  <c:v>163.87040667699773</c:v>
                </c:pt>
                <c:pt idx="8731">
                  <c:v>178.72931289138157</c:v>
                </c:pt>
                <c:pt idx="8732">
                  <c:v>96.265351961124821</c:v>
                </c:pt>
                <c:pt idx="8733">
                  <c:v>111.12425817550853</c:v>
                </c:pt>
                <c:pt idx="8734">
                  <c:v>125.98316438989204</c:v>
                </c:pt>
                <c:pt idx="8735">
                  <c:v>140.84207060427576</c:v>
                </c:pt>
                <c:pt idx="8736">
                  <c:v>155.70097681865937</c:v>
                </c:pt>
                <c:pt idx="8737">
                  <c:v>170.55988303304304</c:v>
                </c:pt>
                <c:pt idx="8738">
                  <c:v>102.95482831716997</c:v>
                </c:pt>
                <c:pt idx="8739">
                  <c:v>117.81373453155368</c:v>
                </c:pt>
                <c:pt idx="8740">
                  <c:v>132.67264074593723</c:v>
                </c:pt>
                <c:pt idx="8741">
                  <c:v>147.53154696032092</c:v>
                </c:pt>
                <c:pt idx="8742">
                  <c:v>162.39045317470459</c:v>
                </c:pt>
                <c:pt idx="8743">
                  <c:v>109.64430467321523</c:v>
                </c:pt>
                <c:pt idx="8744">
                  <c:v>124.50321088759881</c:v>
                </c:pt>
                <c:pt idx="8745">
                  <c:v>139.36211710198253</c:v>
                </c:pt>
                <c:pt idx="8746">
                  <c:v>154.221023316366</c:v>
                </c:pt>
                <c:pt idx="8747">
                  <c:v>116.33378102926041</c:v>
                </c:pt>
                <c:pt idx="8748">
                  <c:v>131.19268724364395</c:v>
                </c:pt>
                <c:pt idx="8749">
                  <c:v>146.05159345802761</c:v>
                </c:pt>
                <c:pt idx="8750">
                  <c:v>123.02325738530556</c:v>
                </c:pt>
                <c:pt idx="8751">
                  <c:v>137.88216359968919</c:v>
                </c:pt>
                <c:pt idx="8752">
                  <c:v>129.71273374135075</c:v>
                </c:pt>
                <c:pt idx="8753">
                  <c:v>106.53419352806901</c:v>
                </c:pt>
                <c:pt idx="8754">
                  <c:v>121.39309974245262</c:v>
                </c:pt>
                <c:pt idx="8755">
                  <c:v>136.25200595683629</c:v>
                </c:pt>
                <c:pt idx="8756">
                  <c:v>151.11091217121987</c:v>
                </c:pt>
                <c:pt idx="8757">
                  <c:v>165.96981838560356</c:v>
                </c:pt>
                <c:pt idx="8758">
                  <c:v>113.2236698841142</c:v>
                </c:pt>
                <c:pt idx="8759">
                  <c:v>128.08257609849787</c:v>
                </c:pt>
                <c:pt idx="8760">
                  <c:v>142.94148231288142</c:v>
                </c:pt>
                <c:pt idx="8761">
                  <c:v>157.80038852726514</c:v>
                </c:pt>
                <c:pt idx="8762">
                  <c:v>119.91314624015934</c:v>
                </c:pt>
                <c:pt idx="8763">
                  <c:v>134.77205245454306</c:v>
                </c:pt>
                <c:pt idx="8764">
                  <c:v>149.63095866892655</c:v>
                </c:pt>
                <c:pt idx="8765">
                  <c:v>126.60262259620454</c:v>
                </c:pt>
                <c:pt idx="8766">
                  <c:v>141.46152881058805</c:v>
                </c:pt>
                <c:pt idx="8767">
                  <c:v>133.29209895224977</c:v>
                </c:pt>
                <c:pt idx="8768">
                  <c:v>123.49251145105829</c:v>
                </c:pt>
                <c:pt idx="8769">
                  <c:v>138.35141766544186</c:v>
                </c:pt>
                <c:pt idx="8770">
                  <c:v>153.21032387982564</c:v>
                </c:pt>
                <c:pt idx="8771">
                  <c:v>130.18198780710355</c:v>
                </c:pt>
                <c:pt idx="8772">
                  <c:v>145.04089402148702</c:v>
                </c:pt>
                <c:pt idx="8773">
                  <c:v>136.8714641631488</c:v>
                </c:pt>
                <c:pt idx="8774">
                  <c:v>140.45082937404749</c:v>
                </c:pt>
                <c:pt idx="8775">
                  <c:v>97.541608298612445</c:v>
                </c:pt>
                <c:pt idx="8776">
                  <c:v>112.40051451299615</c:v>
                </c:pt>
                <c:pt idx="8777">
                  <c:v>127.25942072737975</c:v>
                </c:pt>
                <c:pt idx="8778">
                  <c:v>142.11832694176343</c:v>
                </c:pt>
                <c:pt idx="8779">
                  <c:v>156.97723315614707</c:v>
                </c:pt>
                <c:pt idx="8780">
                  <c:v>104.23108465465762</c:v>
                </c:pt>
                <c:pt idx="8781">
                  <c:v>119.08999086904134</c:v>
                </c:pt>
                <c:pt idx="8782">
                  <c:v>133.94889708342495</c:v>
                </c:pt>
                <c:pt idx="8783">
                  <c:v>148.80780329780856</c:v>
                </c:pt>
                <c:pt idx="8784">
                  <c:v>110.92056101070281</c:v>
                </c:pt>
                <c:pt idx="8785">
                  <c:v>125.77946722508642</c:v>
                </c:pt>
                <c:pt idx="8786">
                  <c:v>140.63837343947014</c:v>
                </c:pt>
                <c:pt idx="8787">
                  <c:v>117.61003736674796</c:v>
                </c:pt>
                <c:pt idx="8788">
                  <c:v>132.46894358113161</c:v>
                </c:pt>
                <c:pt idx="8789">
                  <c:v>124.29951372279317</c:v>
                </c:pt>
                <c:pt idx="8790">
                  <c:v>114.49992622160178</c:v>
                </c:pt>
                <c:pt idx="8791">
                  <c:v>129.35883243598531</c:v>
                </c:pt>
                <c:pt idx="8792">
                  <c:v>144.21773865036909</c:v>
                </c:pt>
                <c:pt idx="8793">
                  <c:v>121.18940257764699</c:v>
                </c:pt>
                <c:pt idx="8794">
                  <c:v>136.04830879203061</c:v>
                </c:pt>
                <c:pt idx="8795">
                  <c:v>127.87887893369228</c:v>
                </c:pt>
                <c:pt idx="8796">
                  <c:v>131.45824414459116</c:v>
                </c:pt>
                <c:pt idx="8797">
                  <c:v>105.50734099214532</c:v>
                </c:pt>
                <c:pt idx="8798">
                  <c:v>120.36624720652898</c:v>
                </c:pt>
                <c:pt idx="8799">
                  <c:v>135.22515342091259</c:v>
                </c:pt>
                <c:pt idx="8800">
                  <c:v>112.19681734819044</c:v>
                </c:pt>
                <c:pt idx="8801">
                  <c:v>127.05572356257417</c:v>
                </c:pt>
                <c:pt idx="8802">
                  <c:v>118.88629370423574</c:v>
                </c:pt>
                <c:pt idx="8803">
                  <c:v>122.46565891513453</c:v>
                </c:pt>
                <c:pt idx="8804">
                  <c:v>113.47307368567812</c:v>
                </c:pt>
                <c:pt idx="8805">
                  <c:v>71.656370429074656</c:v>
                </c:pt>
                <c:pt idx="8806">
                  <c:v>86.515276643458265</c:v>
                </c:pt>
                <c:pt idx="8807">
                  <c:v>101.37418285784192</c:v>
                </c:pt>
                <c:pt idx="8808">
                  <c:v>116.23308907222552</c:v>
                </c:pt>
                <c:pt idx="8809">
                  <c:v>131.09199528660932</c:v>
                </c:pt>
                <c:pt idx="8810">
                  <c:v>145.95090150099281</c:v>
                </c:pt>
                <c:pt idx="8811">
                  <c:v>160.80980771537645</c:v>
                </c:pt>
                <c:pt idx="8812">
                  <c:v>175.66871392976017</c:v>
                </c:pt>
                <c:pt idx="8813">
                  <c:v>190.52762014414384</c:v>
                </c:pt>
                <c:pt idx="8814">
                  <c:v>205.38652635852756</c:v>
                </c:pt>
                <c:pt idx="8815">
                  <c:v>220.24543257291094</c:v>
                </c:pt>
                <c:pt idx="8816">
                  <c:v>235.10433878729475</c:v>
                </c:pt>
                <c:pt idx="8817">
                  <c:v>78.345846785119846</c:v>
                </c:pt>
                <c:pt idx="8818">
                  <c:v>93.204752999503512</c:v>
                </c:pt>
                <c:pt idx="8819">
                  <c:v>108.06365921388719</c:v>
                </c:pt>
                <c:pt idx="8820">
                  <c:v>122.92256542827081</c:v>
                </c:pt>
                <c:pt idx="8821">
                  <c:v>137.78147164265448</c:v>
                </c:pt>
                <c:pt idx="8822">
                  <c:v>152.64037785703809</c:v>
                </c:pt>
                <c:pt idx="8823">
                  <c:v>167.49928407142164</c:v>
                </c:pt>
                <c:pt idx="8824">
                  <c:v>182.35819028580534</c:v>
                </c:pt>
                <c:pt idx="8825">
                  <c:v>197.21709650018886</c:v>
                </c:pt>
                <c:pt idx="8826">
                  <c:v>212.07600271457275</c:v>
                </c:pt>
                <c:pt idx="8827">
                  <c:v>226.93490892895628</c:v>
                </c:pt>
                <c:pt idx="8828">
                  <c:v>85.035323141165037</c:v>
                </c:pt>
                <c:pt idx="8829">
                  <c:v>99.894229355548617</c:v>
                </c:pt>
                <c:pt idx="8830">
                  <c:v>114.75313556993231</c:v>
                </c:pt>
                <c:pt idx="8831">
                  <c:v>129.61204178431595</c:v>
                </c:pt>
                <c:pt idx="8832">
                  <c:v>144.47094799869956</c:v>
                </c:pt>
                <c:pt idx="8833">
                  <c:v>159.32985421308322</c:v>
                </c:pt>
                <c:pt idx="8834">
                  <c:v>174.18876042746689</c:v>
                </c:pt>
                <c:pt idx="8835">
                  <c:v>189.04766664185067</c:v>
                </c:pt>
                <c:pt idx="8836">
                  <c:v>203.90657285623425</c:v>
                </c:pt>
                <c:pt idx="8837">
                  <c:v>218.76547907061794</c:v>
                </c:pt>
                <c:pt idx="8838">
                  <c:v>91.724799497210213</c:v>
                </c:pt>
                <c:pt idx="8839">
                  <c:v>106.58370571159382</c:v>
                </c:pt>
                <c:pt idx="8840">
                  <c:v>121.44261192597753</c:v>
                </c:pt>
                <c:pt idx="8841">
                  <c:v>136.30151814036105</c:v>
                </c:pt>
                <c:pt idx="8842">
                  <c:v>151.16042435474469</c:v>
                </c:pt>
                <c:pt idx="8843">
                  <c:v>166.01933056912827</c:v>
                </c:pt>
                <c:pt idx="8844">
                  <c:v>180.87823678351216</c:v>
                </c:pt>
                <c:pt idx="8845">
                  <c:v>195.73714299789575</c:v>
                </c:pt>
                <c:pt idx="8846">
                  <c:v>210.59604921227941</c:v>
                </c:pt>
                <c:pt idx="8847">
                  <c:v>98.414275853255361</c:v>
                </c:pt>
                <c:pt idx="8848">
                  <c:v>113.27318206763913</c:v>
                </c:pt>
                <c:pt idx="8849">
                  <c:v>128.13208828202272</c:v>
                </c:pt>
                <c:pt idx="8850">
                  <c:v>142.99099449640627</c:v>
                </c:pt>
                <c:pt idx="8851">
                  <c:v>157.84990071079002</c:v>
                </c:pt>
                <c:pt idx="8852">
                  <c:v>172.70880692517358</c:v>
                </c:pt>
                <c:pt idx="8853">
                  <c:v>187.56771313955716</c:v>
                </c:pt>
                <c:pt idx="8854">
                  <c:v>202.42661935394082</c:v>
                </c:pt>
                <c:pt idx="8855">
                  <c:v>105.10375220930057</c:v>
                </c:pt>
                <c:pt idx="8856">
                  <c:v>119.9626584236842</c:v>
                </c:pt>
                <c:pt idx="8857">
                  <c:v>134.82156463806783</c:v>
                </c:pt>
                <c:pt idx="8858">
                  <c:v>149.68047085245155</c:v>
                </c:pt>
                <c:pt idx="8859">
                  <c:v>164.53937706683516</c:v>
                </c:pt>
                <c:pt idx="8860">
                  <c:v>179.39828328121877</c:v>
                </c:pt>
                <c:pt idx="8861">
                  <c:v>194.25718949560246</c:v>
                </c:pt>
                <c:pt idx="8862">
                  <c:v>111.79322856534581</c:v>
                </c:pt>
                <c:pt idx="8863">
                  <c:v>126.65213477972935</c:v>
                </c:pt>
                <c:pt idx="8864">
                  <c:v>141.51104099411305</c:v>
                </c:pt>
                <c:pt idx="8865">
                  <c:v>156.36994720849663</c:v>
                </c:pt>
                <c:pt idx="8866">
                  <c:v>171.22885342288035</c:v>
                </c:pt>
                <c:pt idx="8867">
                  <c:v>186.08775963726407</c:v>
                </c:pt>
                <c:pt idx="8868">
                  <c:v>118.48270492139095</c:v>
                </c:pt>
                <c:pt idx="8869">
                  <c:v>133.34161113577454</c:v>
                </c:pt>
                <c:pt idx="8870">
                  <c:v>148.20051735015826</c:v>
                </c:pt>
                <c:pt idx="8871">
                  <c:v>163.0594235645419</c:v>
                </c:pt>
                <c:pt idx="8872">
                  <c:v>177.91832977892551</c:v>
                </c:pt>
                <c:pt idx="8873">
                  <c:v>125.17218127743617</c:v>
                </c:pt>
                <c:pt idx="8874">
                  <c:v>140.03108749181973</c:v>
                </c:pt>
                <c:pt idx="8875">
                  <c:v>154.88999370620337</c:v>
                </c:pt>
                <c:pt idx="8876">
                  <c:v>169.74889992058698</c:v>
                </c:pt>
                <c:pt idx="8877">
                  <c:v>131.86165763348126</c:v>
                </c:pt>
                <c:pt idx="8878">
                  <c:v>146.7205638478649</c:v>
                </c:pt>
                <c:pt idx="8879">
                  <c:v>161.57947006224848</c:v>
                </c:pt>
                <c:pt idx="8880">
                  <c:v>138.55113398952653</c:v>
                </c:pt>
                <c:pt idx="8881">
                  <c:v>153.41004020391017</c:v>
                </c:pt>
                <c:pt idx="8882">
                  <c:v>145.24061034557167</c:v>
                </c:pt>
                <c:pt idx="8883">
                  <c:v>88.614688352063951</c:v>
                </c:pt>
                <c:pt idx="8884">
                  <c:v>103.47359456644764</c:v>
                </c:pt>
                <c:pt idx="8885">
                  <c:v>118.33250078083127</c:v>
                </c:pt>
                <c:pt idx="8886">
                  <c:v>133.19140699521486</c:v>
                </c:pt>
                <c:pt idx="8887">
                  <c:v>148.0503132095985</c:v>
                </c:pt>
                <c:pt idx="8888">
                  <c:v>162.90921942398222</c:v>
                </c:pt>
                <c:pt idx="8889">
                  <c:v>177.76812563836577</c:v>
                </c:pt>
                <c:pt idx="8890">
                  <c:v>192.62703185274955</c:v>
                </c:pt>
                <c:pt idx="8891">
                  <c:v>207.48593806713319</c:v>
                </c:pt>
                <c:pt idx="8892">
                  <c:v>222.34484428151671</c:v>
                </c:pt>
                <c:pt idx="8893">
                  <c:v>95.30416470810917</c:v>
                </c:pt>
                <c:pt idx="8894">
                  <c:v>110.16307092249281</c:v>
                </c:pt>
                <c:pt idx="8895">
                  <c:v>125.0219771368765</c:v>
                </c:pt>
                <c:pt idx="8896">
                  <c:v>139.88088335126008</c:v>
                </c:pt>
                <c:pt idx="8897">
                  <c:v>154.73978956564372</c:v>
                </c:pt>
                <c:pt idx="8898">
                  <c:v>169.59869578002736</c:v>
                </c:pt>
                <c:pt idx="8899">
                  <c:v>184.45760199441102</c:v>
                </c:pt>
                <c:pt idx="8900">
                  <c:v>199.31650820879472</c:v>
                </c:pt>
                <c:pt idx="8901">
                  <c:v>214.1754144231783</c:v>
                </c:pt>
                <c:pt idx="8902">
                  <c:v>101.99364106415436</c:v>
                </c:pt>
                <c:pt idx="8903">
                  <c:v>116.85254727853803</c:v>
                </c:pt>
                <c:pt idx="8904">
                  <c:v>131.71145349292172</c:v>
                </c:pt>
                <c:pt idx="8905">
                  <c:v>146.57035970730527</c:v>
                </c:pt>
                <c:pt idx="8906">
                  <c:v>161.42926592168894</c:v>
                </c:pt>
                <c:pt idx="8907">
                  <c:v>176.28817213607266</c:v>
                </c:pt>
                <c:pt idx="8908">
                  <c:v>191.14707835045633</c:v>
                </c:pt>
                <c:pt idx="8909">
                  <c:v>206.00598456483996</c:v>
                </c:pt>
                <c:pt idx="8910">
                  <c:v>108.68311742019947</c:v>
                </c:pt>
                <c:pt idx="8911">
                  <c:v>123.54202363458319</c:v>
                </c:pt>
                <c:pt idx="8912">
                  <c:v>138.40092984896685</c:v>
                </c:pt>
                <c:pt idx="8913">
                  <c:v>153.25983606335049</c:v>
                </c:pt>
                <c:pt idx="8914">
                  <c:v>168.11874227773416</c:v>
                </c:pt>
                <c:pt idx="8915">
                  <c:v>182.97764849211774</c:v>
                </c:pt>
                <c:pt idx="8916">
                  <c:v>197.83655470650135</c:v>
                </c:pt>
                <c:pt idx="8917">
                  <c:v>115.37259377624477</c:v>
                </c:pt>
                <c:pt idx="8918">
                  <c:v>130.23149999062832</c:v>
                </c:pt>
                <c:pt idx="8919">
                  <c:v>145.09040620501199</c:v>
                </c:pt>
                <c:pt idx="8920">
                  <c:v>159.94931241939562</c:v>
                </c:pt>
                <c:pt idx="8921">
                  <c:v>174.80821863377929</c:v>
                </c:pt>
                <c:pt idx="8922">
                  <c:v>189.66712484816279</c:v>
                </c:pt>
                <c:pt idx="8923">
                  <c:v>122.0620701322899</c:v>
                </c:pt>
                <c:pt idx="8924">
                  <c:v>136.92097634667343</c:v>
                </c:pt>
                <c:pt idx="8925">
                  <c:v>151.77988256105715</c:v>
                </c:pt>
                <c:pt idx="8926">
                  <c:v>166.63878877544076</c:v>
                </c:pt>
                <c:pt idx="8927">
                  <c:v>181.49769498982454</c:v>
                </c:pt>
                <c:pt idx="8928">
                  <c:v>128.75154648833512</c:v>
                </c:pt>
                <c:pt idx="8929">
                  <c:v>143.61045270271879</c:v>
                </c:pt>
                <c:pt idx="8930">
                  <c:v>158.46935891710234</c:v>
                </c:pt>
                <c:pt idx="8931">
                  <c:v>173.32826513148615</c:v>
                </c:pt>
                <c:pt idx="8932">
                  <c:v>135.44102284438026</c:v>
                </c:pt>
                <c:pt idx="8933">
                  <c:v>150.29992905876387</c:v>
                </c:pt>
                <c:pt idx="8934">
                  <c:v>165.15883527314753</c:v>
                </c:pt>
                <c:pt idx="8935">
                  <c:v>142.13049920042539</c:v>
                </c:pt>
                <c:pt idx="8936">
                  <c:v>156.98940541480906</c:v>
                </c:pt>
                <c:pt idx="8937">
                  <c:v>148.81997555647064</c:v>
                </c:pt>
                <c:pt idx="8938">
                  <c:v>105.57300627505334</c:v>
                </c:pt>
                <c:pt idx="8939">
                  <c:v>120.4319124894369</c:v>
                </c:pt>
                <c:pt idx="8940">
                  <c:v>135.29081870382066</c:v>
                </c:pt>
                <c:pt idx="8941">
                  <c:v>150.14972491820424</c:v>
                </c:pt>
                <c:pt idx="8942">
                  <c:v>165.00863113258791</c:v>
                </c:pt>
                <c:pt idx="8943">
                  <c:v>179.86753734697143</c:v>
                </c:pt>
                <c:pt idx="8944">
                  <c:v>194.72644356135515</c:v>
                </c:pt>
                <c:pt idx="8945">
                  <c:v>209.58534977573899</c:v>
                </c:pt>
                <c:pt idx="8946">
                  <c:v>112.26248263109855</c:v>
                </c:pt>
                <c:pt idx="8947">
                  <c:v>127.12138884548213</c:v>
                </c:pt>
                <c:pt idx="8948">
                  <c:v>141.98029505986588</c:v>
                </c:pt>
                <c:pt idx="8949">
                  <c:v>156.83920127424938</c:v>
                </c:pt>
                <c:pt idx="8950">
                  <c:v>171.69810748863304</c:v>
                </c:pt>
                <c:pt idx="8951">
                  <c:v>186.55701370301671</c:v>
                </c:pt>
                <c:pt idx="8952">
                  <c:v>201.41591991740032</c:v>
                </c:pt>
                <c:pt idx="8953">
                  <c:v>118.95195898714367</c:v>
                </c:pt>
                <c:pt idx="8954">
                  <c:v>133.81086520152732</c:v>
                </c:pt>
                <c:pt idx="8955">
                  <c:v>148.66977141591104</c:v>
                </c:pt>
                <c:pt idx="8956">
                  <c:v>163.52867763029468</c:v>
                </c:pt>
                <c:pt idx="8957">
                  <c:v>178.38758384467837</c:v>
                </c:pt>
                <c:pt idx="8958">
                  <c:v>193.24649005906176</c:v>
                </c:pt>
                <c:pt idx="8959">
                  <c:v>125.64143534318886</c:v>
                </c:pt>
                <c:pt idx="8960">
                  <c:v>140.50034155757251</c:v>
                </c:pt>
                <c:pt idx="8961">
                  <c:v>155.35924777195603</c:v>
                </c:pt>
                <c:pt idx="8962">
                  <c:v>170.21815398633981</c:v>
                </c:pt>
                <c:pt idx="8963">
                  <c:v>185.07706020072348</c:v>
                </c:pt>
                <c:pt idx="8964">
                  <c:v>132.33091169923389</c:v>
                </c:pt>
                <c:pt idx="8965">
                  <c:v>147.18981791361779</c:v>
                </c:pt>
                <c:pt idx="8966">
                  <c:v>162.04872412800125</c:v>
                </c:pt>
                <c:pt idx="8967">
                  <c:v>176.90763034238495</c:v>
                </c:pt>
                <c:pt idx="8968">
                  <c:v>139.02038805527926</c:v>
                </c:pt>
                <c:pt idx="8969">
                  <c:v>153.87929426966278</c:v>
                </c:pt>
                <c:pt idx="8970">
                  <c:v>168.73820048404653</c:v>
                </c:pt>
                <c:pt idx="8971">
                  <c:v>145.7098644113243</c:v>
                </c:pt>
                <c:pt idx="8972">
                  <c:v>160.568770625708</c:v>
                </c:pt>
                <c:pt idx="8973">
                  <c:v>152.39934076736964</c:v>
                </c:pt>
                <c:pt idx="8974">
                  <c:v>122.5313241980426</c:v>
                </c:pt>
                <c:pt idx="8975">
                  <c:v>137.39023041242635</c:v>
                </c:pt>
                <c:pt idx="8976">
                  <c:v>152.24913662680999</c:v>
                </c:pt>
                <c:pt idx="8977">
                  <c:v>167.10804284119365</c:v>
                </c:pt>
                <c:pt idx="8978">
                  <c:v>181.96694905557717</c:v>
                </c:pt>
                <c:pt idx="8979">
                  <c:v>196.82585526996087</c:v>
                </c:pt>
                <c:pt idx="8980">
                  <c:v>129.22080055408782</c:v>
                </c:pt>
                <c:pt idx="8981">
                  <c:v>144.07970676847154</c:v>
                </c:pt>
                <c:pt idx="8982">
                  <c:v>158.93861298285506</c:v>
                </c:pt>
                <c:pt idx="8983">
                  <c:v>173.79751919723878</c:v>
                </c:pt>
                <c:pt idx="8984">
                  <c:v>188.65642541162239</c:v>
                </c:pt>
                <c:pt idx="8985">
                  <c:v>135.91027691013304</c:v>
                </c:pt>
                <c:pt idx="8986">
                  <c:v>150.76918312451673</c:v>
                </c:pt>
                <c:pt idx="8987">
                  <c:v>165.62808933890017</c:v>
                </c:pt>
                <c:pt idx="8988">
                  <c:v>180.4869955532838</c:v>
                </c:pt>
                <c:pt idx="8989">
                  <c:v>142.5997532661782</c:v>
                </c:pt>
                <c:pt idx="8990">
                  <c:v>157.45865948056186</c:v>
                </c:pt>
                <c:pt idx="8991">
                  <c:v>172.3175656949455</c:v>
                </c:pt>
                <c:pt idx="8992">
                  <c:v>149.28922962222336</c:v>
                </c:pt>
                <c:pt idx="8993">
                  <c:v>164.14813583660703</c:v>
                </c:pt>
                <c:pt idx="8994">
                  <c:v>155.97870597826858</c:v>
                </c:pt>
                <c:pt idx="8995">
                  <c:v>139.48964212103201</c:v>
                </c:pt>
                <c:pt idx="8996">
                  <c:v>154.34854833541567</c:v>
                </c:pt>
                <c:pt idx="8997">
                  <c:v>169.20745454979925</c:v>
                </c:pt>
                <c:pt idx="8998">
                  <c:v>184.06636076418295</c:v>
                </c:pt>
                <c:pt idx="8999">
                  <c:v>146.17911847707725</c:v>
                </c:pt>
                <c:pt idx="9000">
                  <c:v>161.03802469146086</c:v>
                </c:pt>
                <c:pt idx="9001">
                  <c:v>175.89693090584441</c:v>
                </c:pt>
                <c:pt idx="9002">
                  <c:v>152.86859483312236</c:v>
                </c:pt>
                <c:pt idx="9003">
                  <c:v>167.72750104750602</c:v>
                </c:pt>
                <c:pt idx="9004">
                  <c:v>159.55807118916758</c:v>
                </c:pt>
                <c:pt idx="9005">
                  <c:v>156.44796004402133</c:v>
                </c:pt>
                <c:pt idx="9006">
                  <c:v>171.30686625840491</c:v>
                </c:pt>
                <c:pt idx="9007">
                  <c:v>163.13743640006646</c:v>
                </c:pt>
                <c:pt idx="9008">
                  <c:v>79.622103122607498</c:v>
                </c:pt>
                <c:pt idx="9009">
                  <c:v>94.481009336991136</c:v>
                </c:pt>
                <c:pt idx="9010">
                  <c:v>109.33991555137479</c:v>
                </c:pt>
                <c:pt idx="9011">
                  <c:v>124.19882176575845</c:v>
                </c:pt>
                <c:pt idx="9012">
                  <c:v>139.05772798014203</c:v>
                </c:pt>
                <c:pt idx="9013">
                  <c:v>153.91663419452573</c:v>
                </c:pt>
                <c:pt idx="9014">
                  <c:v>168.77554040890948</c:v>
                </c:pt>
                <c:pt idx="9015">
                  <c:v>183.63444662329312</c:v>
                </c:pt>
                <c:pt idx="9016">
                  <c:v>198.49335283767684</c:v>
                </c:pt>
                <c:pt idx="9017">
                  <c:v>213.35225905206028</c:v>
                </c:pt>
                <c:pt idx="9018">
                  <c:v>86.311579478652746</c:v>
                </c:pt>
                <c:pt idx="9019">
                  <c:v>101.17048569303631</c:v>
                </c:pt>
                <c:pt idx="9020">
                  <c:v>116.02939190741995</c:v>
                </c:pt>
                <c:pt idx="9021">
                  <c:v>130.88829812180367</c:v>
                </c:pt>
                <c:pt idx="9022">
                  <c:v>145.74720433618725</c:v>
                </c:pt>
                <c:pt idx="9023">
                  <c:v>160.60611055057095</c:v>
                </c:pt>
                <c:pt idx="9024">
                  <c:v>175.46501676495453</c:v>
                </c:pt>
                <c:pt idx="9025">
                  <c:v>190.32392297933816</c:v>
                </c:pt>
                <c:pt idx="9026">
                  <c:v>205.18282919372194</c:v>
                </c:pt>
                <c:pt idx="9027">
                  <c:v>93.001055834697908</c:v>
                </c:pt>
                <c:pt idx="9028">
                  <c:v>107.85996204908155</c:v>
                </c:pt>
                <c:pt idx="9029">
                  <c:v>122.71886826346508</c:v>
                </c:pt>
                <c:pt idx="9030">
                  <c:v>137.57777447784878</c:v>
                </c:pt>
                <c:pt idx="9031">
                  <c:v>152.43668069223239</c:v>
                </c:pt>
                <c:pt idx="9032">
                  <c:v>167.29558690661597</c:v>
                </c:pt>
                <c:pt idx="9033">
                  <c:v>182.15449312099975</c:v>
                </c:pt>
                <c:pt idx="9034">
                  <c:v>197.01339933538347</c:v>
                </c:pt>
                <c:pt idx="9035">
                  <c:v>99.690532190743127</c:v>
                </c:pt>
                <c:pt idx="9036">
                  <c:v>114.54943840512666</c:v>
                </c:pt>
                <c:pt idx="9037">
                  <c:v>129.4083446195103</c:v>
                </c:pt>
                <c:pt idx="9038">
                  <c:v>144.26725083389391</c:v>
                </c:pt>
                <c:pt idx="9039">
                  <c:v>159.12615704827766</c:v>
                </c:pt>
                <c:pt idx="9040">
                  <c:v>173.98506326266119</c:v>
                </c:pt>
                <c:pt idx="9041">
                  <c:v>188.84396947704488</c:v>
                </c:pt>
                <c:pt idx="9042">
                  <c:v>106.38000854678819</c:v>
                </c:pt>
                <c:pt idx="9043">
                  <c:v>121.23891476117186</c:v>
                </c:pt>
                <c:pt idx="9044">
                  <c:v>136.09782097555552</c:v>
                </c:pt>
                <c:pt idx="9045">
                  <c:v>150.95672718993904</c:v>
                </c:pt>
                <c:pt idx="9046">
                  <c:v>165.81563340432288</c:v>
                </c:pt>
                <c:pt idx="9047">
                  <c:v>180.67453961870643</c:v>
                </c:pt>
                <c:pt idx="9048">
                  <c:v>113.06948490283335</c:v>
                </c:pt>
                <c:pt idx="9049">
                  <c:v>127.92839111721712</c:v>
                </c:pt>
                <c:pt idx="9050">
                  <c:v>142.78729733160063</c:v>
                </c:pt>
                <c:pt idx="9051">
                  <c:v>157.64620354598429</c:v>
                </c:pt>
                <c:pt idx="9052">
                  <c:v>172.50510976036807</c:v>
                </c:pt>
                <c:pt idx="9053">
                  <c:v>119.75896125887854</c:v>
                </c:pt>
                <c:pt idx="9054">
                  <c:v>134.61786747326215</c:v>
                </c:pt>
                <c:pt idx="9055">
                  <c:v>149.47677368764582</c:v>
                </c:pt>
                <c:pt idx="9056">
                  <c:v>164.33567990202945</c:v>
                </c:pt>
                <c:pt idx="9057">
                  <c:v>126.44843761492379</c:v>
                </c:pt>
                <c:pt idx="9058">
                  <c:v>141.30734382930737</c:v>
                </c:pt>
                <c:pt idx="9059">
                  <c:v>156.16625004369109</c:v>
                </c:pt>
                <c:pt idx="9060">
                  <c:v>133.13791397096901</c:v>
                </c:pt>
                <c:pt idx="9061">
                  <c:v>147.99682018535265</c:v>
                </c:pt>
                <c:pt idx="9062">
                  <c:v>139.82739032701409</c:v>
                </c:pt>
                <c:pt idx="9063">
                  <c:v>96.580421045596779</c:v>
                </c:pt>
                <c:pt idx="9064">
                  <c:v>111.43932725998046</c:v>
                </c:pt>
                <c:pt idx="9065">
                  <c:v>126.29823347436414</c:v>
                </c:pt>
                <c:pt idx="9066">
                  <c:v>141.15713968874772</c:v>
                </c:pt>
                <c:pt idx="9067">
                  <c:v>156.01604590313141</c:v>
                </c:pt>
                <c:pt idx="9068">
                  <c:v>170.87495211751508</c:v>
                </c:pt>
                <c:pt idx="9069">
                  <c:v>185.73385833189863</c:v>
                </c:pt>
                <c:pt idx="9070">
                  <c:v>200.59276454628227</c:v>
                </c:pt>
                <c:pt idx="9071">
                  <c:v>103.26989740164204</c:v>
                </c:pt>
                <c:pt idx="9072">
                  <c:v>118.12880361602564</c:v>
                </c:pt>
                <c:pt idx="9073">
                  <c:v>132.98770983040922</c:v>
                </c:pt>
                <c:pt idx="9074">
                  <c:v>147.84661604479288</c:v>
                </c:pt>
                <c:pt idx="9075">
                  <c:v>162.70552225917652</c:v>
                </c:pt>
                <c:pt idx="9076">
                  <c:v>177.5644284735603</c:v>
                </c:pt>
                <c:pt idx="9077">
                  <c:v>192.42333468794379</c:v>
                </c:pt>
                <c:pt idx="9078">
                  <c:v>109.95937375768722</c:v>
                </c:pt>
                <c:pt idx="9079">
                  <c:v>124.81827997207087</c:v>
                </c:pt>
                <c:pt idx="9080">
                  <c:v>139.67718618645452</c:v>
                </c:pt>
                <c:pt idx="9081">
                  <c:v>154.53609240083807</c:v>
                </c:pt>
                <c:pt idx="9082">
                  <c:v>169.39499861522177</c:v>
                </c:pt>
                <c:pt idx="9083">
                  <c:v>184.2539048296054</c:v>
                </c:pt>
                <c:pt idx="9084">
                  <c:v>116.64885011373237</c:v>
                </c:pt>
                <c:pt idx="9085">
                  <c:v>131.50775632811596</c:v>
                </c:pt>
                <c:pt idx="9086">
                  <c:v>146.3666625424996</c:v>
                </c:pt>
                <c:pt idx="9087">
                  <c:v>161.22556875688326</c:v>
                </c:pt>
                <c:pt idx="9088">
                  <c:v>176.08447497126704</c:v>
                </c:pt>
                <c:pt idx="9089">
                  <c:v>123.33832646977757</c:v>
                </c:pt>
                <c:pt idx="9090">
                  <c:v>138.19723268416115</c:v>
                </c:pt>
                <c:pt idx="9091">
                  <c:v>153.05613889854479</c:v>
                </c:pt>
                <c:pt idx="9092">
                  <c:v>167.91504511292857</c:v>
                </c:pt>
                <c:pt idx="9093">
                  <c:v>130.02780282582268</c:v>
                </c:pt>
                <c:pt idx="9094">
                  <c:v>144.88670904020631</c:v>
                </c:pt>
                <c:pt idx="9095">
                  <c:v>159.74561525458992</c:v>
                </c:pt>
                <c:pt idx="9096">
                  <c:v>136.71727918186787</c:v>
                </c:pt>
                <c:pt idx="9097">
                  <c:v>151.57618539625153</c:v>
                </c:pt>
                <c:pt idx="9098">
                  <c:v>143.40675553791309</c:v>
                </c:pt>
                <c:pt idx="9099">
                  <c:v>113.53873896858616</c:v>
                </c:pt>
                <c:pt idx="9100">
                  <c:v>128.3976451829698</c:v>
                </c:pt>
                <c:pt idx="9101">
                  <c:v>143.25655139735341</c:v>
                </c:pt>
                <c:pt idx="9102">
                  <c:v>158.11545761173704</c:v>
                </c:pt>
                <c:pt idx="9103">
                  <c:v>172.97436382612085</c:v>
                </c:pt>
                <c:pt idx="9104">
                  <c:v>187.83327004050437</c:v>
                </c:pt>
                <c:pt idx="9105">
                  <c:v>120.22821532463134</c:v>
                </c:pt>
                <c:pt idx="9106">
                  <c:v>135.08712153901507</c:v>
                </c:pt>
                <c:pt idx="9107">
                  <c:v>149.9460277533986</c:v>
                </c:pt>
                <c:pt idx="9108">
                  <c:v>164.80493396778223</c:v>
                </c:pt>
                <c:pt idx="9109">
                  <c:v>179.6638401821659</c:v>
                </c:pt>
                <c:pt idx="9110">
                  <c:v>126.91769168067654</c:v>
                </c:pt>
                <c:pt idx="9111">
                  <c:v>141.77659789506018</c:v>
                </c:pt>
                <c:pt idx="9112">
                  <c:v>156.63550410944379</c:v>
                </c:pt>
                <c:pt idx="9113">
                  <c:v>171.49441032382745</c:v>
                </c:pt>
                <c:pt idx="9114">
                  <c:v>133.60716803672182</c:v>
                </c:pt>
                <c:pt idx="9115">
                  <c:v>148.46607425110537</c:v>
                </c:pt>
                <c:pt idx="9116">
                  <c:v>163.32498046548889</c:v>
                </c:pt>
                <c:pt idx="9117">
                  <c:v>140.29664439276692</c:v>
                </c:pt>
                <c:pt idx="9118">
                  <c:v>155.15555060715056</c:v>
                </c:pt>
                <c:pt idx="9119">
                  <c:v>146.98612074881208</c:v>
                </c:pt>
                <c:pt idx="9120">
                  <c:v>130.49705689157551</c:v>
                </c:pt>
                <c:pt idx="9121">
                  <c:v>145.35596310595918</c:v>
                </c:pt>
                <c:pt idx="9122">
                  <c:v>160.21486932034287</c:v>
                </c:pt>
                <c:pt idx="9123">
                  <c:v>175.07377553472639</c:v>
                </c:pt>
                <c:pt idx="9124">
                  <c:v>137.18653324762076</c:v>
                </c:pt>
                <c:pt idx="9125">
                  <c:v>152.04543946200437</c:v>
                </c:pt>
                <c:pt idx="9126">
                  <c:v>166.90434567638792</c:v>
                </c:pt>
                <c:pt idx="9127">
                  <c:v>143.87600960366589</c:v>
                </c:pt>
                <c:pt idx="9128">
                  <c:v>158.73491581804959</c:v>
                </c:pt>
                <c:pt idx="9129">
                  <c:v>150.56548595971108</c:v>
                </c:pt>
                <c:pt idx="9130">
                  <c:v>147.45537481456483</c:v>
                </c:pt>
                <c:pt idx="9131">
                  <c:v>162.31428102894847</c:v>
                </c:pt>
                <c:pt idx="9132">
                  <c:v>154.14485117061002</c:v>
                </c:pt>
                <c:pt idx="9133">
                  <c:v>87.587835816140355</c:v>
                </c:pt>
                <c:pt idx="9134">
                  <c:v>102.44674203052402</c:v>
                </c:pt>
                <c:pt idx="9135">
                  <c:v>117.3056482449076</c:v>
                </c:pt>
                <c:pt idx="9136">
                  <c:v>132.16455445929117</c:v>
                </c:pt>
                <c:pt idx="9137">
                  <c:v>147.02346067367483</c:v>
                </c:pt>
                <c:pt idx="9138">
                  <c:v>161.88236688805873</c:v>
                </c:pt>
                <c:pt idx="9139">
                  <c:v>176.74127310244219</c:v>
                </c:pt>
                <c:pt idx="9140">
                  <c:v>191.6001793168258</c:v>
                </c:pt>
                <c:pt idx="9141">
                  <c:v>94.277312172185589</c:v>
                </c:pt>
                <c:pt idx="9142">
                  <c:v>109.13621838656917</c:v>
                </c:pt>
                <c:pt idx="9143">
                  <c:v>123.99512460095275</c:v>
                </c:pt>
                <c:pt idx="9144">
                  <c:v>138.85403081533644</c:v>
                </c:pt>
                <c:pt idx="9145">
                  <c:v>153.71293702972019</c:v>
                </c:pt>
                <c:pt idx="9146">
                  <c:v>168.57184324410366</c:v>
                </c:pt>
                <c:pt idx="9147">
                  <c:v>183.43074945848736</c:v>
                </c:pt>
                <c:pt idx="9148">
                  <c:v>100.96678852823064</c:v>
                </c:pt>
                <c:pt idx="9149">
                  <c:v>115.82569474261432</c:v>
                </c:pt>
                <c:pt idx="9150">
                  <c:v>130.68460095699791</c:v>
                </c:pt>
                <c:pt idx="9151">
                  <c:v>145.54350717138161</c:v>
                </c:pt>
                <c:pt idx="9152">
                  <c:v>160.40241338576527</c:v>
                </c:pt>
                <c:pt idx="9153">
                  <c:v>175.26131960014891</c:v>
                </c:pt>
                <c:pt idx="9154">
                  <c:v>107.65626488427591</c:v>
                </c:pt>
                <c:pt idx="9155">
                  <c:v>122.51517109865952</c:v>
                </c:pt>
                <c:pt idx="9156">
                  <c:v>137.37407731304313</c:v>
                </c:pt>
                <c:pt idx="9157">
                  <c:v>152.23298352742688</c:v>
                </c:pt>
                <c:pt idx="9158">
                  <c:v>167.09188974181041</c:v>
                </c:pt>
                <c:pt idx="9159">
                  <c:v>114.34574124032108</c:v>
                </c:pt>
                <c:pt idx="9160">
                  <c:v>129.20464745470474</c:v>
                </c:pt>
                <c:pt idx="9161">
                  <c:v>144.06355366908826</c:v>
                </c:pt>
                <c:pt idx="9162">
                  <c:v>158.92245988347199</c:v>
                </c:pt>
                <c:pt idx="9163">
                  <c:v>121.03521759636624</c:v>
                </c:pt>
                <c:pt idx="9164">
                  <c:v>135.89412381074982</c:v>
                </c:pt>
                <c:pt idx="9165">
                  <c:v>150.75303002513343</c:v>
                </c:pt>
                <c:pt idx="9166">
                  <c:v>127.72469395241139</c:v>
                </c:pt>
                <c:pt idx="9167">
                  <c:v>142.58360016679515</c:v>
                </c:pt>
                <c:pt idx="9168">
                  <c:v>134.41417030845656</c:v>
                </c:pt>
                <c:pt idx="9169">
                  <c:v>104.54615373912971</c:v>
                </c:pt>
                <c:pt idx="9170">
                  <c:v>119.40505995351334</c:v>
                </c:pt>
                <c:pt idx="9171">
                  <c:v>134.26396616789702</c:v>
                </c:pt>
                <c:pt idx="9172">
                  <c:v>149.12287238228063</c:v>
                </c:pt>
                <c:pt idx="9173">
                  <c:v>163.9817785966643</c:v>
                </c:pt>
                <c:pt idx="9174">
                  <c:v>178.84068481104791</c:v>
                </c:pt>
                <c:pt idx="9175">
                  <c:v>111.23563009517483</c:v>
                </c:pt>
                <c:pt idx="9176">
                  <c:v>126.09453630955853</c:v>
                </c:pt>
                <c:pt idx="9177">
                  <c:v>140.95344252394221</c:v>
                </c:pt>
                <c:pt idx="9178">
                  <c:v>155.81234873832588</c:v>
                </c:pt>
                <c:pt idx="9179">
                  <c:v>170.6712549527094</c:v>
                </c:pt>
                <c:pt idx="9180">
                  <c:v>117.92510645122003</c:v>
                </c:pt>
                <c:pt idx="9181">
                  <c:v>132.7840126656036</c:v>
                </c:pt>
                <c:pt idx="9182">
                  <c:v>147.64291887998723</c:v>
                </c:pt>
                <c:pt idx="9183">
                  <c:v>162.50182509437099</c:v>
                </c:pt>
                <c:pt idx="9184">
                  <c:v>124.61458280726532</c:v>
                </c:pt>
                <c:pt idx="9185">
                  <c:v>139.4734890216489</c:v>
                </c:pt>
                <c:pt idx="9186">
                  <c:v>154.33239523603245</c:v>
                </c:pt>
                <c:pt idx="9187">
                  <c:v>131.3040591633104</c:v>
                </c:pt>
                <c:pt idx="9188">
                  <c:v>146.16296537769404</c:v>
                </c:pt>
                <c:pt idx="9189">
                  <c:v>137.99353551935565</c:v>
                </c:pt>
                <c:pt idx="9190">
                  <c:v>121.5044716621191</c:v>
                </c:pt>
                <c:pt idx="9191">
                  <c:v>136.36337787650262</c:v>
                </c:pt>
                <c:pt idx="9192">
                  <c:v>151.22228409088629</c:v>
                </c:pt>
                <c:pt idx="9193">
                  <c:v>166.08119030527001</c:v>
                </c:pt>
                <c:pt idx="9194">
                  <c:v>128.19394801816421</c:v>
                </c:pt>
                <c:pt idx="9195">
                  <c:v>143.05285423254779</c:v>
                </c:pt>
                <c:pt idx="9196">
                  <c:v>157.91176044693148</c:v>
                </c:pt>
                <c:pt idx="9197">
                  <c:v>134.88342437420934</c:v>
                </c:pt>
                <c:pt idx="9198">
                  <c:v>149.74233058859301</c:v>
                </c:pt>
                <c:pt idx="9199">
                  <c:v>141.57290073025462</c:v>
                </c:pt>
                <c:pt idx="9200">
                  <c:v>138.46278958510834</c:v>
                </c:pt>
                <c:pt idx="9201">
                  <c:v>153.32169579949198</c:v>
                </c:pt>
                <c:pt idx="9202">
                  <c:v>145.15226594115344</c:v>
                </c:pt>
                <c:pt idx="9203">
                  <c:v>95.55356850967317</c:v>
                </c:pt>
                <c:pt idx="9204">
                  <c:v>110.41247472405686</c:v>
                </c:pt>
                <c:pt idx="9205">
                  <c:v>125.27138093844054</c:v>
                </c:pt>
                <c:pt idx="9206">
                  <c:v>140.13028715282405</c:v>
                </c:pt>
                <c:pt idx="9207">
                  <c:v>154.98919336720772</c:v>
                </c:pt>
                <c:pt idx="9208">
                  <c:v>169.84809958159141</c:v>
                </c:pt>
                <c:pt idx="9209">
                  <c:v>102.2430448657184</c:v>
                </c:pt>
                <c:pt idx="9210">
                  <c:v>117.101951080102</c:v>
                </c:pt>
                <c:pt idx="9211">
                  <c:v>131.96085729448561</c:v>
                </c:pt>
                <c:pt idx="9212">
                  <c:v>146.81976350886939</c:v>
                </c:pt>
                <c:pt idx="9213">
                  <c:v>161.67866972325291</c:v>
                </c:pt>
                <c:pt idx="9214">
                  <c:v>108.93252122176348</c:v>
                </c:pt>
                <c:pt idx="9215">
                  <c:v>123.79142743614722</c:v>
                </c:pt>
                <c:pt idx="9216">
                  <c:v>138.65033365053083</c:v>
                </c:pt>
                <c:pt idx="9217">
                  <c:v>153.50923986491452</c:v>
                </c:pt>
                <c:pt idx="9218">
                  <c:v>115.6219975778087</c:v>
                </c:pt>
                <c:pt idx="9219">
                  <c:v>130.48090379219238</c:v>
                </c:pt>
                <c:pt idx="9220">
                  <c:v>145.33981000657604</c:v>
                </c:pt>
                <c:pt idx="9221">
                  <c:v>122.31147393385393</c:v>
                </c:pt>
                <c:pt idx="9222">
                  <c:v>137.1703801482376</c:v>
                </c:pt>
                <c:pt idx="9223">
                  <c:v>129.00095028989904</c:v>
                </c:pt>
                <c:pt idx="9224">
                  <c:v>112.51188643266251</c:v>
                </c:pt>
                <c:pt idx="9225">
                  <c:v>127.37079264704613</c:v>
                </c:pt>
                <c:pt idx="9226">
                  <c:v>142.22969886142982</c:v>
                </c:pt>
                <c:pt idx="9227">
                  <c:v>157.08860507581358</c:v>
                </c:pt>
                <c:pt idx="9228">
                  <c:v>119.2013627887077</c:v>
                </c:pt>
                <c:pt idx="9229">
                  <c:v>134.06026900309138</c:v>
                </c:pt>
                <c:pt idx="9230">
                  <c:v>148.91917521747496</c:v>
                </c:pt>
                <c:pt idx="9231">
                  <c:v>125.89083914475289</c:v>
                </c:pt>
                <c:pt idx="9232">
                  <c:v>140.74974535913654</c:v>
                </c:pt>
                <c:pt idx="9233">
                  <c:v>132.58031550079806</c:v>
                </c:pt>
                <c:pt idx="9234">
                  <c:v>129.47020435565182</c:v>
                </c:pt>
                <c:pt idx="9235">
                  <c:v>144.32911057003534</c:v>
                </c:pt>
                <c:pt idx="9236">
                  <c:v>136.15968071169704</c:v>
                </c:pt>
                <c:pt idx="9237">
                  <c:v>103.51930120320597</c:v>
                </c:pt>
                <c:pt idx="9238">
                  <c:v>118.37820741758959</c:v>
                </c:pt>
                <c:pt idx="9239">
                  <c:v>133.23711363197327</c:v>
                </c:pt>
                <c:pt idx="9240">
                  <c:v>148.09601984635691</c:v>
                </c:pt>
                <c:pt idx="9241">
                  <c:v>110.20877755925119</c:v>
                </c:pt>
                <c:pt idx="9242">
                  <c:v>125.06768377363483</c:v>
                </c:pt>
                <c:pt idx="9243">
                  <c:v>139.92658998801849</c:v>
                </c:pt>
                <c:pt idx="9244">
                  <c:v>116.89825391529646</c:v>
                </c:pt>
                <c:pt idx="9245">
                  <c:v>131.75716012968002</c:v>
                </c:pt>
                <c:pt idx="9246">
                  <c:v>123.58773027134157</c:v>
                </c:pt>
                <c:pt idx="9247">
                  <c:v>120.47761912619534</c:v>
                </c:pt>
                <c:pt idx="9248">
                  <c:v>135.33652534057896</c:v>
                </c:pt>
                <c:pt idx="9249">
                  <c:v>127.16709548224041</c:v>
                </c:pt>
                <c:pt idx="9250">
                  <c:v>111.4850338967389</c:v>
                </c:pt>
                <c:pt idx="9251">
                  <c:v>126.34394011112241</c:v>
                </c:pt>
                <c:pt idx="9252">
                  <c:v>118.17451025278402</c:v>
                </c:pt>
                <c:pt idx="9253">
                  <c:v>77.634063333668237</c:v>
                </c:pt>
                <c:pt idx="9254">
                  <c:v>92.492969548051803</c:v>
                </c:pt>
                <c:pt idx="9255">
                  <c:v>107.35187576243553</c:v>
                </c:pt>
                <c:pt idx="9256">
                  <c:v>122.21078197681905</c:v>
                </c:pt>
                <c:pt idx="9257">
                  <c:v>137.06968819120274</c:v>
                </c:pt>
                <c:pt idx="9258">
                  <c:v>151.92859440558638</c:v>
                </c:pt>
                <c:pt idx="9259">
                  <c:v>166.78750061997005</c:v>
                </c:pt>
                <c:pt idx="9260">
                  <c:v>181.64640683435368</c:v>
                </c:pt>
                <c:pt idx="9261">
                  <c:v>196.50531304873741</c:v>
                </c:pt>
                <c:pt idx="9262">
                  <c:v>211.36421926312099</c:v>
                </c:pt>
                <c:pt idx="9263">
                  <c:v>226.22312547750454</c:v>
                </c:pt>
                <c:pt idx="9264">
                  <c:v>84.323539689713442</c:v>
                </c:pt>
                <c:pt idx="9265">
                  <c:v>99.182445904097037</c:v>
                </c:pt>
                <c:pt idx="9266">
                  <c:v>114.04135211848062</c:v>
                </c:pt>
                <c:pt idx="9267">
                  <c:v>128.90025833286427</c:v>
                </c:pt>
                <c:pt idx="9268">
                  <c:v>143.75916454724805</c:v>
                </c:pt>
                <c:pt idx="9269">
                  <c:v>158.61807076163157</c:v>
                </c:pt>
                <c:pt idx="9270">
                  <c:v>173.47697697601518</c:v>
                </c:pt>
                <c:pt idx="9271">
                  <c:v>188.33588319039899</c:v>
                </c:pt>
                <c:pt idx="9272">
                  <c:v>203.19478940478251</c:v>
                </c:pt>
                <c:pt idx="9273">
                  <c:v>218.05369561916623</c:v>
                </c:pt>
                <c:pt idx="9274">
                  <c:v>91.013016045758548</c:v>
                </c:pt>
                <c:pt idx="9275">
                  <c:v>105.87192226014214</c:v>
                </c:pt>
                <c:pt idx="9276">
                  <c:v>120.73082847452598</c:v>
                </c:pt>
                <c:pt idx="9277">
                  <c:v>135.58973468890952</c:v>
                </c:pt>
                <c:pt idx="9278">
                  <c:v>150.44864090329321</c:v>
                </c:pt>
                <c:pt idx="9279">
                  <c:v>165.30754711767673</c:v>
                </c:pt>
                <c:pt idx="9280">
                  <c:v>180.16645333206048</c:v>
                </c:pt>
                <c:pt idx="9281">
                  <c:v>195.02535954644415</c:v>
                </c:pt>
                <c:pt idx="9282">
                  <c:v>209.88426576082782</c:v>
                </c:pt>
                <c:pt idx="9283">
                  <c:v>97.702492401803823</c:v>
                </c:pt>
                <c:pt idx="9284">
                  <c:v>112.56139861618739</c:v>
                </c:pt>
                <c:pt idx="9285">
                  <c:v>127.42030483057103</c:v>
                </c:pt>
                <c:pt idx="9286">
                  <c:v>142.27921104495468</c:v>
                </c:pt>
                <c:pt idx="9287">
                  <c:v>157.13811725933843</c:v>
                </c:pt>
                <c:pt idx="9288">
                  <c:v>171.99702347372192</c:v>
                </c:pt>
                <c:pt idx="9289">
                  <c:v>186.85592968810565</c:v>
                </c:pt>
                <c:pt idx="9290">
                  <c:v>201.7148359024892</c:v>
                </c:pt>
                <c:pt idx="9291">
                  <c:v>104.39196875784897</c:v>
                </c:pt>
                <c:pt idx="9292">
                  <c:v>119.25087497223258</c:v>
                </c:pt>
                <c:pt idx="9293">
                  <c:v>134.10978118661617</c:v>
                </c:pt>
                <c:pt idx="9294">
                  <c:v>148.9686874009999</c:v>
                </c:pt>
                <c:pt idx="9295">
                  <c:v>163.82759361538356</c:v>
                </c:pt>
                <c:pt idx="9296">
                  <c:v>178.68649982976714</c:v>
                </c:pt>
                <c:pt idx="9297">
                  <c:v>193.54540604415075</c:v>
                </c:pt>
                <c:pt idx="9298">
                  <c:v>111.08144511389409</c:v>
                </c:pt>
                <c:pt idx="9299">
                  <c:v>125.94035132827784</c:v>
                </c:pt>
                <c:pt idx="9300">
                  <c:v>140.79925754266139</c:v>
                </c:pt>
                <c:pt idx="9301">
                  <c:v>155.65816375704503</c:v>
                </c:pt>
                <c:pt idx="9302">
                  <c:v>170.51706997142875</c:v>
                </c:pt>
                <c:pt idx="9303">
                  <c:v>185.37597618581239</c:v>
                </c:pt>
                <c:pt idx="9304">
                  <c:v>117.77092146993928</c:v>
                </c:pt>
                <c:pt idx="9305">
                  <c:v>132.62982768432298</c:v>
                </c:pt>
                <c:pt idx="9306">
                  <c:v>147.48873389870661</c:v>
                </c:pt>
                <c:pt idx="9307">
                  <c:v>162.34764011309034</c:v>
                </c:pt>
                <c:pt idx="9308">
                  <c:v>177.20654632747375</c:v>
                </c:pt>
                <c:pt idx="9309">
                  <c:v>124.46039782598446</c:v>
                </c:pt>
                <c:pt idx="9310">
                  <c:v>139.31930404036814</c:v>
                </c:pt>
                <c:pt idx="9311">
                  <c:v>154.1782102547518</c:v>
                </c:pt>
                <c:pt idx="9312">
                  <c:v>169.03711646913544</c:v>
                </c:pt>
                <c:pt idx="9313">
                  <c:v>131.14987418202972</c:v>
                </c:pt>
                <c:pt idx="9314">
                  <c:v>146.00878039641341</c:v>
                </c:pt>
                <c:pt idx="9315">
                  <c:v>160.86768661079702</c:v>
                </c:pt>
                <c:pt idx="9316">
                  <c:v>137.83935053807491</c:v>
                </c:pt>
                <c:pt idx="9317">
                  <c:v>152.69825675245846</c:v>
                </c:pt>
                <c:pt idx="9318">
                  <c:v>144.52882689412002</c:v>
                </c:pt>
                <c:pt idx="9319">
                  <c:v>94.592381256657518</c:v>
                </c:pt>
                <c:pt idx="9320">
                  <c:v>109.45128747104124</c:v>
                </c:pt>
                <c:pt idx="9321">
                  <c:v>124.31019368542484</c:v>
                </c:pt>
                <c:pt idx="9322">
                  <c:v>139.16909989980837</c:v>
                </c:pt>
                <c:pt idx="9323">
                  <c:v>154.02800611419207</c:v>
                </c:pt>
                <c:pt idx="9324">
                  <c:v>168.88691232857573</c:v>
                </c:pt>
                <c:pt idx="9325">
                  <c:v>183.74581854295926</c:v>
                </c:pt>
                <c:pt idx="9326">
                  <c:v>198.60472475734298</c:v>
                </c:pt>
                <c:pt idx="9327">
                  <c:v>213.46363097172673</c:v>
                </c:pt>
                <c:pt idx="9328">
                  <c:v>101.28185761270268</c:v>
                </c:pt>
                <c:pt idx="9329">
                  <c:v>116.14076382708639</c:v>
                </c:pt>
                <c:pt idx="9330">
                  <c:v>130.99967004147001</c:v>
                </c:pt>
                <c:pt idx="9331">
                  <c:v>145.85857625585368</c:v>
                </c:pt>
                <c:pt idx="9332">
                  <c:v>160.71748247023737</c:v>
                </c:pt>
                <c:pt idx="9333">
                  <c:v>175.57638868462092</c:v>
                </c:pt>
                <c:pt idx="9334">
                  <c:v>190.4352948990047</c:v>
                </c:pt>
                <c:pt idx="9335">
                  <c:v>205.2942011133882</c:v>
                </c:pt>
                <c:pt idx="9336">
                  <c:v>107.97133396874789</c:v>
                </c:pt>
                <c:pt idx="9337">
                  <c:v>122.83024018313144</c:v>
                </c:pt>
                <c:pt idx="9338">
                  <c:v>137.68914639751509</c:v>
                </c:pt>
                <c:pt idx="9339">
                  <c:v>152.54805261189881</c:v>
                </c:pt>
                <c:pt idx="9340">
                  <c:v>167.40695882628245</c:v>
                </c:pt>
                <c:pt idx="9341">
                  <c:v>182.26586504066614</c:v>
                </c:pt>
                <c:pt idx="9342">
                  <c:v>197.12477125504978</c:v>
                </c:pt>
                <c:pt idx="9343">
                  <c:v>114.66081032479306</c:v>
                </c:pt>
                <c:pt idx="9344">
                  <c:v>129.51971653917673</c:v>
                </c:pt>
                <c:pt idx="9345">
                  <c:v>144.37862275356036</c:v>
                </c:pt>
                <c:pt idx="9346">
                  <c:v>159.23752896794397</c:v>
                </c:pt>
                <c:pt idx="9347">
                  <c:v>174.09643518232775</c:v>
                </c:pt>
                <c:pt idx="9348">
                  <c:v>188.95534139671139</c:v>
                </c:pt>
                <c:pt idx="9349">
                  <c:v>121.35028668083834</c:v>
                </c:pt>
                <c:pt idx="9350">
                  <c:v>136.20919289522197</c:v>
                </c:pt>
                <c:pt idx="9351">
                  <c:v>151.06809910960555</c:v>
                </c:pt>
                <c:pt idx="9352">
                  <c:v>165.92700532398922</c:v>
                </c:pt>
                <c:pt idx="9353">
                  <c:v>180.78591153837289</c:v>
                </c:pt>
                <c:pt idx="9354">
                  <c:v>128.03976303688344</c:v>
                </c:pt>
                <c:pt idx="9355">
                  <c:v>142.89866925126711</c:v>
                </c:pt>
                <c:pt idx="9356">
                  <c:v>157.7575754656508</c:v>
                </c:pt>
                <c:pt idx="9357">
                  <c:v>172.61648168003447</c:v>
                </c:pt>
                <c:pt idx="9358">
                  <c:v>134.72923939292869</c:v>
                </c:pt>
                <c:pt idx="9359">
                  <c:v>149.58814560731221</c:v>
                </c:pt>
                <c:pt idx="9360">
                  <c:v>164.44705182169591</c:v>
                </c:pt>
                <c:pt idx="9361">
                  <c:v>141.41871574897377</c:v>
                </c:pt>
                <c:pt idx="9362">
                  <c:v>156.27762196335746</c:v>
                </c:pt>
                <c:pt idx="9363">
                  <c:v>148.10819210501899</c:v>
                </c:pt>
                <c:pt idx="9364">
                  <c:v>111.55069917964693</c:v>
                </c:pt>
                <c:pt idx="9365">
                  <c:v>126.40960539403049</c:v>
                </c:pt>
                <c:pt idx="9366">
                  <c:v>141.26851160841406</c:v>
                </c:pt>
                <c:pt idx="9367">
                  <c:v>156.12741782279778</c:v>
                </c:pt>
                <c:pt idx="9368">
                  <c:v>170.98632403718148</c:v>
                </c:pt>
                <c:pt idx="9369">
                  <c:v>185.84523025156506</c:v>
                </c:pt>
                <c:pt idx="9370">
                  <c:v>200.70413646594878</c:v>
                </c:pt>
                <c:pt idx="9371">
                  <c:v>118.24017553569203</c:v>
                </c:pt>
                <c:pt idx="9372">
                  <c:v>133.09908175007564</c:v>
                </c:pt>
                <c:pt idx="9373">
                  <c:v>147.95798796445928</c:v>
                </c:pt>
                <c:pt idx="9374">
                  <c:v>162.81689417884297</c:v>
                </c:pt>
                <c:pt idx="9375">
                  <c:v>177.67580039322655</c:v>
                </c:pt>
                <c:pt idx="9376">
                  <c:v>192.5347066076103</c:v>
                </c:pt>
                <c:pt idx="9377">
                  <c:v>124.92965189173732</c:v>
                </c:pt>
                <c:pt idx="9378">
                  <c:v>139.78855810612089</c:v>
                </c:pt>
                <c:pt idx="9379">
                  <c:v>154.64746432050444</c:v>
                </c:pt>
                <c:pt idx="9380">
                  <c:v>169.50637053488813</c:v>
                </c:pt>
                <c:pt idx="9381">
                  <c:v>184.36527674927183</c:v>
                </c:pt>
                <c:pt idx="9382">
                  <c:v>131.61912824778244</c:v>
                </c:pt>
                <c:pt idx="9383">
                  <c:v>146.47803446216605</c:v>
                </c:pt>
                <c:pt idx="9384">
                  <c:v>161.33694067654972</c:v>
                </c:pt>
                <c:pt idx="9385">
                  <c:v>176.19584689093347</c:v>
                </c:pt>
                <c:pt idx="9386">
                  <c:v>138.30860460382758</c:v>
                </c:pt>
                <c:pt idx="9387">
                  <c:v>153.16751081821127</c:v>
                </c:pt>
                <c:pt idx="9388">
                  <c:v>168.02641703259494</c:v>
                </c:pt>
                <c:pt idx="9389">
                  <c:v>144.99808095987271</c:v>
                </c:pt>
                <c:pt idx="9390">
                  <c:v>159.85698717425643</c:v>
                </c:pt>
                <c:pt idx="9391">
                  <c:v>151.68755731591801</c:v>
                </c:pt>
                <c:pt idx="9392">
                  <c:v>128.50901710263625</c:v>
                </c:pt>
                <c:pt idx="9393">
                  <c:v>143.36792331701986</c:v>
                </c:pt>
                <c:pt idx="9394">
                  <c:v>158.22682953140358</c:v>
                </c:pt>
                <c:pt idx="9395">
                  <c:v>173.08573574578716</c:v>
                </c:pt>
                <c:pt idx="9396">
                  <c:v>187.94464196017083</c:v>
                </c:pt>
                <c:pt idx="9397">
                  <c:v>135.19849345868138</c:v>
                </c:pt>
                <c:pt idx="9398">
                  <c:v>150.05739967306491</c:v>
                </c:pt>
                <c:pt idx="9399">
                  <c:v>164.91630588744866</c:v>
                </c:pt>
                <c:pt idx="9400">
                  <c:v>179.7752121018323</c:v>
                </c:pt>
                <c:pt idx="9401">
                  <c:v>141.8879698147266</c:v>
                </c:pt>
                <c:pt idx="9402">
                  <c:v>156.74687602911013</c:v>
                </c:pt>
                <c:pt idx="9403">
                  <c:v>171.60578224349385</c:v>
                </c:pt>
                <c:pt idx="9404">
                  <c:v>148.57744617077174</c:v>
                </c:pt>
                <c:pt idx="9405">
                  <c:v>163.43635238515537</c:v>
                </c:pt>
                <c:pt idx="9406">
                  <c:v>155.26692252681704</c:v>
                </c:pt>
                <c:pt idx="9407">
                  <c:v>145.46733502562552</c:v>
                </c:pt>
                <c:pt idx="9408">
                  <c:v>160.32624124000921</c:v>
                </c:pt>
                <c:pt idx="9409">
                  <c:v>175.1851474543929</c:v>
                </c:pt>
                <c:pt idx="9410">
                  <c:v>152.15681138167076</c:v>
                </c:pt>
                <c:pt idx="9411">
                  <c:v>167.01571759605437</c:v>
                </c:pt>
                <c:pt idx="9412">
                  <c:v>158.84628773771595</c:v>
                </c:pt>
                <c:pt idx="9413">
                  <c:v>162.42565294861478</c:v>
                </c:pt>
                <c:pt idx="9414">
                  <c:v>85.599796027201023</c:v>
                </c:pt>
                <c:pt idx="9415">
                  <c:v>100.45870224158473</c:v>
                </c:pt>
                <c:pt idx="9416">
                  <c:v>115.31760845596838</c:v>
                </c:pt>
                <c:pt idx="9417">
                  <c:v>130.17651467035199</c:v>
                </c:pt>
                <c:pt idx="9418">
                  <c:v>145.03542088473566</c:v>
                </c:pt>
                <c:pt idx="9419">
                  <c:v>159.89432709911918</c:v>
                </c:pt>
                <c:pt idx="9420">
                  <c:v>174.75323331350299</c:v>
                </c:pt>
                <c:pt idx="9421">
                  <c:v>189.61213952788646</c:v>
                </c:pt>
                <c:pt idx="9422">
                  <c:v>204.47104574227015</c:v>
                </c:pt>
                <c:pt idx="9423">
                  <c:v>92.289272383246271</c:v>
                </c:pt>
                <c:pt idx="9424">
                  <c:v>107.14817859762982</c:v>
                </c:pt>
                <c:pt idx="9425">
                  <c:v>122.00708481201347</c:v>
                </c:pt>
                <c:pt idx="9426">
                  <c:v>136.86599102639715</c:v>
                </c:pt>
                <c:pt idx="9427">
                  <c:v>151.72489724078071</c:v>
                </c:pt>
                <c:pt idx="9428">
                  <c:v>166.58380345516446</c:v>
                </c:pt>
                <c:pt idx="9429">
                  <c:v>181.44270966954815</c:v>
                </c:pt>
                <c:pt idx="9430">
                  <c:v>196.3016158839317</c:v>
                </c:pt>
                <c:pt idx="9431">
                  <c:v>98.978748739291404</c:v>
                </c:pt>
                <c:pt idx="9432">
                  <c:v>113.83765495367507</c:v>
                </c:pt>
                <c:pt idx="9433">
                  <c:v>128.69656116805879</c:v>
                </c:pt>
                <c:pt idx="9434">
                  <c:v>143.55546738244237</c:v>
                </c:pt>
                <c:pt idx="9435">
                  <c:v>158.41437359682598</c:v>
                </c:pt>
                <c:pt idx="9436">
                  <c:v>173.27327981120948</c:v>
                </c:pt>
                <c:pt idx="9437">
                  <c:v>188.1321860255932</c:v>
                </c:pt>
                <c:pt idx="9438">
                  <c:v>105.6682250953366</c:v>
                </c:pt>
                <c:pt idx="9439">
                  <c:v>120.5271313097202</c:v>
                </c:pt>
                <c:pt idx="9440">
                  <c:v>135.38603752410384</c:v>
                </c:pt>
                <c:pt idx="9441">
                  <c:v>150.24494373848751</c:v>
                </c:pt>
                <c:pt idx="9442">
                  <c:v>165.1038499528712</c:v>
                </c:pt>
                <c:pt idx="9443">
                  <c:v>179.96275616725484</c:v>
                </c:pt>
                <c:pt idx="9444">
                  <c:v>112.3577014513818</c:v>
                </c:pt>
                <c:pt idx="9445">
                  <c:v>127.21660766576534</c:v>
                </c:pt>
                <c:pt idx="9446">
                  <c:v>142.07551388014912</c:v>
                </c:pt>
                <c:pt idx="9447">
                  <c:v>156.93442009453261</c:v>
                </c:pt>
                <c:pt idx="9448">
                  <c:v>171.79332630891619</c:v>
                </c:pt>
                <c:pt idx="9449">
                  <c:v>119.04717780742698</c:v>
                </c:pt>
                <c:pt idx="9450">
                  <c:v>133.90608402181067</c:v>
                </c:pt>
                <c:pt idx="9451">
                  <c:v>148.76499023619417</c:v>
                </c:pt>
                <c:pt idx="9452">
                  <c:v>163.62389645057794</c:v>
                </c:pt>
                <c:pt idx="9453">
                  <c:v>125.73665416347215</c:v>
                </c:pt>
                <c:pt idx="9454">
                  <c:v>140.59556037785572</c:v>
                </c:pt>
                <c:pt idx="9455">
                  <c:v>155.45446659223944</c:v>
                </c:pt>
                <c:pt idx="9456">
                  <c:v>132.4261305195173</c:v>
                </c:pt>
                <c:pt idx="9457">
                  <c:v>147.28503673390088</c:v>
                </c:pt>
                <c:pt idx="9458">
                  <c:v>139.11560687556255</c:v>
                </c:pt>
                <c:pt idx="9459">
                  <c:v>102.5581139501904</c:v>
                </c:pt>
                <c:pt idx="9460">
                  <c:v>117.41702016457407</c:v>
                </c:pt>
                <c:pt idx="9461">
                  <c:v>132.27592637895759</c:v>
                </c:pt>
                <c:pt idx="9462">
                  <c:v>147.13483259334143</c:v>
                </c:pt>
                <c:pt idx="9463">
                  <c:v>161.99373880772501</c:v>
                </c:pt>
                <c:pt idx="9464">
                  <c:v>176.85264502210876</c:v>
                </c:pt>
                <c:pt idx="9465">
                  <c:v>191.71155123649228</c:v>
                </c:pt>
                <c:pt idx="9466">
                  <c:v>109.24759030623557</c:v>
                </c:pt>
                <c:pt idx="9467">
                  <c:v>124.10649652061919</c:v>
                </c:pt>
                <c:pt idx="9468">
                  <c:v>138.96540273500287</c:v>
                </c:pt>
                <c:pt idx="9469">
                  <c:v>153.82430894938651</c:v>
                </c:pt>
                <c:pt idx="9470">
                  <c:v>168.68321516377026</c:v>
                </c:pt>
                <c:pt idx="9471">
                  <c:v>183.54212137815378</c:v>
                </c:pt>
                <c:pt idx="9472">
                  <c:v>115.9370666622807</c:v>
                </c:pt>
                <c:pt idx="9473">
                  <c:v>130.79597287666448</c:v>
                </c:pt>
                <c:pt idx="9474">
                  <c:v>145.65487909104797</c:v>
                </c:pt>
                <c:pt idx="9475">
                  <c:v>160.51378530543158</c:v>
                </c:pt>
                <c:pt idx="9476">
                  <c:v>175.37269151981536</c:v>
                </c:pt>
                <c:pt idx="9477">
                  <c:v>122.62654301832586</c:v>
                </c:pt>
                <c:pt idx="9478">
                  <c:v>137.48544923270958</c:v>
                </c:pt>
                <c:pt idx="9479">
                  <c:v>152.34435544709328</c:v>
                </c:pt>
                <c:pt idx="9480">
                  <c:v>167.20326166147683</c:v>
                </c:pt>
                <c:pt idx="9481">
                  <c:v>129.31601937437108</c:v>
                </c:pt>
                <c:pt idx="9482">
                  <c:v>144.17492558875475</c:v>
                </c:pt>
                <c:pt idx="9483">
                  <c:v>159.03383180313844</c:v>
                </c:pt>
                <c:pt idx="9484">
                  <c:v>136.0054957304163</c:v>
                </c:pt>
                <c:pt idx="9485">
                  <c:v>150.86440194479997</c:v>
                </c:pt>
                <c:pt idx="9486">
                  <c:v>142.69497208646143</c:v>
                </c:pt>
                <c:pt idx="9487">
                  <c:v>119.51643187317976</c:v>
                </c:pt>
                <c:pt idx="9488">
                  <c:v>134.37533808756339</c:v>
                </c:pt>
                <c:pt idx="9489">
                  <c:v>149.23424430194703</c:v>
                </c:pt>
                <c:pt idx="9490">
                  <c:v>164.09315051633058</c:v>
                </c:pt>
                <c:pt idx="9491">
                  <c:v>178.9520567307143</c:v>
                </c:pt>
                <c:pt idx="9492">
                  <c:v>126.20590822922489</c:v>
                </c:pt>
                <c:pt idx="9493">
                  <c:v>141.06481444360844</c:v>
                </c:pt>
                <c:pt idx="9494">
                  <c:v>155.92372065799225</c:v>
                </c:pt>
                <c:pt idx="9495">
                  <c:v>170.78262687237589</c:v>
                </c:pt>
                <c:pt idx="9496">
                  <c:v>132.89538458527002</c:v>
                </c:pt>
                <c:pt idx="9497">
                  <c:v>147.75429079965386</c:v>
                </c:pt>
                <c:pt idx="9498">
                  <c:v>162.6131970140375</c:v>
                </c:pt>
                <c:pt idx="9499">
                  <c:v>139.58486094131521</c:v>
                </c:pt>
                <c:pt idx="9500">
                  <c:v>154.44376715569888</c:v>
                </c:pt>
                <c:pt idx="9501">
                  <c:v>146.27433729736049</c:v>
                </c:pt>
                <c:pt idx="9502">
                  <c:v>136.47474979616908</c:v>
                </c:pt>
                <c:pt idx="9503">
                  <c:v>151.33365601055266</c:v>
                </c:pt>
                <c:pt idx="9504">
                  <c:v>166.19256222493632</c:v>
                </c:pt>
                <c:pt idx="9505">
                  <c:v>143.1642261522143</c:v>
                </c:pt>
                <c:pt idx="9506">
                  <c:v>158.02313236659791</c:v>
                </c:pt>
                <c:pt idx="9507">
                  <c:v>149.8537025082594</c:v>
                </c:pt>
                <c:pt idx="9508">
                  <c:v>153.43306771915843</c:v>
                </c:pt>
                <c:pt idx="9509">
                  <c:v>93.565528720733909</c:v>
                </c:pt>
                <c:pt idx="9510">
                  <c:v>108.42443493511755</c:v>
                </c:pt>
                <c:pt idx="9511">
                  <c:v>123.28334114950121</c:v>
                </c:pt>
                <c:pt idx="9512">
                  <c:v>138.14224736388488</c:v>
                </c:pt>
                <c:pt idx="9513">
                  <c:v>153.00115357826854</c:v>
                </c:pt>
                <c:pt idx="9514">
                  <c:v>167.86005979265209</c:v>
                </c:pt>
                <c:pt idx="9515">
                  <c:v>182.71896600703562</c:v>
                </c:pt>
                <c:pt idx="9516">
                  <c:v>100.25500507677909</c:v>
                </c:pt>
                <c:pt idx="9517">
                  <c:v>115.11391129116271</c:v>
                </c:pt>
                <c:pt idx="9518">
                  <c:v>129.97281750554637</c:v>
                </c:pt>
                <c:pt idx="9519">
                  <c:v>144.83172371993001</c:v>
                </c:pt>
                <c:pt idx="9520">
                  <c:v>159.69062993431365</c:v>
                </c:pt>
                <c:pt idx="9521">
                  <c:v>174.5495361486974</c:v>
                </c:pt>
                <c:pt idx="9522">
                  <c:v>106.94448143282423</c:v>
                </c:pt>
                <c:pt idx="9523">
                  <c:v>121.80338764720787</c:v>
                </c:pt>
                <c:pt idx="9524">
                  <c:v>136.66229386159154</c:v>
                </c:pt>
                <c:pt idx="9525">
                  <c:v>151.5212000759752</c:v>
                </c:pt>
                <c:pt idx="9526">
                  <c:v>166.38010629035881</c:v>
                </c:pt>
                <c:pt idx="9527">
                  <c:v>113.63395778886945</c:v>
                </c:pt>
                <c:pt idx="9528">
                  <c:v>128.49286400325309</c:v>
                </c:pt>
                <c:pt idx="9529">
                  <c:v>143.35177021763664</c:v>
                </c:pt>
                <c:pt idx="9530">
                  <c:v>158.21067643202039</c:v>
                </c:pt>
                <c:pt idx="9531">
                  <c:v>120.32343414491459</c:v>
                </c:pt>
                <c:pt idx="9532">
                  <c:v>135.18234035929834</c:v>
                </c:pt>
                <c:pt idx="9533">
                  <c:v>150.04124657368192</c:v>
                </c:pt>
                <c:pt idx="9534">
                  <c:v>127.01291050095988</c:v>
                </c:pt>
                <c:pt idx="9535">
                  <c:v>141.8718167153435</c:v>
                </c:pt>
                <c:pt idx="9536">
                  <c:v>133.702386857005</c:v>
                </c:pt>
                <c:pt idx="9537">
                  <c:v>110.52384664372323</c:v>
                </c:pt>
                <c:pt idx="9538">
                  <c:v>125.38275285810688</c:v>
                </c:pt>
                <c:pt idx="9539">
                  <c:v>140.24165907249056</c:v>
                </c:pt>
                <c:pt idx="9540">
                  <c:v>155.10056528687412</c:v>
                </c:pt>
                <c:pt idx="9541">
                  <c:v>169.95947150125787</c:v>
                </c:pt>
                <c:pt idx="9542">
                  <c:v>117.21332299976844</c:v>
                </c:pt>
                <c:pt idx="9543">
                  <c:v>132.07222921415206</c:v>
                </c:pt>
                <c:pt idx="9544">
                  <c:v>146.93113542853573</c:v>
                </c:pt>
                <c:pt idx="9545">
                  <c:v>161.79004164291936</c:v>
                </c:pt>
                <c:pt idx="9546">
                  <c:v>123.90279935581367</c:v>
                </c:pt>
                <c:pt idx="9547">
                  <c:v>138.76170557019722</c:v>
                </c:pt>
                <c:pt idx="9548">
                  <c:v>153.62061178458094</c:v>
                </c:pt>
                <c:pt idx="9549">
                  <c:v>130.59227571185875</c:v>
                </c:pt>
                <c:pt idx="9550">
                  <c:v>145.45118192624236</c:v>
                </c:pt>
                <c:pt idx="9551">
                  <c:v>137.28175206790399</c:v>
                </c:pt>
                <c:pt idx="9552">
                  <c:v>127.4821645667125</c:v>
                </c:pt>
                <c:pt idx="9553">
                  <c:v>142.34107078109619</c:v>
                </c:pt>
                <c:pt idx="9554">
                  <c:v>157.1999769954798</c:v>
                </c:pt>
                <c:pt idx="9555">
                  <c:v>134.17164092275792</c:v>
                </c:pt>
                <c:pt idx="9556">
                  <c:v>149.03054713714141</c:v>
                </c:pt>
                <c:pt idx="9557">
                  <c:v>140.86111727880294</c:v>
                </c:pt>
                <c:pt idx="9558">
                  <c:v>144.44048248970188</c:v>
                </c:pt>
                <c:pt idx="9559">
                  <c:v>101.53126141426679</c:v>
                </c:pt>
                <c:pt idx="9560">
                  <c:v>116.39016762865043</c:v>
                </c:pt>
                <c:pt idx="9561">
                  <c:v>131.24907384303404</c:v>
                </c:pt>
                <c:pt idx="9562">
                  <c:v>146.10798005741771</c:v>
                </c:pt>
                <c:pt idx="9563">
                  <c:v>160.96688627180131</c:v>
                </c:pt>
                <c:pt idx="9564">
                  <c:v>108.22073777031197</c:v>
                </c:pt>
                <c:pt idx="9565">
                  <c:v>123.07964398469556</c:v>
                </c:pt>
                <c:pt idx="9566">
                  <c:v>137.93855019907923</c:v>
                </c:pt>
                <c:pt idx="9567">
                  <c:v>152.79745641346281</c:v>
                </c:pt>
                <c:pt idx="9568">
                  <c:v>114.91021412635715</c:v>
                </c:pt>
                <c:pt idx="9569">
                  <c:v>129.76912034074073</c:v>
                </c:pt>
                <c:pt idx="9570">
                  <c:v>144.62802655512442</c:v>
                </c:pt>
                <c:pt idx="9571">
                  <c:v>121.59969048240218</c:v>
                </c:pt>
                <c:pt idx="9572">
                  <c:v>136.45859669678592</c:v>
                </c:pt>
                <c:pt idx="9573">
                  <c:v>128.28916683844744</c:v>
                </c:pt>
                <c:pt idx="9574">
                  <c:v>118.48957933725603</c:v>
                </c:pt>
                <c:pt idx="9575">
                  <c:v>133.34848555163981</c:v>
                </c:pt>
                <c:pt idx="9576">
                  <c:v>148.20739176602339</c:v>
                </c:pt>
                <c:pt idx="9577">
                  <c:v>125.17905569330122</c:v>
                </c:pt>
                <c:pt idx="9578">
                  <c:v>140.03796190768492</c:v>
                </c:pt>
                <c:pt idx="9579">
                  <c:v>131.86853204934656</c:v>
                </c:pt>
                <c:pt idx="9580">
                  <c:v>135.44789726024541</c:v>
                </c:pt>
                <c:pt idx="9581">
                  <c:v>109.49699410779954</c:v>
                </c:pt>
                <c:pt idx="9582">
                  <c:v>124.35590032218329</c:v>
                </c:pt>
                <c:pt idx="9583">
                  <c:v>139.21480653656681</c:v>
                </c:pt>
                <c:pt idx="9584">
                  <c:v>116.18647046384478</c:v>
                </c:pt>
                <c:pt idx="9585">
                  <c:v>131.04537667822839</c:v>
                </c:pt>
                <c:pt idx="9586">
                  <c:v>122.87594681988992</c:v>
                </c:pt>
                <c:pt idx="9587">
                  <c:v>126.45531203078897</c:v>
                </c:pt>
                <c:pt idx="9588">
                  <c:v>117.46272680133242</c:v>
                </c:pt>
                <c:pt idx="9589">
                  <c:v>83.611756238261762</c:v>
                </c:pt>
                <c:pt idx="9590">
                  <c:v>98.470662452645485</c:v>
                </c:pt>
                <c:pt idx="9591">
                  <c:v>113.32956866702909</c:v>
                </c:pt>
                <c:pt idx="9592">
                  <c:v>128.18847488141273</c:v>
                </c:pt>
                <c:pt idx="9593">
                  <c:v>143.04738109579625</c:v>
                </c:pt>
                <c:pt idx="9594">
                  <c:v>157.90628731018003</c:v>
                </c:pt>
                <c:pt idx="9595">
                  <c:v>172.76519352456359</c:v>
                </c:pt>
                <c:pt idx="9596">
                  <c:v>187.62409973894734</c:v>
                </c:pt>
                <c:pt idx="9597">
                  <c:v>202.48300595333103</c:v>
                </c:pt>
                <c:pt idx="9598">
                  <c:v>217.34191216771458</c:v>
                </c:pt>
                <c:pt idx="9599">
                  <c:v>90.301232594306938</c:v>
                </c:pt>
                <c:pt idx="9600">
                  <c:v>105.16013880869059</c:v>
                </c:pt>
                <c:pt idx="9601">
                  <c:v>120.01904502307431</c:v>
                </c:pt>
                <c:pt idx="9602">
                  <c:v>134.87795123745795</c:v>
                </c:pt>
                <c:pt idx="9603">
                  <c:v>149.73685745184153</c:v>
                </c:pt>
                <c:pt idx="9604">
                  <c:v>164.59576366622514</c:v>
                </c:pt>
                <c:pt idx="9605">
                  <c:v>179.45466988060889</c:v>
                </c:pt>
                <c:pt idx="9606">
                  <c:v>194.31357609499253</c:v>
                </c:pt>
                <c:pt idx="9607">
                  <c:v>209.17248230937614</c:v>
                </c:pt>
                <c:pt idx="9608">
                  <c:v>96.990708950352143</c:v>
                </c:pt>
                <c:pt idx="9609">
                  <c:v>111.84961516473581</c:v>
                </c:pt>
                <c:pt idx="9610">
                  <c:v>126.70852137911952</c:v>
                </c:pt>
                <c:pt idx="9611">
                  <c:v>141.56742759350308</c:v>
                </c:pt>
                <c:pt idx="9612">
                  <c:v>156.42633380788669</c:v>
                </c:pt>
                <c:pt idx="9613">
                  <c:v>171.28524002227044</c:v>
                </c:pt>
                <c:pt idx="9614">
                  <c:v>186.144146236654</c:v>
                </c:pt>
                <c:pt idx="9615">
                  <c:v>201.00305245103758</c:v>
                </c:pt>
                <c:pt idx="9616">
                  <c:v>103.68018530639721</c:v>
                </c:pt>
                <c:pt idx="9617">
                  <c:v>118.53909152078097</c:v>
                </c:pt>
                <c:pt idx="9618">
                  <c:v>133.39799773516467</c:v>
                </c:pt>
                <c:pt idx="9619">
                  <c:v>148.25690394954819</c:v>
                </c:pt>
                <c:pt idx="9620">
                  <c:v>163.11581016393183</c:v>
                </c:pt>
                <c:pt idx="9621">
                  <c:v>177.97471637831563</c:v>
                </c:pt>
                <c:pt idx="9622">
                  <c:v>192.83362259269927</c:v>
                </c:pt>
                <c:pt idx="9623">
                  <c:v>110.3696616624425</c:v>
                </c:pt>
                <c:pt idx="9624">
                  <c:v>125.22856787682611</c:v>
                </c:pt>
                <c:pt idx="9625">
                  <c:v>140.08747409120977</c:v>
                </c:pt>
                <c:pt idx="9626">
                  <c:v>154.94638030559338</c:v>
                </c:pt>
                <c:pt idx="9627">
                  <c:v>169.8052865199771</c:v>
                </c:pt>
                <c:pt idx="9628">
                  <c:v>184.66419273436071</c:v>
                </c:pt>
                <c:pt idx="9629">
                  <c:v>117.05913801848767</c:v>
                </c:pt>
                <c:pt idx="9630">
                  <c:v>131.91804423287138</c:v>
                </c:pt>
                <c:pt idx="9631">
                  <c:v>146.77695044725502</c:v>
                </c:pt>
                <c:pt idx="9632">
                  <c:v>161.63585666163866</c:v>
                </c:pt>
                <c:pt idx="9633">
                  <c:v>176.49476287602232</c:v>
                </c:pt>
                <c:pt idx="9634">
                  <c:v>123.74861437453292</c:v>
                </c:pt>
                <c:pt idx="9635">
                  <c:v>138.60752058891643</c:v>
                </c:pt>
                <c:pt idx="9636">
                  <c:v>153.46642680330021</c:v>
                </c:pt>
                <c:pt idx="9637">
                  <c:v>168.32533301768376</c:v>
                </c:pt>
                <c:pt idx="9638">
                  <c:v>130.43809073057801</c:v>
                </c:pt>
                <c:pt idx="9639">
                  <c:v>145.29699694496171</c:v>
                </c:pt>
                <c:pt idx="9640">
                  <c:v>160.15590315934531</c:v>
                </c:pt>
                <c:pt idx="9641">
                  <c:v>137.12756708662317</c:v>
                </c:pt>
                <c:pt idx="9642">
                  <c:v>151.98647330100692</c:v>
                </c:pt>
                <c:pt idx="9643">
                  <c:v>143.81704344266848</c:v>
                </c:pt>
                <c:pt idx="9644">
                  <c:v>100.57007416125107</c:v>
                </c:pt>
                <c:pt idx="9645">
                  <c:v>115.42898037563475</c:v>
                </c:pt>
                <c:pt idx="9646">
                  <c:v>130.28788659001842</c:v>
                </c:pt>
                <c:pt idx="9647">
                  <c:v>145.146792804402</c:v>
                </c:pt>
                <c:pt idx="9648">
                  <c:v>160.00569901878563</c:v>
                </c:pt>
                <c:pt idx="9649">
                  <c:v>174.86460523316927</c:v>
                </c:pt>
                <c:pt idx="9650">
                  <c:v>189.72351144755302</c:v>
                </c:pt>
                <c:pt idx="9651">
                  <c:v>204.58241766193657</c:v>
                </c:pt>
                <c:pt idx="9652">
                  <c:v>107.25955051729633</c:v>
                </c:pt>
                <c:pt idx="9653">
                  <c:v>122.11845673167997</c:v>
                </c:pt>
                <c:pt idx="9654">
                  <c:v>136.97736294606361</c:v>
                </c:pt>
                <c:pt idx="9655">
                  <c:v>151.83626916044716</c:v>
                </c:pt>
                <c:pt idx="9656">
                  <c:v>166.69517537483077</c:v>
                </c:pt>
                <c:pt idx="9657">
                  <c:v>181.55408158921446</c:v>
                </c:pt>
                <c:pt idx="9658">
                  <c:v>196.41298780359804</c:v>
                </c:pt>
                <c:pt idx="9659">
                  <c:v>113.94902687334152</c:v>
                </c:pt>
                <c:pt idx="9660">
                  <c:v>128.80793308772516</c:v>
                </c:pt>
                <c:pt idx="9661">
                  <c:v>143.66683930210874</c:v>
                </c:pt>
                <c:pt idx="9662">
                  <c:v>158.52574551649238</c:v>
                </c:pt>
                <c:pt idx="9663">
                  <c:v>173.38465173087599</c:v>
                </c:pt>
                <c:pt idx="9664">
                  <c:v>188.24355794525962</c:v>
                </c:pt>
                <c:pt idx="9665">
                  <c:v>120.6385032293866</c:v>
                </c:pt>
                <c:pt idx="9666">
                  <c:v>135.49740944377029</c:v>
                </c:pt>
                <c:pt idx="9667">
                  <c:v>150.3563156581539</c:v>
                </c:pt>
                <c:pt idx="9668">
                  <c:v>165.21522187253768</c:v>
                </c:pt>
                <c:pt idx="9669">
                  <c:v>180.07412808692123</c:v>
                </c:pt>
                <c:pt idx="9670">
                  <c:v>127.32797958543179</c:v>
                </c:pt>
                <c:pt idx="9671">
                  <c:v>142.18688579981546</c:v>
                </c:pt>
                <c:pt idx="9672">
                  <c:v>157.04579201419918</c:v>
                </c:pt>
                <c:pt idx="9673">
                  <c:v>171.90469822858273</c:v>
                </c:pt>
                <c:pt idx="9674">
                  <c:v>134.01745594147704</c:v>
                </c:pt>
                <c:pt idx="9675">
                  <c:v>148.87636215586076</c:v>
                </c:pt>
                <c:pt idx="9676">
                  <c:v>163.73526837024423</c:v>
                </c:pt>
                <c:pt idx="9677">
                  <c:v>140.70693229752217</c:v>
                </c:pt>
                <c:pt idx="9678">
                  <c:v>155.56583851190589</c:v>
                </c:pt>
                <c:pt idx="9679">
                  <c:v>147.39640865356736</c:v>
                </c:pt>
                <c:pt idx="9680">
                  <c:v>117.52839208424038</c:v>
                </c:pt>
                <c:pt idx="9681">
                  <c:v>132.38729829862399</c:v>
                </c:pt>
                <c:pt idx="9682">
                  <c:v>147.24620451300765</c:v>
                </c:pt>
                <c:pt idx="9683">
                  <c:v>162.10511072739138</c:v>
                </c:pt>
                <c:pt idx="9684">
                  <c:v>176.96401694177501</c:v>
                </c:pt>
                <c:pt idx="9685">
                  <c:v>191.82292315615871</c:v>
                </c:pt>
                <c:pt idx="9686">
                  <c:v>124.21786844028566</c:v>
                </c:pt>
                <c:pt idx="9687">
                  <c:v>139.07677465466924</c:v>
                </c:pt>
                <c:pt idx="9688">
                  <c:v>153.93568086905293</c:v>
                </c:pt>
                <c:pt idx="9689">
                  <c:v>168.79458708343657</c:v>
                </c:pt>
                <c:pt idx="9690">
                  <c:v>183.65349329782018</c:v>
                </c:pt>
                <c:pt idx="9691">
                  <c:v>130.90734479633085</c:v>
                </c:pt>
                <c:pt idx="9692">
                  <c:v>145.76625101071443</c:v>
                </c:pt>
                <c:pt idx="9693">
                  <c:v>160.62515722509801</c:v>
                </c:pt>
                <c:pt idx="9694">
                  <c:v>175.48406343948182</c:v>
                </c:pt>
                <c:pt idx="9695">
                  <c:v>137.59682115237592</c:v>
                </c:pt>
                <c:pt idx="9696">
                  <c:v>152.45572736675967</c:v>
                </c:pt>
                <c:pt idx="9697">
                  <c:v>167.31463358114317</c:v>
                </c:pt>
                <c:pt idx="9698">
                  <c:v>144.28629750842117</c:v>
                </c:pt>
                <c:pt idx="9699">
                  <c:v>159.14520372280467</c:v>
                </c:pt>
                <c:pt idx="9700">
                  <c:v>150.97577386446625</c:v>
                </c:pt>
                <c:pt idx="9701">
                  <c:v>134.48671000722979</c:v>
                </c:pt>
                <c:pt idx="9702">
                  <c:v>149.3456162216134</c:v>
                </c:pt>
                <c:pt idx="9703">
                  <c:v>164.20452243599703</c:v>
                </c:pt>
                <c:pt idx="9704">
                  <c:v>179.0634286503807</c:v>
                </c:pt>
                <c:pt idx="9705">
                  <c:v>141.17618636327495</c:v>
                </c:pt>
                <c:pt idx="9706">
                  <c:v>156.03509257765853</c:v>
                </c:pt>
                <c:pt idx="9707">
                  <c:v>170.89399879204228</c:v>
                </c:pt>
                <c:pt idx="9708">
                  <c:v>147.86566271932017</c:v>
                </c:pt>
                <c:pt idx="9709">
                  <c:v>162.72456893370381</c:v>
                </c:pt>
                <c:pt idx="9710">
                  <c:v>154.55513907536522</c:v>
                </c:pt>
                <c:pt idx="9711">
                  <c:v>151.44502793021914</c:v>
                </c:pt>
                <c:pt idx="9712">
                  <c:v>166.30393414460278</c:v>
                </c:pt>
                <c:pt idx="9713">
                  <c:v>158.13450428626427</c:v>
                </c:pt>
                <c:pt idx="9714">
                  <c:v>91.577488931794591</c:v>
                </c:pt>
                <c:pt idx="9715">
                  <c:v>106.43639514617834</c:v>
                </c:pt>
                <c:pt idx="9716">
                  <c:v>121.29530136056192</c:v>
                </c:pt>
                <c:pt idx="9717">
                  <c:v>136.15420757494553</c:v>
                </c:pt>
                <c:pt idx="9718">
                  <c:v>151.01311378932917</c:v>
                </c:pt>
                <c:pt idx="9719">
                  <c:v>165.87202000371281</c:v>
                </c:pt>
                <c:pt idx="9720">
                  <c:v>180.73092621809647</c:v>
                </c:pt>
                <c:pt idx="9721">
                  <c:v>195.58983243248014</c:v>
                </c:pt>
                <c:pt idx="9722">
                  <c:v>98.26696528783981</c:v>
                </c:pt>
                <c:pt idx="9723">
                  <c:v>113.12587150222342</c:v>
                </c:pt>
                <c:pt idx="9724">
                  <c:v>127.98477771660708</c:v>
                </c:pt>
                <c:pt idx="9725">
                  <c:v>142.84368393099072</c:v>
                </c:pt>
                <c:pt idx="9726">
                  <c:v>157.70259014537442</c:v>
                </c:pt>
                <c:pt idx="9727">
                  <c:v>172.56149635975797</c:v>
                </c:pt>
                <c:pt idx="9728">
                  <c:v>187.42040257414152</c:v>
                </c:pt>
                <c:pt idx="9729">
                  <c:v>104.95644164388493</c:v>
                </c:pt>
                <c:pt idx="9730">
                  <c:v>119.81534785826861</c:v>
                </c:pt>
                <c:pt idx="9731">
                  <c:v>134.67425407265225</c:v>
                </c:pt>
                <c:pt idx="9732">
                  <c:v>149.53316028703594</c:v>
                </c:pt>
                <c:pt idx="9733">
                  <c:v>164.39206650141946</c:v>
                </c:pt>
                <c:pt idx="9734">
                  <c:v>179.25097271580307</c:v>
                </c:pt>
                <c:pt idx="9735">
                  <c:v>111.64591799993013</c:v>
                </c:pt>
                <c:pt idx="9736">
                  <c:v>126.50482421431386</c:v>
                </c:pt>
                <c:pt idx="9737">
                  <c:v>141.36373042869749</c:v>
                </c:pt>
                <c:pt idx="9738">
                  <c:v>156.22263664308116</c:v>
                </c:pt>
                <c:pt idx="9739">
                  <c:v>171.08154285746471</c:v>
                </c:pt>
                <c:pt idx="9740">
                  <c:v>118.33539435597531</c:v>
                </c:pt>
                <c:pt idx="9741">
                  <c:v>133.19430057035899</c:v>
                </c:pt>
                <c:pt idx="9742">
                  <c:v>148.05320678474257</c:v>
                </c:pt>
                <c:pt idx="9743">
                  <c:v>162.91211299912629</c:v>
                </c:pt>
                <c:pt idx="9744">
                  <c:v>125.02487071202052</c:v>
                </c:pt>
                <c:pt idx="9745">
                  <c:v>139.88377692640415</c:v>
                </c:pt>
                <c:pt idx="9746">
                  <c:v>154.74268314078785</c:v>
                </c:pt>
                <c:pt idx="9747">
                  <c:v>131.71434706806559</c:v>
                </c:pt>
                <c:pt idx="9748">
                  <c:v>146.57325328244943</c:v>
                </c:pt>
                <c:pt idx="9749">
                  <c:v>138.40382342411098</c:v>
                </c:pt>
                <c:pt idx="9750">
                  <c:v>108.535806854784</c:v>
                </c:pt>
                <c:pt idx="9751">
                  <c:v>123.39471306916764</c:v>
                </c:pt>
                <c:pt idx="9752">
                  <c:v>138.25361928355116</c:v>
                </c:pt>
                <c:pt idx="9753">
                  <c:v>153.11252549793488</c:v>
                </c:pt>
                <c:pt idx="9754">
                  <c:v>167.97143171231849</c:v>
                </c:pt>
                <c:pt idx="9755">
                  <c:v>182.8303379267021</c:v>
                </c:pt>
                <c:pt idx="9756">
                  <c:v>115.22528321082908</c:v>
                </c:pt>
                <c:pt idx="9757">
                  <c:v>130.08418942521271</c:v>
                </c:pt>
                <c:pt idx="9758">
                  <c:v>144.94309563959641</c:v>
                </c:pt>
                <c:pt idx="9759">
                  <c:v>159.80200185398013</c:v>
                </c:pt>
                <c:pt idx="9760">
                  <c:v>174.66090806836371</c:v>
                </c:pt>
                <c:pt idx="9761">
                  <c:v>121.91475956687427</c:v>
                </c:pt>
                <c:pt idx="9762">
                  <c:v>136.77366578125782</c:v>
                </c:pt>
                <c:pt idx="9763">
                  <c:v>151.6325719956416</c:v>
                </c:pt>
                <c:pt idx="9764">
                  <c:v>166.49147821002529</c:v>
                </c:pt>
                <c:pt idx="9765">
                  <c:v>128.6042359229194</c:v>
                </c:pt>
                <c:pt idx="9766">
                  <c:v>143.46314213730304</c:v>
                </c:pt>
                <c:pt idx="9767">
                  <c:v>158.32204835168685</c:v>
                </c:pt>
                <c:pt idx="9768">
                  <c:v>135.29371227896468</c:v>
                </c:pt>
                <c:pt idx="9769">
                  <c:v>150.15261849334829</c:v>
                </c:pt>
                <c:pt idx="9770">
                  <c:v>141.98318863500975</c:v>
                </c:pt>
                <c:pt idx="9771">
                  <c:v>125.49412477777324</c:v>
                </c:pt>
                <c:pt idx="9772">
                  <c:v>140.35303099215707</c:v>
                </c:pt>
                <c:pt idx="9773">
                  <c:v>155.21193720654063</c:v>
                </c:pt>
                <c:pt idx="9774">
                  <c:v>170.07084342092426</c:v>
                </c:pt>
                <c:pt idx="9775">
                  <c:v>132.18360113381846</c:v>
                </c:pt>
                <c:pt idx="9776">
                  <c:v>147.04250734820209</c:v>
                </c:pt>
                <c:pt idx="9777">
                  <c:v>161.90141356258582</c:v>
                </c:pt>
                <c:pt idx="9778">
                  <c:v>138.87307748986362</c:v>
                </c:pt>
                <c:pt idx="9779">
                  <c:v>153.73198370424731</c:v>
                </c:pt>
                <c:pt idx="9780">
                  <c:v>145.56255384590878</c:v>
                </c:pt>
                <c:pt idx="9781">
                  <c:v>142.4524427007625</c:v>
                </c:pt>
                <c:pt idx="9782">
                  <c:v>157.31134891514617</c:v>
                </c:pt>
                <c:pt idx="9783">
                  <c:v>149.14191905680784</c:v>
                </c:pt>
                <c:pt idx="9784">
                  <c:v>99.543221625327533</c:v>
                </c:pt>
                <c:pt idx="9785">
                  <c:v>114.4021278397112</c:v>
                </c:pt>
                <c:pt idx="9786">
                  <c:v>129.26103405409484</c:v>
                </c:pt>
                <c:pt idx="9787">
                  <c:v>144.11994026847844</c:v>
                </c:pt>
                <c:pt idx="9788">
                  <c:v>158.97884648286202</c:v>
                </c:pt>
                <c:pt idx="9789">
                  <c:v>173.83775269724566</c:v>
                </c:pt>
                <c:pt idx="9790">
                  <c:v>106.23269798137267</c:v>
                </c:pt>
                <c:pt idx="9791">
                  <c:v>121.09160419575632</c:v>
                </c:pt>
                <c:pt idx="9792">
                  <c:v>135.95051041013997</c:v>
                </c:pt>
                <c:pt idx="9793">
                  <c:v>150.80941662452361</c:v>
                </c:pt>
                <c:pt idx="9794">
                  <c:v>165.66832283890722</c:v>
                </c:pt>
                <c:pt idx="9795">
                  <c:v>112.92217433741791</c:v>
                </c:pt>
                <c:pt idx="9796">
                  <c:v>127.78108055180155</c:v>
                </c:pt>
                <c:pt idx="9797">
                  <c:v>142.63998676618507</c:v>
                </c:pt>
                <c:pt idx="9798">
                  <c:v>157.49889298056877</c:v>
                </c:pt>
                <c:pt idx="9799">
                  <c:v>119.61165069346303</c:v>
                </c:pt>
                <c:pt idx="9800">
                  <c:v>134.47055690784663</c:v>
                </c:pt>
                <c:pt idx="9801">
                  <c:v>149.32946312223027</c:v>
                </c:pt>
                <c:pt idx="9802">
                  <c:v>126.30112704950821</c:v>
                </c:pt>
                <c:pt idx="9803">
                  <c:v>141.16003326389185</c:v>
                </c:pt>
                <c:pt idx="9804">
                  <c:v>132.99060340555332</c:v>
                </c:pt>
                <c:pt idx="9805">
                  <c:v>116.50153954831674</c:v>
                </c:pt>
                <c:pt idx="9806">
                  <c:v>131.36044576270052</c:v>
                </c:pt>
                <c:pt idx="9807">
                  <c:v>146.21935197708405</c:v>
                </c:pt>
                <c:pt idx="9808">
                  <c:v>161.07825819146777</c:v>
                </c:pt>
                <c:pt idx="9809">
                  <c:v>123.19101590436196</c:v>
                </c:pt>
                <c:pt idx="9810">
                  <c:v>138.04992211874574</c:v>
                </c:pt>
                <c:pt idx="9811">
                  <c:v>152.90882833312924</c:v>
                </c:pt>
                <c:pt idx="9812">
                  <c:v>129.88049226040707</c:v>
                </c:pt>
                <c:pt idx="9813">
                  <c:v>144.73939847479085</c:v>
                </c:pt>
                <c:pt idx="9814">
                  <c:v>136.56996861645229</c:v>
                </c:pt>
                <c:pt idx="9815">
                  <c:v>133.45985747130612</c:v>
                </c:pt>
                <c:pt idx="9816">
                  <c:v>148.31876368568982</c:v>
                </c:pt>
                <c:pt idx="9817">
                  <c:v>140.14933382735134</c:v>
                </c:pt>
                <c:pt idx="9818">
                  <c:v>107.50895431886029</c:v>
                </c:pt>
                <c:pt idx="9819">
                  <c:v>122.36786053324388</c:v>
                </c:pt>
                <c:pt idx="9820">
                  <c:v>137.22676674762764</c:v>
                </c:pt>
                <c:pt idx="9821">
                  <c:v>152.08567296201127</c:v>
                </c:pt>
                <c:pt idx="9822">
                  <c:v>114.19843067490554</c:v>
                </c:pt>
                <c:pt idx="9823">
                  <c:v>129.05733688928922</c:v>
                </c:pt>
                <c:pt idx="9824">
                  <c:v>143.91624310367277</c:v>
                </c:pt>
                <c:pt idx="9825">
                  <c:v>120.88790703095064</c:v>
                </c:pt>
                <c:pt idx="9826">
                  <c:v>135.74681324533435</c:v>
                </c:pt>
                <c:pt idx="9827">
                  <c:v>127.57738338699583</c:v>
                </c:pt>
                <c:pt idx="9828">
                  <c:v>124.46727224184966</c:v>
                </c:pt>
                <c:pt idx="9829">
                  <c:v>139.32617845623335</c:v>
                </c:pt>
                <c:pt idx="9830">
                  <c:v>131.15674859789499</c:v>
                </c:pt>
                <c:pt idx="9831">
                  <c:v>115.4746870123932</c:v>
                </c:pt>
                <c:pt idx="9832">
                  <c:v>130.33359322677674</c:v>
                </c:pt>
                <c:pt idx="9833">
                  <c:v>122.16416336843838</c:v>
                </c:pt>
                <c:pt idx="9834">
                  <c:v>89.589449142855344</c:v>
                </c:pt>
                <c:pt idx="9835">
                  <c:v>104.44835535723891</c:v>
                </c:pt>
                <c:pt idx="9836">
                  <c:v>119.30726157162259</c:v>
                </c:pt>
                <c:pt idx="9837">
                  <c:v>134.16616778600635</c:v>
                </c:pt>
                <c:pt idx="9838">
                  <c:v>149.02507400038985</c:v>
                </c:pt>
                <c:pt idx="9839">
                  <c:v>163.8839802147736</c:v>
                </c:pt>
                <c:pt idx="9840">
                  <c:v>178.74288642915721</c:v>
                </c:pt>
                <c:pt idx="9841">
                  <c:v>193.60179264354082</c:v>
                </c:pt>
                <c:pt idx="9842">
                  <c:v>208.46069885792446</c:v>
                </c:pt>
                <c:pt idx="9843">
                  <c:v>96.278925498900534</c:v>
                </c:pt>
                <c:pt idx="9844">
                  <c:v>111.13783171328413</c:v>
                </c:pt>
                <c:pt idx="9845">
                  <c:v>125.99673792766785</c:v>
                </c:pt>
                <c:pt idx="9846">
                  <c:v>140.85564414205149</c:v>
                </c:pt>
                <c:pt idx="9847">
                  <c:v>155.71455035643515</c:v>
                </c:pt>
                <c:pt idx="9848">
                  <c:v>170.57345657081873</c:v>
                </c:pt>
                <c:pt idx="9849">
                  <c:v>185.43236278520232</c:v>
                </c:pt>
                <c:pt idx="9850">
                  <c:v>200.29126899958601</c:v>
                </c:pt>
                <c:pt idx="9851">
                  <c:v>102.96840185494571</c:v>
                </c:pt>
                <c:pt idx="9852">
                  <c:v>117.82730806932933</c:v>
                </c:pt>
                <c:pt idx="9853">
                  <c:v>132.68621428371299</c:v>
                </c:pt>
                <c:pt idx="9854">
                  <c:v>147.54512049809668</c:v>
                </c:pt>
                <c:pt idx="9855">
                  <c:v>162.40402671248017</c:v>
                </c:pt>
                <c:pt idx="9856">
                  <c:v>177.26293292686393</c:v>
                </c:pt>
                <c:pt idx="9857">
                  <c:v>192.12183914124751</c:v>
                </c:pt>
                <c:pt idx="9858">
                  <c:v>109.65787821099087</c:v>
                </c:pt>
                <c:pt idx="9859">
                  <c:v>124.51678442537454</c:v>
                </c:pt>
                <c:pt idx="9860">
                  <c:v>139.37569063975815</c:v>
                </c:pt>
                <c:pt idx="9861">
                  <c:v>154.23459685414181</c:v>
                </c:pt>
                <c:pt idx="9862">
                  <c:v>169.09350306852537</c:v>
                </c:pt>
                <c:pt idx="9863">
                  <c:v>183.95240928290909</c:v>
                </c:pt>
                <c:pt idx="9864">
                  <c:v>116.34735456703602</c:v>
                </c:pt>
                <c:pt idx="9865">
                  <c:v>131.20626078141967</c:v>
                </c:pt>
                <c:pt idx="9866">
                  <c:v>146.06516699580337</c:v>
                </c:pt>
                <c:pt idx="9867">
                  <c:v>160.92407321018698</c:v>
                </c:pt>
                <c:pt idx="9868">
                  <c:v>175.78297942457061</c:v>
                </c:pt>
                <c:pt idx="9869">
                  <c:v>123.03683092308121</c:v>
                </c:pt>
                <c:pt idx="9870">
                  <c:v>137.89573713746486</c:v>
                </c:pt>
                <c:pt idx="9871">
                  <c:v>152.75464335184859</c:v>
                </c:pt>
                <c:pt idx="9872">
                  <c:v>167.61354956623211</c:v>
                </c:pt>
                <c:pt idx="9873">
                  <c:v>129.72630727912647</c:v>
                </c:pt>
                <c:pt idx="9874">
                  <c:v>144.58521349351011</c:v>
                </c:pt>
                <c:pt idx="9875">
                  <c:v>159.44411970789375</c:v>
                </c:pt>
                <c:pt idx="9876">
                  <c:v>136.41578363517164</c:v>
                </c:pt>
                <c:pt idx="9877">
                  <c:v>151.27468984955533</c:v>
                </c:pt>
                <c:pt idx="9878">
                  <c:v>143.1052599912168</c:v>
                </c:pt>
                <c:pt idx="9879">
                  <c:v>106.54776706584471</c:v>
                </c:pt>
                <c:pt idx="9880">
                  <c:v>121.40667328022825</c:v>
                </c:pt>
                <c:pt idx="9881">
                  <c:v>136.26557949461193</c:v>
                </c:pt>
                <c:pt idx="9882">
                  <c:v>151.12448570899556</c:v>
                </c:pt>
                <c:pt idx="9883">
                  <c:v>165.9833919233792</c:v>
                </c:pt>
                <c:pt idx="9884">
                  <c:v>180.84229813776287</c:v>
                </c:pt>
                <c:pt idx="9885">
                  <c:v>195.70120435214633</c:v>
                </c:pt>
                <c:pt idx="9886">
                  <c:v>113.23724342188984</c:v>
                </c:pt>
                <c:pt idx="9887">
                  <c:v>128.09614963627342</c:v>
                </c:pt>
                <c:pt idx="9888">
                  <c:v>142.95505585065712</c:v>
                </c:pt>
                <c:pt idx="9889">
                  <c:v>157.81396206504081</c:v>
                </c:pt>
                <c:pt idx="9890">
                  <c:v>172.67286827942442</c:v>
                </c:pt>
                <c:pt idx="9891">
                  <c:v>187.531774493808</c:v>
                </c:pt>
                <c:pt idx="9892">
                  <c:v>119.92671977793503</c:v>
                </c:pt>
                <c:pt idx="9893">
                  <c:v>134.78562599231864</c:v>
                </c:pt>
                <c:pt idx="9894">
                  <c:v>149.64453220670234</c:v>
                </c:pt>
                <c:pt idx="9895">
                  <c:v>164.50343842108586</c:v>
                </c:pt>
                <c:pt idx="9896">
                  <c:v>179.3623446354695</c:v>
                </c:pt>
                <c:pt idx="9897">
                  <c:v>126.6161961339802</c:v>
                </c:pt>
                <c:pt idx="9898">
                  <c:v>141.47510234836378</c:v>
                </c:pt>
                <c:pt idx="9899">
                  <c:v>156.3340085627475</c:v>
                </c:pt>
                <c:pt idx="9900">
                  <c:v>171.19291477713114</c:v>
                </c:pt>
                <c:pt idx="9901">
                  <c:v>133.30567249002547</c:v>
                </c:pt>
                <c:pt idx="9902">
                  <c:v>148.16457870440908</c:v>
                </c:pt>
                <c:pt idx="9903">
                  <c:v>163.0234849187928</c:v>
                </c:pt>
                <c:pt idx="9904">
                  <c:v>139.99514884607046</c:v>
                </c:pt>
                <c:pt idx="9905">
                  <c:v>154.85405506045427</c:v>
                </c:pt>
                <c:pt idx="9906">
                  <c:v>146.6846252021156</c:v>
                </c:pt>
                <c:pt idx="9907">
                  <c:v>123.50608498883413</c:v>
                </c:pt>
                <c:pt idx="9908">
                  <c:v>138.36499120321764</c:v>
                </c:pt>
                <c:pt idx="9909">
                  <c:v>153.22389741760131</c:v>
                </c:pt>
                <c:pt idx="9910">
                  <c:v>168.08280363198486</c:v>
                </c:pt>
                <c:pt idx="9911">
                  <c:v>182.94170984636855</c:v>
                </c:pt>
                <c:pt idx="9912">
                  <c:v>130.1955613448792</c:v>
                </c:pt>
                <c:pt idx="9913">
                  <c:v>145.05446755926283</c:v>
                </c:pt>
                <c:pt idx="9914">
                  <c:v>159.9133737736465</c:v>
                </c:pt>
                <c:pt idx="9915">
                  <c:v>174.77227998803031</c:v>
                </c:pt>
                <c:pt idx="9916">
                  <c:v>136.8850377009243</c:v>
                </c:pt>
                <c:pt idx="9917">
                  <c:v>151.74394391530799</c:v>
                </c:pt>
                <c:pt idx="9918">
                  <c:v>166.60285012969166</c:v>
                </c:pt>
                <c:pt idx="9919">
                  <c:v>143.57451405696966</c:v>
                </c:pt>
                <c:pt idx="9920">
                  <c:v>158.43342027135316</c:v>
                </c:pt>
                <c:pt idx="9921">
                  <c:v>150.26399041301465</c:v>
                </c:pt>
                <c:pt idx="9922">
                  <c:v>140.4644029118233</c:v>
                </c:pt>
                <c:pt idx="9923">
                  <c:v>155.32330912620685</c:v>
                </c:pt>
                <c:pt idx="9924">
                  <c:v>170.1822153405906</c:v>
                </c:pt>
                <c:pt idx="9925">
                  <c:v>147.1538792678686</c:v>
                </c:pt>
                <c:pt idx="9926">
                  <c:v>162.0127854822521</c:v>
                </c:pt>
                <c:pt idx="9927">
                  <c:v>153.84335562391362</c:v>
                </c:pt>
                <c:pt idx="9928">
                  <c:v>157.42272083481265</c:v>
                </c:pt>
                <c:pt idx="9929">
                  <c:v>97.555181836388172</c:v>
                </c:pt>
                <c:pt idx="9930">
                  <c:v>112.4140880507718</c:v>
                </c:pt>
                <c:pt idx="9931">
                  <c:v>127.27299426515549</c:v>
                </c:pt>
                <c:pt idx="9932">
                  <c:v>142.13190047953915</c:v>
                </c:pt>
                <c:pt idx="9933">
                  <c:v>156.99080669392274</c:v>
                </c:pt>
                <c:pt idx="9934">
                  <c:v>171.84971290830634</c:v>
                </c:pt>
                <c:pt idx="9935">
                  <c:v>186.70861912269001</c:v>
                </c:pt>
                <c:pt idx="9936">
                  <c:v>104.24465819243335</c:v>
                </c:pt>
                <c:pt idx="9937">
                  <c:v>119.10356440681701</c:v>
                </c:pt>
                <c:pt idx="9938">
                  <c:v>133.96247062120062</c:v>
                </c:pt>
                <c:pt idx="9939">
                  <c:v>148.82137683558426</c:v>
                </c:pt>
                <c:pt idx="9940">
                  <c:v>163.68028304996795</c:v>
                </c:pt>
                <c:pt idx="9941">
                  <c:v>178.53918926435159</c:v>
                </c:pt>
                <c:pt idx="9942">
                  <c:v>110.93413454847854</c:v>
                </c:pt>
                <c:pt idx="9943">
                  <c:v>125.79304076286222</c:v>
                </c:pt>
                <c:pt idx="9944">
                  <c:v>140.65194697724584</c:v>
                </c:pt>
                <c:pt idx="9945">
                  <c:v>155.51085319162942</c:v>
                </c:pt>
                <c:pt idx="9946">
                  <c:v>170.369759406013</c:v>
                </c:pt>
                <c:pt idx="9947">
                  <c:v>117.62361090452373</c:v>
                </c:pt>
                <c:pt idx="9948">
                  <c:v>132.48251711890737</c:v>
                </c:pt>
                <c:pt idx="9949">
                  <c:v>147.34142333329095</c:v>
                </c:pt>
                <c:pt idx="9950">
                  <c:v>162.20032954767464</c:v>
                </c:pt>
                <c:pt idx="9951">
                  <c:v>124.31308726056893</c:v>
                </c:pt>
                <c:pt idx="9952">
                  <c:v>139.17199347495256</c:v>
                </c:pt>
                <c:pt idx="9953">
                  <c:v>154.03089968933614</c:v>
                </c:pt>
                <c:pt idx="9954">
                  <c:v>131.00256361661417</c:v>
                </c:pt>
                <c:pt idx="9955">
                  <c:v>145.86146983099769</c:v>
                </c:pt>
                <c:pt idx="9956">
                  <c:v>137.69203997265913</c:v>
                </c:pt>
                <c:pt idx="9957">
                  <c:v>114.51349975937744</c:v>
                </c:pt>
                <c:pt idx="9958">
                  <c:v>129.37240597376109</c:v>
                </c:pt>
                <c:pt idx="9959">
                  <c:v>144.23131218814473</c:v>
                </c:pt>
                <c:pt idx="9960">
                  <c:v>159.09021840252842</c:v>
                </c:pt>
                <c:pt idx="9961">
                  <c:v>173.949124616912</c:v>
                </c:pt>
                <c:pt idx="9962">
                  <c:v>121.20297611542264</c:v>
                </c:pt>
                <c:pt idx="9963">
                  <c:v>136.06188232980637</c:v>
                </c:pt>
                <c:pt idx="9964">
                  <c:v>150.92078854418997</c:v>
                </c:pt>
                <c:pt idx="9965">
                  <c:v>165.77969475857367</c:v>
                </c:pt>
                <c:pt idx="9966">
                  <c:v>127.89245247146782</c:v>
                </c:pt>
                <c:pt idx="9967">
                  <c:v>142.75135868585147</c:v>
                </c:pt>
                <c:pt idx="9968">
                  <c:v>157.61026490023517</c:v>
                </c:pt>
                <c:pt idx="9969">
                  <c:v>134.58192882751302</c:v>
                </c:pt>
                <c:pt idx="9970">
                  <c:v>149.44083504189666</c:v>
                </c:pt>
                <c:pt idx="9971">
                  <c:v>141.2714051835581</c:v>
                </c:pt>
                <c:pt idx="9972">
                  <c:v>131.47181768236686</c:v>
                </c:pt>
                <c:pt idx="9973">
                  <c:v>146.33072389675056</c:v>
                </c:pt>
                <c:pt idx="9974">
                  <c:v>161.18963011113405</c:v>
                </c:pt>
                <c:pt idx="9975">
                  <c:v>138.16129403841197</c:v>
                </c:pt>
                <c:pt idx="9976">
                  <c:v>153.02020025279563</c:v>
                </c:pt>
                <c:pt idx="9977">
                  <c:v>144.85077039445724</c:v>
                </c:pt>
                <c:pt idx="9978">
                  <c:v>148.43013560535618</c:v>
                </c:pt>
                <c:pt idx="9979">
                  <c:v>105.52091452992106</c:v>
                </c:pt>
                <c:pt idx="9980">
                  <c:v>120.37982074430465</c:v>
                </c:pt>
                <c:pt idx="9981">
                  <c:v>135.2387269586884</c:v>
                </c:pt>
                <c:pt idx="9982">
                  <c:v>150.09763317307181</c:v>
                </c:pt>
                <c:pt idx="9983">
                  <c:v>164.95653938745556</c:v>
                </c:pt>
                <c:pt idx="9984">
                  <c:v>112.21039088596621</c:v>
                </c:pt>
                <c:pt idx="9985">
                  <c:v>127.06929710034989</c:v>
                </c:pt>
                <c:pt idx="9986">
                  <c:v>141.92820331473339</c:v>
                </c:pt>
                <c:pt idx="9987">
                  <c:v>156.78710952911709</c:v>
                </c:pt>
                <c:pt idx="9988">
                  <c:v>118.89986724201137</c:v>
                </c:pt>
                <c:pt idx="9989">
                  <c:v>133.75877345639503</c:v>
                </c:pt>
                <c:pt idx="9990">
                  <c:v>148.61767967077867</c:v>
                </c:pt>
                <c:pt idx="9991">
                  <c:v>125.58934359805659</c:v>
                </c:pt>
                <c:pt idx="9992">
                  <c:v>140.44824981244022</c:v>
                </c:pt>
                <c:pt idx="9993">
                  <c:v>132.27881995410172</c:v>
                </c:pt>
                <c:pt idx="9994">
                  <c:v>122.47923245291037</c:v>
                </c:pt>
                <c:pt idx="9995">
                  <c:v>137.33813866729395</c:v>
                </c:pt>
                <c:pt idx="9996">
                  <c:v>152.19704488167764</c:v>
                </c:pt>
                <c:pt idx="9997">
                  <c:v>129.16870880895553</c:v>
                </c:pt>
                <c:pt idx="9998">
                  <c:v>144.02761502333911</c:v>
                </c:pt>
                <c:pt idx="9999">
                  <c:v>135.85818516500066</c:v>
                </c:pt>
                <c:pt idx="10000">
                  <c:v>139.43755037589969</c:v>
                </c:pt>
                <c:pt idx="10001">
                  <c:v>113.48664722345389</c:v>
                </c:pt>
                <c:pt idx="10002">
                  <c:v>128.34555343783745</c:v>
                </c:pt>
                <c:pt idx="10003">
                  <c:v>143.204459652221</c:v>
                </c:pt>
                <c:pt idx="10004">
                  <c:v>120.17612357949903</c:v>
                </c:pt>
                <c:pt idx="10005">
                  <c:v>135.03502979388264</c:v>
                </c:pt>
                <c:pt idx="10006">
                  <c:v>126.86559993554431</c:v>
                </c:pt>
                <c:pt idx="10007">
                  <c:v>130.44496514644322</c:v>
                </c:pt>
                <c:pt idx="10008">
                  <c:v>121.45237991698664</c:v>
                </c:pt>
                <c:pt idx="10009">
                  <c:v>95.567142047448854</c:v>
                </c:pt>
                <c:pt idx="10010">
                  <c:v>110.42604826183256</c:v>
                </c:pt>
                <c:pt idx="10011">
                  <c:v>125.28495447621619</c:v>
                </c:pt>
                <c:pt idx="10012">
                  <c:v>140.14386069059987</c:v>
                </c:pt>
                <c:pt idx="10013">
                  <c:v>155.00276690498342</c:v>
                </c:pt>
                <c:pt idx="10014">
                  <c:v>169.86167311936714</c:v>
                </c:pt>
                <c:pt idx="10015">
                  <c:v>184.72057933375078</c:v>
                </c:pt>
                <c:pt idx="10016">
                  <c:v>199.57948554813441</c:v>
                </c:pt>
                <c:pt idx="10017">
                  <c:v>102.25661840349397</c:v>
                </c:pt>
                <c:pt idx="10018">
                  <c:v>117.11552461787772</c:v>
                </c:pt>
                <c:pt idx="10019">
                  <c:v>131.97443083226136</c:v>
                </c:pt>
                <c:pt idx="10020">
                  <c:v>146.83333704664503</c:v>
                </c:pt>
                <c:pt idx="10021">
                  <c:v>161.69224326102866</c:v>
                </c:pt>
                <c:pt idx="10022">
                  <c:v>176.55114947541233</c:v>
                </c:pt>
                <c:pt idx="10023">
                  <c:v>191.41005568979588</c:v>
                </c:pt>
                <c:pt idx="10024">
                  <c:v>108.94609475953918</c:v>
                </c:pt>
                <c:pt idx="10025">
                  <c:v>123.80500097392292</c:v>
                </c:pt>
                <c:pt idx="10026">
                  <c:v>138.6639071883065</c:v>
                </c:pt>
                <c:pt idx="10027">
                  <c:v>153.52281340269028</c:v>
                </c:pt>
                <c:pt idx="10028">
                  <c:v>168.38171961707383</c:v>
                </c:pt>
                <c:pt idx="10029">
                  <c:v>183.24062583145729</c:v>
                </c:pt>
                <c:pt idx="10030">
                  <c:v>115.63557111558448</c:v>
                </c:pt>
                <c:pt idx="10031">
                  <c:v>130.49447732996805</c:v>
                </c:pt>
                <c:pt idx="10032">
                  <c:v>145.35338354435169</c:v>
                </c:pt>
                <c:pt idx="10033">
                  <c:v>160.21228975873535</c:v>
                </c:pt>
                <c:pt idx="10034">
                  <c:v>175.07119597311896</c:v>
                </c:pt>
                <c:pt idx="10035">
                  <c:v>122.32504747162957</c:v>
                </c:pt>
                <c:pt idx="10036">
                  <c:v>137.18395368601327</c:v>
                </c:pt>
                <c:pt idx="10037">
                  <c:v>152.04285990039688</c:v>
                </c:pt>
                <c:pt idx="10038">
                  <c:v>166.9017661147806</c:v>
                </c:pt>
                <c:pt idx="10039">
                  <c:v>129.01452382767488</c:v>
                </c:pt>
                <c:pt idx="10040">
                  <c:v>143.87343004205846</c:v>
                </c:pt>
                <c:pt idx="10041">
                  <c:v>158.73233625644198</c:v>
                </c:pt>
                <c:pt idx="10042">
                  <c:v>135.70400018371996</c:v>
                </c:pt>
                <c:pt idx="10043">
                  <c:v>150.56290639810365</c:v>
                </c:pt>
                <c:pt idx="10044">
                  <c:v>142.39347653976506</c:v>
                </c:pt>
                <c:pt idx="10045">
                  <c:v>112.52545997043825</c:v>
                </c:pt>
                <c:pt idx="10046">
                  <c:v>127.38436618482181</c:v>
                </c:pt>
                <c:pt idx="10047">
                  <c:v>142.24327239920555</c:v>
                </c:pt>
                <c:pt idx="10048">
                  <c:v>157.10217861358916</c:v>
                </c:pt>
                <c:pt idx="10049">
                  <c:v>171.9610848279728</c:v>
                </c:pt>
                <c:pt idx="10050">
                  <c:v>186.81999104235658</c:v>
                </c:pt>
                <c:pt idx="10051">
                  <c:v>119.21493632648344</c:v>
                </c:pt>
                <c:pt idx="10052">
                  <c:v>134.07384254086708</c:v>
                </c:pt>
                <c:pt idx="10053">
                  <c:v>148.93274875525071</c:v>
                </c:pt>
                <c:pt idx="10054">
                  <c:v>163.79165496963435</c:v>
                </c:pt>
                <c:pt idx="10055">
                  <c:v>178.65056118401793</c:v>
                </c:pt>
                <c:pt idx="10056">
                  <c:v>125.90441268252857</c:v>
                </c:pt>
                <c:pt idx="10057">
                  <c:v>140.76331889691235</c:v>
                </c:pt>
                <c:pt idx="10058">
                  <c:v>155.62222511129596</c:v>
                </c:pt>
                <c:pt idx="10059">
                  <c:v>170.48113132567943</c:v>
                </c:pt>
                <c:pt idx="10060">
                  <c:v>132.59388903857374</c:v>
                </c:pt>
                <c:pt idx="10061">
                  <c:v>147.4527952529574</c:v>
                </c:pt>
                <c:pt idx="10062">
                  <c:v>162.31170146734095</c:v>
                </c:pt>
                <c:pt idx="10063">
                  <c:v>139.28336539461904</c:v>
                </c:pt>
                <c:pt idx="10064">
                  <c:v>154.14227160900262</c:v>
                </c:pt>
                <c:pt idx="10065">
                  <c:v>145.97284175066406</c:v>
                </c:pt>
                <c:pt idx="10066">
                  <c:v>129.48377789342751</c:v>
                </c:pt>
                <c:pt idx="10067">
                  <c:v>144.34268410781118</c:v>
                </c:pt>
                <c:pt idx="10068">
                  <c:v>159.20159032219482</c:v>
                </c:pt>
                <c:pt idx="10069">
                  <c:v>174.06049653657851</c:v>
                </c:pt>
                <c:pt idx="10070">
                  <c:v>136.17325424947271</c:v>
                </c:pt>
                <c:pt idx="10071">
                  <c:v>151.03216046385631</c:v>
                </c:pt>
                <c:pt idx="10072">
                  <c:v>165.89106667823998</c:v>
                </c:pt>
                <c:pt idx="10073">
                  <c:v>142.86273060551781</c:v>
                </c:pt>
                <c:pt idx="10074">
                  <c:v>157.72163681990156</c:v>
                </c:pt>
                <c:pt idx="10075">
                  <c:v>149.55220696156306</c:v>
                </c:pt>
                <c:pt idx="10076">
                  <c:v>146.4420958164169</c:v>
                </c:pt>
                <c:pt idx="10077">
                  <c:v>161.30100203080048</c:v>
                </c:pt>
                <c:pt idx="10078">
                  <c:v>153.13157217246194</c:v>
                </c:pt>
                <c:pt idx="10079">
                  <c:v>103.53287474098175</c:v>
                </c:pt>
                <c:pt idx="10080">
                  <c:v>118.39178095536535</c:v>
                </c:pt>
                <c:pt idx="10081">
                  <c:v>133.250687169749</c:v>
                </c:pt>
                <c:pt idx="10082">
                  <c:v>148.10959338413264</c:v>
                </c:pt>
                <c:pt idx="10083">
                  <c:v>162.96849959851625</c:v>
                </c:pt>
                <c:pt idx="10084">
                  <c:v>177.8274058129</c:v>
                </c:pt>
                <c:pt idx="10085">
                  <c:v>110.22235109702687</c:v>
                </c:pt>
                <c:pt idx="10086">
                  <c:v>125.0812573114106</c:v>
                </c:pt>
                <c:pt idx="10087">
                  <c:v>139.94016352579425</c:v>
                </c:pt>
                <c:pt idx="10088">
                  <c:v>154.79906974017766</c:v>
                </c:pt>
                <c:pt idx="10089">
                  <c:v>169.65797595456161</c:v>
                </c:pt>
                <c:pt idx="10090">
                  <c:v>116.91182745307212</c:v>
                </c:pt>
                <c:pt idx="10091">
                  <c:v>131.77073366745572</c:v>
                </c:pt>
                <c:pt idx="10092">
                  <c:v>146.62963988183941</c:v>
                </c:pt>
                <c:pt idx="10093">
                  <c:v>161.4885460962231</c:v>
                </c:pt>
                <c:pt idx="10094">
                  <c:v>123.60130380911735</c:v>
                </c:pt>
                <c:pt idx="10095">
                  <c:v>138.46021002350088</c:v>
                </c:pt>
                <c:pt idx="10096">
                  <c:v>153.31911623788451</c:v>
                </c:pt>
                <c:pt idx="10097">
                  <c:v>130.29078016516237</c:v>
                </c:pt>
                <c:pt idx="10098">
                  <c:v>145.14968637954615</c:v>
                </c:pt>
                <c:pt idx="10099">
                  <c:v>136.98025652120765</c:v>
                </c:pt>
                <c:pt idx="10100">
                  <c:v>120.49119266397105</c:v>
                </c:pt>
                <c:pt idx="10101">
                  <c:v>135.35009887835466</c:v>
                </c:pt>
                <c:pt idx="10102">
                  <c:v>150.20900509273847</c:v>
                </c:pt>
                <c:pt idx="10103">
                  <c:v>165.06791130712199</c:v>
                </c:pt>
                <c:pt idx="10104">
                  <c:v>127.18066902001625</c:v>
                </c:pt>
                <c:pt idx="10105">
                  <c:v>142.0395752343999</c:v>
                </c:pt>
                <c:pt idx="10106">
                  <c:v>156.89848144878349</c:v>
                </c:pt>
                <c:pt idx="10107">
                  <c:v>133.87014537606143</c:v>
                </c:pt>
                <c:pt idx="10108">
                  <c:v>148.7290515904451</c:v>
                </c:pt>
                <c:pt idx="10109">
                  <c:v>140.55962173210662</c:v>
                </c:pt>
                <c:pt idx="10110">
                  <c:v>137.4495105869604</c:v>
                </c:pt>
                <c:pt idx="10111">
                  <c:v>152.30841680134404</c:v>
                </c:pt>
                <c:pt idx="10112">
                  <c:v>144.13898694300559</c:v>
                </c:pt>
                <c:pt idx="10113">
                  <c:v>111.49860743451453</c:v>
                </c:pt>
                <c:pt idx="10114">
                  <c:v>126.35751364889825</c:v>
                </c:pt>
                <c:pt idx="10115">
                  <c:v>141.2164198632818</c:v>
                </c:pt>
                <c:pt idx="10116">
                  <c:v>156.07532607766547</c:v>
                </c:pt>
                <c:pt idx="10117">
                  <c:v>118.18808379055966</c:v>
                </c:pt>
                <c:pt idx="10118">
                  <c:v>133.04699000494341</c:v>
                </c:pt>
                <c:pt idx="10119">
                  <c:v>147.90589621932708</c:v>
                </c:pt>
                <c:pt idx="10120">
                  <c:v>124.87756014660485</c:v>
                </c:pt>
                <c:pt idx="10121">
                  <c:v>139.73646636098863</c:v>
                </c:pt>
                <c:pt idx="10122">
                  <c:v>131.56703650265015</c:v>
                </c:pt>
                <c:pt idx="10123">
                  <c:v>128.45692535750399</c:v>
                </c:pt>
                <c:pt idx="10124">
                  <c:v>143.31583157188754</c:v>
                </c:pt>
                <c:pt idx="10125">
                  <c:v>135.1464017135491</c:v>
                </c:pt>
                <c:pt idx="10126">
                  <c:v>119.46434012804738</c:v>
                </c:pt>
                <c:pt idx="10127">
                  <c:v>134.32324634243119</c:v>
                </c:pt>
                <c:pt idx="10128">
                  <c:v>126.1538164840926</c:v>
                </c:pt>
                <c:pt idx="10129">
                  <c:v>101.54483495204246</c:v>
                </c:pt>
                <c:pt idx="10130">
                  <c:v>116.40374116642612</c:v>
                </c:pt>
                <c:pt idx="10131">
                  <c:v>131.26264738080977</c:v>
                </c:pt>
                <c:pt idx="10132">
                  <c:v>146.12155359519349</c:v>
                </c:pt>
                <c:pt idx="10133">
                  <c:v>160.98045980957701</c:v>
                </c:pt>
                <c:pt idx="10134">
                  <c:v>175.83936602396068</c:v>
                </c:pt>
                <c:pt idx="10135">
                  <c:v>190.69827223834432</c:v>
                </c:pt>
                <c:pt idx="10136">
                  <c:v>108.23431130808758</c:v>
                </c:pt>
                <c:pt idx="10137">
                  <c:v>123.09321752247132</c:v>
                </c:pt>
                <c:pt idx="10138">
                  <c:v>137.9521237368549</c:v>
                </c:pt>
                <c:pt idx="10139">
                  <c:v>152.81102995123868</c:v>
                </c:pt>
                <c:pt idx="10140">
                  <c:v>167.66993616562218</c:v>
                </c:pt>
                <c:pt idx="10141">
                  <c:v>182.52884238000578</c:v>
                </c:pt>
                <c:pt idx="10142">
                  <c:v>114.92378766413279</c:v>
                </c:pt>
                <c:pt idx="10143">
                  <c:v>129.78269387851648</c:v>
                </c:pt>
                <c:pt idx="10144">
                  <c:v>144.64160009290003</c:v>
                </c:pt>
                <c:pt idx="10145">
                  <c:v>159.50050630728367</c:v>
                </c:pt>
                <c:pt idx="10146">
                  <c:v>174.35941252166742</c:v>
                </c:pt>
                <c:pt idx="10147">
                  <c:v>121.61326402017794</c:v>
                </c:pt>
                <c:pt idx="10148">
                  <c:v>136.4721702345617</c:v>
                </c:pt>
                <c:pt idx="10149">
                  <c:v>151.33107644894531</c:v>
                </c:pt>
                <c:pt idx="10150">
                  <c:v>166.18998266332881</c:v>
                </c:pt>
                <c:pt idx="10151">
                  <c:v>128.30274037622323</c:v>
                </c:pt>
                <c:pt idx="10152">
                  <c:v>143.16164659060689</c:v>
                </c:pt>
                <c:pt idx="10153">
                  <c:v>158.0205528049905</c:v>
                </c:pt>
                <c:pt idx="10154">
                  <c:v>134.99221673226825</c:v>
                </c:pt>
                <c:pt idx="10155">
                  <c:v>149.85112294665197</c:v>
                </c:pt>
                <c:pt idx="10156">
                  <c:v>141.68169308831358</c:v>
                </c:pt>
                <c:pt idx="10157">
                  <c:v>118.50315287503187</c:v>
                </c:pt>
                <c:pt idx="10158">
                  <c:v>133.36205908941548</c:v>
                </c:pt>
                <c:pt idx="10159">
                  <c:v>148.22096530379906</c:v>
                </c:pt>
                <c:pt idx="10160">
                  <c:v>163.07987151818278</c:v>
                </c:pt>
                <c:pt idx="10161">
                  <c:v>177.93877773256634</c:v>
                </c:pt>
                <c:pt idx="10162">
                  <c:v>125.19262923107701</c:v>
                </c:pt>
                <c:pt idx="10163">
                  <c:v>140.05153544546059</c:v>
                </c:pt>
                <c:pt idx="10164">
                  <c:v>154.91044165984422</c:v>
                </c:pt>
                <c:pt idx="10165">
                  <c:v>169.76934787422795</c:v>
                </c:pt>
                <c:pt idx="10166">
                  <c:v>131.88210558712217</c:v>
                </c:pt>
                <c:pt idx="10167">
                  <c:v>146.74101180150578</c:v>
                </c:pt>
                <c:pt idx="10168">
                  <c:v>161.59991801588944</c:v>
                </c:pt>
                <c:pt idx="10169">
                  <c:v>138.5715819431673</c:v>
                </c:pt>
                <c:pt idx="10170">
                  <c:v>153.43048815755088</c:v>
                </c:pt>
                <c:pt idx="10171">
                  <c:v>145.26105829921249</c:v>
                </c:pt>
                <c:pt idx="10172">
                  <c:v>135.46147079802103</c:v>
                </c:pt>
                <c:pt idx="10173">
                  <c:v>150.32037701240483</c:v>
                </c:pt>
                <c:pt idx="10174">
                  <c:v>165.17928322678844</c:v>
                </c:pt>
                <c:pt idx="10175">
                  <c:v>142.15094715406633</c:v>
                </c:pt>
                <c:pt idx="10176">
                  <c:v>157.00985336844988</c:v>
                </c:pt>
                <c:pt idx="10177">
                  <c:v>148.84042351011144</c:v>
                </c:pt>
                <c:pt idx="10178">
                  <c:v>152.41978872101041</c:v>
                </c:pt>
                <c:pt idx="10179">
                  <c:v>109.51056764557528</c:v>
                </c:pt>
                <c:pt idx="10180">
                  <c:v>124.36947385995893</c:v>
                </c:pt>
                <c:pt idx="10181">
                  <c:v>139.22838007434262</c:v>
                </c:pt>
                <c:pt idx="10182">
                  <c:v>154.0872862887262</c:v>
                </c:pt>
                <c:pt idx="10183">
                  <c:v>168.9461925031099</c:v>
                </c:pt>
                <c:pt idx="10184">
                  <c:v>116.20004400162053</c:v>
                </c:pt>
                <c:pt idx="10185">
                  <c:v>131.05895021600423</c:v>
                </c:pt>
                <c:pt idx="10186">
                  <c:v>145.91785643038773</c:v>
                </c:pt>
                <c:pt idx="10187">
                  <c:v>160.77676264477154</c:v>
                </c:pt>
                <c:pt idx="10188">
                  <c:v>122.88952035766565</c:v>
                </c:pt>
                <c:pt idx="10189">
                  <c:v>137.7484265720492</c:v>
                </c:pt>
                <c:pt idx="10190">
                  <c:v>152.60733278643295</c:v>
                </c:pt>
                <c:pt idx="10191">
                  <c:v>129.57899671371084</c:v>
                </c:pt>
                <c:pt idx="10192">
                  <c:v>144.43790292809447</c:v>
                </c:pt>
                <c:pt idx="10193">
                  <c:v>136.26847306975597</c:v>
                </c:pt>
                <c:pt idx="10194">
                  <c:v>126.46888556856462</c:v>
                </c:pt>
                <c:pt idx="10195">
                  <c:v>141.32779178294828</c:v>
                </c:pt>
                <c:pt idx="10196">
                  <c:v>156.18669799733195</c:v>
                </c:pt>
                <c:pt idx="10197">
                  <c:v>133.15836192460978</c:v>
                </c:pt>
                <c:pt idx="10198">
                  <c:v>148.01726813899339</c:v>
                </c:pt>
                <c:pt idx="10199">
                  <c:v>139.847838280655</c:v>
                </c:pt>
                <c:pt idx="10200">
                  <c:v>143.427203491554</c:v>
                </c:pt>
                <c:pt idx="10201">
                  <c:v>117.47630033910811</c:v>
                </c:pt>
                <c:pt idx="10202">
                  <c:v>132.33520655349173</c:v>
                </c:pt>
                <c:pt idx="10203">
                  <c:v>147.19411276787548</c:v>
                </c:pt>
                <c:pt idx="10204">
                  <c:v>124.16577669515337</c:v>
                </c:pt>
                <c:pt idx="10205">
                  <c:v>139.02468290953692</c:v>
                </c:pt>
                <c:pt idx="10206">
                  <c:v>130.85525305119847</c:v>
                </c:pt>
                <c:pt idx="10207">
                  <c:v>134.43461826209739</c:v>
                </c:pt>
                <c:pt idx="10208">
                  <c:v>125.44203303264089</c:v>
                </c:pt>
                <c:pt idx="10209">
                  <c:v>107.52252785663597</c:v>
                </c:pt>
                <c:pt idx="10210">
                  <c:v>122.38143407101965</c:v>
                </c:pt>
                <c:pt idx="10211">
                  <c:v>137.24034028540325</c:v>
                </c:pt>
                <c:pt idx="10212">
                  <c:v>152.09924649978689</c:v>
                </c:pt>
                <c:pt idx="10213">
                  <c:v>166.95815271417064</c:v>
                </c:pt>
                <c:pt idx="10214">
                  <c:v>181.81705892855422</c:v>
                </c:pt>
                <c:pt idx="10215">
                  <c:v>114.21200421268119</c:v>
                </c:pt>
                <c:pt idx="10216">
                  <c:v>129.07091042706483</c:v>
                </c:pt>
                <c:pt idx="10217">
                  <c:v>143.92981664144844</c:v>
                </c:pt>
                <c:pt idx="10218">
                  <c:v>158.78872285583213</c:v>
                </c:pt>
                <c:pt idx="10219">
                  <c:v>173.64762907021571</c:v>
                </c:pt>
                <c:pt idx="10220">
                  <c:v>120.90148056872624</c:v>
                </c:pt>
                <c:pt idx="10221">
                  <c:v>135.76038678310999</c:v>
                </c:pt>
                <c:pt idx="10222">
                  <c:v>150.61929299749369</c:v>
                </c:pt>
                <c:pt idx="10223">
                  <c:v>165.47819921187738</c:v>
                </c:pt>
                <c:pt idx="10224">
                  <c:v>127.59095692477159</c:v>
                </c:pt>
                <c:pt idx="10225">
                  <c:v>142.44986313915518</c:v>
                </c:pt>
                <c:pt idx="10226">
                  <c:v>157.30876935353879</c:v>
                </c:pt>
                <c:pt idx="10227">
                  <c:v>134.28043328081665</c:v>
                </c:pt>
                <c:pt idx="10228">
                  <c:v>149.13933949520026</c:v>
                </c:pt>
                <c:pt idx="10229">
                  <c:v>140.96990963686187</c:v>
                </c:pt>
                <c:pt idx="10230">
                  <c:v>124.48084577962544</c:v>
                </c:pt>
                <c:pt idx="10231">
                  <c:v>139.33975199400891</c:v>
                </c:pt>
                <c:pt idx="10232">
                  <c:v>154.19865820839271</c:v>
                </c:pt>
                <c:pt idx="10233">
                  <c:v>169.05756442277632</c:v>
                </c:pt>
                <c:pt idx="10234">
                  <c:v>131.17032213567052</c:v>
                </c:pt>
                <c:pt idx="10235">
                  <c:v>146.02922835005421</c:v>
                </c:pt>
                <c:pt idx="10236">
                  <c:v>160.88813456443773</c:v>
                </c:pt>
                <c:pt idx="10237">
                  <c:v>137.85979849171559</c:v>
                </c:pt>
                <c:pt idx="10238">
                  <c:v>152.71870470609929</c:v>
                </c:pt>
                <c:pt idx="10239">
                  <c:v>144.54927484776093</c:v>
                </c:pt>
                <c:pt idx="10240">
                  <c:v>141.43916370261468</c:v>
                </c:pt>
                <c:pt idx="10241">
                  <c:v>156.29806991699832</c:v>
                </c:pt>
                <c:pt idx="10242">
                  <c:v>148.12864005865978</c:v>
                </c:pt>
                <c:pt idx="10243">
                  <c:v>115.48826055016885</c:v>
                </c:pt>
                <c:pt idx="10244">
                  <c:v>130.34716676455253</c:v>
                </c:pt>
                <c:pt idx="10245">
                  <c:v>145.20607297893616</c:v>
                </c:pt>
                <c:pt idx="10246">
                  <c:v>160.06497919331977</c:v>
                </c:pt>
                <c:pt idx="10247">
                  <c:v>122.17773690621397</c:v>
                </c:pt>
                <c:pt idx="10248">
                  <c:v>137.0366431205976</c:v>
                </c:pt>
                <c:pt idx="10249">
                  <c:v>151.8955493349813</c:v>
                </c:pt>
                <c:pt idx="10250">
                  <c:v>128.86721326225927</c:v>
                </c:pt>
                <c:pt idx="10251">
                  <c:v>143.72611947664291</c:v>
                </c:pt>
                <c:pt idx="10252">
                  <c:v>135.55668961830435</c:v>
                </c:pt>
                <c:pt idx="10253">
                  <c:v>132.4465784731581</c:v>
                </c:pt>
                <c:pt idx="10254">
                  <c:v>147.30548468754171</c:v>
                </c:pt>
                <c:pt idx="10255">
                  <c:v>139.13605482920337</c:v>
                </c:pt>
                <c:pt idx="10256">
                  <c:v>123.45399324370167</c:v>
                </c:pt>
                <c:pt idx="10257">
                  <c:v>138.3128994580853</c:v>
                </c:pt>
                <c:pt idx="10258">
                  <c:v>130.14346959974688</c:v>
                </c:pt>
                <c:pt idx="10259">
                  <c:v>113.50022076122956</c:v>
                </c:pt>
                <c:pt idx="10260">
                  <c:v>128.35912697561321</c:v>
                </c:pt>
                <c:pt idx="10261">
                  <c:v>143.21803318999687</c:v>
                </c:pt>
                <c:pt idx="10262">
                  <c:v>158.07693940438043</c:v>
                </c:pt>
                <c:pt idx="10263">
                  <c:v>172.93584561876418</c:v>
                </c:pt>
                <c:pt idx="10264">
                  <c:v>120.18969711727473</c:v>
                </c:pt>
                <c:pt idx="10265">
                  <c:v>135.04860333165837</c:v>
                </c:pt>
                <c:pt idx="10266">
                  <c:v>149.90750954604198</c:v>
                </c:pt>
                <c:pt idx="10267">
                  <c:v>164.7664157604257</c:v>
                </c:pt>
                <c:pt idx="10268">
                  <c:v>126.87917347331987</c:v>
                </c:pt>
                <c:pt idx="10269">
                  <c:v>141.73807968770359</c:v>
                </c:pt>
                <c:pt idx="10270">
                  <c:v>156.59698590208731</c:v>
                </c:pt>
                <c:pt idx="10271">
                  <c:v>133.56864982936511</c:v>
                </c:pt>
                <c:pt idx="10272">
                  <c:v>148.42755604374878</c:v>
                </c:pt>
                <c:pt idx="10273">
                  <c:v>140.25812618541028</c:v>
                </c:pt>
                <c:pt idx="10274">
                  <c:v>130.45853868421889</c:v>
                </c:pt>
                <c:pt idx="10275">
                  <c:v>145.31744489860259</c:v>
                </c:pt>
                <c:pt idx="10276">
                  <c:v>160.17635111298617</c:v>
                </c:pt>
                <c:pt idx="10277">
                  <c:v>137.14801504026411</c:v>
                </c:pt>
                <c:pt idx="10278">
                  <c:v>152.00692125464775</c:v>
                </c:pt>
                <c:pt idx="10279">
                  <c:v>143.83749139630925</c:v>
                </c:pt>
                <c:pt idx="10280">
                  <c:v>147.41685660720816</c:v>
                </c:pt>
                <c:pt idx="10281">
                  <c:v>121.46595345476241</c:v>
                </c:pt>
                <c:pt idx="10282">
                  <c:v>136.32485966914601</c:v>
                </c:pt>
                <c:pt idx="10283">
                  <c:v>151.18376588352962</c:v>
                </c:pt>
                <c:pt idx="10284">
                  <c:v>128.15542981080768</c:v>
                </c:pt>
                <c:pt idx="10285">
                  <c:v>143.01433602519126</c:v>
                </c:pt>
                <c:pt idx="10286">
                  <c:v>134.84490616685275</c:v>
                </c:pt>
                <c:pt idx="10287">
                  <c:v>138.42427137775172</c:v>
                </c:pt>
                <c:pt idx="10288">
                  <c:v>129.43168614829537</c:v>
                </c:pt>
                <c:pt idx="10289">
                  <c:v>119.47791366582317</c:v>
                </c:pt>
                <c:pt idx="10290">
                  <c:v>134.33681988020675</c:v>
                </c:pt>
                <c:pt idx="10291">
                  <c:v>149.19572609459053</c:v>
                </c:pt>
                <c:pt idx="10292">
                  <c:v>164.05463230897402</c:v>
                </c:pt>
                <c:pt idx="10293">
                  <c:v>126.16739002186824</c:v>
                </c:pt>
                <c:pt idx="10294">
                  <c:v>141.02629623625197</c:v>
                </c:pt>
                <c:pt idx="10295">
                  <c:v>155.88520245063557</c:v>
                </c:pt>
                <c:pt idx="10296">
                  <c:v>132.85686637791341</c:v>
                </c:pt>
                <c:pt idx="10297">
                  <c:v>147.71577259229707</c:v>
                </c:pt>
                <c:pt idx="10298">
                  <c:v>139.54634273395868</c:v>
                </c:pt>
                <c:pt idx="10299">
                  <c:v>136.43623158881246</c:v>
                </c:pt>
                <c:pt idx="10300">
                  <c:v>151.29513780319607</c:v>
                </c:pt>
                <c:pt idx="10301">
                  <c:v>143.12570794485765</c:v>
                </c:pt>
                <c:pt idx="10302">
                  <c:v>127.44364635935591</c:v>
                </c:pt>
                <c:pt idx="10303">
                  <c:v>142.3025525737396</c:v>
                </c:pt>
                <c:pt idx="10304">
                  <c:v>134.1331227154011</c:v>
                </c:pt>
                <c:pt idx="10305">
                  <c:v>125.45560657041671</c:v>
                </c:pt>
                <c:pt idx="10306">
                  <c:v>140.31451278480029</c:v>
                </c:pt>
                <c:pt idx="10307">
                  <c:v>155.17341899918395</c:v>
                </c:pt>
                <c:pt idx="10308">
                  <c:v>132.14508292646187</c:v>
                </c:pt>
                <c:pt idx="10309">
                  <c:v>147.00398914084542</c:v>
                </c:pt>
                <c:pt idx="10310">
                  <c:v>138.83455928250709</c:v>
                </c:pt>
                <c:pt idx="10311">
                  <c:v>142.413924493406</c:v>
                </c:pt>
                <c:pt idx="10312">
                  <c:v>133.42133926394962</c:v>
                </c:pt>
                <c:pt idx="10313">
                  <c:v>131.4332994750103</c:v>
                </c:pt>
                <c:pt idx="10314">
                  <c:v>146.29220568939388</c:v>
                </c:pt>
                <c:pt idx="10315">
                  <c:v>138.12277583105538</c:v>
                </c:pt>
                <c:pt idx="10316">
                  <c:v>137.41099237960375</c:v>
                </c:pt>
                <c:pt idx="10317">
                  <c:v>67.446583430588007</c:v>
                </c:pt>
                <c:pt idx="10318">
                  <c:v>82.305489644971587</c:v>
                </c:pt>
                <c:pt idx="10319">
                  <c:v>97.16439585935521</c:v>
                </c:pt>
                <c:pt idx="10320">
                  <c:v>112.02330207373896</c:v>
                </c:pt>
                <c:pt idx="10321">
                  <c:v>126.88220828812258</c:v>
                </c:pt>
                <c:pt idx="10322">
                  <c:v>141.74111450250618</c:v>
                </c:pt>
                <c:pt idx="10323">
                  <c:v>156.6000207168899</c:v>
                </c:pt>
                <c:pt idx="10324">
                  <c:v>171.4589269312736</c:v>
                </c:pt>
                <c:pt idx="10325">
                  <c:v>186.31783314565712</c:v>
                </c:pt>
                <c:pt idx="10326">
                  <c:v>201.1767393600407</c:v>
                </c:pt>
                <c:pt idx="10327">
                  <c:v>216.03564557442422</c:v>
                </c:pt>
                <c:pt idx="10328">
                  <c:v>230.89455178880809</c:v>
                </c:pt>
                <c:pt idx="10329">
                  <c:v>245.75345800319184</c:v>
                </c:pt>
                <c:pt idx="10330">
                  <c:v>74.136059786633169</c:v>
                </c:pt>
                <c:pt idx="10331">
                  <c:v>88.994966001016721</c:v>
                </c:pt>
                <c:pt idx="10332">
                  <c:v>103.85387221540051</c:v>
                </c:pt>
                <c:pt idx="10333">
                  <c:v>118.71277842978419</c:v>
                </c:pt>
                <c:pt idx="10334">
                  <c:v>133.57168464416776</c:v>
                </c:pt>
                <c:pt idx="10335">
                  <c:v>148.43059085855143</c:v>
                </c:pt>
                <c:pt idx="10336">
                  <c:v>163.28949707293501</c:v>
                </c:pt>
                <c:pt idx="10337">
                  <c:v>178.1484032873187</c:v>
                </c:pt>
                <c:pt idx="10338">
                  <c:v>193.00730950170248</c:v>
                </c:pt>
                <c:pt idx="10339">
                  <c:v>207.86621571608612</c:v>
                </c:pt>
                <c:pt idx="10340">
                  <c:v>222.72512193046956</c:v>
                </c:pt>
                <c:pt idx="10341">
                  <c:v>237.58402814485316</c:v>
                </c:pt>
                <c:pt idx="10342">
                  <c:v>80.825536142678303</c:v>
                </c:pt>
                <c:pt idx="10343">
                  <c:v>95.684442357061982</c:v>
                </c:pt>
                <c:pt idx="10344">
                  <c:v>110.54334857144563</c:v>
                </c:pt>
                <c:pt idx="10345">
                  <c:v>125.40225478582931</c:v>
                </c:pt>
                <c:pt idx="10346">
                  <c:v>140.26116100021292</c:v>
                </c:pt>
                <c:pt idx="10347">
                  <c:v>155.12006721459659</c:v>
                </c:pt>
                <c:pt idx="10348">
                  <c:v>169.97897342898023</c:v>
                </c:pt>
                <c:pt idx="10349">
                  <c:v>184.83787964336381</c:v>
                </c:pt>
                <c:pt idx="10350">
                  <c:v>199.69678585774741</c:v>
                </c:pt>
                <c:pt idx="10351">
                  <c:v>214.55569207213119</c:v>
                </c:pt>
                <c:pt idx="10352">
                  <c:v>229.41459828651483</c:v>
                </c:pt>
                <c:pt idx="10353">
                  <c:v>87.515012498723522</c:v>
                </c:pt>
                <c:pt idx="10354">
                  <c:v>102.37391871310717</c:v>
                </c:pt>
                <c:pt idx="10355">
                  <c:v>117.23282492749087</c:v>
                </c:pt>
                <c:pt idx="10356">
                  <c:v>132.0917311418745</c:v>
                </c:pt>
                <c:pt idx="10357">
                  <c:v>146.9506373562582</c:v>
                </c:pt>
                <c:pt idx="10358">
                  <c:v>161.80954357064164</c:v>
                </c:pt>
                <c:pt idx="10359">
                  <c:v>176.66844978502539</c:v>
                </c:pt>
                <c:pt idx="10360">
                  <c:v>191.52735599940911</c:v>
                </c:pt>
                <c:pt idx="10361">
                  <c:v>206.38626221379269</c:v>
                </c:pt>
                <c:pt idx="10362">
                  <c:v>221.24516842817627</c:v>
                </c:pt>
                <c:pt idx="10363">
                  <c:v>94.204488854768698</c:v>
                </c:pt>
                <c:pt idx="10364">
                  <c:v>109.06339506915235</c:v>
                </c:pt>
                <c:pt idx="10365">
                  <c:v>123.92230128353593</c:v>
                </c:pt>
                <c:pt idx="10366">
                  <c:v>138.78120749791967</c:v>
                </c:pt>
                <c:pt idx="10367">
                  <c:v>153.64011371230328</c:v>
                </c:pt>
                <c:pt idx="10368">
                  <c:v>168.49901992668694</c:v>
                </c:pt>
                <c:pt idx="10369">
                  <c:v>183.35792614107055</c:v>
                </c:pt>
                <c:pt idx="10370">
                  <c:v>198.21683235545419</c:v>
                </c:pt>
                <c:pt idx="10371">
                  <c:v>213.07573856983782</c:v>
                </c:pt>
                <c:pt idx="10372">
                  <c:v>100.89396521081387</c:v>
                </c:pt>
                <c:pt idx="10373">
                  <c:v>115.7528714251975</c:v>
                </c:pt>
                <c:pt idx="10374">
                  <c:v>130.61177763958113</c:v>
                </c:pt>
                <c:pt idx="10375">
                  <c:v>145.47068385396489</c:v>
                </c:pt>
                <c:pt idx="10376">
                  <c:v>160.32959006834844</c:v>
                </c:pt>
                <c:pt idx="10377">
                  <c:v>175.1884962827321</c:v>
                </c:pt>
                <c:pt idx="10378">
                  <c:v>190.04740249711557</c:v>
                </c:pt>
                <c:pt idx="10379">
                  <c:v>204.90630871149952</c:v>
                </c:pt>
                <c:pt idx="10380">
                  <c:v>107.58344156685914</c:v>
                </c:pt>
                <c:pt idx="10381">
                  <c:v>122.44234778124273</c:v>
                </c:pt>
                <c:pt idx="10382">
                  <c:v>137.30125399562633</c:v>
                </c:pt>
                <c:pt idx="10383">
                  <c:v>152.16016021001008</c:v>
                </c:pt>
                <c:pt idx="10384">
                  <c:v>167.01906642439369</c:v>
                </c:pt>
                <c:pt idx="10385">
                  <c:v>181.87797263877729</c:v>
                </c:pt>
                <c:pt idx="10386">
                  <c:v>196.7368788531611</c:v>
                </c:pt>
                <c:pt idx="10387">
                  <c:v>114.27291792290436</c:v>
                </c:pt>
                <c:pt idx="10388">
                  <c:v>129.13182413728788</c:v>
                </c:pt>
                <c:pt idx="10389">
                  <c:v>143.99073035167154</c:v>
                </c:pt>
                <c:pt idx="10390">
                  <c:v>158.84963656605524</c:v>
                </c:pt>
                <c:pt idx="10391">
                  <c:v>173.70854278043873</c:v>
                </c:pt>
                <c:pt idx="10392">
                  <c:v>188.56744899482254</c:v>
                </c:pt>
                <c:pt idx="10393">
                  <c:v>120.96239427894936</c:v>
                </c:pt>
                <c:pt idx="10394">
                  <c:v>135.82130049333301</c:v>
                </c:pt>
                <c:pt idx="10395">
                  <c:v>150.68020670771676</c:v>
                </c:pt>
                <c:pt idx="10396">
                  <c:v>165.53911292210037</c:v>
                </c:pt>
                <c:pt idx="10397">
                  <c:v>180.3980191364839</c:v>
                </c:pt>
                <c:pt idx="10398">
                  <c:v>127.65187063499468</c:v>
                </c:pt>
                <c:pt idx="10399">
                  <c:v>142.51077684937832</c:v>
                </c:pt>
                <c:pt idx="10400">
                  <c:v>157.36968306376181</c:v>
                </c:pt>
                <c:pt idx="10401">
                  <c:v>172.22858927814556</c:v>
                </c:pt>
                <c:pt idx="10402">
                  <c:v>134.34134699103976</c:v>
                </c:pt>
                <c:pt idx="10403">
                  <c:v>149.20025320542339</c:v>
                </c:pt>
                <c:pt idx="10404">
                  <c:v>164.05915941980703</c:v>
                </c:pt>
                <c:pt idx="10405">
                  <c:v>141.03082334708495</c:v>
                </c:pt>
                <c:pt idx="10406">
                  <c:v>155.88972956146864</c:v>
                </c:pt>
                <c:pt idx="10407">
                  <c:v>147.72029970313014</c:v>
                </c:pt>
                <c:pt idx="10408">
                  <c:v>84.404901353577273</c:v>
                </c:pt>
                <c:pt idx="10409">
                  <c:v>99.263807567960896</c:v>
                </c:pt>
                <c:pt idx="10410">
                  <c:v>114.12271378234458</c:v>
                </c:pt>
                <c:pt idx="10411">
                  <c:v>128.98161999672826</c:v>
                </c:pt>
                <c:pt idx="10412">
                  <c:v>143.84052621111184</c:v>
                </c:pt>
                <c:pt idx="10413">
                  <c:v>158.69943242549562</c:v>
                </c:pt>
                <c:pt idx="10414">
                  <c:v>173.55833863987917</c:v>
                </c:pt>
                <c:pt idx="10415">
                  <c:v>188.41724485426283</c:v>
                </c:pt>
                <c:pt idx="10416">
                  <c:v>203.27615106864641</c:v>
                </c:pt>
                <c:pt idx="10417">
                  <c:v>218.13505728303016</c:v>
                </c:pt>
                <c:pt idx="10418">
                  <c:v>232.99396349741363</c:v>
                </c:pt>
                <c:pt idx="10419">
                  <c:v>91.094377709622506</c:v>
                </c:pt>
                <c:pt idx="10420">
                  <c:v>105.95328392400612</c:v>
                </c:pt>
                <c:pt idx="10421">
                  <c:v>120.81219013838977</c:v>
                </c:pt>
                <c:pt idx="10422">
                  <c:v>135.67109635277339</c:v>
                </c:pt>
                <c:pt idx="10423">
                  <c:v>150.53000256715708</c:v>
                </c:pt>
                <c:pt idx="10424">
                  <c:v>165.38890878154064</c:v>
                </c:pt>
                <c:pt idx="10425">
                  <c:v>180.24781499592427</c:v>
                </c:pt>
                <c:pt idx="10426">
                  <c:v>195.10672121030791</c:v>
                </c:pt>
                <c:pt idx="10427">
                  <c:v>209.96562742469169</c:v>
                </c:pt>
                <c:pt idx="10428">
                  <c:v>224.82453363907527</c:v>
                </c:pt>
                <c:pt idx="10429">
                  <c:v>97.783854065667668</c:v>
                </c:pt>
                <c:pt idx="10430">
                  <c:v>112.64276028005138</c:v>
                </c:pt>
                <c:pt idx="10431">
                  <c:v>127.50166649443496</c:v>
                </c:pt>
                <c:pt idx="10432">
                  <c:v>142.36057270881869</c:v>
                </c:pt>
                <c:pt idx="10433">
                  <c:v>157.2194789232023</c:v>
                </c:pt>
                <c:pt idx="10434">
                  <c:v>172.07838513758588</c:v>
                </c:pt>
                <c:pt idx="10435">
                  <c:v>186.93729135196946</c:v>
                </c:pt>
                <c:pt idx="10436">
                  <c:v>201.79619756635327</c:v>
                </c:pt>
                <c:pt idx="10437">
                  <c:v>216.65510378073691</c:v>
                </c:pt>
                <c:pt idx="10438">
                  <c:v>104.47333042171292</c:v>
                </c:pt>
                <c:pt idx="10439">
                  <c:v>119.33223663609651</c:v>
                </c:pt>
                <c:pt idx="10440">
                  <c:v>134.19114285048022</c:v>
                </c:pt>
                <c:pt idx="10441">
                  <c:v>149.0500490648638</c:v>
                </c:pt>
                <c:pt idx="10442">
                  <c:v>163.90895527924749</c:v>
                </c:pt>
                <c:pt idx="10443">
                  <c:v>178.76786149363096</c:v>
                </c:pt>
                <c:pt idx="10444">
                  <c:v>193.62676770801482</c:v>
                </c:pt>
                <c:pt idx="10445">
                  <c:v>208.48567392239829</c:v>
                </c:pt>
                <c:pt idx="10446">
                  <c:v>111.16280677775809</c:v>
                </c:pt>
                <c:pt idx="10447">
                  <c:v>126.02171299214169</c:v>
                </c:pt>
                <c:pt idx="10448">
                  <c:v>140.88061920652524</c:v>
                </c:pt>
                <c:pt idx="10449">
                  <c:v>155.73952542090902</c:v>
                </c:pt>
                <c:pt idx="10450">
                  <c:v>170.59843163529257</c:v>
                </c:pt>
                <c:pt idx="10451">
                  <c:v>185.45733784967618</c:v>
                </c:pt>
                <c:pt idx="10452">
                  <c:v>200.31624406405984</c:v>
                </c:pt>
                <c:pt idx="10453">
                  <c:v>117.85228313380314</c:v>
                </c:pt>
                <c:pt idx="10454">
                  <c:v>132.71118934818679</c:v>
                </c:pt>
                <c:pt idx="10455">
                  <c:v>147.57009556257049</c:v>
                </c:pt>
                <c:pt idx="10456">
                  <c:v>162.42900177695401</c:v>
                </c:pt>
                <c:pt idx="10457">
                  <c:v>177.28790799133787</c:v>
                </c:pt>
                <c:pt idx="10458">
                  <c:v>192.14681420572157</c:v>
                </c:pt>
                <c:pt idx="10459">
                  <c:v>124.5417594898484</c:v>
                </c:pt>
                <c:pt idx="10460">
                  <c:v>139.40066570423204</c:v>
                </c:pt>
                <c:pt idx="10461">
                  <c:v>154.25957191861562</c:v>
                </c:pt>
                <c:pt idx="10462">
                  <c:v>169.11847813299926</c:v>
                </c:pt>
                <c:pt idx="10463">
                  <c:v>183.97738434738292</c:v>
                </c:pt>
                <c:pt idx="10464">
                  <c:v>131.23123584589362</c:v>
                </c:pt>
                <c:pt idx="10465">
                  <c:v>146.09014206027726</c:v>
                </c:pt>
                <c:pt idx="10466">
                  <c:v>160.94904827466078</c:v>
                </c:pt>
                <c:pt idx="10467">
                  <c:v>175.80795448904453</c:v>
                </c:pt>
                <c:pt idx="10468">
                  <c:v>137.92071220193876</c:v>
                </c:pt>
                <c:pt idx="10469">
                  <c:v>152.77961841632239</c:v>
                </c:pt>
                <c:pt idx="10470">
                  <c:v>167.638524630706</c:v>
                </c:pt>
                <c:pt idx="10471">
                  <c:v>144.61018855798389</c:v>
                </c:pt>
                <c:pt idx="10472">
                  <c:v>159.46909477236758</c:v>
                </c:pt>
                <c:pt idx="10473">
                  <c:v>151.29966491402914</c:v>
                </c:pt>
                <c:pt idx="10474">
                  <c:v>101.36321927656664</c:v>
                </c:pt>
                <c:pt idx="10475">
                  <c:v>116.2221254909504</c:v>
                </c:pt>
                <c:pt idx="10476">
                  <c:v>131.08103170533406</c:v>
                </c:pt>
                <c:pt idx="10477">
                  <c:v>145.93993791971758</c:v>
                </c:pt>
                <c:pt idx="10478">
                  <c:v>160.79884413410122</c:v>
                </c:pt>
                <c:pt idx="10479">
                  <c:v>175.65775034848474</c:v>
                </c:pt>
                <c:pt idx="10480">
                  <c:v>190.51665656286858</c:v>
                </c:pt>
                <c:pt idx="10481">
                  <c:v>205.37556277725216</c:v>
                </c:pt>
                <c:pt idx="10482">
                  <c:v>220.23446899163571</c:v>
                </c:pt>
                <c:pt idx="10483">
                  <c:v>108.05269563261183</c:v>
                </c:pt>
                <c:pt idx="10484">
                  <c:v>122.91160184699548</c:v>
                </c:pt>
                <c:pt idx="10485">
                  <c:v>137.77050806137916</c:v>
                </c:pt>
                <c:pt idx="10486">
                  <c:v>152.62941427576266</c:v>
                </c:pt>
                <c:pt idx="10487">
                  <c:v>167.48832049014635</c:v>
                </c:pt>
                <c:pt idx="10488">
                  <c:v>182.34722670453002</c:v>
                </c:pt>
                <c:pt idx="10489">
                  <c:v>197.20613291891377</c:v>
                </c:pt>
                <c:pt idx="10490">
                  <c:v>212.0650391332974</c:v>
                </c:pt>
                <c:pt idx="10491">
                  <c:v>114.74217198865693</c:v>
                </c:pt>
                <c:pt idx="10492">
                  <c:v>129.60107820304069</c:v>
                </c:pt>
                <c:pt idx="10493">
                  <c:v>144.45998441742432</c:v>
                </c:pt>
                <c:pt idx="10494">
                  <c:v>159.31889063180793</c:v>
                </c:pt>
                <c:pt idx="10495">
                  <c:v>174.17779684619154</c:v>
                </c:pt>
                <c:pt idx="10496">
                  <c:v>189.03670306057512</c:v>
                </c:pt>
                <c:pt idx="10497">
                  <c:v>203.89560927495887</c:v>
                </c:pt>
                <c:pt idx="10498">
                  <c:v>121.43164834470215</c:v>
                </c:pt>
                <c:pt idx="10499">
                  <c:v>136.29055455908582</c:v>
                </c:pt>
                <c:pt idx="10500">
                  <c:v>151.14946077346946</c:v>
                </c:pt>
                <c:pt idx="10501">
                  <c:v>166.00836698785318</c:v>
                </c:pt>
                <c:pt idx="10502">
                  <c:v>180.86727320223679</c:v>
                </c:pt>
                <c:pt idx="10503">
                  <c:v>195.72617941662045</c:v>
                </c:pt>
                <c:pt idx="10504">
                  <c:v>128.12112470074734</c:v>
                </c:pt>
                <c:pt idx="10505">
                  <c:v>142.98003091513107</c:v>
                </c:pt>
                <c:pt idx="10506">
                  <c:v>157.83893712951465</c:v>
                </c:pt>
                <c:pt idx="10507">
                  <c:v>172.69784334389817</c:v>
                </c:pt>
                <c:pt idx="10508">
                  <c:v>187.55674955828198</c:v>
                </c:pt>
                <c:pt idx="10509">
                  <c:v>134.81060105679259</c:v>
                </c:pt>
                <c:pt idx="10510">
                  <c:v>149.66950727117623</c:v>
                </c:pt>
                <c:pt idx="10511">
                  <c:v>164.52841348555984</c:v>
                </c:pt>
                <c:pt idx="10512">
                  <c:v>179.38731969994342</c:v>
                </c:pt>
                <c:pt idx="10513">
                  <c:v>141.50007741283778</c:v>
                </c:pt>
                <c:pt idx="10514">
                  <c:v>156.35898362722139</c:v>
                </c:pt>
                <c:pt idx="10515">
                  <c:v>171.21788984160497</c:v>
                </c:pt>
                <c:pt idx="10516">
                  <c:v>148.18955376888297</c:v>
                </c:pt>
                <c:pt idx="10517">
                  <c:v>163.04845998326653</c:v>
                </c:pt>
                <c:pt idx="10518">
                  <c:v>154.87903012492811</c:v>
                </c:pt>
                <c:pt idx="10519">
                  <c:v>118.32153719955598</c:v>
                </c:pt>
                <c:pt idx="10520">
                  <c:v>133.1804434139396</c:v>
                </c:pt>
                <c:pt idx="10521">
                  <c:v>148.03934962832332</c:v>
                </c:pt>
                <c:pt idx="10522">
                  <c:v>162.89825584270685</c:v>
                </c:pt>
                <c:pt idx="10523">
                  <c:v>177.75716205709057</c:v>
                </c:pt>
                <c:pt idx="10524">
                  <c:v>192.61606827147421</c:v>
                </c:pt>
                <c:pt idx="10525">
                  <c:v>207.47497448585776</c:v>
                </c:pt>
                <c:pt idx="10526">
                  <c:v>125.01101355560115</c:v>
                </c:pt>
                <c:pt idx="10527">
                  <c:v>139.86991976998488</c:v>
                </c:pt>
                <c:pt idx="10528">
                  <c:v>154.72882598436837</c:v>
                </c:pt>
                <c:pt idx="10529">
                  <c:v>169.58773219875206</c:v>
                </c:pt>
                <c:pt idx="10530">
                  <c:v>184.4466384131357</c:v>
                </c:pt>
                <c:pt idx="10531">
                  <c:v>199.30554462751928</c:v>
                </c:pt>
                <c:pt idx="10532">
                  <c:v>131.70048991164629</c:v>
                </c:pt>
                <c:pt idx="10533">
                  <c:v>146.55939612603007</c:v>
                </c:pt>
                <c:pt idx="10534">
                  <c:v>161.41830234041359</c:v>
                </c:pt>
                <c:pt idx="10535">
                  <c:v>176.27720855479717</c:v>
                </c:pt>
                <c:pt idx="10536">
                  <c:v>191.13611476918098</c:v>
                </c:pt>
                <c:pt idx="10537">
                  <c:v>138.38996626769153</c:v>
                </c:pt>
                <c:pt idx="10538">
                  <c:v>153.24887248207517</c:v>
                </c:pt>
                <c:pt idx="10539">
                  <c:v>168.10777869645889</c:v>
                </c:pt>
                <c:pt idx="10540">
                  <c:v>182.96668491084245</c:v>
                </c:pt>
                <c:pt idx="10541">
                  <c:v>145.0794426237367</c:v>
                </c:pt>
                <c:pt idx="10542">
                  <c:v>159.93834883812033</c:v>
                </c:pt>
                <c:pt idx="10543">
                  <c:v>174.79725505250394</c:v>
                </c:pt>
                <c:pt idx="10544">
                  <c:v>151.76891897978177</c:v>
                </c:pt>
                <c:pt idx="10545">
                  <c:v>166.6278251941655</c:v>
                </c:pt>
                <c:pt idx="10546">
                  <c:v>158.45839533582713</c:v>
                </c:pt>
                <c:pt idx="10547">
                  <c:v>135.27985512254534</c:v>
                </c:pt>
                <c:pt idx="10548">
                  <c:v>150.13876133692887</c:v>
                </c:pt>
                <c:pt idx="10549">
                  <c:v>164.99766755131245</c:v>
                </c:pt>
                <c:pt idx="10550">
                  <c:v>179.85657376569628</c:v>
                </c:pt>
                <c:pt idx="10551">
                  <c:v>194.71547998007983</c:v>
                </c:pt>
                <c:pt idx="10552">
                  <c:v>141.96933147859059</c:v>
                </c:pt>
                <c:pt idx="10553">
                  <c:v>156.82823769297408</c:v>
                </c:pt>
                <c:pt idx="10554">
                  <c:v>171.68714390735789</c:v>
                </c:pt>
                <c:pt idx="10555">
                  <c:v>186.54605012174133</c:v>
                </c:pt>
                <c:pt idx="10556">
                  <c:v>148.6588078346357</c:v>
                </c:pt>
                <c:pt idx="10557">
                  <c:v>163.51771404901925</c:v>
                </c:pt>
                <c:pt idx="10558">
                  <c:v>178.37662026340297</c:v>
                </c:pt>
                <c:pt idx="10559">
                  <c:v>155.3482841906808</c:v>
                </c:pt>
                <c:pt idx="10560">
                  <c:v>170.20719040506432</c:v>
                </c:pt>
                <c:pt idx="10561">
                  <c:v>162.03776054672602</c:v>
                </c:pt>
                <c:pt idx="10562">
                  <c:v>152.23817304553467</c:v>
                </c:pt>
                <c:pt idx="10563">
                  <c:v>167.0970792599183</c:v>
                </c:pt>
                <c:pt idx="10564">
                  <c:v>181.955985474302</c:v>
                </c:pt>
                <c:pt idx="10565">
                  <c:v>158.92764940157991</c:v>
                </c:pt>
                <c:pt idx="10566">
                  <c:v>173.78655561596352</c:v>
                </c:pt>
                <c:pt idx="10567">
                  <c:v>165.6171257576249</c:v>
                </c:pt>
                <c:pt idx="10568">
                  <c:v>169.19649096852385</c:v>
                </c:pt>
                <c:pt idx="10569">
                  <c:v>75.412316124120849</c:v>
                </c:pt>
                <c:pt idx="10570">
                  <c:v>90.271222338504529</c:v>
                </c:pt>
                <c:pt idx="10571">
                  <c:v>105.13012855288812</c:v>
                </c:pt>
                <c:pt idx="10572">
                  <c:v>119.98903476727176</c:v>
                </c:pt>
                <c:pt idx="10573">
                  <c:v>134.84794098165551</c:v>
                </c:pt>
                <c:pt idx="10574">
                  <c:v>149.70684719603909</c:v>
                </c:pt>
                <c:pt idx="10575">
                  <c:v>164.56575341042267</c:v>
                </c:pt>
                <c:pt idx="10576">
                  <c:v>179.42465962480637</c:v>
                </c:pt>
                <c:pt idx="10577">
                  <c:v>194.28356583918992</c:v>
                </c:pt>
                <c:pt idx="10578">
                  <c:v>209.14247205357358</c:v>
                </c:pt>
                <c:pt idx="10579">
                  <c:v>224.00137826795722</c:v>
                </c:pt>
                <c:pt idx="10580">
                  <c:v>82.101792480165969</c:v>
                </c:pt>
                <c:pt idx="10581">
                  <c:v>96.960698694549649</c:v>
                </c:pt>
                <c:pt idx="10582">
                  <c:v>111.81960490893331</c:v>
                </c:pt>
                <c:pt idx="10583">
                  <c:v>126.67851112331687</c:v>
                </c:pt>
                <c:pt idx="10584">
                  <c:v>141.53741733770056</c:v>
                </c:pt>
                <c:pt idx="10585">
                  <c:v>156.3963235520842</c:v>
                </c:pt>
                <c:pt idx="10586">
                  <c:v>171.25522976646786</c:v>
                </c:pt>
                <c:pt idx="10587">
                  <c:v>186.11413598085159</c:v>
                </c:pt>
                <c:pt idx="10588">
                  <c:v>200.97304219523502</c:v>
                </c:pt>
                <c:pt idx="10589">
                  <c:v>215.83194840961886</c:v>
                </c:pt>
                <c:pt idx="10590">
                  <c:v>88.791268836211131</c:v>
                </c:pt>
                <c:pt idx="10591">
                  <c:v>103.65017505059478</c:v>
                </c:pt>
                <c:pt idx="10592">
                  <c:v>118.50908126497842</c:v>
                </c:pt>
                <c:pt idx="10593">
                  <c:v>133.36798747936209</c:v>
                </c:pt>
                <c:pt idx="10594">
                  <c:v>148.22689369374572</c:v>
                </c:pt>
                <c:pt idx="10595">
                  <c:v>163.08579990812939</c:v>
                </c:pt>
                <c:pt idx="10596">
                  <c:v>177.94470612251314</c:v>
                </c:pt>
                <c:pt idx="10597">
                  <c:v>192.80361233689669</c:v>
                </c:pt>
                <c:pt idx="10598">
                  <c:v>207.6625185512803</c:v>
                </c:pt>
                <c:pt idx="10599">
                  <c:v>95.480745192256393</c:v>
                </c:pt>
                <c:pt idx="10600">
                  <c:v>110.33965140664002</c:v>
                </c:pt>
                <c:pt idx="10601">
                  <c:v>125.19855762102374</c:v>
                </c:pt>
                <c:pt idx="10602">
                  <c:v>140.05746383540728</c:v>
                </c:pt>
                <c:pt idx="10603">
                  <c:v>154.91637004979094</c:v>
                </c:pt>
                <c:pt idx="10604">
                  <c:v>169.77527626417461</c:v>
                </c:pt>
                <c:pt idx="10605">
                  <c:v>184.63418247855819</c:v>
                </c:pt>
                <c:pt idx="10606">
                  <c:v>199.49308869294191</c:v>
                </c:pt>
                <c:pt idx="10607">
                  <c:v>102.17022154830163</c:v>
                </c:pt>
                <c:pt idx="10608">
                  <c:v>117.02912776268515</c:v>
                </c:pt>
                <c:pt idx="10609">
                  <c:v>131.88803397706889</c:v>
                </c:pt>
                <c:pt idx="10610">
                  <c:v>146.7469401914525</c:v>
                </c:pt>
                <c:pt idx="10611">
                  <c:v>161.60584640583596</c:v>
                </c:pt>
                <c:pt idx="10612">
                  <c:v>176.46475262021985</c:v>
                </c:pt>
                <c:pt idx="10613">
                  <c:v>191.32365883460341</c:v>
                </c:pt>
                <c:pt idx="10614">
                  <c:v>108.85969790434666</c:v>
                </c:pt>
                <c:pt idx="10615">
                  <c:v>123.71860411873041</c:v>
                </c:pt>
                <c:pt idx="10616">
                  <c:v>138.57751033311385</c:v>
                </c:pt>
                <c:pt idx="10617">
                  <c:v>153.43641654749766</c:v>
                </c:pt>
                <c:pt idx="10618">
                  <c:v>168.29532276188132</c:v>
                </c:pt>
                <c:pt idx="10619">
                  <c:v>183.15422897626496</c:v>
                </c:pt>
                <c:pt idx="10620">
                  <c:v>115.54917426039187</c:v>
                </c:pt>
                <c:pt idx="10621">
                  <c:v>130.40808047477557</c:v>
                </c:pt>
                <c:pt idx="10622">
                  <c:v>145.26698668915918</c:v>
                </c:pt>
                <c:pt idx="10623">
                  <c:v>160.12589290354279</c:v>
                </c:pt>
                <c:pt idx="10624">
                  <c:v>174.98479911792649</c:v>
                </c:pt>
                <c:pt idx="10625">
                  <c:v>122.23865061643714</c:v>
                </c:pt>
                <c:pt idx="10626">
                  <c:v>137.09755683082079</c:v>
                </c:pt>
                <c:pt idx="10627">
                  <c:v>151.95646304520429</c:v>
                </c:pt>
                <c:pt idx="10628">
                  <c:v>166.8153692595881</c:v>
                </c:pt>
                <c:pt idx="10629">
                  <c:v>128.92812697248223</c:v>
                </c:pt>
                <c:pt idx="10630">
                  <c:v>143.78703318686598</c:v>
                </c:pt>
                <c:pt idx="10631">
                  <c:v>158.64593940124962</c:v>
                </c:pt>
                <c:pt idx="10632">
                  <c:v>135.61760332852745</c:v>
                </c:pt>
                <c:pt idx="10633">
                  <c:v>150.47650954291117</c:v>
                </c:pt>
                <c:pt idx="10634">
                  <c:v>142.3070796845725</c:v>
                </c:pt>
                <c:pt idx="10635">
                  <c:v>92.370634047110116</c:v>
                </c:pt>
                <c:pt idx="10636">
                  <c:v>107.22954026149378</c:v>
                </c:pt>
                <c:pt idx="10637">
                  <c:v>122.08844647587745</c:v>
                </c:pt>
                <c:pt idx="10638">
                  <c:v>136.94735269026106</c:v>
                </c:pt>
                <c:pt idx="10639">
                  <c:v>151.80625890464481</c:v>
                </c:pt>
                <c:pt idx="10640">
                  <c:v>166.66516511902819</c:v>
                </c:pt>
                <c:pt idx="10641">
                  <c:v>181.52407133341205</c:v>
                </c:pt>
                <c:pt idx="10642">
                  <c:v>196.38297754779583</c:v>
                </c:pt>
                <c:pt idx="10643">
                  <c:v>211.24188376217927</c:v>
                </c:pt>
                <c:pt idx="10644">
                  <c:v>99.060110403155278</c:v>
                </c:pt>
                <c:pt idx="10645">
                  <c:v>113.91901661753894</c:v>
                </c:pt>
                <c:pt idx="10646">
                  <c:v>128.77792283192261</c:v>
                </c:pt>
                <c:pt idx="10647">
                  <c:v>143.6368290463063</c:v>
                </c:pt>
                <c:pt idx="10648">
                  <c:v>158.49573526068991</c:v>
                </c:pt>
                <c:pt idx="10649">
                  <c:v>173.35464147507363</c:v>
                </c:pt>
                <c:pt idx="10650">
                  <c:v>188.21354768945719</c:v>
                </c:pt>
                <c:pt idx="10651">
                  <c:v>203.0724539038408</c:v>
                </c:pt>
                <c:pt idx="10652">
                  <c:v>105.74958675920057</c:v>
                </c:pt>
                <c:pt idx="10653">
                  <c:v>120.60849297358412</c:v>
                </c:pt>
                <c:pt idx="10654">
                  <c:v>135.46739918796783</c:v>
                </c:pt>
                <c:pt idx="10655">
                  <c:v>150.32630540235147</c:v>
                </c:pt>
                <c:pt idx="10656">
                  <c:v>165.18521161673499</c:v>
                </c:pt>
                <c:pt idx="10657">
                  <c:v>180.04411783111871</c:v>
                </c:pt>
                <c:pt idx="10658">
                  <c:v>194.90302404550224</c:v>
                </c:pt>
                <c:pt idx="10659">
                  <c:v>112.43906311524572</c:v>
                </c:pt>
                <c:pt idx="10660">
                  <c:v>127.29796932962937</c:v>
                </c:pt>
                <c:pt idx="10661">
                  <c:v>142.15687554401296</c:v>
                </c:pt>
                <c:pt idx="10662">
                  <c:v>157.01578175839654</c:v>
                </c:pt>
                <c:pt idx="10663">
                  <c:v>171.87468797278024</c:v>
                </c:pt>
                <c:pt idx="10664">
                  <c:v>186.73359418716399</c:v>
                </c:pt>
                <c:pt idx="10665">
                  <c:v>119.12853947129085</c:v>
                </c:pt>
                <c:pt idx="10666">
                  <c:v>133.9874456856746</c:v>
                </c:pt>
                <c:pt idx="10667">
                  <c:v>148.84635190005821</c:v>
                </c:pt>
                <c:pt idx="10668">
                  <c:v>163.7052581144417</c:v>
                </c:pt>
                <c:pt idx="10669">
                  <c:v>178.5641643288254</c:v>
                </c:pt>
                <c:pt idx="10670">
                  <c:v>125.81801582733605</c:v>
                </c:pt>
                <c:pt idx="10671">
                  <c:v>140.67692204171971</c:v>
                </c:pt>
                <c:pt idx="10672">
                  <c:v>155.53582825610331</c:v>
                </c:pt>
                <c:pt idx="10673">
                  <c:v>170.39473447048695</c:v>
                </c:pt>
                <c:pt idx="10674">
                  <c:v>132.50749218338106</c:v>
                </c:pt>
                <c:pt idx="10675">
                  <c:v>147.36639839776478</c:v>
                </c:pt>
                <c:pt idx="10676">
                  <c:v>162.22530461214845</c:v>
                </c:pt>
                <c:pt idx="10677">
                  <c:v>139.19696853942634</c:v>
                </c:pt>
                <c:pt idx="10678">
                  <c:v>154.05587475381003</c:v>
                </c:pt>
                <c:pt idx="10679">
                  <c:v>145.88644489547164</c:v>
                </c:pt>
                <c:pt idx="10680">
                  <c:v>109.32895197009955</c:v>
                </c:pt>
                <c:pt idx="10681">
                  <c:v>124.18785818448313</c:v>
                </c:pt>
                <c:pt idx="10682">
                  <c:v>139.0467643988668</c:v>
                </c:pt>
                <c:pt idx="10683">
                  <c:v>153.90567061325038</c:v>
                </c:pt>
                <c:pt idx="10684">
                  <c:v>168.76457682763407</c:v>
                </c:pt>
                <c:pt idx="10685">
                  <c:v>183.62348304201771</c:v>
                </c:pt>
                <c:pt idx="10686">
                  <c:v>198.48238925640112</c:v>
                </c:pt>
                <c:pt idx="10687">
                  <c:v>116.01842832614471</c:v>
                </c:pt>
                <c:pt idx="10688">
                  <c:v>130.87733454052832</c:v>
                </c:pt>
                <c:pt idx="10689">
                  <c:v>145.73624075491199</c:v>
                </c:pt>
                <c:pt idx="10690">
                  <c:v>160.5951469692956</c:v>
                </c:pt>
                <c:pt idx="10691">
                  <c:v>175.45405318367921</c:v>
                </c:pt>
                <c:pt idx="10692">
                  <c:v>190.3129593980629</c:v>
                </c:pt>
                <c:pt idx="10693">
                  <c:v>122.70790468218983</c:v>
                </c:pt>
                <c:pt idx="10694">
                  <c:v>137.56681089657349</c:v>
                </c:pt>
                <c:pt idx="10695">
                  <c:v>152.42571711095707</c:v>
                </c:pt>
                <c:pt idx="10696">
                  <c:v>167.28462332534073</c:v>
                </c:pt>
                <c:pt idx="10697">
                  <c:v>182.14352953972445</c:v>
                </c:pt>
                <c:pt idx="10698">
                  <c:v>129.39738103823495</c:v>
                </c:pt>
                <c:pt idx="10699">
                  <c:v>144.25628725261868</c:v>
                </c:pt>
                <c:pt idx="10700">
                  <c:v>159.11519346700234</c:v>
                </c:pt>
                <c:pt idx="10701">
                  <c:v>173.97409968138598</c:v>
                </c:pt>
                <c:pt idx="10702">
                  <c:v>136.08685739428023</c:v>
                </c:pt>
                <c:pt idx="10703">
                  <c:v>150.9457636086639</c:v>
                </c:pt>
                <c:pt idx="10704">
                  <c:v>165.80466982304745</c:v>
                </c:pt>
                <c:pt idx="10705">
                  <c:v>142.77633375032542</c:v>
                </c:pt>
                <c:pt idx="10706">
                  <c:v>157.63523996470903</c:v>
                </c:pt>
                <c:pt idx="10707">
                  <c:v>149.46581010637067</c:v>
                </c:pt>
                <c:pt idx="10708">
                  <c:v>126.28726989308875</c:v>
                </c:pt>
                <c:pt idx="10709">
                  <c:v>141.14617610747246</c:v>
                </c:pt>
                <c:pt idx="10710">
                  <c:v>156.00508232185624</c:v>
                </c:pt>
                <c:pt idx="10711">
                  <c:v>170.86398853623959</c:v>
                </c:pt>
                <c:pt idx="10712">
                  <c:v>185.72289475062334</c:v>
                </c:pt>
                <c:pt idx="10713">
                  <c:v>132.97674624913404</c:v>
                </c:pt>
                <c:pt idx="10714">
                  <c:v>147.83565246351762</c:v>
                </c:pt>
                <c:pt idx="10715">
                  <c:v>162.69455867790117</c:v>
                </c:pt>
                <c:pt idx="10716">
                  <c:v>177.55346489228489</c:v>
                </c:pt>
                <c:pt idx="10717">
                  <c:v>139.66622260517909</c:v>
                </c:pt>
                <c:pt idx="10718">
                  <c:v>154.52512881956289</c:v>
                </c:pt>
                <c:pt idx="10719">
                  <c:v>169.38403503394633</c:v>
                </c:pt>
                <c:pt idx="10720">
                  <c:v>146.35569896122439</c:v>
                </c:pt>
                <c:pt idx="10721">
                  <c:v>161.21460517560797</c:v>
                </c:pt>
                <c:pt idx="10722">
                  <c:v>153.04517531726947</c:v>
                </c:pt>
                <c:pt idx="10723">
                  <c:v>143.24558781607811</c:v>
                </c:pt>
                <c:pt idx="10724">
                  <c:v>158.10449403046178</c:v>
                </c:pt>
                <c:pt idx="10725">
                  <c:v>172.96340024484533</c:v>
                </c:pt>
                <c:pt idx="10726">
                  <c:v>149.93506417212336</c:v>
                </c:pt>
                <c:pt idx="10727">
                  <c:v>164.79397038650703</c:v>
                </c:pt>
                <c:pt idx="10728">
                  <c:v>156.62454052816861</c:v>
                </c:pt>
                <c:pt idx="10729">
                  <c:v>160.20390573906749</c:v>
                </c:pt>
                <c:pt idx="10730">
                  <c:v>83.378048817653706</c:v>
                </c:pt>
                <c:pt idx="10731">
                  <c:v>98.236955032037315</c:v>
                </c:pt>
                <c:pt idx="10732">
                  <c:v>113.09586124642091</c:v>
                </c:pt>
                <c:pt idx="10733">
                  <c:v>127.95476746080459</c:v>
                </c:pt>
                <c:pt idx="10734">
                  <c:v>142.81367367518834</c:v>
                </c:pt>
                <c:pt idx="10735">
                  <c:v>157.67257988957178</c:v>
                </c:pt>
                <c:pt idx="10736">
                  <c:v>172.53148610395544</c:v>
                </c:pt>
                <c:pt idx="10737">
                  <c:v>187.39039231833917</c:v>
                </c:pt>
                <c:pt idx="10738">
                  <c:v>202.24929853272292</c:v>
                </c:pt>
                <c:pt idx="10739">
                  <c:v>90.067525173698812</c:v>
                </c:pt>
                <c:pt idx="10740">
                  <c:v>104.92643138808245</c:v>
                </c:pt>
                <c:pt idx="10741">
                  <c:v>119.78533760246621</c:v>
                </c:pt>
                <c:pt idx="10742">
                  <c:v>134.64424381684975</c:v>
                </c:pt>
                <c:pt idx="10743">
                  <c:v>149.50315003123345</c:v>
                </c:pt>
                <c:pt idx="10744">
                  <c:v>164.36205624561717</c:v>
                </c:pt>
                <c:pt idx="10745">
                  <c:v>179.22096246000061</c:v>
                </c:pt>
                <c:pt idx="10746">
                  <c:v>194.07986867438444</c:v>
                </c:pt>
                <c:pt idx="10747">
                  <c:v>96.757001529743988</c:v>
                </c:pt>
                <c:pt idx="10748">
                  <c:v>111.61590774412764</c:v>
                </c:pt>
                <c:pt idx="10749">
                  <c:v>126.47481395851129</c:v>
                </c:pt>
                <c:pt idx="10750">
                  <c:v>141.333720172895</c:v>
                </c:pt>
                <c:pt idx="10751">
                  <c:v>156.19262638727852</c:v>
                </c:pt>
                <c:pt idx="10752">
                  <c:v>171.05153260166227</c:v>
                </c:pt>
                <c:pt idx="10753">
                  <c:v>185.91043881604571</c:v>
                </c:pt>
                <c:pt idx="10754">
                  <c:v>103.44647788578922</c:v>
                </c:pt>
                <c:pt idx="10755">
                  <c:v>118.30538410017283</c:v>
                </c:pt>
                <c:pt idx="10756">
                  <c:v>133.16429031455655</c:v>
                </c:pt>
                <c:pt idx="10757">
                  <c:v>148.0231965289401</c:v>
                </c:pt>
                <c:pt idx="10758">
                  <c:v>162.88210274332388</c:v>
                </c:pt>
                <c:pt idx="10759">
                  <c:v>177.74100895770744</c:v>
                </c:pt>
                <c:pt idx="10760">
                  <c:v>110.1359542418344</c:v>
                </c:pt>
                <c:pt idx="10761">
                  <c:v>124.99486045621802</c:v>
                </c:pt>
                <c:pt idx="10762">
                  <c:v>139.85376667060171</c:v>
                </c:pt>
                <c:pt idx="10763">
                  <c:v>154.71267288498532</c:v>
                </c:pt>
                <c:pt idx="10764">
                  <c:v>169.57157909936896</c:v>
                </c:pt>
                <c:pt idx="10765">
                  <c:v>116.82543059787946</c:v>
                </c:pt>
                <c:pt idx="10766">
                  <c:v>131.68433681226315</c:v>
                </c:pt>
                <c:pt idx="10767">
                  <c:v>146.54324302664688</c:v>
                </c:pt>
                <c:pt idx="10768">
                  <c:v>161.40214924103051</c:v>
                </c:pt>
                <c:pt idx="10769">
                  <c:v>123.51490695392476</c:v>
                </c:pt>
                <c:pt idx="10770">
                  <c:v>138.37381316830843</c:v>
                </c:pt>
                <c:pt idx="10771">
                  <c:v>153.2327193826921</c:v>
                </c:pt>
                <c:pt idx="10772">
                  <c:v>130.20438330996998</c:v>
                </c:pt>
                <c:pt idx="10773">
                  <c:v>145.06328952435354</c:v>
                </c:pt>
                <c:pt idx="10774">
                  <c:v>136.89385966601503</c:v>
                </c:pt>
                <c:pt idx="10775">
                  <c:v>100.336366740643</c:v>
                </c:pt>
                <c:pt idx="10776">
                  <c:v>115.19527295502667</c:v>
                </c:pt>
                <c:pt idx="10777">
                  <c:v>130.05417916941025</c:v>
                </c:pt>
                <c:pt idx="10778">
                  <c:v>144.91308538379386</c:v>
                </c:pt>
                <c:pt idx="10779">
                  <c:v>159.77199159817764</c:v>
                </c:pt>
                <c:pt idx="10780">
                  <c:v>174.63089781256116</c:v>
                </c:pt>
                <c:pt idx="10781">
                  <c:v>189.48980402694477</c:v>
                </c:pt>
                <c:pt idx="10782">
                  <c:v>107.02584309668819</c:v>
                </c:pt>
                <c:pt idx="10783">
                  <c:v>121.88474931107172</c:v>
                </c:pt>
                <c:pt idx="10784">
                  <c:v>136.74365552545544</c:v>
                </c:pt>
                <c:pt idx="10785">
                  <c:v>151.60256173983913</c:v>
                </c:pt>
                <c:pt idx="10786">
                  <c:v>166.46146795422268</c:v>
                </c:pt>
                <c:pt idx="10787">
                  <c:v>181.32037416860643</c:v>
                </c:pt>
                <c:pt idx="10788">
                  <c:v>113.71531945273338</c:v>
                </c:pt>
                <c:pt idx="10789">
                  <c:v>128.57422566711693</c:v>
                </c:pt>
                <c:pt idx="10790">
                  <c:v>143.43313188150057</c:v>
                </c:pt>
                <c:pt idx="10791">
                  <c:v>158.29203809588427</c:v>
                </c:pt>
                <c:pt idx="10792">
                  <c:v>173.1509443102679</c:v>
                </c:pt>
                <c:pt idx="10793">
                  <c:v>120.40479580877852</c:v>
                </c:pt>
                <c:pt idx="10794">
                  <c:v>135.26370202316212</c:v>
                </c:pt>
                <c:pt idx="10795">
                  <c:v>150.1226082375459</c:v>
                </c:pt>
                <c:pt idx="10796">
                  <c:v>164.98151445192951</c:v>
                </c:pt>
                <c:pt idx="10797">
                  <c:v>127.09427216482368</c:v>
                </c:pt>
                <c:pt idx="10798">
                  <c:v>141.95317837920734</c:v>
                </c:pt>
                <c:pt idx="10799">
                  <c:v>156.81208459359101</c:v>
                </c:pt>
                <c:pt idx="10800">
                  <c:v>133.78374852086895</c:v>
                </c:pt>
                <c:pt idx="10801">
                  <c:v>148.64265473525253</c:v>
                </c:pt>
                <c:pt idx="10802">
                  <c:v>140.47322487691406</c:v>
                </c:pt>
                <c:pt idx="10803">
                  <c:v>117.29468466363224</c:v>
                </c:pt>
                <c:pt idx="10804">
                  <c:v>132.15359087801596</c:v>
                </c:pt>
                <c:pt idx="10805">
                  <c:v>147.0124970923996</c:v>
                </c:pt>
                <c:pt idx="10806">
                  <c:v>161.87140330678335</c:v>
                </c:pt>
                <c:pt idx="10807">
                  <c:v>176.73030952116699</c:v>
                </c:pt>
                <c:pt idx="10808">
                  <c:v>123.98416101967759</c:v>
                </c:pt>
                <c:pt idx="10809">
                  <c:v>138.84306723406118</c:v>
                </c:pt>
                <c:pt idx="10810">
                  <c:v>153.70197344844485</c:v>
                </c:pt>
                <c:pt idx="10811">
                  <c:v>168.5608796628284</c:v>
                </c:pt>
                <c:pt idx="10812">
                  <c:v>130.67363737572271</c:v>
                </c:pt>
                <c:pt idx="10813">
                  <c:v>145.53254359010629</c:v>
                </c:pt>
                <c:pt idx="10814">
                  <c:v>160.39144980448989</c:v>
                </c:pt>
                <c:pt idx="10815">
                  <c:v>137.36311373176784</c:v>
                </c:pt>
                <c:pt idx="10816">
                  <c:v>152.22201994615153</c:v>
                </c:pt>
                <c:pt idx="10817">
                  <c:v>144.05259008781303</c:v>
                </c:pt>
                <c:pt idx="10818">
                  <c:v>134.25300258662165</c:v>
                </c:pt>
                <c:pt idx="10819">
                  <c:v>149.11190880100531</c:v>
                </c:pt>
                <c:pt idx="10820">
                  <c:v>163.97081501538892</c:v>
                </c:pt>
                <c:pt idx="10821">
                  <c:v>140.94247894266681</c:v>
                </c:pt>
                <c:pt idx="10822">
                  <c:v>155.80138515705053</c:v>
                </c:pt>
                <c:pt idx="10823">
                  <c:v>147.63195529871203</c:v>
                </c:pt>
                <c:pt idx="10824">
                  <c:v>151.211320509611</c:v>
                </c:pt>
                <c:pt idx="10825">
                  <c:v>91.343781511186506</c:v>
                </c:pt>
                <c:pt idx="10826">
                  <c:v>106.20268772557013</c:v>
                </c:pt>
                <c:pt idx="10827">
                  <c:v>121.0615939399538</c:v>
                </c:pt>
                <c:pt idx="10828">
                  <c:v>135.92050015433739</c:v>
                </c:pt>
                <c:pt idx="10829">
                  <c:v>150.77940636872123</c:v>
                </c:pt>
                <c:pt idx="10830">
                  <c:v>165.63831258310478</c:v>
                </c:pt>
                <c:pt idx="10831">
                  <c:v>180.49721879748836</c:v>
                </c:pt>
                <c:pt idx="10832">
                  <c:v>98.033257867231654</c:v>
                </c:pt>
                <c:pt idx="10833">
                  <c:v>112.89216408161528</c:v>
                </c:pt>
                <c:pt idx="10834">
                  <c:v>127.75107029599891</c:v>
                </c:pt>
                <c:pt idx="10835">
                  <c:v>142.60997651038255</c:v>
                </c:pt>
                <c:pt idx="10836">
                  <c:v>157.4688827247663</c:v>
                </c:pt>
                <c:pt idx="10837">
                  <c:v>172.32778893914991</c:v>
                </c:pt>
                <c:pt idx="10838">
                  <c:v>104.72273422327689</c:v>
                </c:pt>
                <c:pt idx="10839">
                  <c:v>119.58164043766052</c:v>
                </c:pt>
                <c:pt idx="10840">
                  <c:v>134.44054665204411</c:v>
                </c:pt>
                <c:pt idx="10841">
                  <c:v>149.29945286642783</c:v>
                </c:pt>
                <c:pt idx="10842">
                  <c:v>164.15835908081138</c:v>
                </c:pt>
                <c:pt idx="10843">
                  <c:v>111.41221057932214</c:v>
                </c:pt>
                <c:pt idx="10844">
                  <c:v>126.27111679370569</c:v>
                </c:pt>
                <c:pt idx="10845">
                  <c:v>141.13002300808932</c:v>
                </c:pt>
                <c:pt idx="10846">
                  <c:v>155.98892922247302</c:v>
                </c:pt>
                <c:pt idx="10847">
                  <c:v>118.10168693536721</c:v>
                </c:pt>
                <c:pt idx="10848">
                  <c:v>132.96059314975088</c:v>
                </c:pt>
                <c:pt idx="10849">
                  <c:v>147.81949936413454</c:v>
                </c:pt>
                <c:pt idx="10850">
                  <c:v>124.79116329141233</c:v>
                </c:pt>
                <c:pt idx="10851">
                  <c:v>139.65006950579607</c:v>
                </c:pt>
                <c:pt idx="10852">
                  <c:v>131.48063964745759</c:v>
                </c:pt>
                <c:pt idx="10853">
                  <c:v>108.30209943417586</c:v>
                </c:pt>
                <c:pt idx="10854">
                  <c:v>123.16100564855955</c:v>
                </c:pt>
                <c:pt idx="10855">
                  <c:v>138.0199118629431</c:v>
                </c:pt>
                <c:pt idx="10856">
                  <c:v>152.87881807732677</c:v>
                </c:pt>
                <c:pt idx="10857">
                  <c:v>167.73772429171038</c:v>
                </c:pt>
                <c:pt idx="10858">
                  <c:v>114.99157579022092</c:v>
                </c:pt>
                <c:pt idx="10859">
                  <c:v>129.85048200460466</c:v>
                </c:pt>
                <c:pt idx="10860">
                  <c:v>144.70938821898829</c:v>
                </c:pt>
                <c:pt idx="10861">
                  <c:v>159.56829443337199</c:v>
                </c:pt>
                <c:pt idx="10862">
                  <c:v>121.6810521462662</c:v>
                </c:pt>
                <c:pt idx="10863">
                  <c:v>136.5399583606499</c:v>
                </c:pt>
                <c:pt idx="10864">
                  <c:v>151.39886457503346</c:v>
                </c:pt>
                <c:pt idx="10865">
                  <c:v>128.37052850231143</c:v>
                </c:pt>
                <c:pt idx="10866">
                  <c:v>143.22943471669493</c:v>
                </c:pt>
                <c:pt idx="10867">
                  <c:v>135.06000485835651</c:v>
                </c:pt>
                <c:pt idx="10868">
                  <c:v>125.2604173571653</c:v>
                </c:pt>
                <c:pt idx="10869">
                  <c:v>140.11932357154879</c:v>
                </c:pt>
                <c:pt idx="10870">
                  <c:v>154.97822978593246</c:v>
                </c:pt>
                <c:pt idx="10871">
                  <c:v>131.94989371321037</c:v>
                </c:pt>
                <c:pt idx="10872">
                  <c:v>146.80879992759398</c:v>
                </c:pt>
                <c:pt idx="10873">
                  <c:v>138.63937006925553</c:v>
                </c:pt>
                <c:pt idx="10874">
                  <c:v>142.2187352801545</c:v>
                </c:pt>
                <c:pt idx="10875">
                  <c:v>99.309514204719363</c:v>
                </c:pt>
                <c:pt idx="10876">
                  <c:v>114.16842041910299</c:v>
                </c:pt>
                <c:pt idx="10877">
                  <c:v>129.02732663348664</c:v>
                </c:pt>
                <c:pt idx="10878">
                  <c:v>143.88623284787028</c:v>
                </c:pt>
                <c:pt idx="10879">
                  <c:v>158.74513906225394</c:v>
                </c:pt>
                <c:pt idx="10880">
                  <c:v>105.99899056076455</c:v>
                </c:pt>
                <c:pt idx="10881">
                  <c:v>120.85789677514821</c:v>
                </c:pt>
                <c:pt idx="10882">
                  <c:v>135.7168029895318</c:v>
                </c:pt>
                <c:pt idx="10883">
                  <c:v>150.57570920391538</c:v>
                </c:pt>
                <c:pt idx="10884">
                  <c:v>112.68846691680963</c:v>
                </c:pt>
                <c:pt idx="10885">
                  <c:v>127.54737313119341</c:v>
                </c:pt>
                <c:pt idx="10886">
                  <c:v>142.40627934557705</c:v>
                </c:pt>
                <c:pt idx="10887">
                  <c:v>119.37794327285494</c:v>
                </c:pt>
                <c:pt idx="10888">
                  <c:v>134.23684948723857</c:v>
                </c:pt>
                <c:pt idx="10889">
                  <c:v>126.06741962890007</c:v>
                </c:pt>
                <c:pt idx="10890">
                  <c:v>116.26783212770873</c:v>
                </c:pt>
                <c:pt idx="10891">
                  <c:v>131.12673834209227</c:v>
                </c:pt>
                <c:pt idx="10892">
                  <c:v>145.98564455647596</c:v>
                </c:pt>
                <c:pt idx="10893">
                  <c:v>122.95730848375385</c:v>
                </c:pt>
                <c:pt idx="10894">
                  <c:v>137.81621469813749</c:v>
                </c:pt>
                <c:pt idx="10895">
                  <c:v>129.64678483979912</c:v>
                </c:pt>
                <c:pt idx="10896">
                  <c:v>133.22615005069798</c:v>
                </c:pt>
                <c:pt idx="10897">
                  <c:v>107.27524689825219</c:v>
                </c:pt>
                <c:pt idx="10898">
                  <c:v>122.13415311263591</c:v>
                </c:pt>
                <c:pt idx="10899">
                  <c:v>136.99305932701949</c:v>
                </c:pt>
                <c:pt idx="10900">
                  <c:v>113.96472325429738</c:v>
                </c:pt>
                <c:pt idx="10901">
                  <c:v>128.82362946868099</c:v>
                </c:pt>
                <c:pt idx="10902">
                  <c:v>120.65419961034254</c:v>
                </c:pt>
                <c:pt idx="10903">
                  <c:v>124.23356482124152</c:v>
                </c:pt>
                <c:pt idx="10904">
                  <c:v>115.24097959178498</c:v>
                </c:pt>
                <c:pt idx="10905">
                  <c:v>73.424276335181546</c:v>
                </c:pt>
                <c:pt idx="10906">
                  <c:v>88.283182549565112</c:v>
                </c:pt>
                <c:pt idx="10907">
                  <c:v>103.14208876394888</c:v>
                </c:pt>
                <c:pt idx="10908">
                  <c:v>118.00099497833247</c:v>
                </c:pt>
                <c:pt idx="10909">
                  <c:v>132.85990119271605</c:v>
                </c:pt>
                <c:pt idx="10910">
                  <c:v>147.71880740709966</c:v>
                </c:pt>
                <c:pt idx="10911">
                  <c:v>162.57771362148338</c:v>
                </c:pt>
                <c:pt idx="10912">
                  <c:v>177.43661983586705</c:v>
                </c:pt>
                <c:pt idx="10913">
                  <c:v>192.29552605025054</c:v>
                </c:pt>
                <c:pt idx="10914">
                  <c:v>207.15443226463447</c:v>
                </c:pt>
                <c:pt idx="10915">
                  <c:v>222.01333847901785</c:v>
                </c:pt>
                <c:pt idx="10916">
                  <c:v>236.87224469340165</c:v>
                </c:pt>
                <c:pt idx="10917">
                  <c:v>80.113752691226722</c:v>
                </c:pt>
                <c:pt idx="10918">
                  <c:v>94.972658905610331</c:v>
                </c:pt>
                <c:pt idx="10919">
                  <c:v>109.83156511999407</c:v>
                </c:pt>
                <c:pt idx="10920">
                  <c:v>124.69047133437763</c:v>
                </c:pt>
                <c:pt idx="10921">
                  <c:v>139.54937754876121</c:v>
                </c:pt>
                <c:pt idx="10922">
                  <c:v>154.40828376314505</c:v>
                </c:pt>
                <c:pt idx="10923">
                  <c:v>169.26718997752857</c:v>
                </c:pt>
                <c:pt idx="10924">
                  <c:v>184.12609619191224</c:v>
                </c:pt>
                <c:pt idx="10925">
                  <c:v>198.98500240629596</c:v>
                </c:pt>
                <c:pt idx="10926">
                  <c:v>213.84390862067966</c:v>
                </c:pt>
                <c:pt idx="10927">
                  <c:v>228.70281483506315</c:v>
                </c:pt>
                <c:pt idx="10928">
                  <c:v>86.803229047271913</c:v>
                </c:pt>
                <c:pt idx="10929">
                  <c:v>101.66213526165552</c:v>
                </c:pt>
                <c:pt idx="10930">
                  <c:v>116.5210414760392</c:v>
                </c:pt>
                <c:pt idx="10931">
                  <c:v>131.37994769042282</c:v>
                </c:pt>
                <c:pt idx="10932">
                  <c:v>146.23885390480649</c:v>
                </c:pt>
                <c:pt idx="10933">
                  <c:v>161.09776011919007</c:v>
                </c:pt>
                <c:pt idx="10934">
                  <c:v>175.95666633357385</c:v>
                </c:pt>
                <c:pt idx="10935">
                  <c:v>190.81557254795737</c:v>
                </c:pt>
                <c:pt idx="10936">
                  <c:v>205.67447876234107</c:v>
                </c:pt>
                <c:pt idx="10937">
                  <c:v>220.53338497672462</c:v>
                </c:pt>
                <c:pt idx="10938">
                  <c:v>93.492705403317046</c:v>
                </c:pt>
                <c:pt idx="10939">
                  <c:v>108.3516116177008</c:v>
                </c:pt>
                <c:pt idx="10940">
                  <c:v>123.21051783208439</c:v>
                </c:pt>
                <c:pt idx="10941">
                  <c:v>138.06942404646804</c:v>
                </c:pt>
                <c:pt idx="10942">
                  <c:v>152.92833026085171</c:v>
                </c:pt>
                <c:pt idx="10943">
                  <c:v>167.78723647523535</c:v>
                </c:pt>
                <c:pt idx="10944">
                  <c:v>182.64614268961901</c:v>
                </c:pt>
                <c:pt idx="10945">
                  <c:v>197.50504890400254</c:v>
                </c:pt>
                <c:pt idx="10946">
                  <c:v>212.36395511838626</c:v>
                </c:pt>
                <c:pt idx="10947">
                  <c:v>100.18218175936224</c:v>
                </c:pt>
                <c:pt idx="10948">
                  <c:v>115.0410879737459</c:v>
                </c:pt>
                <c:pt idx="10949">
                  <c:v>129.89999418812957</c:v>
                </c:pt>
                <c:pt idx="10950">
                  <c:v>144.75890040251309</c:v>
                </c:pt>
                <c:pt idx="10951">
                  <c:v>159.61780661689681</c:v>
                </c:pt>
                <c:pt idx="10952">
                  <c:v>174.47671283128037</c:v>
                </c:pt>
                <c:pt idx="10953">
                  <c:v>189.33561904566412</c:v>
                </c:pt>
                <c:pt idx="10954">
                  <c:v>204.19452526004778</c:v>
                </c:pt>
                <c:pt idx="10955">
                  <c:v>106.8716581154074</c:v>
                </c:pt>
                <c:pt idx="10956">
                  <c:v>121.73056432979112</c:v>
                </c:pt>
                <c:pt idx="10957">
                  <c:v>136.58947054417476</c:v>
                </c:pt>
                <c:pt idx="10958">
                  <c:v>151.44837675855831</c:v>
                </c:pt>
                <c:pt idx="10959">
                  <c:v>166.30728297294195</c:v>
                </c:pt>
                <c:pt idx="10960">
                  <c:v>181.16618918732573</c:v>
                </c:pt>
                <c:pt idx="10961">
                  <c:v>196.02509540170917</c:v>
                </c:pt>
                <c:pt idx="10962">
                  <c:v>113.56113447145265</c:v>
                </c:pt>
                <c:pt idx="10963">
                  <c:v>128.42004068583631</c:v>
                </c:pt>
                <c:pt idx="10964">
                  <c:v>143.27894690021984</c:v>
                </c:pt>
                <c:pt idx="10965">
                  <c:v>158.13785311460353</c:v>
                </c:pt>
                <c:pt idx="10966">
                  <c:v>172.99675932898725</c:v>
                </c:pt>
                <c:pt idx="10967">
                  <c:v>187.85566554337095</c:v>
                </c:pt>
                <c:pt idx="10968">
                  <c:v>120.25061082749774</c:v>
                </c:pt>
                <c:pt idx="10969">
                  <c:v>135.10951704188147</c:v>
                </c:pt>
                <c:pt idx="10970">
                  <c:v>149.96842325626503</c:v>
                </c:pt>
                <c:pt idx="10971">
                  <c:v>164.82732947064872</c:v>
                </c:pt>
                <c:pt idx="10972">
                  <c:v>179.68623568503253</c:v>
                </c:pt>
                <c:pt idx="10973">
                  <c:v>126.94008718354304</c:v>
                </c:pt>
                <c:pt idx="10974">
                  <c:v>141.79899339792661</c:v>
                </c:pt>
                <c:pt idx="10975">
                  <c:v>156.65789961231027</c:v>
                </c:pt>
                <c:pt idx="10976">
                  <c:v>171.51680582669391</c:v>
                </c:pt>
                <c:pt idx="10977">
                  <c:v>133.62956353958816</c:v>
                </c:pt>
                <c:pt idx="10978">
                  <c:v>148.48846975397177</c:v>
                </c:pt>
                <c:pt idx="10979">
                  <c:v>163.34737596835544</c:v>
                </c:pt>
                <c:pt idx="10980">
                  <c:v>140.31903989563347</c:v>
                </c:pt>
                <c:pt idx="10981">
                  <c:v>155.17794611001696</c:v>
                </c:pt>
                <c:pt idx="10982">
                  <c:v>147.00851625167849</c:v>
                </c:pt>
                <c:pt idx="10983">
                  <c:v>90.382594258170883</c:v>
                </c:pt>
                <c:pt idx="10984">
                  <c:v>105.24150047255456</c:v>
                </c:pt>
                <c:pt idx="10985">
                  <c:v>120.10040668693813</c:v>
                </c:pt>
                <c:pt idx="10986">
                  <c:v>134.95931290132185</c:v>
                </c:pt>
                <c:pt idx="10987">
                  <c:v>149.8182191157054</c:v>
                </c:pt>
                <c:pt idx="10988">
                  <c:v>164.67712533008904</c:v>
                </c:pt>
                <c:pt idx="10989">
                  <c:v>179.53603154447279</c:v>
                </c:pt>
                <c:pt idx="10990">
                  <c:v>194.3949377588564</c:v>
                </c:pt>
                <c:pt idx="10991">
                  <c:v>209.25384397324007</c:v>
                </c:pt>
                <c:pt idx="10992">
                  <c:v>224.11275018762362</c:v>
                </c:pt>
                <c:pt idx="10993">
                  <c:v>97.072070614216017</c:v>
                </c:pt>
                <c:pt idx="10994">
                  <c:v>111.93097682859967</c:v>
                </c:pt>
                <c:pt idx="10995">
                  <c:v>126.78988304298332</c:v>
                </c:pt>
                <c:pt idx="10996">
                  <c:v>141.64878925736699</c:v>
                </c:pt>
                <c:pt idx="10997">
                  <c:v>156.50769547175062</c:v>
                </c:pt>
                <c:pt idx="10998">
                  <c:v>171.3666016861342</c:v>
                </c:pt>
                <c:pt idx="10999">
                  <c:v>186.22550790051807</c:v>
                </c:pt>
                <c:pt idx="11000">
                  <c:v>201.08441411490145</c:v>
                </c:pt>
                <c:pt idx="11001">
                  <c:v>215.94332032928503</c:v>
                </c:pt>
                <c:pt idx="11002">
                  <c:v>103.76154697026114</c:v>
                </c:pt>
                <c:pt idx="11003">
                  <c:v>118.62045318464489</c:v>
                </c:pt>
                <c:pt idx="11004">
                  <c:v>133.47935939902848</c:v>
                </c:pt>
                <c:pt idx="11005">
                  <c:v>148.33826561341206</c:v>
                </c:pt>
                <c:pt idx="11006">
                  <c:v>163.19717182779578</c:v>
                </c:pt>
                <c:pt idx="11007">
                  <c:v>178.05607804217937</c:v>
                </c:pt>
                <c:pt idx="11008">
                  <c:v>192.91498425656306</c:v>
                </c:pt>
                <c:pt idx="11009">
                  <c:v>207.77389047094672</c:v>
                </c:pt>
                <c:pt idx="11010">
                  <c:v>110.45102332630634</c:v>
                </c:pt>
                <c:pt idx="11011">
                  <c:v>125.30992954069005</c:v>
                </c:pt>
                <c:pt idx="11012">
                  <c:v>140.16883575507373</c:v>
                </c:pt>
                <c:pt idx="11013">
                  <c:v>155.02774196945731</c:v>
                </c:pt>
                <c:pt idx="11014">
                  <c:v>169.88664818384103</c:v>
                </c:pt>
                <c:pt idx="11015">
                  <c:v>184.74555439822464</c:v>
                </c:pt>
                <c:pt idx="11016">
                  <c:v>199.60446061260828</c:v>
                </c:pt>
                <c:pt idx="11017">
                  <c:v>117.14049968235155</c:v>
                </c:pt>
                <c:pt idx="11018">
                  <c:v>131.9994058967352</c:v>
                </c:pt>
                <c:pt idx="11019">
                  <c:v>146.85831211111875</c:v>
                </c:pt>
                <c:pt idx="11020">
                  <c:v>161.71721832550253</c:v>
                </c:pt>
                <c:pt idx="11021">
                  <c:v>176.57612453988614</c:v>
                </c:pt>
                <c:pt idx="11022">
                  <c:v>191.4350307542698</c:v>
                </c:pt>
                <c:pt idx="11023">
                  <c:v>123.82997603839684</c:v>
                </c:pt>
                <c:pt idx="11024">
                  <c:v>138.68888225278036</c:v>
                </c:pt>
                <c:pt idx="11025">
                  <c:v>153.54778846716408</c:v>
                </c:pt>
                <c:pt idx="11026">
                  <c:v>168.40669468154772</c:v>
                </c:pt>
                <c:pt idx="11027">
                  <c:v>183.26560089593147</c:v>
                </c:pt>
                <c:pt idx="11028">
                  <c:v>130.51945239444191</c:v>
                </c:pt>
                <c:pt idx="11029">
                  <c:v>145.37835860882561</c:v>
                </c:pt>
                <c:pt idx="11030">
                  <c:v>160.23726482320922</c:v>
                </c:pt>
                <c:pt idx="11031">
                  <c:v>175.09617103759277</c:v>
                </c:pt>
                <c:pt idx="11032">
                  <c:v>137.20892875048713</c:v>
                </c:pt>
                <c:pt idx="11033">
                  <c:v>152.0678349648708</c:v>
                </c:pt>
                <c:pt idx="11034">
                  <c:v>166.92674117925458</c:v>
                </c:pt>
                <c:pt idx="11035">
                  <c:v>143.89840510653229</c:v>
                </c:pt>
                <c:pt idx="11036">
                  <c:v>158.75731132091596</c:v>
                </c:pt>
                <c:pt idx="11037">
                  <c:v>150.58788146257757</c:v>
                </c:pt>
                <c:pt idx="11038">
                  <c:v>107.34091218116021</c:v>
                </c:pt>
                <c:pt idx="11039">
                  <c:v>122.19981839554377</c:v>
                </c:pt>
                <c:pt idx="11040">
                  <c:v>137.05872460992748</c:v>
                </c:pt>
                <c:pt idx="11041">
                  <c:v>151.91763082431112</c:v>
                </c:pt>
                <c:pt idx="11042">
                  <c:v>166.77653703869467</c:v>
                </c:pt>
                <c:pt idx="11043">
                  <c:v>181.63544325307834</c:v>
                </c:pt>
                <c:pt idx="11044">
                  <c:v>196.49434946746211</c:v>
                </c:pt>
                <c:pt idx="11045">
                  <c:v>211.35325568184567</c:v>
                </c:pt>
                <c:pt idx="11046">
                  <c:v>114.0303885372054</c:v>
                </c:pt>
                <c:pt idx="11047">
                  <c:v>128.88929475158898</c:v>
                </c:pt>
                <c:pt idx="11048">
                  <c:v>143.74820096597273</c:v>
                </c:pt>
                <c:pt idx="11049">
                  <c:v>158.60710718035634</c:v>
                </c:pt>
                <c:pt idx="11050">
                  <c:v>173.46601339474009</c:v>
                </c:pt>
                <c:pt idx="11051">
                  <c:v>188.32491960912347</c:v>
                </c:pt>
                <c:pt idx="11052">
                  <c:v>203.18382582350731</c:v>
                </c:pt>
                <c:pt idx="11053">
                  <c:v>120.71986489325057</c:v>
                </c:pt>
                <c:pt idx="11054">
                  <c:v>135.57877110763422</c:v>
                </c:pt>
                <c:pt idx="11055">
                  <c:v>150.43767732201786</c:v>
                </c:pt>
                <c:pt idx="11056">
                  <c:v>165.2965835364015</c:v>
                </c:pt>
                <c:pt idx="11057">
                  <c:v>180.15548975078508</c:v>
                </c:pt>
                <c:pt idx="11058">
                  <c:v>195.01439596516872</c:v>
                </c:pt>
                <c:pt idx="11059">
                  <c:v>127.40934124929574</c:v>
                </c:pt>
                <c:pt idx="11060">
                  <c:v>142.26824746367944</c:v>
                </c:pt>
                <c:pt idx="11061">
                  <c:v>157.127153678063</c:v>
                </c:pt>
                <c:pt idx="11062">
                  <c:v>171.98605989244658</c:v>
                </c:pt>
                <c:pt idx="11063">
                  <c:v>186.84496610683033</c:v>
                </c:pt>
                <c:pt idx="11064">
                  <c:v>134.09881760534088</c:v>
                </c:pt>
                <c:pt idx="11065">
                  <c:v>148.95772381972461</c:v>
                </c:pt>
                <c:pt idx="11066">
                  <c:v>163.8166300341083</c:v>
                </c:pt>
                <c:pt idx="11067">
                  <c:v>178.67553624849188</c:v>
                </c:pt>
                <c:pt idx="11068">
                  <c:v>140.7882939613861</c:v>
                </c:pt>
                <c:pt idx="11069">
                  <c:v>155.64720017576968</c:v>
                </c:pt>
                <c:pt idx="11070">
                  <c:v>170.50610639015335</c:v>
                </c:pt>
                <c:pt idx="11071">
                  <c:v>147.47777031743115</c:v>
                </c:pt>
                <c:pt idx="11072">
                  <c:v>162.33667653181493</c:v>
                </c:pt>
                <c:pt idx="11073">
                  <c:v>154.16724667347646</c:v>
                </c:pt>
                <c:pt idx="11074">
                  <c:v>124.29923010414947</c:v>
                </c:pt>
                <c:pt idx="11075">
                  <c:v>139.15813631853314</c:v>
                </c:pt>
                <c:pt idx="11076">
                  <c:v>154.01704253291678</c:v>
                </c:pt>
                <c:pt idx="11077">
                  <c:v>168.87594874730038</c:v>
                </c:pt>
                <c:pt idx="11078">
                  <c:v>183.73485496168408</c:v>
                </c:pt>
                <c:pt idx="11079">
                  <c:v>198.59376117606774</c:v>
                </c:pt>
                <c:pt idx="11080">
                  <c:v>130.98870646019478</c:v>
                </c:pt>
                <c:pt idx="11081">
                  <c:v>145.84761267457833</c:v>
                </c:pt>
                <c:pt idx="11082">
                  <c:v>160.70651888896197</c:v>
                </c:pt>
                <c:pt idx="11083">
                  <c:v>175.56542510334566</c:v>
                </c:pt>
                <c:pt idx="11084">
                  <c:v>190.4243313177293</c:v>
                </c:pt>
                <c:pt idx="11085">
                  <c:v>137.67818281623994</c:v>
                </c:pt>
                <c:pt idx="11086">
                  <c:v>152.53708903062352</c:v>
                </c:pt>
                <c:pt idx="11087">
                  <c:v>167.39599524500721</c:v>
                </c:pt>
                <c:pt idx="11088">
                  <c:v>182.25490145939085</c:v>
                </c:pt>
                <c:pt idx="11089">
                  <c:v>144.36765917228504</c:v>
                </c:pt>
                <c:pt idx="11090">
                  <c:v>159.22656538666868</c:v>
                </c:pt>
                <c:pt idx="11091">
                  <c:v>174.08547160105235</c:v>
                </c:pt>
                <c:pt idx="11092">
                  <c:v>151.05713552833015</c:v>
                </c:pt>
                <c:pt idx="11093">
                  <c:v>165.91604174271387</c:v>
                </c:pt>
                <c:pt idx="11094">
                  <c:v>157.74661188437545</c:v>
                </c:pt>
                <c:pt idx="11095">
                  <c:v>141.25754802713885</c:v>
                </c:pt>
                <c:pt idx="11096">
                  <c:v>156.11645424152246</c:v>
                </c:pt>
                <c:pt idx="11097">
                  <c:v>170.97536045590624</c:v>
                </c:pt>
                <c:pt idx="11098">
                  <c:v>185.83426667028976</c:v>
                </c:pt>
                <c:pt idx="11099">
                  <c:v>147.94702438318402</c:v>
                </c:pt>
                <c:pt idx="11100">
                  <c:v>162.80593059756771</c:v>
                </c:pt>
                <c:pt idx="11101">
                  <c:v>177.66483681195132</c:v>
                </c:pt>
                <c:pt idx="11102">
                  <c:v>154.63650073922923</c:v>
                </c:pt>
                <c:pt idx="11103">
                  <c:v>169.49540695361279</c:v>
                </c:pt>
                <c:pt idx="11104">
                  <c:v>161.32597709527434</c:v>
                </c:pt>
                <c:pt idx="11105">
                  <c:v>158.21586595012835</c:v>
                </c:pt>
                <c:pt idx="11106">
                  <c:v>173.07477216451159</c:v>
                </c:pt>
                <c:pt idx="11107">
                  <c:v>164.90534230617328</c:v>
                </c:pt>
                <c:pt idx="11108">
                  <c:v>81.390009028714388</c:v>
                </c:pt>
                <c:pt idx="11109">
                  <c:v>96.248915243098082</c:v>
                </c:pt>
                <c:pt idx="11110">
                  <c:v>111.10782145748155</c:v>
                </c:pt>
                <c:pt idx="11111">
                  <c:v>125.9667276718653</c:v>
                </c:pt>
                <c:pt idx="11112">
                  <c:v>140.82563388624894</c:v>
                </c:pt>
                <c:pt idx="11113">
                  <c:v>155.68454010063266</c:v>
                </c:pt>
                <c:pt idx="11114">
                  <c:v>170.54344631501624</c:v>
                </c:pt>
                <c:pt idx="11115">
                  <c:v>185.40235252939982</c:v>
                </c:pt>
                <c:pt idx="11116">
                  <c:v>200.26125874378357</c:v>
                </c:pt>
                <c:pt idx="11117">
                  <c:v>215.12016495816712</c:v>
                </c:pt>
                <c:pt idx="11118">
                  <c:v>88.079485384759579</c:v>
                </c:pt>
                <c:pt idx="11119">
                  <c:v>102.93839159914326</c:v>
                </c:pt>
                <c:pt idx="11120">
                  <c:v>117.79729781352678</c:v>
                </c:pt>
                <c:pt idx="11121">
                  <c:v>132.65620402791046</c:v>
                </c:pt>
                <c:pt idx="11122">
                  <c:v>147.51511024229404</c:v>
                </c:pt>
                <c:pt idx="11123">
                  <c:v>162.37401645667777</c:v>
                </c:pt>
                <c:pt idx="11124">
                  <c:v>177.2329226710616</c:v>
                </c:pt>
                <c:pt idx="11125">
                  <c:v>192.09182888544515</c:v>
                </c:pt>
                <c:pt idx="11126">
                  <c:v>206.95073509982848</c:v>
                </c:pt>
                <c:pt idx="11127">
                  <c:v>94.768961740804727</c:v>
                </c:pt>
                <c:pt idx="11128">
                  <c:v>109.62786795518841</c:v>
                </c:pt>
                <c:pt idx="11129">
                  <c:v>124.48677416957204</c:v>
                </c:pt>
                <c:pt idx="11130">
                  <c:v>139.34568038395568</c:v>
                </c:pt>
                <c:pt idx="11131">
                  <c:v>154.20458659833929</c:v>
                </c:pt>
                <c:pt idx="11132">
                  <c:v>169.06349281272296</c:v>
                </c:pt>
                <c:pt idx="11133">
                  <c:v>183.92239902710674</c:v>
                </c:pt>
                <c:pt idx="11134">
                  <c:v>198.78130524149046</c:v>
                </c:pt>
                <c:pt idx="11135">
                  <c:v>101.4584380968499</c:v>
                </c:pt>
                <c:pt idx="11136">
                  <c:v>116.31734431123358</c:v>
                </c:pt>
                <c:pt idx="11137">
                  <c:v>131.17625052561732</c:v>
                </c:pt>
                <c:pt idx="11138">
                  <c:v>146.03515674000076</c:v>
                </c:pt>
                <c:pt idx="11139">
                  <c:v>160.89406295438448</c:v>
                </c:pt>
                <c:pt idx="11140">
                  <c:v>175.75296916876809</c:v>
                </c:pt>
                <c:pt idx="11141">
                  <c:v>190.61187538315178</c:v>
                </c:pt>
                <c:pt idx="11142">
                  <c:v>108.14791445289508</c:v>
                </c:pt>
                <c:pt idx="11143">
                  <c:v>123.00682066727873</c:v>
                </c:pt>
                <c:pt idx="11144">
                  <c:v>137.8657268816624</c:v>
                </c:pt>
                <c:pt idx="11145">
                  <c:v>152.72463309604603</c:v>
                </c:pt>
                <c:pt idx="11146">
                  <c:v>167.5835393104297</c:v>
                </c:pt>
                <c:pt idx="11147">
                  <c:v>182.44244552481337</c:v>
                </c:pt>
                <c:pt idx="11148">
                  <c:v>114.83739080894027</c:v>
                </c:pt>
                <c:pt idx="11149">
                  <c:v>129.69629702332389</c:v>
                </c:pt>
                <c:pt idx="11150">
                  <c:v>144.55520323770762</c:v>
                </c:pt>
                <c:pt idx="11151">
                  <c:v>159.41410945209131</c:v>
                </c:pt>
                <c:pt idx="11152">
                  <c:v>174.27301566647483</c:v>
                </c:pt>
                <c:pt idx="11153">
                  <c:v>121.52686716498548</c:v>
                </c:pt>
                <c:pt idx="11154">
                  <c:v>136.3857733793692</c:v>
                </c:pt>
                <c:pt idx="11155">
                  <c:v>151.24467959375289</c:v>
                </c:pt>
                <c:pt idx="11156">
                  <c:v>166.10358580813639</c:v>
                </c:pt>
                <c:pt idx="11157">
                  <c:v>128.21634352103067</c:v>
                </c:pt>
                <c:pt idx="11158">
                  <c:v>143.07524973541427</c:v>
                </c:pt>
                <c:pt idx="11159">
                  <c:v>157.93415594979791</c:v>
                </c:pt>
                <c:pt idx="11160">
                  <c:v>134.90581987707588</c:v>
                </c:pt>
                <c:pt idx="11161">
                  <c:v>149.76472609145941</c:v>
                </c:pt>
                <c:pt idx="11162">
                  <c:v>141.59529623312096</c:v>
                </c:pt>
                <c:pt idx="11163">
                  <c:v>98.34832695170364</c:v>
                </c:pt>
                <c:pt idx="11164">
                  <c:v>113.20723316608731</c:v>
                </c:pt>
                <c:pt idx="11165">
                  <c:v>128.06613938047099</c:v>
                </c:pt>
                <c:pt idx="11166">
                  <c:v>142.92504559485465</c:v>
                </c:pt>
                <c:pt idx="11167">
                  <c:v>157.78395180923829</c:v>
                </c:pt>
                <c:pt idx="11168">
                  <c:v>172.64285802362201</c:v>
                </c:pt>
                <c:pt idx="11169">
                  <c:v>187.50176423800576</c:v>
                </c:pt>
                <c:pt idx="11170">
                  <c:v>202.36067045238909</c:v>
                </c:pt>
                <c:pt idx="11171">
                  <c:v>105.03780330774896</c:v>
                </c:pt>
                <c:pt idx="11172">
                  <c:v>119.89670952213257</c:v>
                </c:pt>
                <c:pt idx="11173">
                  <c:v>134.75561573651612</c:v>
                </c:pt>
                <c:pt idx="11174">
                  <c:v>149.61452195089981</c:v>
                </c:pt>
                <c:pt idx="11175">
                  <c:v>164.47342816528348</c:v>
                </c:pt>
                <c:pt idx="11176">
                  <c:v>179.33233437966715</c:v>
                </c:pt>
                <c:pt idx="11177">
                  <c:v>194.19124059405067</c:v>
                </c:pt>
                <c:pt idx="11178">
                  <c:v>111.72727966379409</c:v>
                </c:pt>
                <c:pt idx="11179">
                  <c:v>126.5861858781777</c:v>
                </c:pt>
                <c:pt idx="11180">
                  <c:v>141.44509209256145</c:v>
                </c:pt>
                <c:pt idx="11181">
                  <c:v>156.30399830694506</c:v>
                </c:pt>
                <c:pt idx="11182">
                  <c:v>171.16290452132864</c:v>
                </c:pt>
                <c:pt idx="11183">
                  <c:v>186.02181073571234</c:v>
                </c:pt>
                <c:pt idx="11184">
                  <c:v>118.41675601983928</c:v>
                </c:pt>
                <c:pt idx="11185">
                  <c:v>133.27566223422292</c:v>
                </c:pt>
                <c:pt idx="11186">
                  <c:v>148.13456844860653</c:v>
                </c:pt>
                <c:pt idx="11187">
                  <c:v>162.9934746629902</c:v>
                </c:pt>
                <c:pt idx="11188">
                  <c:v>177.85238087737378</c:v>
                </c:pt>
                <c:pt idx="11189">
                  <c:v>125.10623237588439</c:v>
                </c:pt>
                <c:pt idx="11190">
                  <c:v>139.96513859026805</c:v>
                </c:pt>
                <c:pt idx="11191">
                  <c:v>154.82404480465175</c:v>
                </c:pt>
                <c:pt idx="11192">
                  <c:v>169.68295101903524</c:v>
                </c:pt>
                <c:pt idx="11193">
                  <c:v>131.79570873192955</c:v>
                </c:pt>
                <c:pt idx="11194">
                  <c:v>146.6546149463133</c:v>
                </c:pt>
                <c:pt idx="11195">
                  <c:v>161.51352116069694</c:v>
                </c:pt>
                <c:pt idx="11196">
                  <c:v>138.4851850879748</c:v>
                </c:pt>
                <c:pt idx="11197">
                  <c:v>153.34409130235849</c:v>
                </c:pt>
                <c:pt idx="11198">
                  <c:v>145.17466144402005</c:v>
                </c:pt>
                <c:pt idx="11199">
                  <c:v>115.30664487469303</c:v>
                </c:pt>
                <c:pt idx="11200">
                  <c:v>130.16555108907676</c:v>
                </c:pt>
                <c:pt idx="11201">
                  <c:v>145.02445730346039</c:v>
                </c:pt>
                <c:pt idx="11202">
                  <c:v>159.88336351784397</c:v>
                </c:pt>
                <c:pt idx="11203">
                  <c:v>174.74226973222775</c:v>
                </c:pt>
                <c:pt idx="11204">
                  <c:v>189.60117594661114</c:v>
                </c:pt>
                <c:pt idx="11205">
                  <c:v>121.99612123073823</c:v>
                </c:pt>
                <c:pt idx="11206">
                  <c:v>136.85502744512178</c:v>
                </c:pt>
                <c:pt idx="11207">
                  <c:v>151.7139336595055</c:v>
                </c:pt>
                <c:pt idx="11208">
                  <c:v>166.57283987388917</c:v>
                </c:pt>
                <c:pt idx="11209">
                  <c:v>181.43174608827277</c:v>
                </c:pt>
                <c:pt idx="11210">
                  <c:v>128.68559758678339</c:v>
                </c:pt>
                <c:pt idx="11211">
                  <c:v>143.544503801167</c:v>
                </c:pt>
                <c:pt idx="11212">
                  <c:v>158.40341001555069</c:v>
                </c:pt>
                <c:pt idx="11213">
                  <c:v>173.26231622993436</c:v>
                </c:pt>
                <c:pt idx="11214">
                  <c:v>135.37507394282852</c:v>
                </c:pt>
                <c:pt idx="11215">
                  <c:v>150.23398015721222</c:v>
                </c:pt>
                <c:pt idx="11216">
                  <c:v>165.0928863715958</c:v>
                </c:pt>
                <c:pt idx="11217">
                  <c:v>142.0645502988738</c:v>
                </c:pt>
                <c:pt idx="11218">
                  <c:v>156.92345651325743</c:v>
                </c:pt>
                <c:pt idx="11219">
                  <c:v>148.75402665491893</c:v>
                </c:pt>
                <c:pt idx="11220">
                  <c:v>132.26496279768241</c:v>
                </c:pt>
                <c:pt idx="11221">
                  <c:v>147.12386901206594</c:v>
                </c:pt>
                <c:pt idx="11222">
                  <c:v>161.98277522644963</c:v>
                </c:pt>
                <c:pt idx="11223">
                  <c:v>176.84168144083333</c:v>
                </c:pt>
                <c:pt idx="11224">
                  <c:v>138.95443915372752</c:v>
                </c:pt>
                <c:pt idx="11225">
                  <c:v>153.81334536811119</c:v>
                </c:pt>
                <c:pt idx="11226">
                  <c:v>168.67225158249482</c:v>
                </c:pt>
                <c:pt idx="11227">
                  <c:v>145.64391550977271</c:v>
                </c:pt>
                <c:pt idx="11228">
                  <c:v>160.50282172415643</c:v>
                </c:pt>
                <c:pt idx="11229">
                  <c:v>152.33339186581787</c:v>
                </c:pt>
                <c:pt idx="11230">
                  <c:v>149.2232807206716</c:v>
                </c:pt>
                <c:pt idx="11231">
                  <c:v>164.08218693505526</c:v>
                </c:pt>
                <c:pt idx="11232">
                  <c:v>155.91275707671687</c:v>
                </c:pt>
                <c:pt idx="11233">
                  <c:v>89.355741722247188</c:v>
                </c:pt>
                <c:pt idx="11234">
                  <c:v>104.21464793663087</c:v>
                </c:pt>
                <c:pt idx="11235">
                  <c:v>119.07355415101452</c:v>
                </c:pt>
                <c:pt idx="11236">
                  <c:v>133.93246036539813</c:v>
                </c:pt>
                <c:pt idx="11237">
                  <c:v>148.79136657978174</c:v>
                </c:pt>
                <c:pt idx="11238">
                  <c:v>163.6502727941654</c:v>
                </c:pt>
                <c:pt idx="11239">
                  <c:v>178.50917900854893</c:v>
                </c:pt>
                <c:pt idx="11240">
                  <c:v>193.36808522293273</c:v>
                </c:pt>
                <c:pt idx="11241">
                  <c:v>96.045218078292379</c:v>
                </c:pt>
                <c:pt idx="11242">
                  <c:v>110.90412429267603</c:v>
                </c:pt>
                <c:pt idx="11243">
                  <c:v>125.76303050705967</c:v>
                </c:pt>
                <c:pt idx="11244">
                  <c:v>140.62193672144332</c:v>
                </c:pt>
                <c:pt idx="11245">
                  <c:v>155.48084293582696</c:v>
                </c:pt>
                <c:pt idx="11246">
                  <c:v>170.33974915021054</c:v>
                </c:pt>
                <c:pt idx="11247">
                  <c:v>185.19865536459429</c:v>
                </c:pt>
                <c:pt idx="11248">
                  <c:v>102.73469443433763</c:v>
                </c:pt>
                <c:pt idx="11249">
                  <c:v>117.59360064872119</c:v>
                </c:pt>
                <c:pt idx="11250">
                  <c:v>132.45250686310482</c:v>
                </c:pt>
                <c:pt idx="11251">
                  <c:v>147.31141307748854</c:v>
                </c:pt>
                <c:pt idx="11252">
                  <c:v>162.17031929187215</c:v>
                </c:pt>
                <c:pt idx="11253">
                  <c:v>177.02922550625576</c:v>
                </c:pt>
                <c:pt idx="11254">
                  <c:v>109.42417079038276</c:v>
                </c:pt>
                <c:pt idx="11255">
                  <c:v>124.28307700476635</c:v>
                </c:pt>
                <c:pt idx="11256">
                  <c:v>139.14198321915006</c:v>
                </c:pt>
                <c:pt idx="11257">
                  <c:v>154.00088943353379</c:v>
                </c:pt>
                <c:pt idx="11258">
                  <c:v>168.85979564791737</c:v>
                </c:pt>
                <c:pt idx="11259">
                  <c:v>116.11364714642802</c:v>
                </c:pt>
                <c:pt idx="11260">
                  <c:v>130.97255336081156</c:v>
                </c:pt>
                <c:pt idx="11261">
                  <c:v>145.8314595751952</c:v>
                </c:pt>
                <c:pt idx="11262">
                  <c:v>160.69036578957883</c:v>
                </c:pt>
                <c:pt idx="11263">
                  <c:v>122.80312350247316</c:v>
                </c:pt>
                <c:pt idx="11264">
                  <c:v>137.66202971685681</c:v>
                </c:pt>
                <c:pt idx="11265">
                  <c:v>152.52093593124044</c:v>
                </c:pt>
                <c:pt idx="11266">
                  <c:v>129.49259985851825</c:v>
                </c:pt>
                <c:pt idx="11267">
                  <c:v>144.35150607290191</c:v>
                </c:pt>
                <c:pt idx="11268">
                  <c:v>136.18207621456352</c:v>
                </c:pt>
                <c:pt idx="11269">
                  <c:v>106.31405964523655</c:v>
                </c:pt>
                <c:pt idx="11270">
                  <c:v>121.17296585962021</c:v>
                </c:pt>
                <c:pt idx="11271">
                  <c:v>136.03187207400373</c:v>
                </c:pt>
                <c:pt idx="11272">
                  <c:v>150.89077828838748</c:v>
                </c:pt>
                <c:pt idx="11273">
                  <c:v>165.74968450277106</c:v>
                </c:pt>
                <c:pt idx="11274">
                  <c:v>180.60859071715473</c:v>
                </c:pt>
                <c:pt idx="11275">
                  <c:v>113.00353600128166</c:v>
                </c:pt>
                <c:pt idx="11276">
                  <c:v>127.86244221566542</c:v>
                </c:pt>
                <c:pt idx="11277">
                  <c:v>142.72134843004898</c:v>
                </c:pt>
                <c:pt idx="11278">
                  <c:v>157.58025464443273</c:v>
                </c:pt>
                <c:pt idx="11279">
                  <c:v>172.43916085881622</c:v>
                </c:pt>
                <c:pt idx="11280">
                  <c:v>119.69301235732698</c:v>
                </c:pt>
                <c:pt idx="11281">
                  <c:v>134.55191857171064</c:v>
                </c:pt>
                <c:pt idx="11282">
                  <c:v>149.41082478609414</c:v>
                </c:pt>
                <c:pt idx="11283">
                  <c:v>164.26973100047778</c:v>
                </c:pt>
                <c:pt idx="11284">
                  <c:v>126.38248871337217</c:v>
                </c:pt>
                <c:pt idx="11285">
                  <c:v>141.24139492775572</c:v>
                </c:pt>
                <c:pt idx="11286">
                  <c:v>156.10030114213936</c:v>
                </c:pt>
                <c:pt idx="11287">
                  <c:v>133.07196506941722</c:v>
                </c:pt>
                <c:pt idx="11288">
                  <c:v>147.93087128380085</c:v>
                </c:pt>
                <c:pt idx="11289">
                  <c:v>139.76144142546249</c:v>
                </c:pt>
                <c:pt idx="11290">
                  <c:v>123.27237756822588</c:v>
                </c:pt>
                <c:pt idx="11291">
                  <c:v>138.1312837826095</c:v>
                </c:pt>
                <c:pt idx="11292">
                  <c:v>152.99018999699322</c:v>
                </c:pt>
                <c:pt idx="11293">
                  <c:v>167.8490962113768</c:v>
                </c:pt>
                <c:pt idx="11294">
                  <c:v>129.96185392427111</c:v>
                </c:pt>
                <c:pt idx="11295">
                  <c:v>144.82076013865475</c:v>
                </c:pt>
                <c:pt idx="11296">
                  <c:v>159.67966635303839</c:v>
                </c:pt>
                <c:pt idx="11297">
                  <c:v>136.65133028031619</c:v>
                </c:pt>
                <c:pt idx="11298">
                  <c:v>151.51023649469994</c:v>
                </c:pt>
                <c:pt idx="11299">
                  <c:v>143.34080663636144</c:v>
                </c:pt>
                <c:pt idx="11300">
                  <c:v>140.23069549121527</c:v>
                </c:pt>
                <c:pt idx="11301">
                  <c:v>155.08960170559891</c:v>
                </c:pt>
                <c:pt idx="11302">
                  <c:v>146.92017184726026</c:v>
                </c:pt>
                <c:pt idx="11303">
                  <c:v>97.321474415780074</c:v>
                </c:pt>
                <c:pt idx="11304">
                  <c:v>112.18038063016375</c:v>
                </c:pt>
                <c:pt idx="11305">
                  <c:v>127.03928684454741</c:v>
                </c:pt>
                <c:pt idx="11306">
                  <c:v>141.89819305893096</c:v>
                </c:pt>
                <c:pt idx="11307">
                  <c:v>156.75709927331459</c:v>
                </c:pt>
                <c:pt idx="11308">
                  <c:v>171.61600548769826</c:v>
                </c:pt>
                <c:pt idx="11309">
                  <c:v>104.01095077182528</c:v>
                </c:pt>
                <c:pt idx="11310">
                  <c:v>118.8698569862089</c:v>
                </c:pt>
                <c:pt idx="11311">
                  <c:v>133.7287632005926</c:v>
                </c:pt>
                <c:pt idx="11312">
                  <c:v>148.5876694149762</c:v>
                </c:pt>
                <c:pt idx="11313">
                  <c:v>163.44657562935987</c:v>
                </c:pt>
                <c:pt idx="11314">
                  <c:v>110.70042712787041</c:v>
                </c:pt>
                <c:pt idx="11315">
                  <c:v>125.55933334225411</c:v>
                </c:pt>
                <c:pt idx="11316">
                  <c:v>140.41823955663776</c:v>
                </c:pt>
                <c:pt idx="11317">
                  <c:v>155.27714577102134</c:v>
                </c:pt>
                <c:pt idx="11318">
                  <c:v>117.38990348391555</c:v>
                </c:pt>
                <c:pt idx="11319">
                  <c:v>132.24880969829923</c:v>
                </c:pt>
                <c:pt idx="11320">
                  <c:v>147.10771591268295</c:v>
                </c:pt>
                <c:pt idx="11321">
                  <c:v>124.07937983996084</c:v>
                </c:pt>
                <c:pt idx="11322">
                  <c:v>138.93828605434445</c:v>
                </c:pt>
                <c:pt idx="11323">
                  <c:v>130.76885619600594</c:v>
                </c:pt>
                <c:pt idx="11324">
                  <c:v>114.27979233876938</c:v>
                </c:pt>
                <c:pt idx="11325">
                  <c:v>129.13869855315306</c:v>
                </c:pt>
                <c:pt idx="11326">
                  <c:v>143.99760476753667</c:v>
                </c:pt>
                <c:pt idx="11327">
                  <c:v>158.85651098192031</c:v>
                </c:pt>
                <c:pt idx="11328">
                  <c:v>120.96926869481453</c:v>
                </c:pt>
                <c:pt idx="11329">
                  <c:v>135.82817490919825</c:v>
                </c:pt>
                <c:pt idx="11330">
                  <c:v>150.68708112358186</c:v>
                </c:pt>
                <c:pt idx="11331">
                  <c:v>127.65874505085968</c:v>
                </c:pt>
                <c:pt idx="11332">
                  <c:v>142.51765126524344</c:v>
                </c:pt>
                <c:pt idx="11333">
                  <c:v>134.34822140690494</c:v>
                </c:pt>
                <c:pt idx="11334">
                  <c:v>131.23811026175875</c:v>
                </c:pt>
                <c:pt idx="11335">
                  <c:v>146.09701647614244</c:v>
                </c:pt>
                <c:pt idx="11336">
                  <c:v>137.92758661780391</c:v>
                </c:pt>
                <c:pt idx="11337">
                  <c:v>105.28720710931293</c:v>
                </c:pt>
                <c:pt idx="11338">
                  <c:v>120.14611332369653</c:v>
                </c:pt>
                <c:pt idx="11339">
                  <c:v>135.00501953808026</c:v>
                </c:pt>
                <c:pt idx="11340">
                  <c:v>149.86392575246381</c:v>
                </c:pt>
                <c:pt idx="11341">
                  <c:v>111.97668346535806</c:v>
                </c:pt>
                <c:pt idx="11342">
                  <c:v>126.83558967974169</c:v>
                </c:pt>
                <c:pt idx="11343">
                  <c:v>141.69449589412537</c:v>
                </c:pt>
                <c:pt idx="11344">
                  <c:v>118.66615982140326</c:v>
                </c:pt>
                <c:pt idx="11345">
                  <c:v>133.52506603578695</c:v>
                </c:pt>
                <c:pt idx="11346">
                  <c:v>125.35563617744837</c:v>
                </c:pt>
                <c:pt idx="11347">
                  <c:v>122.24552503230217</c:v>
                </c:pt>
                <c:pt idx="11348">
                  <c:v>137.10443124668589</c:v>
                </c:pt>
                <c:pt idx="11349">
                  <c:v>128.93500138834742</c:v>
                </c:pt>
                <c:pt idx="11350">
                  <c:v>113.25293980284582</c:v>
                </c:pt>
                <c:pt idx="11351">
                  <c:v>128.11184601722937</c:v>
                </c:pt>
                <c:pt idx="11352">
                  <c:v>119.94241615889091</c:v>
                </c:pt>
                <c:pt idx="11353">
                  <c:v>79.401969239775099</c:v>
                </c:pt>
                <c:pt idx="11354">
                  <c:v>94.260875454158764</c:v>
                </c:pt>
                <c:pt idx="11355">
                  <c:v>109.11978166854247</c:v>
                </c:pt>
                <c:pt idx="11356">
                  <c:v>123.97868788292608</c:v>
                </c:pt>
                <c:pt idx="11357">
                  <c:v>138.83759409730965</c:v>
                </c:pt>
                <c:pt idx="11358">
                  <c:v>153.6965003116932</c:v>
                </c:pt>
                <c:pt idx="11359">
                  <c:v>168.55540652607704</c:v>
                </c:pt>
                <c:pt idx="11360">
                  <c:v>183.41431274046059</c:v>
                </c:pt>
                <c:pt idx="11361">
                  <c:v>198.27321895484422</c:v>
                </c:pt>
                <c:pt idx="11362">
                  <c:v>213.13212516922783</c:v>
                </c:pt>
                <c:pt idx="11363">
                  <c:v>227.99103138361147</c:v>
                </c:pt>
                <c:pt idx="11364">
                  <c:v>86.091445595820261</c:v>
                </c:pt>
                <c:pt idx="11365">
                  <c:v>100.95035181020395</c:v>
                </c:pt>
                <c:pt idx="11366">
                  <c:v>115.80925802458756</c:v>
                </c:pt>
                <c:pt idx="11367">
                  <c:v>130.66816423897137</c:v>
                </c:pt>
                <c:pt idx="11368">
                  <c:v>145.52707045335487</c:v>
                </c:pt>
                <c:pt idx="11369">
                  <c:v>160.38597666773856</c:v>
                </c:pt>
                <c:pt idx="11370">
                  <c:v>175.24488288212228</c:v>
                </c:pt>
                <c:pt idx="11371">
                  <c:v>190.10378909650569</c:v>
                </c:pt>
                <c:pt idx="11372">
                  <c:v>204.96269531088927</c:v>
                </c:pt>
                <c:pt idx="11373">
                  <c:v>219.82160152527314</c:v>
                </c:pt>
                <c:pt idx="11374">
                  <c:v>92.780921951865523</c:v>
                </c:pt>
                <c:pt idx="11375">
                  <c:v>107.6398281662491</c:v>
                </c:pt>
                <c:pt idx="11376">
                  <c:v>122.49873438063277</c:v>
                </c:pt>
                <c:pt idx="11377">
                  <c:v>137.35764059501642</c:v>
                </c:pt>
                <c:pt idx="11378">
                  <c:v>152.21654680939997</c:v>
                </c:pt>
                <c:pt idx="11379">
                  <c:v>167.07545302378369</c:v>
                </c:pt>
                <c:pt idx="11380">
                  <c:v>181.93435923816725</c:v>
                </c:pt>
                <c:pt idx="11381">
                  <c:v>196.79326545255094</c:v>
                </c:pt>
                <c:pt idx="11382">
                  <c:v>211.65217166693469</c:v>
                </c:pt>
                <c:pt idx="11383">
                  <c:v>99.470398307910671</c:v>
                </c:pt>
                <c:pt idx="11384">
                  <c:v>114.32930452229424</c:v>
                </c:pt>
                <c:pt idx="11385">
                  <c:v>129.188210736678</c:v>
                </c:pt>
                <c:pt idx="11386">
                  <c:v>144.04711695106161</c:v>
                </c:pt>
                <c:pt idx="11387">
                  <c:v>158.90602316544516</c:v>
                </c:pt>
                <c:pt idx="11388">
                  <c:v>173.76492937982877</c:v>
                </c:pt>
                <c:pt idx="11389">
                  <c:v>188.62383559421249</c:v>
                </c:pt>
                <c:pt idx="11390">
                  <c:v>203.48274180859616</c:v>
                </c:pt>
                <c:pt idx="11391">
                  <c:v>106.15987466395572</c:v>
                </c:pt>
                <c:pt idx="11392">
                  <c:v>121.01878087833948</c:v>
                </c:pt>
                <c:pt idx="11393">
                  <c:v>135.87768709272308</c:v>
                </c:pt>
                <c:pt idx="11394">
                  <c:v>150.7365933071066</c:v>
                </c:pt>
                <c:pt idx="11395">
                  <c:v>165.59549952149038</c:v>
                </c:pt>
                <c:pt idx="11396">
                  <c:v>180.45440573587405</c:v>
                </c:pt>
                <c:pt idx="11397">
                  <c:v>195.31331195025771</c:v>
                </c:pt>
                <c:pt idx="11398">
                  <c:v>112.84935102000098</c:v>
                </c:pt>
                <c:pt idx="11399">
                  <c:v>127.70825723438467</c:v>
                </c:pt>
                <c:pt idx="11400">
                  <c:v>142.56716344876824</c:v>
                </c:pt>
                <c:pt idx="11401">
                  <c:v>157.42606966315202</c:v>
                </c:pt>
                <c:pt idx="11402">
                  <c:v>172.28497587753549</c:v>
                </c:pt>
                <c:pt idx="11403">
                  <c:v>187.14388209191929</c:v>
                </c:pt>
                <c:pt idx="11404">
                  <c:v>119.53882737604619</c:v>
                </c:pt>
                <c:pt idx="11405">
                  <c:v>134.39773359042982</c:v>
                </c:pt>
                <c:pt idx="11406">
                  <c:v>149.25663980481346</c:v>
                </c:pt>
                <c:pt idx="11407">
                  <c:v>164.1155460191971</c:v>
                </c:pt>
                <c:pt idx="11408">
                  <c:v>178.97445223358068</c:v>
                </c:pt>
                <c:pt idx="11409">
                  <c:v>126.22830373209135</c:v>
                </c:pt>
                <c:pt idx="11410">
                  <c:v>141.08720994647493</c:v>
                </c:pt>
                <c:pt idx="11411">
                  <c:v>155.94611616085859</c:v>
                </c:pt>
                <c:pt idx="11412">
                  <c:v>170.80502237524229</c:v>
                </c:pt>
                <c:pt idx="11413">
                  <c:v>132.9177800881366</c:v>
                </c:pt>
                <c:pt idx="11414">
                  <c:v>147.77668630252012</c:v>
                </c:pt>
                <c:pt idx="11415">
                  <c:v>162.63559251690384</c:v>
                </c:pt>
                <c:pt idx="11416">
                  <c:v>139.60725644418176</c:v>
                </c:pt>
                <c:pt idx="11417">
                  <c:v>154.46616265856534</c:v>
                </c:pt>
                <c:pt idx="11418">
                  <c:v>146.29673280022689</c:v>
                </c:pt>
                <c:pt idx="11419">
                  <c:v>96.360287162764422</c:v>
                </c:pt>
                <c:pt idx="11420">
                  <c:v>111.21919337714804</c:v>
                </c:pt>
                <c:pt idx="11421">
                  <c:v>126.0780995915317</c:v>
                </c:pt>
                <c:pt idx="11422">
                  <c:v>140.93700580591536</c:v>
                </c:pt>
                <c:pt idx="11423">
                  <c:v>155.79591202029903</c:v>
                </c:pt>
                <c:pt idx="11424">
                  <c:v>170.65481823468261</c:v>
                </c:pt>
                <c:pt idx="11425">
                  <c:v>185.51372444906622</c:v>
                </c:pt>
                <c:pt idx="11426">
                  <c:v>200.37263066344997</c:v>
                </c:pt>
                <c:pt idx="11427">
                  <c:v>215.23153687783358</c:v>
                </c:pt>
                <c:pt idx="11428">
                  <c:v>103.04976351880967</c:v>
                </c:pt>
                <c:pt idx="11429">
                  <c:v>117.90866973319334</c:v>
                </c:pt>
                <c:pt idx="11430">
                  <c:v>132.76757594757686</c:v>
                </c:pt>
                <c:pt idx="11431">
                  <c:v>147.62648216196061</c:v>
                </c:pt>
                <c:pt idx="11432">
                  <c:v>162.4853883763443</c:v>
                </c:pt>
                <c:pt idx="11433">
                  <c:v>177.34429459072794</c:v>
                </c:pt>
                <c:pt idx="11434">
                  <c:v>192.20320080511152</c:v>
                </c:pt>
                <c:pt idx="11435">
                  <c:v>207.06210701949507</c:v>
                </c:pt>
                <c:pt idx="11436">
                  <c:v>109.73923987485473</c:v>
                </c:pt>
                <c:pt idx="11437">
                  <c:v>124.59814608923844</c:v>
                </c:pt>
                <c:pt idx="11438">
                  <c:v>139.45705230362216</c:v>
                </c:pt>
                <c:pt idx="11439">
                  <c:v>154.31595851800569</c:v>
                </c:pt>
                <c:pt idx="11440">
                  <c:v>169.17486473238927</c:v>
                </c:pt>
                <c:pt idx="11441">
                  <c:v>184.03377094677307</c:v>
                </c:pt>
                <c:pt idx="11442">
                  <c:v>198.8926771611566</c:v>
                </c:pt>
                <c:pt idx="11443">
                  <c:v>116.42871623090006</c:v>
                </c:pt>
                <c:pt idx="11444">
                  <c:v>131.2876224452836</c:v>
                </c:pt>
                <c:pt idx="11445">
                  <c:v>146.14652865966724</c:v>
                </c:pt>
                <c:pt idx="11446">
                  <c:v>161.00543487405105</c:v>
                </c:pt>
                <c:pt idx="11447">
                  <c:v>175.86434108843449</c:v>
                </c:pt>
                <c:pt idx="11448">
                  <c:v>190.72324730281824</c:v>
                </c:pt>
                <c:pt idx="11449">
                  <c:v>123.11819258694513</c:v>
                </c:pt>
                <c:pt idx="11450">
                  <c:v>137.97709880132879</c:v>
                </c:pt>
                <c:pt idx="11451">
                  <c:v>152.83600501571249</c:v>
                </c:pt>
                <c:pt idx="11452">
                  <c:v>167.69491123009607</c:v>
                </c:pt>
                <c:pt idx="11453">
                  <c:v>182.55381744447971</c:v>
                </c:pt>
                <c:pt idx="11454">
                  <c:v>129.80766894299018</c:v>
                </c:pt>
                <c:pt idx="11455">
                  <c:v>144.66657515737393</c:v>
                </c:pt>
                <c:pt idx="11456">
                  <c:v>159.52548137175754</c:v>
                </c:pt>
                <c:pt idx="11457">
                  <c:v>174.38438758614126</c:v>
                </c:pt>
                <c:pt idx="11458">
                  <c:v>136.49714529903542</c:v>
                </c:pt>
                <c:pt idx="11459">
                  <c:v>151.35605151341909</c:v>
                </c:pt>
                <c:pt idx="11460">
                  <c:v>166.21495772780281</c:v>
                </c:pt>
                <c:pt idx="11461">
                  <c:v>143.1866216550807</c:v>
                </c:pt>
                <c:pt idx="11462">
                  <c:v>158.04552786946431</c:v>
                </c:pt>
                <c:pt idx="11463">
                  <c:v>149.87609801112583</c:v>
                </c:pt>
                <c:pt idx="11464">
                  <c:v>113.3186050857537</c:v>
                </c:pt>
                <c:pt idx="11465">
                  <c:v>128.17751130013735</c:v>
                </c:pt>
                <c:pt idx="11466">
                  <c:v>143.03641751452108</c:v>
                </c:pt>
                <c:pt idx="11467">
                  <c:v>157.89532372890471</c:v>
                </c:pt>
                <c:pt idx="11468">
                  <c:v>172.75422994328829</c:v>
                </c:pt>
                <c:pt idx="11469">
                  <c:v>187.61313615767199</c:v>
                </c:pt>
                <c:pt idx="11470">
                  <c:v>202.47204237205571</c:v>
                </c:pt>
                <c:pt idx="11471">
                  <c:v>120.00808144179894</c:v>
                </c:pt>
                <c:pt idx="11472">
                  <c:v>134.86698765618266</c:v>
                </c:pt>
                <c:pt idx="11473">
                  <c:v>149.72589387056624</c:v>
                </c:pt>
                <c:pt idx="11474">
                  <c:v>164.58480008494988</c:v>
                </c:pt>
                <c:pt idx="11475">
                  <c:v>179.44370629933337</c:v>
                </c:pt>
                <c:pt idx="11476">
                  <c:v>194.30261251371724</c:v>
                </c:pt>
                <c:pt idx="11477">
                  <c:v>126.6975577978441</c:v>
                </c:pt>
                <c:pt idx="11478">
                  <c:v>141.55646401222776</c:v>
                </c:pt>
                <c:pt idx="11479">
                  <c:v>156.41537022661146</c:v>
                </c:pt>
                <c:pt idx="11480">
                  <c:v>171.27427644099512</c:v>
                </c:pt>
                <c:pt idx="11481">
                  <c:v>186.13318265537856</c:v>
                </c:pt>
                <c:pt idx="11482">
                  <c:v>133.38703415388929</c:v>
                </c:pt>
                <c:pt idx="11483">
                  <c:v>148.24594036827293</c:v>
                </c:pt>
                <c:pt idx="11484">
                  <c:v>163.10484658265668</c:v>
                </c:pt>
                <c:pt idx="11485">
                  <c:v>177.96375279704023</c:v>
                </c:pt>
                <c:pt idx="11486">
                  <c:v>140.07651050993437</c:v>
                </c:pt>
                <c:pt idx="11487">
                  <c:v>154.93541672431815</c:v>
                </c:pt>
                <c:pt idx="11488">
                  <c:v>169.79432293870181</c:v>
                </c:pt>
                <c:pt idx="11489">
                  <c:v>146.76598686597967</c:v>
                </c:pt>
                <c:pt idx="11490">
                  <c:v>161.62489308036345</c:v>
                </c:pt>
                <c:pt idx="11491">
                  <c:v>153.45546322202492</c:v>
                </c:pt>
                <c:pt idx="11492">
                  <c:v>130.27692300874318</c:v>
                </c:pt>
                <c:pt idx="11493">
                  <c:v>145.13582922312656</c:v>
                </c:pt>
                <c:pt idx="11494">
                  <c:v>159.99473543751043</c:v>
                </c:pt>
                <c:pt idx="11495">
                  <c:v>174.85364165189401</c:v>
                </c:pt>
                <c:pt idx="11496">
                  <c:v>189.71254786627773</c:v>
                </c:pt>
                <c:pt idx="11497">
                  <c:v>136.96639936478826</c:v>
                </c:pt>
                <c:pt idx="11498">
                  <c:v>151.82530557917187</c:v>
                </c:pt>
                <c:pt idx="11499">
                  <c:v>166.68421179355551</c:v>
                </c:pt>
                <c:pt idx="11500">
                  <c:v>181.54311800793931</c:v>
                </c:pt>
                <c:pt idx="11501">
                  <c:v>143.65587572083354</c:v>
                </c:pt>
                <c:pt idx="11502">
                  <c:v>158.51478193521706</c:v>
                </c:pt>
                <c:pt idx="11503">
                  <c:v>173.37368814960087</c:v>
                </c:pt>
                <c:pt idx="11504">
                  <c:v>150.34535207687867</c:v>
                </c:pt>
                <c:pt idx="11505">
                  <c:v>165.20425829126231</c:v>
                </c:pt>
                <c:pt idx="11506">
                  <c:v>157.03482843292386</c:v>
                </c:pt>
                <c:pt idx="11507">
                  <c:v>147.23524093173242</c:v>
                </c:pt>
                <c:pt idx="11508">
                  <c:v>162.09414714611609</c:v>
                </c:pt>
                <c:pt idx="11509">
                  <c:v>176.95305336049981</c:v>
                </c:pt>
                <c:pt idx="11510">
                  <c:v>153.92471728777753</c:v>
                </c:pt>
                <c:pt idx="11511">
                  <c:v>168.78362350216119</c:v>
                </c:pt>
                <c:pt idx="11512">
                  <c:v>160.61419364382283</c:v>
                </c:pt>
                <c:pt idx="11513">
                  <c:v>164.19355885472172</c:v>
                </c:pt>
                <c:pt idx="11514">
                  <c:v>87.367701933307984</c:v>
                </c:pt>
                <c:pt idx="11515">
                  <c:v>102.22660814769162</c:v>
                </c:pt>
                <c:pt idx="11516">
                  <c:v>117.08551436207523</c:v>
                </c:pt>
                <c:pt idx="11517">
                  <c:v>131.94442057645887</c:v>
                </c:pt>
                <c:pt idx="11518">
                  <c:v>146.80332679084256</c:v>
                </c:pt>
                <c:pt idx="11519">
                  <c:v>161.66223300522603</c:v>
                </c:pt>
                <c:pt idx="11520">
                  <c:v>176.52113921960972</c:v>
                </c:pt>
                <c:pt idx="11521">
                  <c:v>191.38004543399353</c:v>
                </c:pt>
                <c:pt idx="11522">
                  <c:v>206.23895164837708</c:v>
                </c:pt>
                <c:pt idx="11523">
                  <c:v>94.057178289353132</c:v>
                </c:pt>
                <c:pt idx="11524">
                  <c:v>108.91608450373684</c:v>
                </c:pt>
                <c:pt idx="11525">
                  <c:v>123.77499071812041</c:v>
                </c:pt>
                <c:pt idx="11526">
                  <c:v>138.63389693250409</c:v>
                </c:pt>
                <c:pt idx="11527">
                  <c:v>153.49280314688764</c:v>
                </c:pt>
                <c:pt idx="11528">
                  <c:v>168.35170936127139</c:v>
                </c:pt>
                <c:pt idx="11529">
                  <c:v>183.21061557565514</c:v>
                </c:pt>
                <c:pt idx="11530">
                  <c:v>198.06952179003864</c:v>
                </c:pt>
                <c:pt idx="11531">
                  <c:v>100.74665464539834</c:v>
                </c:pt>
                <c:pt idx="11532">
                  <c:v>115.60556085978197</c:v>
                </c:pt>
                <c:pt idx="11533">
                  <c:v>130.46446707416561</c:v>
                </c:pt>
                <c:pt idx="11534">
                  <c:v>145.32337328854913</c:v>
                </c:pt>
                <c:pt idx="11535">
                  <c:v>160.18227950293283</c:v>
                </c:pt>
                <c:pt idx="11536">
                  <c:v>175.04118571731652</c:v>
                </c:pt>
                <c:pt idx="11537">
                  <c:v>189.90009193170022</c:v>
                </c:pt>
                <c:pt idx="11538">
                  <c:v>107.43613100144351</c:v>
                </c:pt>
                <c:pt idx="11539">
                  <c:v>122.29503721582719</c:v>
                </c:pt>
                <c:pt idx="11540">
                  <c:v>137.15394343021077</c:v>
                </c:pt>
                <c:pt idx="11541">
                  <c:v>152.01284964459433</c:v>
                </c:pt>
                <c:pt idx="11542">
                  <c:v>166.87175585897808</c:v>
                </c:pt>
                <c:pt idx="11543">
                  <c:v>181.7306620733616</c:v>
                </c:pt>
                <c:pt idx="11544">
                  <c:v>114.1256073574887</c:v>
                </c:pt>
                <c:pt idx="11545">
                  <c:v>128.9845135718723</c:v>
                </c:pt>
                <c:pt idx="11546">
                  <c:v>143.84341978625599</c:v>
                </c:pt>
                <c:pt idx="11547">
                  <c:v>158.70232600063957</c:v>
                </c:pt>
                <c:pt idx="11548">
                  <c:v>173.56123221502321</c:v>
                </c:pt>
                <c:pt idx="11549">
                  <c:v>120.81508371353384</c:v>
                </c:pt>
                <c:pt idx="11550">
                  <c:v>135.67398992791749</c:v>
                </c:pt>
                <c:pt idx="11551">
                  <c:v>150.53289614230115</c:v>
                </c:pt>
                <c:pt idx="11552">
                  <c:v>165.39180235668476</c:v>
                </c:pt>
                <c:pt idx="11553">
                  <c:v>127.50456006957897</c:v>
                </c:pt>
                <c:pt idx="11554">
                  <c:v>142.36346628396265</c:v>
                </c:pt>
                <c:pt idx="11555">
                  <c:v>157.2223724983462</c:v>
                </c:pt>
                <c:pt idx="11556">
                  <c:v>134.19403642562418</c:v>
                </c:pt>
                <c:pt idx="11557">
                  <c:v>149.05294264000793</c:v>
                </c:pt>
                <c:pt idx="11558">
                  <c:v>140.88351278166934</c:v>
                </c:pt>
                <c:pt idx="11559">
                  <c:v>104.32601985629731</c:v>
                </c:pt>
                <c:pt idx="11560">
                  <c:v>119.1849260706809</c:v>
                </c:pt>
                <c:pt idx="11561">
                  <c:v>134.04383228506455</c:v>
                </c:pt>
                <c:pt idx="11562">
                  <c:v>148.90273849944816</c:v>
                </c:pt>
                <c:pt idx="11563">
                  <c:v>163.76164471383197</c:v>
                </c:pt>
                <c:pt idx="11564">
                  <c:v>178.62055092821549</c:v>
                </c:pt>
                <c:pt idx="11565">
                  <c:v>193.47945714259913</c:v>
                </c:pt>
                <c:pt idx="11566">
                  <c:v>111.01549621234241</c:v>
                </c:pt>
                <c:pt idx="11567">
                  <c:v>125.87440242672619</c:v>
                </c:pt>
                <c:pt idx="11568">
                  <c:v>140.73330864110969</c:v>
                </c:pt>
                <c:pt idx="11569">
                  <c:v>155.59221485549332</c:v>
                </c:pt>
                <c:pt idx="11570">
                  <c:v>170.45112106987696</c:v>
                </c:pt>
                <c:pt idx="11571">
                  <c:v>185.31002728426074</c:v>
                </c:pt>
                <c:pt idx="11572">
                  <c:v>117.7049725683877</c:v>
                </c:pt>
                <c:pt idx="11573">
                  <c:v>132.56387878277124</c:v>
                </c:pt>
                <c:pt idx="11574">
                  <c:v>147.42278499715485</c:v>
                </c:pt>
                <c:pt idx="11575">
                  <c:v>162.28169121153857</c:v>
                </c:pt>
                <c:pt idx="11576">
                  <c:v>177.14059742592218</c:v>
                </c:pt>
                <c:pt idx="11577">
                  <c:v>124.39444892443272</c:v>
                </c:pt>
                <c:pt idx="11578">
                  <c:v>139.2533551388164</c:v>
                </c:pt>
                <c:pt idx="11579">
                  <c:v>154.1122613532001</c:v>
                </c:pt>
                <c:pt idx="11580">
                  <c:v>168.97116756758371</c:v>
                </c:pt>
                <c:pt idx="11581">
                  <c:v>131.08392528047796</c:v>
                </c:pt>
                <c:pt idx="11582">
                  <c:v>145.94283149486154</c:v>
                </c:pt>
                <c:pt idx="11583">
                  <c:v>160.80173770924517</c:v>
                </c:pt>
                <c:pt idx="11584">
                  <c:v>137.77340163652318</c:v>
                </c:pt>
                <c:pt idx="11585">
                  <c:v>152.63230785090684</c:v>
                </c:pt>
                <c:pt idx="11586">
                  <c:v>144.46287799256834</c:v>
                </c:pt>
                <c:pt idx="11587">
                  <c:v>121.28433777928652</c:v>
                </c:pt>
                <c:pt idx="11588">
                  <c:v>136.14324399367013</c:v>
                </c:pt>
                <c:pt idx="11589">
                  <c:v>151.00215020805391</c:v>
                </c:pt>
                <c:pt idx="11590">
                  <c:v>165.86105642243754</c:v>
                </c:pt>
                <c:pt idx="11591">
                  <c:v>180.71996263682126</c:v>
                </c:pt>
                <c:pt idx="11592">
                  <c:v>127.97381413533175</c:v>
                </c:pt>
                <c:pt idx="11593">
                  <c:v>142.83272034971532</c:v>
                </c:pt>
                <c:pt idx="11594">
                  <c:v>157.6916265640991</c:v>
                </c:pt>
                <c:pt idx="11595">
                  <c:v>172.55053277848265</c:v>
                </c:pt>
                <c:pt idx="11596">
                  <c:v>134.66329049137696</c:v>
                </c:pt>
                <c:pt idx="11597">
                  <c:v>149.52219670576065</c:v>
                </c:pt>
                <c:pt idx="11598">
                  <c:v>164.38110292014434</c:v>
                </c:pt>
                <c:pt idx="11599">
                  <c:v>141.35276684742215</c:v>
                </c:pt>
                <c:pt idx="11600">
                  <c:v>156.21167306180581</c:v>
                </c:pt>
                <c:pt idx="11601">
                  <c:v>148.04224320346734</c:v>
                </c:pt>
                <c:pt idx="11602">
                  <c:v>138.24265570227595</c:v>
                </c:pt>
                <c:pt idx="11603">
                  <c:v>153.10156191665962</c:v>
                </c:pt>
                <c:pt idx="11604">
                  <c:v>167.96046813104323</c:v>
                </c:pt>
                <c:pt idx="11605">
                  <c:v>144.93213205832109</c:v>
                </c:pt>
                <c:pt idx="11606">
                  <c:v>159.79103827270475</c:v>
                </c:pt>
                <c:pt idx="11607">
                  <c:v>151.62160841436628</c:v>
                </c:pt>
                <c:pt idx="11608">
                  <c:v>155.20097362526528</c:v>
                </c:pt>
                <c:pt idx="11609">
                  <c:v>95.333434626840756</c:v>
                </c:pt>
                <c:pt idx="11610">
                  <c:v>110.19234084122441</c:v>
                </c:pt>
                <c:pt idx="11611">
                  <c:v>125.05124705560812</c:v>
                </c:pt>
                <c:pt idx="11612">
                  <c:v>139.9101532699917</c:v>
                </c:pt>
                <c:pt idx="11613">
                  <c:v>154.76905948437525</c:v>
                </c:pt>
                <c:pt idx="11614">
                  <c:v>169.627965698759</c:v>
                </c:pt>
                <c:pt idx="11615">
                  <c:v>184.48687191314278</c:v>
                </c:pt>
                <c:pt idx="11616">
                  <c:v>102.02291098288602</c:v>
                </c:pt>
                <c:pt idx="11617">
                  <c:v>116.88181719726954</c:v>
                </c:pt>
                <c:pt idx="11618">
                  <c:v>131.74072341165322</c:v>
                </c:pt>
                <c:pt idx="11619">
                  <c:v>146.59962962603683</c:v>
                </c:pt>
                <c:pt idx="11620">
                  <c:v>161.45853584042052</c:v>
                </c:pt>
                <c:pt idx="11621">
                  <c:v>176.31744205480413</c:v>
                </c:pt>
                <c:pt idx="11622">
                  <c:v>108.71238733893114</c:v>
                </c:pt>
                <c:pt idx="11623">
                  <c:v>123.57129355331473</c:v>
                </c:pt>
                <c:pt idx="11624">
                  <c:v>138.43019976769841</c:v>
                </c:pt>
                <c:pt idx="11625">
                  <c:v>153.28910598208205</c:v>
                </c:pt>
                <c:pt idx="11626">
                  <c:v>168.14801219646569</c:v>
                </c:pt>
                <c:pt idx="11627">
                  <c:v>115.40186369497624</c:v>
                </c:pt>
                <c:pt idx="11628">
                  <c:v>130.26076990935996</c:v>
                </c:pt>
                <c:pt idx="11629">
                  <c:v>145.11967612374372</c:v>
                </c:pt>
                <c:pt idx="11630">
                  <c:v>159.9785823381273</c:v>
                </c:pt>
                <c:pt idx="11631">
                  <c:v>122.0913400510215</c:v>
                </c:pt>
                <c:pt idx="11632">
                  <c:v>136.95024626540518</c:v>
                </c:pt>
                <c:pt idx="11633">
                  <c:v>151.80915247978874</c:v>
                </c:pt>
                <c:pt idx="11634">
                  <c:v>128.78081640706665</c:v>
                </c:pt>
                <c:pt idx="11635">
                  <c:v>143.6397226214504</c:v>
                </c:pt>
                <c:pt idx="11636">
                  <c:v>135.47029276311181</c:v>
                </c:pt>
                <c:pt idx="11637">
                  <c:v>112.29175254983012</c:v>
                </c:pt>
                <c:pt idx="11638">
                  <c:v>127.15065876421372</c:v>
                </c:pt>
                <c:pt idx="11639">
                  <c:v>142.00956497859735</c:v>
                </c:pt>
                <c:pt idx="11640">
                  <c:v>156.86847119298099</c:v>
                </c:pt>
                <c:pt idx="11641">
                  <c:v>171.72737740736483</c:v>
                </c:pt>
                <c:pt idx="11642">
                  <c:v>118.98122890587535</c:v>
                </c:pt>
                <c:pt idx="11643">
                  <c:v>133.84013512025899</c:v>
                </c:pt>
                <c:pt idx="11644">
                  <c:v>148.69904133464257</c:v>
                </c:pt>
                <c:pt idx="11645">
                  <c:v>163.55794754902621</c:v>
                </c:pt>
                <c:pt idx="11646">
                  <c:v>125.67070526192047</c:v>
                </c:pt>
                <c:pt idx="11647">
                  <c:v>140.5296114763041</c:v>
                </c:pt>
                <c:pt idx="11648">
                  <c:v>155.38851769068773</c:v>
                </c:pt>
                <c:pt idx="11649">
                  <c:v>132.36018161796568</c:v>
                </c:pt>
                <c:pt idx="11650">
                  <c:v>147.21908783234929</c:v>
                </c:pt>
                <c:pt idx="11651">
                  <c:v>139.04965797401076</c:v>
                </c:pt>
                <c:pt idx="11652">
                  <c:v>129.25007047281946</c:v>
                </c:pt>
                <c:pt idx="11653">
                  <c:v>144.10897668720312</c:v>
                </c:pt>
                <c:pt idx="11654">
                  <c:v>158.96788290158668</c:v>
                </c:pt>
                <c:pt idx="11655">
                  <c:v>135.93954682886468</c:v>
                </c:pt>
                <c:pt idx="11656">
                  <c:v>150.79845304324832</c:v>
                </c:pt>
                <c:pt idx="11657">
                  <c:v>142.62902318490987</c:v>
                </c:pt>
                <c:pt idx="11658">
                  <c:v>146.20838839580881</c:v>
                </c:pt>
                <c:pt idx="11659">
                  <c:v>103.29916732037373</c:v>
                </c:pt>
                <c:pt idx="11660">
                  <c:v>118.15807353475722</c:v>
                </c:pt>
                <c:pt idx="11661">
                  <c:v>133.01697974914092</c:v>
                </c:pt>
                <c:pt idx="11662">
                  <c:v>147.8758859635245</c:v>
                </c:pt>
                <c:pt idx="11663">
                  <c:v>162.73479217790816</c:v>
                </c:pt>
                <c:pt idx="11664">
                  <c:v>109.98864367641877</c:v>
                </c:pt>
                <c:pt idx="11665">
                  <c:v>124.84754989080243</c:v>
                </c:pt>
                <c:pt idx="11666">
                  <c:v>139.70645610518605</c:v>
                </c:pt>
                <c:pt idx="11667">
                  <c:v>154.56536231956977</c:v>
                </c:pt>
                <c:pt idx="11668">
                  <c:v>116.67812003246399</c:v>
                </c:pt>
                <c:pt idx="11669">
                  <c:v>131.53702624684763</c:v>
                </c:pt>
                <c:pt idx="11670">
                  <c:v>146.39593246123118</c:v>
                </c:pt>
                <c:pt idx="11671">
                  <c:v>123.3675963885091</c:v>
                </c:pt>
                <c:pt idx="11672">
                  <c:v>138.22650260289282</c:v>
                </c:pt>
                <c:pt idx="11673">
                  <c:v>130.05707274455435</c:v>
                </c:pt>
                <c:pt idx="11674">
                  <c:v>120.25748524336288</c:v>
                </c:pt>
                <c:pt idx="11675">
                  <c:v>135.11639145774663</c:v>
                </c:pt>
                <c:pt idx="11676">
                  <c:v>149.97529767213018</c:v>
                </c:pt>
                <c:pt idx="11677">
                  <c:v>126.94696159940816</c:v>
                </c:pt>
                <c:pt idx="11678">
                  <c:v>141.80586781379179</c:v>
                </c:pt>
                <c:pt idx="11679">
                  <c:v>133.6364379554534</c:v>
                </c:pt>
                <c:pt idx="11680">
                  <c:v>137.21580316635232</c:v>
                </c:pt>
                <c:pt idx="11681">
                  <c:v>111.26490001390644</c:v>
                </c:pt>
                <c:pt idx="11682">
                  <c:v>126.12380622829014</c:v>
                </c:pt>
                <c:pt idx="11683">
                  <c:v>140.98271244267383</c:v>
                </c:pt>
                <c:pt idx="11684">
                  <c:v>117.9543763699516</c:v>
                </c:pt>
                <c:pt idx="11685">
                  <c:v>132.81328258433521</c:v>
                </c:pt>
                <c:pt idx="11686">
                  <c:v>124.64385272599687</c:v>
                </c:pt>
                <c:pt idx="11687">
                  <c:v>128.22321793689576</c:v>
                </c:pt>
                <c:pt idx="11688">
                  <c:v>119.23063270743924</c:v>
                </c:pt>
                <c:pt idx="11689">
                  <c:v>85.379662144368666</c:v>
                </c:pt>
                <c:pt idx="11690">
                  <c:v>100.2385683587523</c:v>
                </c:pt>
                <c:pt idx="11691">
                  <c:v>115.09747457313593</c:v>
                </c:pt>
                <c:pt idx="11692">
                  <c:v>129.95638078751955</c:v>
                </c:pt>
                <c:pt idx="11693">
                  <c:v>144.81528700190319</c:v>
                </c:pt>
                <c:pt idx="11694">
                  <c:v>159.67419321628685</c:v>
                </c:pt>
                <c:pt idx="11695">
                  <c:v>174.53309943067046</c:v>
                </c:pt>
                <c:pt idx="11696">
                  <c:v>189.39200564505433</c:v>
                </c:pt>
                <c:pt idx="11697">
                  <c:v>204.25091185943774</c:v>
                </c:pt>
                <c:pt idx="11698">
                  <c:v>219.1098180738216</c:v>
                </c:pt>
                <c:pt idx="11699">
                  <c:v>92.069138500413814</c:v>
                </c:pt>
                <c:pt idx="11700">
                  <c:v>106.92804471479755</c:v>
                </c:pt>
                <c:pt idx="11701">
                  <c:v>121.78695092918109</c:v>
                </c:pt>
                <c:pt idx="11702">
                  <c:v>136.64585714356477</c:v>
                </c:pt>
                <c:pt idx="11703">
                  <c:v>151.50476335794843</c:v>
                </c:pt>
                <c:pt idx="11704">
                  <c:v>166.3636695723321</c:v>
                </c:pt>
                <c:pt idx="11705">
                  <c:v>181.22257578671565</c:v>
                </c:pt>
                <c:pt idx="11706">
                  <c:v>196.08148200109935</c:v>
                </c:pt>
                <c:pt idx="11707">
                  <c:v>210.94038821548293</c:v>
                </c:pt>
                <c:pt idx="11708">
                  <c:v>98.758614856459047</c:v>
                </c:pt>
                <c:pt idx="11709">
                  <c:v>113.61752107084266</c:v>
                </c:pt>
                <c:pt idx="11710">
                  <c:v>128.47642728522629</c:v>
                </c:pt>
                <c:pt idx="11711">
                  <c:v>143.33533349960993</c:v>
                </c:pt>
                <c:pt idx="11712">
                  <c:v>158.19423971399357</c:v>
                </c:pt>
                <c:pt idx="11713">
                  <c:v>173.05314592837723</c:v>
                </c:pt>
                <c:pt idx="11714">
                  <c:v>187.91205214276084</c:v>
                </c:pt>
                <c:pt idx="11715">
                  <c:v>202.77095835714451</c:v>
                </c:pt>
                <c:pt idx="11716">
                  <c:v>105.4480912125042</c:v>
                </c:pt>
                <c:pt idx="11717">
                  <c:v>120.30699742688785</c:v>
                </c:pt>
                <c:pt idx="11718">
                  <c:v>135.16590364127146</c:v>
                </c:pt>
                <c:pt idx="11719">
                  <c:v>150.02480985565518</c:v>
                </c:pt>
                <c:pt idx="11720">
                  <c:v>164.88371607003876</c:v>
                </c:pt>
                <c:pt idx="11721">
                  <c:v>179.74262228442248</c:v>
                </c:pt>
                <c:pt idx="11722">
                  <c:v>194.60152849880609</c:v>
                </c:pt>
                <c:pt idx="11723">
                  <c:v>112.13756756854929</c:v>
                </c:pt>
                <c:pt idx="11724">
                  <c:v>126.99647378293301</c:v>
                </c:pt>
                <c:pt idx="11725">
                  <c:v>141.85537999731667</c:v>
                </c:pt>
                <c:pt idx="11726">
                  <c:v>156.71428621170026</c:v>
                </c:pt>
                <c:pt idx="11727">
                  <c:v>171.57319242608395</c:v>
                </c:pt>
                <c:pt idx="11728">
                  <c:v>186.43209864046761</c:v>
                </c:pt>
                <c:pt idx="11729">
                  <c:v>118.82704392459452</c:v>
                </c:pt>
                <c:pt idx="11730">
                  <c:v>133.6859501389782</c:v>
                </c:pt>
                <c:pt idx="11731">
                  <c:v>148.54485635336175</c:v>
                </c:pt>
                <c:pt idx="11732">
                  <c:v>163.4037625677455</c:v>
                </c:pt>
                <c:pt idx="11733">
                  <c:v>178.26266878212917</c:v>
                </c:pt>
                <c:pt idx="11734">
                  <c:v>125.5165202806397</c:v>
                </c:pt>
                <c:pt idx="11735">
                  <c:v>140.37542649502336</c:v>
                </c:pt>
                <c:pt idx="11736">
                  <c:v>155.23433270940708</c:v>
                </c:pt>
                <c:pt idx="11737">
                  <c:v>170.09323892379058</c:v>
                </c:pt>
                <c:pt idx="11738">
                  <c:v>132.20599663668492</c:v>
                </c:pt>
                <c:pt idx="11739">
                  <c:v>147.06490285106852</c:v>
                </c:pt>
                <c:pt idx="11740">
                  <c:v>161.92380906545213</c:v>
                </c:pt>
                <c:pt idx="11741">
                  <c:v>138.89547299273022</c:v>
                </c:pt>
                <c:pt idx="11742">
                  <c:v>153.75437920711371</c:v>
                </c:pt>
                <c:pt idx="11743">
                  <c:v>145.58494934877538</c:v>
                </c:pt>
                <c:pt idx="11744">
                  <c:v>102.33798006735795</c:v>
                </c:pt>
                <c:pt idx="11745">
                  <c:v>117.19688628174157</c:v>
                </c:pt>
                <c:pt idx="11746">
                  <c:v>132.05579249612538</c:v>
                </c:pt>
                <c:pt idx="11747">
                  <c:v>146.91469871050887</c:v>
                </c:pt>
                <c:pt idx="11748">
                  <c:v>161.77360492489251</c:v>
                </c:pt>
                <c:pt idx="11749">
                  <c:v>176.63251113927623</c:v>
                </c:pt>
                <c:pt idx="11750">
                  <c:v>191.49141735365981</c:v>
                </c:pt>
                <c:pt idx="11751">
                  <c:v>206.35032356804334</c:v>
                </c:pt>
                <c:pt idx="11752">
                  <c:v>109.02745642340315</c:v>
                </c:pt>
                <c:pt idx="11753">
                  <c:v>123.88636263778682</c:v>
                </c:pt>
                <c:pt idx="11754">
                  <c:v>138.74526885217043</c:v>
                </c:pt>
                <c:pt idx="11755">
                  <c:v>153.60417506655412</c:v>
                </c:pt>
                <c:pt idx="11756">
                  <c:v>168.46308128093767</c:v>
                </c:pt>
                <c:pt idx="11757">
                  <c:v>183.32198749532137</c:v>
                </c:pt>
                <c:pt idx="11758">
                  <c:v>198.18089370970497</c:v>
                </c:pt>
                <c:pt idx="11759">
                  <c:v>115.71693277944838</c:v>
                </c:pt>
                <c:pt idx="11760">
                  <c:v>130.57583899383195</c:v>
                </c:pt>
                <c:pt idx="11761">
                  <c:v>145.43474520821556</c:v>
                </c:pt>
                <c:pt idx="11762">
                  <c:v>160.29365142259923</c:v>
                </c:pt>
                <c:pt idx="11763">
                  <c:v>175.15255763698292</c:v>
                </c:pt>
                <c:pt idx="11764">
                  <c:v>190.01146385136661</c:v>
                </c:pt>
                <c:pt idx="11765">
                  <c:v>122.40640913549356</c:v>
                </c:pt>
                <c:pt idx="11766">
                  <c:v>137.26531534987714</c:v>
                </c:pt>
                <c:pt idx="11767">
                  <c:v>152.12422156426084</c:v>
                </c:pt>
                <c:pt idx="11768">
                  <c:v>166.98312777864447</c:v>
                </c:pt>
                <c:pt idx="11769">
                  <c:v>181.84203399302817</c:v>
                </c:pt>
                <c:pt idx="11770">
                  <c:v>129.09588549153872</c:v>
                </c:pt>
                <c:pt idx="11771">
                  <c:v>143.95479170592239</c:v>
                </c:pt>
                <c:pt idx="11772">
                  <c:v>158.813697920306</c:v>
                </c:pt>
                <c:pt idx="11773">
                  <c:v>173.67260413468978</c:v>
                </c:pt>
                <c:pt idx="11774">
                  <c:v>135.78536184758386</c:v>
                </c:pt>
                <c:pt idx="11775">
                  <c:v>150.64426806196758</c:v>
                </c:pt>
                <c:pt idx="11776">
                  <c:v>165.50317427635119</c:v>
                </c:pt>
                <c:pt idx="11777">
                  <c:v>142.47483820362905</c:v>
                </c:pt>
                <c:pt idx="11778">
                  <c:v>157.33374441801288</c:v>
                </c:pt>
                <c:pt idx="11779">
                  <c:v>149.16431455967418</c:v>
                </c:pt>
                <c:pt idx="11780">
                  <c:v>119.29629799034731</c:v>
                </c:pt>
                <c:pt idx="11781">
                  <c:v>134.15520420473098</c:v>
                </c:pt>
                <c:pt idx="11782">
                  <c:v>149.01411041911444</c:v>
                </c:pt>
                <c:pt idx="11783">
                  <c:v>163.87301663349817</c:v>
                </c:pt>
                <c:pt idx="11784">
                  <c:v>178.73192284788178</c:v>
                </c:pt>
                <c:pt idx="11785">
                  <c:v>193.59082906226539</c:v>
                </c:pt>
                <c:pt idx="11786">
                  <c:v>125.98577434639246</c:v>
                </c:pt>
                <c:pt idx="11787">
                  <c:v>140.84468056077606</c:v>
                </c:pt>
                <c:pt idx="11788">
                  <c:v>155.70358677515978</c:v>
                </c:pt>
                <c:pt idx="11789">
                  <c:v>170.56249298954344</c:v>
                </c:pt>
                <c:pt idx="11790">
                  <c:v>185.42139920392711</c:v>
                </c:pt>
                <c:pt idx="11791">
                  <c:v>132.67525070243775</c:v>
                </c:pt>
                <c:pt idx="11792">
                  <c:v>147.53415691682127</c:v>
                </c:pt>
                <c:pt idx="11793">
                  <c:v>162.39306313120497</c:v>
                </c:pt>
                <c:pt idx="11794">
                  <c:v>177.25196934558858</c:v>
                </c:pt>
                <c:pt idx="11795">
                  <c:v>139.36472705848286</c:v>
                </c:pt>
                <c:pt idx="11796">
                  <c:v>154.22363327286638</c:v>
                </c:pt>
                <c:pt idx="11797">
                  <c:v>169.08253948725019</c:v>
                </c:pt>
                <c:pt idx="11798">
                  <c:v>146.05420341452799</c:v>
                </c:pt>
                <c:pt idx="11799">
                  <c:v>160.91310962891177</c:v>
                </c:pt>
                <c:pt idx="11800">
                  <c:v>152.74367977057329</c:v>
                </c:pt>
                <c:pt idx="11801">
                  <c:v>136.25461591333664</c:v>
                </c:pt>
                <c:pt idx="11802">
                  <c:v>151.1135221277203</c:v>
                </c:pt>
                <c:pt idx="11803">
                  <c:v>165.97242834210397</c:v>
                </c:pt>
                <c:pt idx="11804">
                  <c:v>180.83133455648758</c:v>
                </c:pt>
                <c:pt idx="11805">
                  <c:v>142.94409226938185</c:v>
                </c:pt>
                <c:pt idx="11806">
                  <c:v>157.80299848376546</c:v>
                </c:pt>
                <c:pt idx="11807">
                  <c:v>172.66190469814902</c:v>
                </c:pt>
                <c:pt idx="11808">
                  <c:v>149.63356862542702</c:v>
                </c:pt>
                <c:pt idx="11809">
                  <c:v>164.4924748398106</c:v>
                </c:pt>
                <c:pt idx="11810">
                  <c:v>156.32304498147224</c:v>
                </c:pt>
                <c:pt idx="11811">
                  <c:v>153.21293383632599</c:v>
                </c:pt>
                <c:pt idx="11812">
                  <c:v>168.07184005070957</c:v>
                </c:pt>
                <c:pt idx="11813">
                  <c:v>159.90241019237118</c:v>
                </c:pt>
                <c:pt idx="11814">
                  <c:v>93.345394837901438</c:v>
                </c:pt>
                <c:pt idx="11815">
                  <c:v>108.2043010522851</c:v>
                </c:pt>
                <c:pt idx="11816">
                  <c:v>123.06320726666887</c:v>
                </c:pt>
                <c:pt idx="11817">
                  <c:v>137.92211348105255</c:v>
                </c:pt>
                <c:pt idx="11818">
                  <c:v>152.78101969543607</c:v>
                </c:pt>
                <c:pt idx="11819">
                  <c:v>167.63992590981968</c:v>
                </c:pt>
                <c:pt idx="11820">
                  <c:v>182.49883212420332</c:v>
                </c:pt>
                <c:pt idx="11821">
                  <c:v>197.35773833858698</c:v>
                </c:pt>
                <c:pt idx="11822">
                  <c:v>100.03487119394666</c:v>
                </c:pt>
                <c:pt idx="11823">
                  <c:v>114.89377740833044</c:v>
                </c:pt>
                <c:pt idx="11824">
                  <c:v>129.75268362271404</c:v>
                </c:pt>
                <c:pt idx="11825">
                  <c:v>144.61158983709751</c:v>
                </c:pt>
                <c:pt idx="11826">
                  <c:v>159.47049605148126</c:v>
                </c:pt>
                <c:pt idx="11827">
                  <c:v>174.32940226586484</c:v>
                </c:pt>
                <c:pt idx="11828">
                  <c:v>189.18830848024857</c:v>
                </c:pt>
                <c:pt idx="11829">
                  <c:v>106.7243475499919</c:v>
                </c:pt>
                <c:pt idx="11830">
                  <c:v>121.58325376437546</c:v>
                </c:pt>
                <c:pt idx="11831">
                  <c:v>136.44215997875912</c:v>
                </c:pt>
                <c:pt idx="11832">
                  <c:v>151.30106619314284</c:v>
                </c:pt>
                <c:pt idx="11833">
                  <c:v>166.15997240752642</c:v>
                </c:pt>
                <c:pt idx="11834">
                  <c:v>181.01887862191018</c:v>
                </c:pt>
                <c:pt idx="11835">
                  <c:v>113.41382390603711</c:v>
                </c:pt>
                <c:pt idx="11836">
                  <c:v>128.27273012042065</c:v>
                </c:pt>
                <c:pt idx="11837">
                  <c:v>143.1316363348044</c:v>
                </c:pt>
                <c:pt idx="11838">
                  <c:v>157.99054254918798</c:v>
                </c:pt>
                <c:pt idx="11839">
                  <c:v>172.84944876357179</c:v>
                </c:pt>
                <c:pt idx="11840">
                  <c:v>120.10330026208216</c:v>
                </c:pt>
                <c:pt idx="11841">
                  <c:v>134.96220647646587</c:v>
                </c:pt>
                <c:pt idx="11842">
                  <c:v>149.82111269084947</c:v>
                </c:pt>
                <c:pt idx="11843">
                  <c:v>164.68001890523314</c:v>
                </c:pt>
                <c:pt idx="11844">
                  <c:v>126.79277661812745</c:v>
                </c:pt>
                <c:pt idx="11845">
                  <c:v>141.65168283251109</c:v>
                </c:pt>
                <c:pt idx="11846">
                  <c:v>156.51058904689467</c:v>
                </c:pt>
                <c:pt idx="11847">
                  <c:v>133.48225297417258</c:v>
                </c:pt>
                <c:pt idx="11848">
                  <c:v>148.34115918855616</c:v>
                </c:pt>
                <c:pt idx="11849">
                  <c:v>140.17172933021777</c:v>
                </c:pt>
                <c:pt idx="11850">
                  <c:v>110.30371276089079</c:v>
                </c:pt>
                <c:pt idx="11851">
                  <c:v>125.16261897527448</c:v>
                </c:pt>
                <c:pt idx="11852">
                  <c:v>140.02152518965812</c:v>
                </c:pt>
                <c:pt idx="11853">
                  <c:v>154.88043140404173</c:v>
                </c:pt>
                <c:pt idx="11854">
                  <c:v>169.73933761842545</c:v>
                </c:pt>
                <c:pt idx="11855">
                  <c:v>184.59824383280903</c:v>
                </c:pt>
                <c:pt idx="11856">
                  <c:v>116.99318911693604</c:v>
                </c:pt>
                <c:pt idx="11857">
                  <c:v>131.85209533131967</c:v>
                </c:pt>
                <c:pt idx="11858">
                  <c:v>146.71100154570331</c:v>
                </c:pt>
                <c:pt idx="11859">
                  <c:v>161.56990776008686</c:v>
                </c:pt>
                <c:pt idx="11860">
                  <c:v>176.42881397447061</c:v>
                </c:pt>
                <c:pt idx="11861">
                  <c:v>123.68266547298114</c:v>
                </c:pt>
                <c:pt idx="11862">
                  <c:v>138.54157168736481</c:v>
                </c:pt>
                <c:pt idx="11863">
                  <c:v>153.40047790174842</c:v>
                </c:pt>
                <c:pt idx="11864">
                  <c:v>168.25938411613214</c:v>
                </c:pt>
                <c:pt idx="11865">
                  <c:v>130.37214182902639</c:v>
                </c:pt>
                <c:pt idx="11866">
                  <c:v>145.23104804341</c:v>
                </c:pt>
                <c:pt idx="11867">
                  <c:v>160.08995425779364</c:v>
                </c:pt>
                <c:pt idx="11868">
                  <c:v>137.06161818507155</c:v>
                </c:pt>
                <c:pt idx="11869">
                  <c:v>151.92052439945513</c:v>
                </c:pt>
                <c:pt idx="11870">
                  <c:v>143.7510945411168</c:v>
                </c:pt>
                <c:pt idx="11871">
                  <c:v>127.26203068388028</c:v>
                </c:pt>
                <c:pt idx="11872">
                  <c:v>142.12093689826366</c:v>
                </c:pt>
                <c:pt idx="11873">
                  <c:v>156.97984311264742</c:v>
                </c:pt>
                <c:pt idx="11874">
                  <c:v>171.83874932703119</c:v>
                </c:pt>
                <c:pt idx="11875">
                  <c:v>133.95150703992536</c:v>
                </c:pt>
                <c:pt idx="11876">
                  <c:v>148.81041325430905</c:v>
                </c:pt>
                <c:pt idx="11877">
                  <c:v>163.66931946869266</c:v>
                </c:pt>
                <c:pt idx="11878">
                  <c:v>140.64098339597052</c:v>
                </c:pt>
                <c:pt idx="11879">
                  <c:v>155.49988961035416</c:v>
                </c:pt>
                <c:pt idx="11880">
                  <c:v>147.33045975201583</c:v>
                </c:pt>
                <c:pt idx="11881">
                  <c:v>144.22034860686952</c:v>
                </c:pt>
                <c:pt idx="11882">
                  <c:v>159.07925482125316</c:v>
                </c:pt>
                <c:pt idx="11883">
                  <c:v>150.90982496291468</c:v>
                </c:pt>
                <c:pt idx="11884">
                  <c:v>101.31112753143429</c:v>
                </c:pt>
                <c:pt idx="11885">
                  <c:v>116.17003374581793</c:v>
                </c:pt>
                <c:pt idx="11886">
                  <c:v>131.02893996020174</c:v>
                </c:pt>
                <c:pt idx="11887">
                  <c:v>145.88784617458541</c:v>
                </c:pt>
                <c:pt idx="11888">
                  <c:v>160.74675238896893</c:v>
                </c:pt>
                <c:pt idx="11889">
                  <c:v>175.60565860335254</c:v>
                </c:pt>
                <c:pt idx="11890">
                  <c:v>108.00060388747951</c:v>
                </c:pt>
                <c:pt idx="11891">
                  <c:v>122.85951010186309</c:v>
                </c:pt>
                <c:pt idx="11892">
                  <c:v>137.71841631624667</c:v>
                </c:pt>
                <c:pt idx="11893">
                  <c:v>152.57732253063054</c:v>
                </c:pt>
                <c:pt idx="11894">
                  <c:v>167.43622874501406</c:v>
                </c:pt>
                <c:pt idx="11895">
                  <c:v>114.69008024352462</c:v>
                </c:pt>
                <c:pt idx="11896">
                  <c:v>129.54898645790828</c:v>
                </c:pt>
                <c:pt idx="11897">
                  <c:v>144.40789267229195</c:v>
                </c:pt>
                <c:pt idx="11898">
                  <c:v>159.26679888667559</c:v>
                </c:pt>
                <c:pt idx="11899">
                  <c:v>121.37955659956992</c:v>
                </c:pt>
                <c:pt idx="11900">
                  <c:v>136.23846281395353</c:v>
                </c:pt>
                <c:pt idx="11901">
                  <c:v>151.09736902833725</c:v>
                </c:pt>
                <c:pt idx="11902">
                  <c:v>128.06903295561494</c:v>
                </c:pt>
                <c:pt idx="11903">
                  <c:v>142.92793916999869</c:v>
                </c:pt>
                <c:pt idx="11904">
                  <c:v>134.75850931166028</c:v>
                </c:pt>
                <c:pt idx="11905">
                  <c:v>118.2694454544237</c:v>
                </c:pt>
                <c:pt idx="11906">
                  <c:v>133.12835166880731</c:v>
                </c:pt>
                <c:pt idx="11907">
                  <c:v>147.98725788319098</c:v>
                </c:pt>
                <c:pt idx="11908">
                  <c:v>162.84616409757467</c:v>
                </c:pt>
                <c:pt idx="11909">
                  <c:v>124.95892181046878</c:v>
                </c:pt>
                <c:pt idx="11910">
                  <c:v>139.81782802485236</c:v>
                </c:pt>
                <c:pt idx="11911">
                  <c:v>154.67673423923617</c:v>
                </c:pt>
                <c:pt idx="11912">
                  <c:v>131.64839816651406</c:v>
                </c:pt>
                <c:pt idx="11913">
                  <c:v>146.50730438089766</c:v>
                </c:pt>
                <c:pt idx="11914">
                  <c:v>138.33787452255916</c:v>
                </c:pt>
                <c:pt idx="11915">
                  <c:v>135.227763377413</c:v>
                </c:pt>
                <c:pt idx="11916">
                  <c:v>150.08666959179669</c:v>
                </c:pt>
                <c:pt idx="11917">
                  <c:v>141.91723973345822</c:v>
                </c:pt>
                <c:pt idx="11918">
                  <c:v>109.27686022496715</c:v>
                </c:pt>
                <c:pt idx="11919">
                  <c:v>124.13576643935082</c:v>
                </c:pt>
                <c:pt idx="11920">
                  <c:v>138.99467265373445</c:v>
                </c:pt>
                <c:pt idx="11921">
                  <c:v>153.85357886811806</c:v>
                </c:pt>
                <c:pt idx="11922">
                  <c:v>115.96633658101237</c:v>
                </c:pt>
                <c:pt idx="11923">
                  <c:v>130.82524279539604</c:v>
                </c:pt>
                <c:pt idx="11924">
                  <c:v>145.68414900977967</c:v>
                </c:pt>
                <c:pt idx="11925">
                  <c:v>122.65581293705755</c:v>
                </c:pt>
                <c:pt idx="11926">
                  <c:v>137.51471915144123</c:v>
                </c:pt>
                <c:pt idx="11927">
                  <c:v>129.34528929310278</c:v>
                </c:pt>
                <c:pt idx="11928">
                  <c:v>126.23517814795655</c:v>
                </c:pt>
                <c:pt idx="11929">
                  <c:v>141.09408436234014</c:v>
                </c:pt>
                <c:pt idx="11930">
                  <c:v>132.92465450400167</c:v>
                </c:pt>
                <c:pt idx="11931">
                  <c:v>117.24259291849995</c:v>
                </c:pt>
                <c:pt idx="11932">
                  <c:v>132.1014991328837</c:v>
                </c:pt>
                <c:pt idx="11933">
                  <c:v>123.93206927454527</c:v>
                </c:pt>
                <c:pt idx="11934">
                  <c:v>91.357355048962219</c:v>
                </c:pt>
                <c:pt idx="11935">
                  <c:v>106.21626126334583</c:v>
                </c:pt>
                <c:pt idx="11936">
                  <c:v>121.07516747772942</c:v>
                </c:pt>
                <c:pt idx="11937">
                  <c:v>135.9340736921132</c:v>
                </c:pt>
                <c:pt idx="11938">
                  <c:v>150.79297990649673</c:v>
                </c:pt>
                <c:pt idx="11939">
                  <c:v>165.6518861208805</c:v>
                </c:pt>
                <c:pt idx="11940">
                  <c:v>180.51079233526409</c:v>
                </c:pt>
                <c:pt idx="11941">
                  <c:v>195.36969854964764</c:v>
                </c:pt>
                <c:pt idx="11942">
                  <c:v>210.2286047640313</c:v>
                </c:pt>
                <c:pt idx="11943">
                  <c:v>98.04683140500741</c:v>
                </c:pt>
                <c:pt idx="11944">
                  <c:v>112.90573761939103</c:v>
                </c:pt>
                <c:pt idx="11945">
                  <c:v>127.76464383377473</c:v>
                </c:pt>
                <c:pt idx="11946">
                  <c:v>142.62355004815836</c:v>
                </c:pt>
                <c:pt idx="11947">
                  <c:v>157.48245626254197</c:v>
                </c:pt>
                <c:pt idx="11948">
                  <c:v>172.34136247692567</c:v>
                </c:pt>
                <c:pt idx="11949">
                  <c:v>187.20026869130928</c:v>
                </c:pt>
                <c:pt idx="11950">
                  <c:v>202.05917490569288</c:v>
                </c:pt>
                <c:pt idx="11951">
                  <c:v>104.73630776105264</c:v>
                </c:pt>
                <c:pt idx="11952">
                  <c:v>119.5952139754362</c:v>
                </c:pt>
                <c:pt idx="11953">
                  <c:v>134.45412018981995</c:v>
                </c:pt>
                <c:pt idx="11954">
                  <c:v>149.3130264042035</c:v>
                </c:pt>
                <c:pt idx="11955">
                  <c:v>164.17193261858714</c:v>
                </c:pt>
                <c:pt idx="11956">
                  <c:v>179.03083883297074</c:v>
                </c:pt>
                <c:pt idx="11957">
                  <c:v>193.88974504735438</c:v>
                </c:pt>
                <c:pt idx="11958">
                  <c:v>111.42578411709773</c:v>
                </c:pt>
                <c:pt idx="11959">
                  <c:v>126.28469033148136</c:v>
                </c:pt>
                <c:pt idx="11960">
                  <c:v>141.14359654586505</c:v>
                </c:pt>
                <c:pt idx="11961">
                  <c:v>156.00250276024872</c:v>
                </c:pt>
                <c:pt idx="11962">
                  <c:v>170.86140897463235</c:v>
                </c:pt>
                <c:pt idx="11963">
                  <c:v>185.72031518901588</c:v>
                </c:pt>
                <c:pt idx="11964">
                  <c:v>118.115260473143</c:v>
                </c:pt>
                <c:pt idx="11965">
                  <c:v>132.9741666875266</c:v>
                </c:pt>
                <c:pt idx="11966">
                  <c:v>147.83307290191038</c:v>
                </c:pt>
                <c:pt idx="11967">
                  <c:v>162.69197911629396</c:v>
                </c:pt>
                <c:pt idx="11968">
                  <c:v>177.55088533067749</c:v>
                </c:pt>
                <c:pt idx="11969">
                  <c:v>124.80473682918806</c:v>
                </c:pt>
                <c:pt idx="11970">
                  <c:v>139.66364304357177</c:v>
                </c:pt>
                <c:pt idx="11971">
                  <c:v>154.52254925795543</c:v>
                </c:pt>
                <c:pt idx="11972">
                  <c:v>169.38145547233898</c:v>
                </c:pt>
                <c:pt idx="11973">
                  <c:v>131.49421318523335</c:v>
                </c:pt>
                <c:pt idx="11974">
                  <c:v>146.35311939961693</c:v>
                </c:pt>
                <c:pt idx="11975">
                  <c:v>161.21202561400045</c:v>
                </c:pt>
                <c:pt idx="11976">
                  <c:v>138.18368954127851</c:v>
                </c:pt>
                <c:pt idx="11977">
                  <c:v>153.04259575566215</c:v>
                </c:pt>
                <c:pt idx="11978">
                  <c:v>144.87316589732364</c:v>
                </c:pt>
                <c:pt idx="11979">
                  <c:v>108.31567297195149</c:v>
                </c:pt>
                <c:pt idx="11980">
                  <c:v>123.17457918633514</c:v>
                </c:pt>
                <c:pt idx="11981">
                  <c:v>138.03348540071877</c:v>
                </c:pt>
                <c:pt idx="11982">
                  <c:v>152.8923916151025</c:v>
                </c:pt>
                <c:pt idx="11983">
                  <c:v>167.75129782948616</c:v>
                </c:pt>
                <c:pt idx="11984">
                  <c:v>182.61020404386974</c:v>
                </c:pt>
                <c:pt idx="11985">
                  <c:v>197.46911025825329</c:v>
                </c:pt>
                <c:pt idx="11986">
                  <c:v>115.00514932799676</c:v>
                </c:pt>
                <c:pt idx="11987">
                  <c:v>129.86405554238033</c:v>
                </c:pt>
                <c:pt idx="11988">
                  <c:v>144.72296175676399</c:v>
                </c:pt>
                <c:pt idx="11989">
                  <c:v>159.58186797114766</c:v>
                </c:pt>
                <c:pt idx="11990">
                  <c:v>174.44077418553124</c:v>
                </c:pt>
                <c:pt idx="11991">
                  <c:v>189.29968039991508</c:v>
                </c:pt>
                <c:pt idx="11992">
                  <c:v>121.69462568404199</c:v>
                </c:pt>
                <c:pt idx="11993">
                  <c:v>136.55353189842566</c:v>
                </c:pt>
                <c:pt idx="11994">
                  <c:v>151.41243811280941</c:v>
                </c:pt>
                <c:pt idx="11995">
                  <c:v>166.27134432719276</c:v>
                </c:pt>
                <c:pt idx="11996">
                  <c:v>181.1302505415764</c:v>
                </c:pt>
                <c:pt idx="11997">
                  <c:v>128.3841020400871</c:v>
                </c:pt>
                <c:pt idx="11998">
                  <c:v>143.24300825447068</c:v>
                </c:pt>
                <c:pt idx="11999">
                  <c:v>158.10191446885435</c:v>
                </c:pt>
                <c:pt idx="12000">
                  <c:v>172.96082068323796</c:v>
                </c:pt>
                <c:pt idx="12001">
                  <c:v>135.07357839613218</c:v>
                </c:pt>
                <c:pt idx="12002">
                  <c:v>149.93248461051581</c:v>
                </c:pt>
                <c:pt idx="12003">
                  <c:v>164.79139082489954</c:v>
                </c:pt>
                <c:pt idx="12004">
                  <c:v>141.76305475217748</c:v>
                </c:pt>
                <c:pt idx="12005">
                  <c:v>156.62196096656101</c:v>
                </c:pt>
                <c:pt idx="12006">
                  <c:v>148.45253110822264</c:v>
                </c:pt>
                <c:pt idx="12007">
                  <c:v>125.27399089494084</c:v>
                </c:pt>
                <c:pt idx="12008">
                  <c:v>140.1328971093246</c:v>
                </c:pt>
                <c:pt idx="12009">
                  <c:v>154.99180332370818</c:v>
                </c:pt>
                <c:pt idx="12010">
                  <c:v>169.85070953809182</c:v>
                </c:pt>
                <c:pt idx="12011">
                  <c:v>184.70961575247546</c:v>
                </c:pt>
                <c:pt idx="12012">
                  <c:v>131.96346725098607</c:v>
                </c:pt>
                <c:pt idx="12013">
                  <c:v>146.82237346536968</c:v>
                </c:pt>
                <c:pt idx="12014">
                  <c:v>161.68127967975335</c:v>
                </c:pt>
                <c:pt idx="12015">
                  <c:v>176.54018589413704</c:v>
                </c:pt>
                <c:pt idx="12016">
                  <c:v>138.65294360703115</c:v>
                </c:pt>
                <c:pt idx="12017">
                  <c:v>153.5118498214149</c:v>
                </c:pt>
                <c:pt idx="12018">
                  <c:v>168.37075603579851</c:v>
                </c:pt>
                <c:pt idx="12019">
                  <c:v>145.34241996307637</c:v>
                </c:pt>
                <c:pt idx="12020">
                  <c:v>160.20132617746017</c:v>
                </c:pt>
                <c:pt idx="12021">
                  <c:v>152.03189631912159</c:v>
                </c:pt>
                <c:pt idx="12022">
                  <c:v>142.23230881793015</c:v>
                </c:pt>
                <c:pt idx="12023">
                  <c:v>157.09121503231384</c:v>
                </c:pt>
                <c:pt idx="12024">
                  <c:v>171.95012124669751</c:v>
                </c:pt>
                <c:pt idx="12025">
                  <c:v>148.92178517397539</c:v>
                </c:pt>
                <c:pt idx="12026">
                  <c:v>163.78069138835909</c:v>
                </c:pt>
                <c:pt idx="12027">
                  <c:v>155.61126153002064</c:v>
                </c:pt>
                <c:pt idx="12028">
                  <c:v>159.19062674091956</c:v>
                </c:pt>
                <c:pt idx="12029">
                  <c:v>99.323087742495005</c:v>
                </c:pt>
                <c:pt idx="12030">
                  <c:v>114.18199395687873</c:v>
                </c:pt>
                <c:pt idx="12031">
                  <c:v>129.04090017126234</c:v>
                </c:pt>
                <c:pt idx="12032">
                  <c:v>143.89980638564597</c:v>
                </c:pt>
                <c:pt idx="12033">
                  <c:v>158.75871260002955</c:v>
                </c:pt>
                <c:pt idx="12034">
                  <c:v>173.61761881441325</c:v>
                </c:pt>
                <c:pt idx="12035">
                  <c:v>188.47652502879686</c:v>
                </c:pt>
                <c:pt idx="12036">
                  <c:v>106.01256409854022</c:v>
                </c:pt>
                <c:pt idx="12037">
                  <c:v>120.87147031292386</c:v>
                </c:pt>
                <c:pt idx="12038">
                  <c:v>135.73037652730756</c:v>
                </c:pt>
                <c:pt idx="12039">
                  <c:v>150.58928274169128</c:v>
                </c:pt>
                <c:pt idx="12040">
                  <c:v>165.44818895607483</c:v>
                </c:pt>
                <c:pt idx="12041">
                  <c:v>180.30709517045844</c:v>
                </c:pt>
                <c:pt idx="12042">
                  <c:v>112.70204045458539</c:v>
                </c:pt>
                <c:pt idx="12043">
                  <c:v>127.56094666896902</c:v>
                </c:pt>
                <c:pt idx="12044">
                  <c:v>142.41985288335269</c:v>
                </c:pt>
                <c:pt idx="12045">
                  <c:v>157.27875909773633</c:v>
                </c:pt>
                <c:pt idx="12046">
                  <c:v>172.13766531211988</c:v>
                </c:pt>
                <c:pt idx="12047">
                  <c:v>119.39151681063058</c:v>
                </c:pt>
                <c:pt idx="12048">
                  <c:v>134.25042302501427</c:v>
                </c:pt>
                <c:pt idx="12049">
                  <c:v>149.10932923939794</c:v>
                </c:pt>
                <c:pt idx="12050">
                  <c:v>163.96823545378152</c:v>
                </c:pt>
                <c:pt idx="12051">
                  <c:v>126.08099316667575</c:v>
                </c:pt>
                <c:pt idx="12052">
                  <c:v>140.93989938105938</c:v>
                </c:pt>
                <c:pt idx="12053">
                  <c:v>155.7988055954431</c:v>
                </c:pt>
                <c:pt idx="12054">
                  <c:v>132.77046952272099</c:v>
                </c:pt>
                <c:pt idx="12055">
                  <c:v>147.62937573710454</c:v>
                </c:pt>
                <c:pt idx="12056">
                  <c:v>139.45994587876615</c:v>
                </c:pt>
                <c:pt idx="12057">
                  <c:v>116.28140566548434</c:v>
                </c:pt>
                <c:pt idx="12058">
                  <c:v>131.14031187986808</c:v>
                </c:pt>
                <c:pt idx="12059">
                  <c:v>145.99921809425169</c:v>
                </c:pt>
                <c:pt idx="12060">
                  <c:v>160.85812430863527</c:v>
                </c:pt>
                <c:pt idx="12061">
                  <c:v>175.71703052301879</c:v>
                </c:pt>
                <c:pt idx="12062">
                  <c:v>122.97088202152959</c:v>
                </c:pt>
                <c:pt idx="12063">
                  <c:v>137.82978823591327</c:v>
                </c:pt>
                <c:pt idx="12064">
                  <c:v>152.68869445029671</c:v>
                </c:pt>
                <c:pt idx="12065">
                  <c:v>167.54760066468049</c:v>
                </c:pt>
                <c:pt idx="12066">
                  <c:v>129.66035837757465</c:v>
                </c:pt>
                <c:pt idx="12067">
                  <c:v>144.51926459195849</c:v>
                </c:pt>
                <c:pt idx="12068">
                  <c:v>159.37817080634207</c:v>
                </c:pt>
                <c:pt idx="12069">
                  <c:v>136.3498347336199</c:v>
                </c:pt>
                <c:pt idx="12070">
                  <c:v>151.20874094800359</c:v>
                </c:pt>
                <c:pt idx="12071">
                  <c:v>143.03931108966515</c:v>
                </c:pt>
                <c:pt idx="12072">
                  <c:v>133.23972358847379</c:v>
                </c:pt>
                <c:pt idx="12073">
                  <c:v>148.0986298028572</c:v>
                </c:pt>
                <c:pt idx="12074">
                  <c:v>162.95753601724098</c:v>
                </c:pt>
                <c:pt idx="12075">
                  <c:v>139.92919994451893</c:v>
                </c:pt>
                <c:pt idx="12076">
                  <c:v>154.78810615890256</c:v>
                </c:pt>
                <c:pt idx="12077">
                  <c:v>146.618676300564</c:v>
                </c:pt>
                <c:pt idx="12078">
                  <c:v>150.19804151146303</c:v>
                </c:pt>
                <c:pt idx="12079">
                  <c:v>107.28882043602788</c:v>
                </c:pt>
                <c:pt idx="12080">
                  <c:v>122.14772665041147</c:v>
                </c:pt>
                <c:pt idx="12081">
                  <c:v>137.00663286479519</c:v>
                </c:pt>
                <c:pt idx="12082">
                  <c:v>151.86553907917889</c:v>
                </c:pt>
                <c:pt idx="12083">
                  <c:v>166.7244452935625</c:v>
                </c:pt>
                <c:pt idx="12084">
                  <c:v>113.9782967920731</c:v>
                </c:pt>
                <c:pt idx="12085">
                  <c:v>128.83720300645675</c:v>
                </c:pt>
                <c:pt idx="12086">
                  <c:v>143.69610922084024</c:v>
                </c:pt>
                <c:pt idx="12087">
                  <c:v>158.55501543522394</c:v>
                </c:pt>
                <c:pt idx="12088">
                  <c:v>120.66777314811833</c:v>
                </c:pt>
                <c:pt idx="12089">
                  <c:v>135.52667936250188</c:v>
                </c:pt>
                <c:pt idx="12090">
                  <c:v>150.3855855768856</c:v>
                </c:pt>
                <c:pt idx="12091">
                  <c:v>127.35724950416339</c:v>
                </c:pt>
                <c:pt idx="12092">
                  <c:v>142.21615571854701</c:v>
                </c:pt>
                <c:pt idx="12093">
                  <c:v>134.04672586020868</c:v>
                </c:pt>
                <c:pt idx="12094">
                  <c:v>124.24713835901726</c:v>
                </c:pt>
                <c:pt idx="12095">
                  <c:v>139.10604457340091</c:v>
                </c:pt>
                <c:pt idx="12096">
                  <c:v>153.96495078778449</c:v>
                </c:pt>
                <c:pt idx="12097">
                  <c:v>130.9366147150624</c:v>
                </c:pt>
                <c:pt idx="12098">
                  <c:v>145.79552092944604</c:v>
                </c:pt>
                <c:pt idx="12099">
                  <c:v>137.62609107110765</c:v>
                </c:pt>
                <c:pt idx="12100">
                  <c:v>141.20545628200659</c:v>
                </c:pt>
                <c:pt idx="12101">
                  <c:v>115.25455312956079</c:v>
                </c:pt>
                <c:pt idx="12102">
                  <c:v>130.11345934394436</c:v>
                </c:pt>
                <c:pt idx="12103">
                  <c:v>144.97236555832799</c:v>
                </c:pt>
                <c:pt idx="12104">
                  <c:v>121.94402948560597</c:v>
                </c:pt>
                <c:pt idx="12105">
                  <c:v>136.80293569998963</c:v>
                </c:pt>
                <c:pt idx="12106">
                  <c:v>128.63350584165104</c:v>
                </c:pt>
                <c:pt idx="12107">
                  <c:v>132.21287105255001</c:v>
                </c:pt>
                <c:pt idx="12108">
                  <c:v>123.22028582309358</c:v>
                </c:pt>
                <c:pt idx="12109">
                  <c:v>97.335047953555744</c:v>
                </c:pt>
                <c:pt idx="12110">
                  <c:v>112.19395416793942</c:v>
                </c:pt>
                <c:pt idx="12111">
                  <c:v>127.05286038232302</c:v>
                </c:pt>
                <c:pt idx="12112">
                  <c:v>141.9117665967068</c:v>
                </c:pt>
                <c:pt idx="12113">
                  <c:v>156.77067281109035</c:v>
                </c:pt>
                <c:pt idx="12114">
                  <c:v>171.62957902547399</c:v>
                </c:pt>
                <c:pt idx="12115">
                  <c:v>186.48848523985765</c:v>
                </c:pt>
                <c:pt idx="12116">
                  <c:v>201.34739145424123</c:v>
                </c:pt>
                <c:pt idx="12117">
                  <c:v>104.02452430960092</c:v>
                </c:pt>
                <c:pt idx="12118">
                  <c:v>118.88343052398454</c:v>
                </c:pt>
                <c:pt idx="12119">
                  <c:v>133.74233673836821</c:v>
                </c:pt>
                <c:pt idx="12120">
                  <c:v>148.60124295275187</c:v>
                </c:pt>
                <c:pt idx="12121">
                  <c:v>163.4601491671356</c:v>
                </c:pt>
                <c:pt idx="12122">
                  <c:v>178.31905538151921</c:v>
                </c:pt>
                <c:pt idx="12123">
                  <c:v>193.17796159590267</c:v>
                </c:pt>
                <c:pt idx="12124">
                  <c:v>110.71400066564614</c:v>
                </c:pt>
                <c:pt idx="12125">
                  <c:v>125.57290688002979</c:v>
                </c:pt>
                <c:pt idx="12126">
                  <c:v>140.43181309441346</c:v>
                </c:pt>
                <c:pt idx="12127">
                  <c:v>155.29071930879707</c:v>
                </c:pt>
                <c:pt idx="12128">
                  <c:v>170.1496255231807</c:v>
                </c:pt>
                <c:pt idx="12129">
                  <c:v>185.00853173756448</c:v>
                </c:pt>
                <c:pt idx="12130">
                  <c:v>117.40347702169136</c:v>
                </c:pt>
                <c:pt idx="12131">
                  <c:v>132.26238323607504</c:v>
                </c:pt>
                <c:pt idx="12132">
                  <c:v>147.12128945045859</c:v>
                </c:pt>
                <c:pt idx="12133">
                  <c:v>161.98019566484226</c:v>
                </c:pt>
                <c:pt idx="12134">
                  <c:v>176.83910187922595</c:v>
                </c:pt>
                <c:pt idx="12135">
                  <c:v>124.09295337773651</c:v>
                </c:pt>
                <c:pt idx="12136">
                  <c:v>138.95185959212017</c:v>
                </c:pt>
                <c:pt idx="12137">
                  <c:v>153.8107658065037</c:v>
                </c:pt>
                <c:pt idx="12138">
                  <c:v>168.66967202088736</c:v>
                </c:pt>
                <c:pt idx="12139">
                  <c:v>130.78242973378161</c:v>
                </c:pt>
                <c:pt idx="12140">
                  <c:v>145.64133594816528</c:v>
                </c:pt>
                <c:pt idx="12141">
                  <c:v>160.50024216254891</c:v>
                </c:pt>
                <c:pt idx="12142">
                  <c:v>137.47190608982683</c:v>
                </c:pt>
                <c:pt idx="12143">
                  <c:v>152.33081230421047</c:v>
                </c:pt>
                <c:pt idx="12144">
                  <c:v>144.16138244587199</c:v>
                </c:pt>
                <c:pt idx="12145">
                  <c:v>114.29336587654507</c:v>
                </c:pt>
                <c:pt idx="12146">
                  <c:v>129.15227209092873</c:v>
                </c:pt>
                <c:pt idx="12147">
                  <c:v>144.01117830531243</c:v>
                </c:pt>
                <c:pt idx="12148">
                  <c:v>158.87008451969595</c:v>
                </c:pt>
                <c:pt idx="12149">
                  <c:v>173.7289907340797</c:v>
                </c:pt>
                <c:pt idx="12150">
                  <c:v>188.58789694846337</c:v>
                </c:pt>
                <c:pt idx="12151">
                  <c:v>120.98284223259029</c:v>
                </c:pt>
                <c:pt idx="12152">
                  <c:v>135.84174844697404</c:v>
                </c:pt>
                <c:pt idx="12153">
                  <c:v>150.70065466135759</c:v>
                </c:pt>
                <c:pt idx="12154">
                  <c:v>165.55956087574131</c:v>
                </c:pt>
                <c:pt idx="12155">
                  <c:v>180.41846709012486</c:v>
                </c:pt>
                <c:pt idx="12156">
                  <c:v>127.67231858863541</c:v>
                </c:pt>
                <c:pt idx="12157">
                  <c:v>142.53122480301917</c:v>
                </c:pt>
                <c:pt idx="12158">
                  <c:v>157.39013101740264</c:v>
                </c:pt>
                <c:pt idx="12159">
                  <c:v>172.24903723178639</c:v>
                </c:pt>
                <c:pt idx="12160">
                  <c:v>134.3617949446807</c:v>
                </c:pt>
                <c:pt idx="12161">
                  <c:v>149.22070115906425</c:v>
                </c:pt>
                <c:pt idx="12162">
                  <c:v>164.07960737344797</c:v>
                </c:pt>
                <c:pt idx="12163">
                  <c:v>141.05127130072577</c:v>
                </c:pt>
                <c:pt idx="12164">
                  <c:v>155.9101775151095</c:v>
                </c:pt>
                <c:pt idx="12165">
                  <c:v>147.74074765677099</c:v>
                </c:pt>
                <c:pt idx="12166">
                  <c:v>131.25168379953439</c:v>
                </c:pt>
                <c:pt idx="12167">
                  <c:v>146.110590013918</c:v>
                </c:pt>
                <c:pt idx="12168">
                  <c:v>160.96949622830167</c:v>
                </c:pt>
                <c:pt idx="12169">
                  <c:v>175.82840244268542</c:v>
                </c:pt>
                <c:pt idx="12170">
                  <c:v>137.94116015557961</c:v>
                </c:pt>
                <c:pt idx="12171">
                  <c:v>152.80006636996325</c:v>
                </c:pt>
                <c:pt idx="12172">
                  <c:v>167.65897258434694</c:v>
                </c:pt>
                <c:pt idx="12173">
                  <c:v>144.63063651162483</c:v>
                </c:pt>
                <c:pt idx="12174">
                  <c:v>159.48954272600855</c:v>
                </c:pt>
                <c:pt idx="12175">
                  <c:v>151.32011286767002</c:v>
                </c:pt>
                <c:pt idx="12176">
                  <c:v>148.21000172252383</c:v>
                </c:pt>
                <c:pt idx="12177">
                  <c:v>163.06890793690732</c:v>
                </c:pt>
                <c:pt idx="12178">
                  <c:v>154.89947807856896</c:v>
                </c:pt>
                <c:pt idx="12179">
                  <c:v>105.30078064708867</c:v>
                </c:pt>
                <c:pt idx="12180">
                  <c:v>120.15968686147228</c:v>
                </c:pt>
                <c:pt idx="12181">
                  <c:v>135.01859307585585</c:v>
                </c:pt>
                <c:pt idx="12182">
                  <c:v>149.87749929023948</c:v>
                </c:pt>
                <c:pt idx="12183">
                  <c:v>164.73640550462324</c:v>
                </c:pt>
                <c:pt idx="12184">
                  <c:v>179.59531171900676</c:v>
                </c:pt>
                <c:pt idx="12185">
                  <c:v>111.99025700313385</c:v>
                </c:pt>
                <c:pt idx="12186">
                  <c:v>126.84916321751744</c:v>
                </c:pt>
                <c:pt idx="12187">
                  <c:v>141.70806943190107</c:v>
                </c:pt>
                <c:pt idx="12188">
                  <c:v>156.5669756462847</c:v>
                </c:pt>
                <c:pt idx="12189">
                  <c:v>171.42588186066837</c:v>
                </c:pt>
                <c:pt idx="12190">
                  <c:v>118.67973335917887</c:v>
                </c:pt>
                <c:pt idx="12191">
                  <c:v>133.53863957356256</c:v>
                </c:pt>
                <c:pt idx="12192">
                  <c:v>148.39754578794623</c:v>
                </c:pt>
                <c:pt idx="12193">
                  <c:v>163.25645200232987</c:v>
                </c:pt>
                <c:pt idx="12194">
                  <c:v>125.36920971522406</c:v>
                </c:pt>
                <c:pt idx="12195">
                  <c:v>140.22811592960784</c:v>
                </c:pt>
                <c:pt idx="12196">
                  <c:v>155.08702214399136</c:v>
                </c:pt>
                <c:pt idx="12197">
                  <c:v>132.05868607126928</c:v>
                </c:pt>
                <c:pt idx="12198">
                  <c:v>146.91759228565297</c:v>
                </c:pt>
                <c:pt idx="12199">
                  <c:v>138.7481624273145</c:v>
                </c:pt>
                <c:pt idx="12200">
                  <c:v>122.25909857007798</c:v>
                </c:pt>
                <c:pt idx="12201">
                  <c:v>137.11800478446153</c:v>
                </c:pt>
                <c:pt idx="12202">
                  <c:v>151.97691099884523</c:v>
                </c:pt>
                <c:pt idx="12203">
                  <c:v>166.83581721322886</c:v>
                </c:pt>
                <c:pt idx="12204">
                  <c:v>128.94857492612309</c:v>
                </c:pt>
                <c:pt idx="12205">
                  <c:v>143.80748114050672</c:v>
                </c:pt>
                <c:pt idx="12206">
                  <c:v>158.66638735489042</c:v>
                </c:pt>
                <c:pt idx="12207">
                  <c:v>135.63805128216828</c:v>
                </c:pt>
                <c:pt idx="12208">
                  <c:v>150.49695749655194</c:v>
                </c:pt>
                <c:pt idx="12209">
                  <c:v>142.32752763821341</c:v>
                </c:pt>
                <c:pt idx="12210">
                  <c:v>139.21741649306733</c:v>
                </c:pt>
                <c:pt idx="12211">
                  <c:v>154.07632270745097</c:v>
                </c:pt>
                <c:pt idx="12212">
                  <c:v>145.90689284911244</c:v>
                </c:pt>
                <c:pt idx="12213">
                  <c:v>113.26651334062149</c:v>
                </c:pt>
                <c:pt idx="12214">
                  <c:v>128.12541955500507</c:v>
                </c:pt>
                <c:pt idx="12215">
                  <c:v>142.98432576938876</c:v>
                </c:pt>
                <c:pt idx="12216">
                  <c:v>157.84323198377243</c:v>
                </c:pt>
                <c:pt idx="12217">
                  <c:v>119.95598969666661</c:v>
                </c:pt>
                <c:pt idx="12218">
                  <c:v>134.81489591105017</c:v>
                </c:pt>
                <c:pt idx="12219">
                  <c:v>149.67380212543384</c:v>
                </c:pt>
                <c:pt idx="12220">
                  <c:v>126.64546605271184</c:v>
                </c:pt>
                <c:pt idx="12221">
                  <c:v>141.50437226709548</c:v>
                </c:pt>
                <c:pt idx="12222">
                  <c:v>133.33494240875694</c:v>
                </c:pt>
                <c:pt idx="12223">
                  <c:v>130.2248312636107</c:v>
                </c:pt>
                <c:pt idx="12224">
                  <c:v>145.0837374779945</c:v>
                </c:pt>
                <c:pt idx="12225">
                  <c:v>136.914307619656</c:v>
                </c:pt>
                <c:pt idx="12226">
                  <c:v>121.2322460341543</c:v>
                </c:pt>
                <c:pt idx="12227">
                  <c:v>136.0911522485379</c:v>
                </c:pt>
                <c:pt idx="12228">
                  <c:v>127.92172239019945</c:v>
                </c:pt>
                <c:pt idx="12229">
                  <c:v>103.31274085814928</c:v>
                </c:pt>
                <c:pt idx="12230">
                  <c:v>118.17164707253296</c:v>
                </c:pt>
                <c:pt idx="12231">
                  <c:v>133.03055328691656</c:v>
                </c:pt>
                <c:pt idx="12232">
                  <c:v>147.88945950130028</c:v>
                </c:pt>
                <c:pt idx="12233">
                  <c:v>162.74836571568386</c:v>
                </c:pt>
                <c:pt idx="12234">
                  <c:v>177.60727193006744</c:v>
                </c:pt>
                <c:pt idx="12235">
                  <c:v>192.46617814445111</c:v>
                </c:pt>
                <c:pt idx="12236">
                  <c:v>110.00221721419446</c:v>
                </c:pt>
                <c:pt idx="12237">
                  <c:v>124.86112342857817</c:v>
                </c:pt>
                <c:pt idx="12238">
                  <c:v>139.72002964296172</c:v>
                </c:pt>
                <c:pt idx="12239">
                  <c:v>154.57893585734539</c:v>
                </c:pt>
                <c:pt idx="12240">
                  <c:v>169.43784207172905</c:v>
                </c:pt>
                <c:pt idx="12241">
                  <c:v>184.29674828611272</c:v>
                </c:pt>
                <c:pt idx="12242">
                  <c:v>116.69169357023971</c:v>
                </c:pt>
                <c:pt idx="12243">
                  <c:v>131.55059978462339</c:v>
                </c:pt>
                <c:pt idx="12244">
                  <c:v>146.40950599900702</c:v>
                </c:pt>
                <c:pt idx="12245">
                  <c:v>161.26841221339052</c:v>
                </c:pt>
                <c:pt idx="12246">
                  <c:v>176.12731842777436</c:v>
                </c:pt>
                <c:pt idx="12247">
                  <c:v>123.38116992628484</c:v>
                </c:pt>
                <c:pt idx="12248">
                  <c:v>138.24007614066855</c:v>
                </c:pt>
                <c:pt idx="12249">
                  <c:v>153.09898235505216</c:v>
                </c:pt>
                <c:pt idx="12250">
                  <c:v>167.95788856943577</c:v>
                </c:pt>
                <c:pt idx="12251">
                  <c:v>130.07064628233007</c:v>
                </c:pt>
                <c:pt idx="12252">
                  <c:v>144.92955249671371</c:v>
                </c:pt>
                <c:pt idx="12253">
                  <c:v>159.78845871109726</c:v>
                </c:pt>
                <c:pt idx="12254">
                  <c:v>136.76012263837521</c:v>
                </c:pt>
                <c:pt idx="12255">
                  <c:v>151.61902885275893</c:v>
                </c:pt>
                <c:pt idx="12256">
                  <c:v>143.44959899442048</c:v>
                </c:pt>
                <c:pt idx="12257">
                  <c:v>120.27105878113871</c:v>
                </c:pt>
                <c:pt idx="12258">
                  <c:v>135.12996499552227</c:v>
                </c:pt>
                <c:pt idx="12259">
                  <c:v>149.98887120990599</c:v>
                </c:pt>
                <c:pt idx="12260">
                  <c:v>164.8477774242896</c:v>
                </c:pt>
                <c:pt idx="12261">
                  <c:v>179.70668363867324</c:v>
                </c:pt>
                <c:pt idx="12262">
                  <c:v>126.96053513718383</c:v>
                </c:pt>
                <c:pt idx="12263">
                  <c:v>141.81944135156752</c:v>
                </c:pt>
                <c:pt idx="12264">
                  <c:v>156.67834756595101</c:v>
                </c:pt>
                <c:pt idx="12265">
                  <c:v>171.53725378033479</c:v>
                </c:pt>
                <c:pt idx="12266">
                  <c:v>133.6500114932291</c:v>
                </c:pt>
                <c:pt idx="12267">
                  <c:v>148.50891770761265</c:v>
                </c:pt>
                <c:pt idx="12268">
                  <c:v>163.36782392199632</c:v>
                </c:pt>
                <c:pt idx="12269">
                  <c:v>140.33948784927415</c:v>
                </c:pt>
                <c:pt idx="12270">
                  <c:v>155.19839406365787</c:v>
                </c:pt>
                <c:pt idx="12271">
                  <c:v>147.0289642053194</c:v>
                </c:pt>
                <c:pt idx="12272">
                  <c:v>137.22937670412799</c:v>
                </c:pt>
                <c:pt idx="12273">
                  <c:v>152.08828291851165</c:v>
                </c:pt>
                <c:pt idx="12274">
                  <c:v>166.94718913289537</c:v>
                </c:pt>
                <c:pt idx="12275">
                  <c:v>143.91885306017309</c:v>
                </c:pt>
                <c:pt idx="12276">
                  <c:v>158.77775927455679</c:v>
                </c:pt>
                <c:pt idx="12277">
                  <c:v>150.60832941621831</c:v>
                </c:pt>
                <c:pt idx="12278">
                  <c:v>154.18769462711731</c:v>
                </c:pt>
                <c:pt idx="12279">
                  <c:v>111.27847355168211</c:v>
                </c:pt>
                <c:pt idx="12280">
                  <c:v>126.13737976606583</c:v>
                </c:pt>
                <c:pt idx="12281">
                  <c:v>140.99628598044941</c:v>
                </c:pt>
                <c:pt idx="12282">
                  <c:v>155.85519219483308</c:v>
                </c:pt>
                <c:pt idx="12283">
                  <c:v>170.71409840921672</c:v>
                </c:pt>
                <c:pt idx="12284">
                  <c:v>117.96794990772729</c:v>
                </c:pt>
                <c:pt idx="12285">
                  <c:v>132.82685612211102</c:v>
                </c:pt>
                <c:pt idx="12286">
                  <c:v>147.68576233649472</c:v>
                </c:pt>
                <c:pt idx="12287">
                  <c:v>162.54466855087824</c:v>
                </c:pt>
                <c:pt idx="12288">
                  <c:v>124.65742626377255</c:v>
                </c:pt>
                <c:pt idx="12289">
                  <c:v>139.5163324781561</c:v>
                </c:pt>
                <c:pt idx="12290">
                  <c:v>154.37523869253974</c:v>
                </c:pt>
                <c:pt idx="12291">
                  <c:v>131.34690261981771</c:v>
                </c:pt>
                <c:pt idx="12292">
                  <c:v>146.20580883420143</c:v>
                </c:pt>
                <c:pt idx="12293">
                  <c:v>138.03637897586302</c:v>
                </c:pt>
                <c:pt idx="12294">
                  <c:v>128.23679147467152</c:v>
                </c:pt>
                <c:pt idx="12295">
                  <c:v>143.09569768905519</c:v>
                </c:pt>
                <c:pt idx="12296">
                  <c:v>157.95460390343879</c:v>
                </c:pt>
                <c:pt idx="12297">
                  <c:v>134.92626783071663</c:v>
                </c:pt>
                <c:pt idx="12298">
                  <c:v>149.78517404510029</c:v>
                </c:pt>
                <c:pt idx="12299">
                  <c:v>141.61574418676182</c:v>
                </c:pt>
                <c:pt idx="12300">
                  <c:v>145.19510939766093</c:v>
                </c:pt>
                <c:pt idx="12301">
                  <c:v>119.24420624521508</c:v>
                </c:pt>
                <c:pt idx="12302">
                  <c:v>134.10311245959869</c:v>
                </c:pt>
                <c:pt idx="12303">
                  <c:v>148.96201867398224</c:v>
                </c:pt>
                <c:pt idx="12304">
                  <c:v>125.9336826012602</c:v>
                </c:pt>
                <c:pt idx="12305">
                  <c:v>140.79258881564377</c:v>
                </c:pt>
                <c:pt idx="12306">
                  <c:v>132.62315895730546</c:v>
                </c:pt>
                <c:pt idx="12307">
                  <c:v>136.20252416820435</c:v>
                </c:pt>
                <c:pt idx="12308">
                  <c:v>127.20993893874783</c:v>
                </c:pt>
                <c:pt idx="12309">
                  <c:v>109.29043376274282</c:v>
                </c:pt>
                <c:pt idx="12310">
                  <c:v>124.14933997712657</c:v>
                </c:pt>
                <c:pt idx="12311">
                  <c:v>139.00824619151018</c:v>
                </c:pt>
                <c:pt idx="12312">
                  <c:v>153.86715240589385</c:v>
                </c:pt>
                <c:pt idx="12313">
                  <c:v>168.72605862027751</c:v>
                </c:pt>
                <c:pt idx="12314">
                  <c:v>183.58496483466112</c:v>
                </c:pt>
                <c:pt idx="12315">
                  <c:v>115.97991011878803</c:v>
                </c:pt>
                <c:pt idx="12316">
                  <c:v>130.83881633317176</c:v>
                </c:pt>
                <c:pt idx="12317">
                  <c:v>145.69772254755537</c:v>
                </c:pt>
                <c:pt idx="12318">
                  <c:v>160.55662876193901</c:v>
                </c:pt>
                <c:pt idx="12319">
                  <c:v>175.4155349763227</c:v>
                </c:pt>
                <c:pt idx="12320">
                  <c:v>122.66938647483323</c:v>
                </c:pt>
                <c:pt idx="12321">
                  <c:v>137.52829268921684</c:v>
                </c:pt>
                <c:pt idx="12322">
                  <c:v>152.38719890360059</c:v>
                </c:pt>
                <c:pt idx="12323">
                  <c:v>167.2461051179842</c:v>
                </c:pt>
                <c:pt idx="12324">
                  <c:v>129.35886283087834</c:v>
                </c:pt>
                <c:pt idx="12325">
                  <c:v>144.21776904526203</c:v>
                </c:pt>
                <c:pt idx="12326">
                  <c:v>159.07667525964578</c:v>
                </c:pt>
                <c:pt idx="12327">
                  <c:v>136.04833918692361</c:v>
                </c:pt>
                <c:pt idx="12328">
                  <c:v>148.92971188034642</c:v>
                </c:pt>
                <c:pt idx="12329">
                  <c:v>148.92971188034642</c:v>
                </c:pt>
                <c:pt idx="12330">
                  <c:v>148.92971188034642</c:v>
                </c:pt>
                <c:pt idx="12331">
                  <c:v>148.92971188034642</c:v>
                </c:pt>
                <c:pt idx="12332">
                  <c:v>148.92971188034642</c:v>
                </c:pt>
                <c:pt idx="12333">
                  <c:v>148.92971188034642</c:v>
                </c:pt>
                <c:pt idx="12334">
                  <c:v>148.92971188034642</c:v>
                </c:pt>
                <c:pt idx="12335">
                  <c:v>148.92971188034642</c:v>
                </c:pt>
                <c:pt idx="12336">
                  <c:v>148.92971188034642</c:v>
                </c:pt>
                <c:pt idx="12337">
                  <c:v>148.92971188034642</c:v>
                </c:pt>
                <c:pt idx="12338">
                  <c:v>148.92971188034642</c:v>
                </c:pt>
                <c:pt idx="12339">
                  <c:v>148.92971188034642</c:v>
                </c:pt>
                <c:pt idx="12340">
                  <c:v>148.92971188034642</c:v>
                </c:pt>
                <c:pt idx="12341">
                  <c:v>148.92971188034642</c:v>
                </c:pt>
                <c:pt idx="12342">
                  <c:v>148.92971188034642</c:v>
                </c:pt>
                <c:pt idx="12343">
                  <c:v>148.92971188034642</c:v>
                </c:pt>
                <c:pt idx="12344">
                  <c:v>148.92971188034642</c:v>
                </c:pt>
                <c:pt idx="12345">
                  <c:v>148.92971188034642</c:v>
                </c:pt>
                <c:pt idx="12346">
                  <c:v>148.92971188034642</c:v>
                </c:pt>
                <c:pt idx="12347">
                  <c:v>148.92971188034642</c:v>
                </c:pt>
                <c:pt idx="12348">
                  <c:v>148.92971188034642</c:v>
                </c:pt>
                <c:pt idx="12349">
                  <c:v>148.92971188034642</c:v>
                </c:pt>
                <c:pt idx="12350">
                  <c:v>148.92971188034642</c:v>
                </c:pt>
                <c:pt idx="12351">
                  <c:v>148.92971188034642</c:v>
                </c:pt>
                <c:pt idx="12352">
                  <c:v>148.92971188034642</c:v>
                </c:pt>
                <c:pt idx="12353">
                  <c:v>148.92971188034642</c:v>
                </c:pt>
                <c:pt idx="12354">
                  <c:v>148.92971188034642</c:v>
                </c:pt>
                <c:pt idx="12355">
                  <c:v>148.92971188034642</c:v>
                </c:pt>
                <c:pt idx="12356">
                  <c:v>148.92971188034642</c:v>
                </c:pt>
                <c:pt idx="12357">
                  <c:v>140.08080536419223</c:v>
                </c:pt>
                <c:pt idx="12358">
                  <c:v>131.91137550585378</c:v>
                </c:pt>
                <c:pt idx="12359">
                  <c:v>115.26812666733652</c:v>
                </c:pt>
                <c:pt idx="12360">
                  <c:v>130.12703288172011</c:v>
                </c:pt>
                <c:pt idx="12361">
                  <c:v>144.98593909610375</c:v>
                </c:pt>
                <c:pt idx="12362">
                  <c:v>159.84484531048756</c:v>
                </c:pt>
                <c:pt idx="12363">
                  <c:v>174.70375152487108</c:v>
                </c:pt>
                <c:pt idx="12364">
                  <c:v>121.95760302338164</c:v>
                </c:pt>
                <c:pt idx="12365">
                  <c:v>136.81650923776525</c:v>
                </c:pt>
                <c:pt idx="12366">
                  <c:v>151.67541545214888</c:v>
                </c:pt>
                <c:pt idx="12367">
                  <c:v>166.53432166653249</c:v>
                </c:pt>
                <c:pt idx="12368">
                  <c:v>128.64707937942683</c:v>
                </c:pt>
                <c:pt idx="12369">
                  <c:v>143.50598559381046</c:v>
                </c:pt>
                <c:pt idx="12370">
                  <c:v>158.3648918081941</c:v>
                </c:pt>
                <c:pt idx="12371">
                  <c:v>135.33655573547202</c:v>
                </c:pt>
                <c:pt idx="12372">
                  <c:v>150.19546194985574</c:v>
                </c:pt>
                <c:pt idx="12373">
                  <c:v>142.0260320915171</c:v>
                </c:pt>
                <c:pt idx="12374">
                  <c:v>132.22644459032583</c:v>
                </c:pt>
                <c:pt idx="12375">
                  <c:v>147.08535080470946</c:v>
                </c:pt>
                <c:pt idx="12376">
                  <c:v>161.9442570190931</c:v>
                </c:pt>
                <c:pt idx="12377">
                  <c:v>138.91592094637096</c:v>
                </c:pt>
                <c:pt idx="12378">
                  <c:v>153.7748271607546</c:v>
                </c:pt>
                <c:pt idx="12379">
                  <c:v>145.60539730241626</c:v>
                </c:pt>
                <c:pt idx="12380">
                  <c:v>149.18476251331506</c:v>
                </c:pt>
                <c:pt idx="12381">
                  <c:v>123.2338593608693</c:v>
                </c:pt>
                <c:pt idx="12382">
                  <c:v>138.09276557525294</c:v>
                </c:pt>
                <c:pt idx="12383">
                  <c:v>152.95167178963661</c:v>
                </c:pt>
                <c:pt idx="12384">
                  <c:v>129.92333571691447</c:v>
                </c:pt>
                <c:pt idx="12385">
                  <c:v>144.78224193129827</c:v>
                </c:pt>
                <c:pt idx="12386">
                  <c:v>136.61281207295963</c:v>
                </c:pt>
                <c:pt idx="12387">
                  <c:v>140.1921772838586</c:v>
                </c:pt>
                <c:pt idx="12388">
                  <c:v>131.19959205440213</c:v>
                </c:pt>
                <c:pt idx="12389">
                  <c:v>121.24581957193</c:v>
                </c:pt>
                <c:pt idx="12390">
                  <c:v>136.10472578631374</c:v>
                </c:pt>
                <c:pt idx="12391">
                  <c:v>150.96363200069729</c:v>
                </c:pt>
                <c:pt idx="12392">
                  <c:v>165.82253821508078</c:v>
                </c:pt>
                <c:pt idx="12393">
                  <c:v>127.93529592797518</c:v>
                </c:pt>
                <c:pt idx="12394">
                  <c:v>142.79420214235881</c:v>
                </c:pt>
                <c:pt idx="12395">
                  <c:v>157.65310835674234</c:v>
                </c:pt>
                <c:pt idx="12396">
                  <c:v>134.62477228402045</c:v>
                </c:pt>
                <c:pt idx="12397">
                  <c:v>149.4836784984038</c:v>
                </c:pt>
                <c:pt idx="12398">
                  <c:v>141.31424864006561</c:v>
                </c:pt>
                <c:pt idx="12399">
                  <c:v>138.20413749491931</c:v>
                </c:pt>
                <c:pt idx="12400">
                  <c:v>153.06304370930312</c:v>
                </c:pt>
                <c:pt idx="12401">
                  <c:v>144.89361385096444</c:v>
                </c:pt>
                <c:pt idx="12402">
                  <c:v>129.21155226546279</c:v>
                </c:pt>
                <c:pt idx="12403">
                  <c:v>144.07045847984645</c:v>
                </c:pt>
                <c:pt idx="12404">
                  <c:v>135.90102862150803</c:v>
                </c:pt>
                <c:pt idx="12405">
                  <c:v>127.22351247652354</c:v>
                </c:pt>
                <c:pt idx="12406">
                  <c:v>142.08241869090708</c:v>
                </c:pt>
                <c:pt idx="12407">
                  <c:v>156.9413249052908</c:v>
                </c:pt>
                <c:pt idx="12408">
                  <c:v>133.91298883256886</c:v>
                </c:pt>
                <c:pt idx="12409">
                  <c:v>148.77189504695244</c:v>
                </c:pt>
                <c:pt idx="12410">
                  <c:v>140.60246518861391</c:v>
                </c:pt>
                <c:pt idx="12411">
                  <c:v>144.18183039951293</c:v>
                </c:pt>
                <c:pt idx="12412">
                  <c:v>135.18924517005638</c:v>
                </c:pt>
                <c:pt idx="12413">
                  <c:v>133.20120538111712</c:v>
                </c:pt>
                <c:pt idx="12414">
                  <c:v>148.06011159550073</c:v>
                </c:pt>
                <c:pt idx="12415">
                  <c:v>139.89068173716231</c:v>
                </c:pt>
                <c:pt idx="12416">
                  <c:v>139.17889828571063</c:v>
                </c:pt>
                <c:pt idx="12417">
                  <c:v>81.169875145881988</c:v>
                </c:pt>
                <c:pt idx="12418">
                  <c:v>96.02878136026564</c:v>
                </c:pt>
                <c:pt idx="12419">
                  <c:v>110.88768757464929</c:v>
                </c:pt>
                <c:pt idx="12420">
                  <c:v>125.74659378903289</c:v>
                </c:pt>
                <c:pt idx="12421">
                  <c:v>140.60550000341649</c:v>
                </c:pt>
                <c:pt idx="12422">
                  <c:v>155.46440621780019</c:v>
                </c:pt>
                <c:pt idx="12423">
                  <c:v>170.32331243218368</c:v>
                </c:pt>
                <c:pt idx="12424">
                  <c:v>185.18221864656743</c:v>
                </c:pt>
                <c:pt idx="12425">
                  <c:v>200.04112486095113</c:v>
                </c:pt>
                <c:pt idx="12426">
                  <c:v>214.90003107533474</c:v>
                </c:pt>
                <c:pt idx="12427">
                  <c:v>229.75893728971838</c:v>
                </c:pt>
                <c:pt idx="12428">
                  <c:v>87.859351501927179</c:v>
                </c:pt>
                <c:pt idx="12429">
                  <c:v>102.71825771631079</c:v>
                </c:pt>
                <c:pt idx="12430">
                  <c:v>117.57716393069447</c:v>
                </c:pt>
                <c:pt idx="12431">
                  <c:v>132.43607014507799</c:v>
                </c:pt>
                <c:pt idx="12432">
                  <c:v>147.29497635946177</c:v>
                </c:pt>
                <c:pt idx="12433">
                  <c:v>162.15388257384538</c:v>
                </c:pt>
                <c:pt idx="12434">
                  <c:v>177.01278878822893</c:v>
                </c:pt>
                <c:pt idx="12435">
                  <c:v>191.87169500261263</c:v>
                </c:pt>
                <c:pt idx="12436">
                  <c:v>206.73060121699632</c:v>
                </c:pt>
                <c:pt idx="12437">
                  <c:v>221.58950743138001</c:v>
                </c:pt>
                <c:pt idx="12438">
                  <c:v>94.548827857972299</c:v>
                </c:pt>
                <c:pt idx="12439">
                  <c:v>109.40773407235596</c:v>
                </c:pt>
                <c:pt idx="12440">
                  <c:v>124.26664028673957</c:v>
                </c:pt>
                <c:pt idx="12441">
                  <c:v>139.12554650112332</c:v>
                </c:pt>
                <c:pt idx="12442">
                  <c:v>153.9844527155069</c:v>
                </c:pt>
                <c:pt idx="12443">
                  <c:v>168.8433589298906</c:v>
                </c:pt>
                <c:pt idx="12444">
                  <c:v>183.70226514427424</c:v>
                </c:pt>
                <c:pt idx="12445">
                  <c:v>198.56117135865776</c:v>
                </c:pt>
                <c:pt idx="12446">
                  <c:v>213.42007757304148</c:v>
                </c:pt>
                <c:pt idx="12447">
                  <c:v>101.23830421401755</c:v>
                </c:pt>
                <c:pt idx="12448">
                  <c:v>116.09721042840118</c:v>
                </c:pt>
                <c:pt idx="12449">
                  <c:v>130.95611664278474</c:v>
                </c:pt>
                <c:pt idx="12450">
                  <c:v>145.8150228571684</c:v>
                </c:pt>
                <c:pt idx="12451">
                  <c:v>160.67392907155207</c:v>
                </c:pt>
                <c:pt idx="12452">
                  <c:v>175.5328352859357</c:v>
                </c:pt>
                <c:pt idx="12453">
                  <c:v>190.39174150031926</c:v>
                </c:pt>
                <c:pt idx="12454">
                  <c:v>205.25064771470301</c:v>
                </c:pt>
                <c:pt idx="12455">
                  <c:v>107.92778057006275</c:v>
                </c:pt>
                <c:pt idx="12456">
                  <c:v>122.78668678444639</c:v>
                </c:pt>
                <c:pt idx="12457">
                  <c:v>137.64559299882995</c:v>
                </c:pt>
                <c:pt idx="12458">
                  <c:v>152.50449921321371</c:v>
                </c:pt>
                <c:pt idx="12459">
                  <c:v>167.36340542759726</c:v>
                </c:pt>
                <c:pt idx="12460">
                  <c:v>182.22231164198092</c:v>
                </c:pt>
                <c:pt idx="12461">
                  <c:v>197.0812178563645</c:v>
                </c:pt>
                <c:pt idx="12462">
                  <c:v>114.61725692610787</c:v>
                </c:pt>
                <c:pt idx="12463">
                  <c:v>129.47616314049145</c:v>
                </c:pt>
                <c:pt idx="12464">
                  <c:v>144.33506935487517</c:v>
                </c:pt>
                <c:pt idx="12465">
                  <c:v>159.19397556925884</c:v>
                </c:pt>
                <c:pt idx="12466">
                  <c:v>174.05288178364245</c:v>
                </c:pt>
                <c:pt idx="12467">
                  <c:v>188.91178799802606</c:v>
                </c:pt>
                <c:pt idx="12468">
                  <c:v>121.30673328215305</c:v>
                </c:pt>
                <c:pt idx="12469">
                  <c:v>136.16563949653658</c:v>
                </c:pt>
                <c:pt idx="12470">
                  <c:v>151.02454571092031</c:v>
                </c:pt>
                <c:pt idx="12471">
                  <c:v>165.883451925304</c:v>
                </c:pt>
                <c:pt idx="12472">
                  <c:v>180.74235813968767</c:v>
                </c:pt>
                <c:pt idx="12473">
                  <c:v>127.99620963819825</c:v>
                </c:pt>
                <c:pt idx="12474">
                  <c:v>142.85511585258186</c:v>
                </c:pt>
                <c:pt idx="12475">
                  <c:v>157.71402206696553</c:v>
                </c:pt>
                <c:pt idx="12476">
                  <c:v>172.57292828134925</c:v>
                </c:pt>
                <c:pt idx="12477">
                  <c:v>134.68568599424347</c:v>
                </c:pt>
                <c:pt idx="12478">
                  <c:v>149.54459220862705</c:v>
                </c:pt>
                <c:pt idx="12479">
                  <c:v>164.4034984230106</c:v>
                </c:pt>
                <c:pt idx="12480">
                  <c:v>141.37516235028866</c:v>
                </c:pt>
                <c:pt idx="12481">
                  <c:v>156.23406856467221</c:v>
                </c:pt>
                <c:pt idx="12482">
                  <c:v>148.06463870633368</c:v>
                </c:pt>
                <c:pt idx="12483">
                  <c:v>98.128193068871298</c:v>
                </c:pt>
                <c:pt idx="12484">
                  <c:v>112.98709928325493</c:v>
                </c:pt>
                <c:pt idx="12485">
                  <c:v>127.8460054976386</c:v>
                </c:pt>
                <c:pt idx="12486">
                  <c:v>142.70491171202218</c:v>
                </c:pt>
                <c:pt idx="12487">
                  <c:v>157.56381792640599</c:v>
                </c:pt>
                <c:pt idx="12488">
                  <c:v>172.42272414078946</c:v>
                </c:pt>
                <c:pt idx="12489">
                  <c:v>187.28163035517304</c:v>
                </c:pt>
                <c:pt idx="12490">
                  <c:v>202.14053656955679</c:v>
                </c:pt>
                <c:pt idx="12491">
                  <c:v>216.99944278394042</c:v>
                </c:pt>
                <c:pt idx="12492">
                  <c:v>104.8176694249165</c:v>
                </c:pt>
                <c:pt idx="12493">
                  <c:v>119.67657563930013</c:v>
                </c:pt>
                <c:pt idx="12494">
                  <c:v>134.53548185368379</c:v>
                </c:pt>
                <c:pt idx="12495">
                  <c:v>149.3943880680674</c:v>
                </c:pt>
                <c:pt idx="12496">
                  <c:v>164.25329428245101</c:v>
                </c:pt>
                <c:pt idx="12497">
                  <c:v>179.1122004968347</c:v>
                </c:pt>
                <c:pt idx="12498">
                  <c:v>193.97110671121834</c:v>
                </c:pt>
                <c:pt idx="12499">
                  <c:v>208.83001292560212</c:v>
                </c:pt>
                <c:pt idx="12500">
                  <c:v>111.50714578096168</c:v>
                </c:pt>
                <c:pt idx="12501">
                  <c:v>126.36605199534534</c:v>
                </c:pt>
                <c:pt idx="12502">
                  <c:v>141.22495820972892</c:v>
                </c:pt>
                <c:pt idx="12503">
                  <c:v>156.08386442411262</c:v>
                </c:pt>
                <c:pt idx="12504">
                  <c:v>170.9427706384962</c:v>
                </c:pt>
                <c:pt idx="12505">
                  <c:v>185.80167685287995</c:v>
                </c:pt>
                <c:pt idx="12506">
                  <c:v>200.66058306726345</c:v>
                </c:pt>
                <c:pt idx="12507">
                  <c:v>118.19662213700684</c:v>
                </c:pt>
                <c:pt idx="12508">
                  <c:v>133.05552835139051</c:v>
                </c:pt>
                <c:pt idx="12509">
                  <c:v>147.91443456577412</c:v>
                </c:pt>
                <c:pt idx="12510">
                  <c:v>162.77334078015775</c:v>
                </c:pt>
                <c:pt idx="12511">
                  <c:v>177.6322469945413</c:v>
                </c:pt>
                <c:pt idx="12512">
                  <c:v>192.49115320892497</c:v>
                </c:pt>
                <c:pt idx="12513">
                  <c:v>124.88609849305207</c:v>
                </c:pt>
                <c:pt idx="12514">
                  <c:v>139.74500470743564</c:v>
                </c:pt>
                <c:pt idx="12515">
                  <c:v>154.60391092181922</c:v>
                </c:pt>
                <c:pt idx="12516">
                  <c:v>169.46281713620291</c:v>
                </c:pt>
                <c:pt idx="12517">
                  <c:v>184.32172335058667</c:v>
                </c:pt>
                <c:pt idx="12518">
                  <c:v>131.57557484909719</c:v>
                </c:pt>
                <c:pt idx="12519">
                  <c:v>146.43448106348077</c:v>
                </c:pt>
                <c:pt idx="12520">
                  <c:v>161.29338727786444</c:v>
                </c:pt>
                <c:pt idx="12521">
                  <c:v>176.15229349224822</c:v>
                </c:pt>
                <c:pt idx="12522">
                  <c:v>138.26505120514236</c:v>
                </c:pt>
                <c:pt idx="12523">
                  <c:v>153.12395741952611</c:v>
                </c:pt>
                <c:pt idx="12524">
                  <c:v>167.9828636339096</c:v>
                </c:pt>
                <c:pt idx="12525">
                  <c:v>144.9545275611876</c:v>
                </c:pt>
                <c:pt idx="12526">
                  <c:v>159.81343377557121</c:v>
                </c:pt>
                <c:pt idx="12527">
                  <c:v>151.64400391723274</c:v>
                </c:pt>
                <c:pt idx="12528">
                  <c:v>115.08651099186062</c:v>
                </c:pt>
                <c:pt idx="12529">
                  <c:v>129.94541720624429</c:v>
                </c:pt>
                <c:pt idx="12530">
                  <c:v>144.80432342062795</c:v>
                </c:pt>
                <c:pt idx="12531">
                  <c:v>159.66322963501153</c:v>
                </c:pt>
                <c:pt idx="12532">
                  <c:v>174.52213584939523</c:v>
                </c:pt>
                <c:pt idx="12533">
                  <c:v>189.38104206377881</c:v>
                </c:pt>
                <c:pt idx="12534">
                  <c:v>204.23994827816247</c:v>
                </c:pt>
                <c:pt idx="12535">
                  <c:v>121.77598734790581</c:v>
                </c:pt>
                <c:pt idx="12536">
                  <c:v>136.63489356228936</c:v>
                </c:pt>
                <c:pt idx="12537">
                  <c:v>151.49379977667309</c:v>
                </c:pt>
                <c:pt idx="12538">
                  <c:v>166.35270599105678</c:v>
                </c:pt>
                <c:pt idx="12539">
                  <c:v>181.21161220544047</c:v>
                </c:pt>
                <c:pt idx="12540">
                  <c:v>196.07051841982397</c:v>
                </c:pt>
                <c:pt idx="12541">
                  <c:v>128.46546370395095</c:v>
                </c:pt>
                <c:pt idx="12542">
                  <c:v>143.32436991833461</c:v>
                </c:pt>
                <c:pt idx="12543">
                  <c:v>158.18327613271816</c:v>
                </c:pt>
                <c:pt idx="12544">
                  <c:v>173.04218234710203</c:v>
                </c:pt>
                <c:pt idx="12545">
                  <c:v>187.90108856148549</c:v>
                </c:pt>
                <c:pt idx="12546">
                  <c:v>135.15494005999616</c:v>
                </c:pt>
                <c:pt idx="12547">
                  <c:v>150.01384627437986</c:v>
                </c:pt>
                <c:pt idx="12548">
                  <c:v>164.87275248876335</c:v>
                </c:pt>
                <c:pt idx="12549">
                  <c:v>179.73165870314696</c:v>
                </c:pt>
                <c:pt idx="12550">
                  <c:v>141.8444164160413</c:v>
                </c:pt>
                <c:pt idx="12551">
                  <c:v>156.70332263042502</c:v>
                </c:pt>
                <c:pt idx="12552">
                  <c:v>171.56222884480863</c:v>
                </c:pt>
                <c:pt idx="12553">
                  <c:v>148.53389277208652</c:v>
                </c:pt>
                <c:pt idx="12554">
                  <c:v>163.39279898647018</c:v>
                </c:pt>
                <c:pt idx="12555">
                  <c:v>155.22336912813171</c:v>
                </c:pt>
                <c:pt idx="12556">
                  <c:v>132.04482891485</c:v>
                </c:pt>
                <c:pt idx="12557">
                  <c:v>146.90373512923361</c:v>
                </c:pt>
                <c:pt idx="12558">
                  <c:v>161.76264134361719</c:v>
                </c:pt>
                <c:pt idx="12559">
                  <c:v>176.62154755800086</c:v>
                </c:pt>
                <c:pt idx="12560">
                  <c:v>191.48045377238444</c:v>
                </c:pt>
                <c:pt idx="12561">
                  <c:v>138.73430527089519</c:v>
                </c:pt>
                <c:pt idx="12562">
                  <c:v>153.59321148527889</c:v>
                </c:pt>
                <c:pt idx="12563">
                  <c:v>168.45211769966247</c:v>
                </c:pt>
                <c:pt idx="12564">
                  <c:v>183.31102391404619</c:v>
                </c:pt>
                <c:pt idx="12565">
                  <c:v>145.42378162694038</c:v>
                </c:pt>
                <c:pt idx="12566">
                  <c:v>160.28268784132399</c:v>
                </c:pt>
                <c:pt idx="12567">
                  <c:v>175.14159405570757</c:v>
                </c:pt>
                <c:pt idx="12568">
                  <c:v>152.11325798298563</c:v>
                </c:pt>
                <c:pt idx="12569">
                  <c:v>166.97216419736912</c:v>
                </c:pt>
                <c:pt idx="12570">
                  <c:v>158.80273433903056</c:v>
                </c:pt>
                <c:pt idx="12571">
                  <c:v>149.00314683783935</c:v>
                </c:pt>
                <c:pt idx="12572">
                  <c:v>163.86205305222296</c:v>
                </c:pt>
                <c:pt idx="12573">
                  <c:v>178.72095926660643</c:v>
                </c:pt>
                <c:pt idx="12574">
                  <c:v>155.69262319388446</c:v>
                </c:pt>
                <c:pt idx="12575">
                  <c:v>170.5515294082681</c:v>
                </c:pt>
                <c:pt idx="12576">
                  <c:v>162.38209954992968</c:v>
                </c:pt>
                <c:pt idx="12577">
                  <c:v>165.96146476082862</c:v>
                </c:pt>
                <c:pt idx="12578">
                  <c:v>89.13560783941486</c:v>
                </c:pt>
                <c:pt idx="12579">
                  <c:v>103.99451405379843</c:v>
                </c:pt>
                <c:pt idx="12580">
                  <c:v>118.85342026818205</c:v>
                </c:pt>
                <c:pt idx="12581">
                  <c:v>133.71232648256571</c:v>
                </c:pt>
                <c:pt idx="12582">
                  <c:v>148.57123269694938</c:v>
                </c:pt>
                <c:pt idx="12583">
                  <c:v>163.43013891133302</c:v>
                </c:pt>
                <c:pt idx="12584">
                  <c:v>178.28904512571668</c:v>
                </c:pt>
                <c:pt idx="12585">
                  <c:v>193.14795134010041</c:v>
                </c:pt>
                <c:pt idx="12586">
                  <c:v>208.00685755448399</c:v>
                </c:pt>
                <c:pt idx="12587">
                  <c:v>95.825084195460008</c:v>
                </c:pt>
                <c:pt idx="12588">
                  <c:v>110.68399040984357</c:v>
                </c:pt>
                <c:pt idx="12589">
                  <c:v>125.54289662422732</c:v>
                </c:pt>
                <c:pt idx="12590">
                  <c:v>140.40180283861105</c:v>
                </c:pt>
                <c:pt idx="12591">
                  <c:v>155.2607090529946</c:v>
                </c:pt>
                <c:pt idx="12592">
                  <c:v>170.11961526737815</c:v>
                </c:pt>
                <c:pt idx="12593">
                  <c:v>184.97852148176185</c:v>
                </c:pt>
                <c:pt idx="12594">
                  <c:v>199.83742769614531</c:v>
                </c:pt>
                <c:pt idx="12595">
                  <c:v>102.51456055150518</c:v>
                </c:pt>
                <c:pt idx="12596">
                  <c:v>117.37346676588876</c:v>
                </c:pt>
                <c:pt idx="12597">
                  <c:v>132.23237298027243</c:v>
                </c:pt>
                <c:pt idx="12598">
                  <c:v>147.09127919465612</c:v>
                </c:pt>
                <c:pt idx="12599">
                  <c:v>161.95018540903965</c:v>
                </c:pt>
                <c:pt idx="12600">
                  <c:v>176.80909162342343</c:v>
                </c:pt>
                <c:pt idx="12601">
                  <c:v>191.66799783780706</c:v>
                </c:pt>
                <c:pt idx="12602">
                  <c:v>109.20403690755035</c:v>
                </c:pt>
                <c:pt idx="12603">
                  <c:v>124.06294312193393</c:v>
                </c:pt>
                <c:pt idx="12604">
                  <c:v>138.92184933631759</c:v>
                </c:pt>
                <c:pt idx="12605">
                  <c:v>153.78075555070126</c:v>
                </c:pt>
                <c:pt idx="12606">
                  <c:v>168.63966176508495</c:v>
                </c:pt>
                <c:pt idx="12607">
                  <c:v>183.49856797946853</c:v>
                </c:pt>
                <c:pt idx="12608">
                  <c:v>115.89351326359561</c:v>
                </c:pt>
                <c:pt idx="12609">
                  <c:v>130.75241947797915</c:v>
                </c:pt>
                <c:pt idx="12610">
                  <c:v>145.61132569236284</c:v>
                </c:pt>
                <c:pt idx="12611">
                  <c:v>160.47023190674651</c:v>
                </c:pt>
                <c:pt idx="12612">
                  <c:v>175.32913812113003</c:v>
                </c:pt>
                <c:pt idx="12613">
                  <c:v>122.58298961964078</c:v>
                </c:pt>
                <c:pt idx="12614">
                  <c:v>137.44189583402439</c:v>
                </c:pt>
                <c:pt idx="12615">
                  <c:v>152.30080204840795</c:v>
                </c:pt>
                <c:pt idx="12616">
                  <c:v>167.15970826279164</c:v>
                </c:pt>
                <c:pt idx="12617">
                  <c:v>129.27246597568592</c:v>
                </c:pt>
                <c:pt idx="12618">
                  <c:v>144.13137219006953</c:v>
                </c:pt>
                <c:pt idx="12619">
                  <c:v>158.99027840445311</c:v>
                </c:pt>
                <c:pt idx="12620">
                  <c:v>135.96194233173105</c:v>
                </c:pt>
                <c:pt idx="12621">
                  <c:v>150.82084854611475</c:v>
                </c:pt>
                <c:pt idx="12622">
                  <c:v>142.65141868777627</c:v>
                </c:pt>
                <c:pt idx="12623">
                  <c:v>106.0939257624042</c:v>
                </c:pt>
                <c:pt idx="12624">
                  <c:v>120.95283197678773</c:v>
                </c:pt>
                <c:pt idx="12625">
                  <c:v>135.81173819117146</c:v>
                </c:pt>
                <c:pt idx="12626">
                  <c:v>150.67064440555512</c:v>
                </c:pt>
                <c:pt idx="12627">
                  <c:v>165.52955061993876</c:v>
                </c:pt>
                <c:pt idx="12628">
                  <c:v>180.38845683432237</c:v>
                </c:pt>
                <c:pt idx="12629">
                  <c:v>195.24736304870609</c:v>
                </c:pt>
                <c:pt idx="12630">
                  <c:v>112.78340211844935</c:v>
                </c:pt>
                <c:pt idx="12631">
                  <c:v>127.64230833283301</c:v>
                </c:pt>
                <c:pt idx="12632">
                  <c:v>142.50121454721668</c:v>
                </c:pt>
                <c:pt idx="12633">
                  <c:v>157.36012076160011</c:v>
                </c:pt>
                <c:pt idx="12634">
                  <c:v>172.21902697598387</c:v>
                </c:pt>
                <c:pt idx="12635">
                  <c:v>187.07793319036745</c:v>
                </c:pt>
                <c:pt idx="12636">
                  <c:v>119.47287847449446</c:v>
                </c:pt>
                <c:pt idx="12637">
                  <c:v>134.33178468887814</c:v>
                </c:pt>
                <c:pt idx="12638">
                  <c:v>149.19069090326167</c:v>
                </c:pt>
                <c:pt idx="12639">
                  <c:v>164.04959711764545</c:v>
                </c:pt>
                <c:pt idx="12640">
                  <c:v>178.90850333202906</c:v>
                </c:pt>
                <c:pt idx="12641">
                  <c:v>126.16235483053968</c:v>
                </c:pt>
                <c:pt idx="12642">
                  <c:v>141.02126104492339</c:v>
                </c:pt>
                <c:pt idx="12643">
                  <c:v>155.88016725930703</c:v>
                </c:pt>
                <c:pt idx="12644">
                  <c:v>170.73907347369064</c:v>
                </c:pt>
                <c:pt idx="12645">
                  <c:v>132.85183118658497</c:v>
                </c:pt>
                <c:pt idx="12646">
                  <c:v>147.71073740096853</c:v>
                </c:pt>
                <c:pt idx="12647">
                  <c:v>162.56964361535202</c:v>
                </c:pt>
                <c:pt idx="12648">
                  <c:v>139.54130754263005</c:v>
                </c:pt>
                <c:pt idx="12649">
                  <c:v>154.40021375701363</c:v>
                </c:pt>
                <c:pt idx="12650">
                  <c:v>146.23078389867513</c:v>
                </c:pt>
                <c:pt idx="12651">
                  <c:v>123.05224368539348</c:v>
                </c:pt>
                <c:pt idx="12652">
                  <c:v>137.91114989977709</c:v>
                </c:pt>
                <c:pt idx="12653">
                  <c:v>152.7700561141607</c:v>
                </c:pt>
                <c:pt idx="12654">
                  <c:v>167.62896232854436</c:v>
                </c:pt>
                <c:pt idx="12655">
                  <c:v>182.48786854292817</c:v>
                </c:pt>
                <c:pt idx="12656">
                  <c:v>129.74172004143861</c:v>
                </c:pt>
                <c:pt idx="12657">
                  <c:v>144.60062625582225</c:v>
                </c:pt>
                <c:pt idx="12658">
                  <c:v>159.45953247020597</c:v>
                </c:pt>
                <c:pt idx="12659">
                  <c:v>174.31843868458958</c:v>
                </c:pt>
                <c:pt idx="12660">
                  <c:v>136.43119639748375</c:v>
                </c:pt>
                <c:pt idx="12661">
                  <c:v>151.29010261186744</c:v>
                </c:pt>
                <c:pt idx="12662">
                  <c:v>166.14900882625116</c:v>
                </c:pt>
                <c:pt idx="12663">
                  <c:v>143.12067275352908</c:v>
                </c:pt>
                <c:pt idx="12664">
                  <c:v>157.97957896791263</c:v>
                </c:pt>
                <c:pt idx="12665">
                  <c:v>149.81014910957418</c:v>
                </c:pt>
                <c:pt idx="12666">
                  <c:v>140.01056160838286</c:v>
                </c:pt>
                <c:pt idx="12667">
                  <c:v>154.86946782276644</c:v>
                </c:pt>
                <c:pt idx="12668">
                  <c:v>169.72837403715005</c:v>
                </c:pt>
                <c:pt idx="12669">
                  <c:v>146.70003796442802</c:v>
                </c:pt>
                <c:pt idx="12670">
                  <c:v>161.55894417881169</c:v>
                </c:pt>
                <c:pt idx="12671">
                  <c:v>153.38951432047327</c:v>
                </c:pt>
                <c:pt idx="12672">
                  <c:v>156.96887953137212</c:v>
                </c:pt>
                <c:pt idx="12673">
                  <c:v>97.101340532947688</c:v>
                </c:pt>
                <c:pt idx="12674">
                  <c:v>111.9602467473313</c:v>
                </c:pt>
                <c:pt idx="12675">
                  <c:v>126.81915296171489</c:v>
                </c:pt>
                <c:pt idx="12676">
                  <c:v>141.67805917609857</c:v>
                </c:pt>
                <c:pt idx="12677">
                  <c:v>156.53696539048229</c:v>
                </c:pt>
                <c:pt idx="12678">
                  <c:v>171.39587160486582</c:v>
                </c:pt>
                <c:pt idx="12679">
                  <c:v>186.25477781924957</c:v>
                </c:pt>
                <c:pt idx="12680">
                  <c:v>103.79081688899288</c:v>
                </c:pt>
                <c:pt idx="12681">
                  <c:v>118.64972310337645</c:v>
                </c:pt>
                <c:pt idx="12682">
                  <c:v>133.50862931776015</c:v>
                </c:pt>
                <c:pt idx="12683">
                  <c:v>148.36753553214371</c:v>
                </c:pt>
                <c:pt idx="12684">
                  <c:v>163.22644174652748</c:v>
                </c:pt>
                <c:pt idx="12685">
                  <c:v>178.08534796091101</c:v>
                </c:pt>
                <c:pt idx="12686">
                  <c:v>110.48029324503813</c:v>
                </c:pt>
                <c:pt idx="12687">
                  <c:v>125.33919945942165</c:v>
                </c:pt>
                <c:pt idx="12688">
                  <c:v>140.1981056738054</c:v>
                </c:pt>
                <c:pt idx="12689">
                  <c:v>155.05701188818892</c:v>
                </c:pt>
                <c:pt idx="12690">
                  <c:v>169.9159181025725</c:v>
                </c:pt>
                <c:pt idx="12691">
                  <c:v>117.16976960108325</c:v>
                </c:pt>
                <c:pt idx="12692">
                  <c:v>132.02867581546681</c:v>
                </c:pt>
                <c:pt idx="12693">
                  <c:v>146.88758202985062</c:v>
                </c:pt>
                <c:pt idx="12694">
                  <c:v>161.74648824423411</c:v>
                </c:pt>
                <c:pt idx="12695">
                  <c:v>123.85924595712837</c:v>
                </c:pt>
                <c:pt idx="12696">
                  <c:v>138.718152171512</c:v>
                </c:pt>
                <c:pt idx="12697">
                  <c:v>153.5770583858957</c:v>
                </c:pt>
                <c:pt idx="12698">
                  <c:v>130.54872231317358</c:v>
                </c:pt>
                <c:pt idx="12699">
                  <c:v>145.40762852755719</c:v>
                </c:pt>
                <c:pt idx="12700">
                  <c:v>137.23819866921872</c:v>
                </c:pt>
                <c:pt idx="12701">
                  <c:v>114.05965845593695</c:v>
                </c:pt>
                <c:pt idx="12702">
                  <c:v>128.91856467032062</c:v>
                </c:pt>
                <c:pt idx="12703">
                  <c:v>143.7774708847042</c:v>
                </c:pt>
                <c:pt idx="12704">
                  <c:v>158.63637709908787</c:v>
                </c:pt>
                <c:pt idx="12705">
                  <c:v>173.49528331347136</c:v>
                </c:pt>
                <c:pt idx="12706">
                  <c:v>120.74913481198217</c:v>
                </c:pt>
                <c:pt idx="12707">
                  <c:v>135.60804102636584</c:v>
                </c:pt>
                <c:pt idx="12708">
                  <c:v>150.46694724074948</c:v>
                </c:pt>
                <c:pt idx="12709">
                  <c:v>165.32585345513306</c:v>
                </c:pt>
                <c:pt idx="12710">
                  <c:v>127.43861116802738</c:v>
                </c:pt>
                <c:pt idx="12711">
                  <c:v>142.297517382411</c:v>
                </c:pt>
                <c:pt idx="12712">
                  <c:v>157.15642359679464</c:v>
                </c:pt>
                <c:pt idx="12713">
                  <c:v>134.12808752407261</c:v>
                </c:pt>
                <c:pt idx="12714">
                  <c:v>148.98699373845628</c:v>
                </c:pt>
                <c:pt idx="12715">
                  <c:v>140.81756388011769</c:v>
                </c:pt>
                <c:pt idx="12716">
                  <c:v>131.01797637892631</c:v>
                </c:pt>
                <c:pt idx="12717">
                  <c:v>145.87688259330989</c:v>
                </c:pt>
                <c:pt idx="12718">
                  <c:v>160.73578880769367</c:v>
                </c:pt>
                <c:pt idx="12719">
                  <c:v>137.70745273497144</c:v>
                </c:pt>
                <c:pt idx="12720">
                  <c:v>152.56635894935519</c:v>
                </c:pt>
                <c:pt idx="12721">
                  <c:v>144.39692909101669</c:v>
                </c:pt>
                <c:pt idx="12722">
                  <c:v>147.97629430191569</c:v>
                </c:pt>
                <c:pt idx="12723">
                  <c:v>105.06707322648047</c:v>
                </c:pt>
                <c:pt idx="12724">
                  <c:v>119.9259794408641</c:v>
                </c:pt>
                <c:pt idx="12725">
                  <c:v>134.78488565524771</c:v>
                </c:pt>
                <c:pt idx="12726">
                  <c:v>149.64379186963126</c:v>
                </c:pt>
                <c:pt idx="12727">
                  <c:v>164.50269808401507</c:v>
                </c:pt>
                <c:pt idx="12728">
                  <c:v>111.75654958252566</c:v>
                </c:pt>
                <c:pt idx="12729">
                  <c:v>126.61545579690922</c:v>
                </c:pt>
                <c:pt idx="12730">
                  <c:v>141.4743620112929</c:v>
                </c:pt>
                <c:pt idx="12731">
                  <c:v>156.33326822567665</c:v>
                </c:pt>
                <c:pt idx="12732">
                  <c:v>118.44602593857093</c:v>
                </c:pt>
                <c:pt idx="12733">
                  <c:v>133.30493215295454</c:v>
                </c:pt>
                <c:pt idx="12734">
                  <c:v>148.16383836733817</c:v>
                </c:pt>
                <c:pt idx="12735">
                  <c:v>125.13550229461603</c:v>
                </c:pt>
                <c:pt idx="12736">
                  <c:v>139.99440850899967</c:v>
                </c:pt>
                <c:pt idx="12737">
                  <c:v>131.82497865066122</c:v>
                </c:pt>
                <c:pt idx="12738">
                  <c:v>122.02539114946984</c:v>
                </c:pt>
                <c:pt idx="12739">
                  <c:v>136.88429736385348</c:v>
                </c:pt>
                <c:pt idx="12740">
                  <c:v>151.74320357823711</c:v>
                </c:pt>
                <c:pt idx="12741">
                  <c:v>128.71486750551497</c:v>
                </c:pt>
                <c:pt idx="12742">
                  <c:v>143.57377371989861</c:v>
                </c:pt>
                <c:pt idx="12743">
                  <c:v>135.40434386156022</c:v>
                </c:pt>
                <c:pt idx="12744">
                  <c:v>138.98370907245922</c:v>
                </c:pt>
                <c:pt idx="12745">
                  <c:v>113.03280592001342</c:v>
                </c:pt>
                <c:pt idx="12746">
                  <c:v>127.891712134397</c:v>
                </c:pt>
                <c:pt idx="12747">
                  <c:v>142.75061834878068</c:v>
                </c:pt>
                <c:pt idx="12748">
                  <c:v>119.72228227605842</c:v>
                </c:pt>
                <c:pt idx="12749">
                  <c:v>134.5811884904422</c:v>
                </c:pt>
                <c:pt idx="12750">
                  <c:v>126.4117586321037</c:v>
                </c:pt>
                <c:pt idx="12751">
                  <c:v>129.99112384300267</c:v>
                </c:pt>
                <c:pt idx="12752">
                  <c:v>120.99853861354613</c:v>
                </c:pt>
                <c:pt idx="12753">
                  <c:v>87.14756805047557</c:v>
                </c:pt>
                <c:pt idx="12754">
                  <c:v>102.00647426485921</c:v>
                </c:pt>
                <c:pt idx="12755">
                  <c:v>116.86538047924287</c:v>
                </c:pt>
                <c:pt idx="12756">
                  <c:v>131.72428669362648</c:v>
                </c:pt>
                <c:pt idx="12757">
                  <c:v>146.58319290801006</c:v>
                </c:pt>
                <c:pt idx="12758">
                  <c:v>161.44209912239376</c:v>
                </c:pt>
                <c:pt idx="12759">
                  <c:v>176.30100533677734</c:v>
                </c:pt>
                <c:pt idx="12760">
                  <c:v>191.15991155116106</c:v>
                </c:pt>
                <c:pt idx="12761">
                  <c:v>206.01881776554475</c:v>
                </c:pt>
                <c:pt idx="12762">
                  <c:v>220.87772397992825</c:v>
                </c:pt>
                <c:pt idx="12763">
                  <c:v>93.837044406520732</c:v>
                </c:pt>
                <c:pt idx="12764">
                  <c:v>108.69595062090433</c:v>
                </c:pt>
                <c:pt idx="12765">
                  <c:v>123.55485683528804</c:v>
                </c:pt>
                <c:pt idx="12766">
                  <c:v>138.41376304967167</c:v>
                </c:pt>
                <c:pt idx="12767">
                  <c:v>153.27266926405539</c:v>
                </c:pt>
                <c:pt idx="12768">
                  <c:v>168.13157547843886</c:v>
                </c:pt>
                <c:pt idx="12769">
                  <c:v>182.99048169282261</c:v>
                </c:pt>
                <c:pt idx="12770">
                  <c:v>197.84938790720611</c:v>
                </c:pt>
                <c:pt idx="12771">
                  <c:v>212.7082941215898</c:v>
                </c:pt>
                <c:pt idx="12772">
                  <c:v>100.52652076256585</c:v>
                </c:pt>
                <c:pt idx="12773">
                  <c:v>115.38542697694952</c:v>
                </c:pt>
                <c:pt idx="12774">
                  <c:v>130.24433319133317</c:v>
                </c:pt>
                <c:pt idx="12775">
                  <c:v>145.10323940571683</c:v>
                </c:pt>
                <c:pt idx="12776">
                  <c:v>159.96214562010044</c:v>
                </c:pt>
                <c:pt idx="12777">
                  <c:v>174.82105183448422</c:v>
                </c:pt>
                <c:pt idx="12778">
                  <c:v>189.67995804886789</c:v>
                </c:pt>
                <c:pt idx="12779">
                  <c:v>204.53886426325124</c:v>
                </c:pt>
                <c:pt idx="12780">
                  <c:v>107.21599711861117</c:v>
                </c:pt>
                <c:pt idx="12781">
                  <c:v>122.07490333299477</c:v>
                </c:pt>
                <c:pt idx="12782">
                  <c:v>136.93380954737839</c:v>
                </c:pt>
                <c:pt idx="12783">
                  <c:v>151.79271576176205</c:v>
                </c:pt>
                <c:pt idx="12784">
                  <c:v>166.65162197614555</c:v>
                </c:pt>
                <c:pt idx="12785">
                  <c:v>181.51052819052927</c:v>
                </c:pt>
                <c:pt idx="12786">
                  <c:v>196.36943440491297</c:v>
                </c:pt>
                <c:pt idx="12787">
                  <c:v>113.9054734746563</c:v>
                </c:pt>
                <c:pt idx="12788">
                  <c:v>128.76437968903997</c:v>
                </c:pt>
                <c:pt idx="12789">
                  <c:v>143.62328590342347</c:v>
                </c:pt>
                <c:pt idx="12790">
                  <c:v>158.48219211780724</c:v>
                </c:pt>
                <c:pt idx="12791">
                  <c:v>173.34109833219082</c:v>
                </c:pt>
                <c:pt idx="12792">
                  <c:v>188.20000454657458</c:v>
                </c:pt>
                <c:pt idx="12793">
                  <c:v>120.5949498307014</c:v>
                </c:pt>
                <c:pt idx="12794">
                  <c:v>135.45385604508508</c:v>
                </c:pt>
                <c:pt idx="12795">
                  <c:v>150.31276225946863</c:v>
                </c:pt>
                <c:pt idx="12796">
                  <c:v>165.17166847385238</c:v>
                </c:pt>
                <c:pt idx="12797">
                  <c:v>180.03057468823602</c:v>
                </c:pt>
                <c:pt idx="12798">
                  <c:v>127.28442618674654</c:v>
                </c:pt>
                <c:pt idx="12799">
                  <c:v>142.14333240113024</c:v>
                </c:pt>
                <c:pt idx="12800">
                  <c:v>157.00223861551385</c:v>
                </c:pt>
                <c:pt idx="12801">
                  <c:v>171.86114482989757</c:v>
                </c:pt>
                <c:pt idx="12802">
                  <c:v>133.97390254279179</c:v>
                </c:pt>
                <c:pt idx="12803">
                  <c:v>148.83280875717543</c:v>
                </c:pt>
                <c:pt idx="12804">
                  <c:v>163.69171497155909</c:v>
                </c:pt>
                <c:pt idx="12805">
                  <c:v>140.66337889883695</c:v>
                </c:pt>
                <c:pt idx="12806">
                  <c:v>155.52228511322062</c:v>
                </c:pt>
                <c:pt idx="12807">
                  <c:v>147.35285525488206</c:v>
                </c:pt>
                <c:pt idx="12808">
                  <c:v>104.10588597346494</c:v>
                </c:pt>
                <c:pt idx="12809">
                  <c:v>118.9647921878485</c:v>
                </c:pt>
                <c:pt idx="12810">
                  <c:v>133.82369840223205</c:v>
                </c:pt>
                <c:pt idx="12811">
                  <c:v>148.68260461661583</c:v>
                </c:pt>
                <c:pt idx="12812">
                  <c:v>163.54151083099947</c:v>
                </c:pt>
                <c:pt idx="12813">
                  <c:v>178.40041704538311</c:v>
                </c:pt>
                <c:pt idx="12814">
                  <c:v>193.25932325976663</c:v>
                </c:pt>
                <c:pt idx="12815">
                  <c:v>208.11822947415038</c:v>
                </c:pt>
                <c:pt idx="12816">
                  <c:v>110.79536232951006</c:v>
                </c:pt>
                <c:pt idx="12817">
                  <c:v>125.65426854389369</c:v>
                </c:pt>
                <c:pt idx="12818">
                  <c:v>140.51317475827739</c:v>
                </c:pt>
                <c:pt idx="12819">
                  <c:v>155.372080972661</c:v>
                </c:pt>
                <c:pt idx="12820">
                  <c:v>170.2309871870446</c:v>
                </c:pt>
                <c:pt idx="12821">
                  <c:v>185.08989340142836</c:v>
                </c:pt>
                <c:pt idx="12822">
                  <c:v>199.94879961581182</c:v>
                </c:pt>
                <c:pt idx="12823">
                  <c:v>117.4848386855552</c:v>
                </c:pt>
                <c:pt idx="12824">
                  <c:v>132.34374489993888</c:v>
                </c:pt>
                <c:pt idx="12825">
                  <c:v>147.20265111432246</c:v>
                </c:pt>
                <c:pt idx="12826">
                  <c:v>162.0615573287061</c:v>
                </c:pt>
                <c:pt idx="12827">
                  <c:v>176.92046354308977</c:v>
                </c:pt>
                <c:pt idx="12828">
                  <c:v>191.77936975747338</c:v>
                </c:pt>
                <c:pt idx="12829">
                  <c:v>124.17431504160044</c:v>
                </c:pt>
                <c:pt idx="12830">
                  <c:v>139.03322125598405</c:v>
                </c:pt>
                <c:pt idx="12831">
                  <c:v>153.89212747036768</c:v>
                </c:pt>
                <c:pt idx="12832">
                  <c:v>168.75103368475146</c:v>
                </c:pt>
                <c:pt idx="12833">
                  <c:v>183.60993989913496</c:v>
                </c:pt>
                <c:pt idx="12834">
                  <c:v>130.86379139764551</c:v>
                </c:pt>
                <c:pt idx="12835">
                  <c:v>145.72269761202921</c:v>
                </c:pt>
                <c:pt idx="12836">
                  <c:v>160.58160382641287</c:v>
                </c:pt>
                <c:pt idx="12837">
                  <c:v>175.44051004079654</c:v>
                </c:pt>
                <c:pt idx="12838">
                  <c:v>137.55326775369082</c:v>
                </c:pt>
                <c:pt idx="12839">
                  <c:v>152.41217396807446</c:v>
                </c:pt>
                <c:pt idx="12840">
                  <c:v>167.27108018245798</c:v>
                </c:pt>
                <c:pt idx="12841">
                  <c:v>144.24274410973595</c:v>
                </c:pt>
                <c:pt idx="12842">
                  <c:v>159.10165032411962</c:v>
                </c:pt>
                <c:pt idx="12843">
                  <c:v>150.93222046578117</c:v>
                </c:pt>
                <c:pt idx="12844">
                  <c:v>121.06420389645422</c:v>
                </c:pt>
                <c:pt idx="12845">
                  <c:v>135.92311011083783</c:v>
                </c:pt>
                <c:pt idx="12846">
                  <c:v>150.78201632522152</c:v>
                </c:pt>
                <c:pt idx="12847">
                  <c:v>165.64092253960519</c:v>
                </c:pt>
                <c:pt idx="12848">
                  <c:v>180.49982875398885</c:v>
                </c:pt>
                <c:pt idx="12849">
                  <c:v>195.35873496837246</c:v>
                </c:pt>
                <c:pt idx="12850">
                  <c:v>127.75368025249934</c:v>
                </c:pt>
                <c:pt idx="12851">
                  <c:v>142.61258646688299</c:v>
                </c:pt>
                <c:pt idx="12852">
                  <c:v>157.47149268126662</c:v>
                </c:pt>
                <c:pt idx="12853">
                  <c:v>172.33039889565035</c:v>
                </c:pt>
                <c:pt idx="12854">
                  <c:v>187.18930511003401</c:v>
                </c:pt>
                <c:pt idx="12855">
                  <c:v>134.4431566085446</c:v>
                </c:pt>
                <c:pt idx="12856">
                  <c:v>149.30206282292824</c:v>
                </c:pt>
                <c:pt idx="12857">
                  <c:v>164.16096903731176</c:v>
                </c:pt>
                <c:pt idx="12858">
                  <c:v>179.0198752516954</c:v>
                </c:pt>
                <c:pt idx="12859">
                  <c:v>141.13263296458973</c:v>
                </c:pt>
                <c:pt idx="12860">
                  <c:v>155.9915391789734</c:v>
                </c:pt>
                <c:pt idx="12861">
                  <c:v>170.85044539335701</c:v>
                </c:pt>
                <c:pt idx="12862">
                  <c:v>147.82210932063498</c:v>
                </c:pt>
                <c:pt idx="12863">
                  <c:v>162.68101553501847</c:v>
                </c:pt>
                <c:pt idx="12864">
                  <c:v>154.51158567668003</c:v>
                </c:pt>
                <c:pt idx="12865">
                  <c:v>138.02252181944351</c:v>
                </c:pt>
                <c:pt idx="12866">
                  <c:v>152.88142803382718</c:v>
                </c:pt>
                <c:pt idx="12867">
                  <c:v>167.7403342482109</c:v>
                </c:pt>
                <c:pt idx="12868">
                  <c:v>182.59924046259442</c:v>
                </c:pt>
                <c:pt idx="12869">
                  <c:v>144.71199817548867</c:v>
                </c:pt>
                <c:pt idx="12870">
                  <c:v>159.5709043898724</c:v>
                </c:pt>
                <c:pt idx="12871">
                  <c:v>174.42981060425598</c:v>
                </c:pt>
                <c:pt idx="12872">
                  <c:v>151.40147453153398</c:v>
                </c:pt>
                <c:pt idx="12873">
                  <c:v>166.26038074591762</c:v>
                </c:pt>
                <c:pt idx="12874">
                  <c:v>158.09095088757914</c:v>
                </c:pt>
                <c:pt idx="12875">
                  <c:v>154.98083974243278</c:v>
                </c:pt>
                <c:pt idx="12876">
                  <c:v>169.83974595681642</c:v>
                </c:pt>
                <c:pt idx="12877">
                  <c:v>161.67031609847797</c:v>
                </c:pt>
                <c:pt idx="12878">
                  <c:v>95.11330074400837</c:v>
                </c:pt>
                <c:pt idx="12879">
                  <c:v>109.97220695839204</c:v>
                </c:pt>
                <c:pt idx="12880">
                  <c:v>124.83111317277559</c:v>
                </c:pt>
                <c:pt idx="12881">
                  <c:v>139.69001938715928</c:v>
                </c:pt>
                <c:pt idx="12882">
                  <c:v>154.548925601543</c:v>
                </c:pt>
                <c:pt idx="12883">
                  <c:v>169.40783181592667</c:v>
                </c:pt>
                <c:pt idx="12884">
                  <c:v>184.26673803031014</c:v>
                </c:pt>
                <c:pt idx="12885">
                  <c:v>199.12564424469386</c:v>
                </c:pt>
                <c:pt idx="12886">
                  <c:v>101.80277710005358</c:v>
                </c:pt>
                <c:pt idx="12887">
                  <c:v>116.66168331443724</c:v>
                </c:pt>
                <c:pt idx="12888">
                  <c:v>131.52058952882081</c:v>
                </c:pt>
                <c:pt idx="12889">
                  <c:v>146.37949574320444</c:v>
                </c:pt>
                <c:pt idx="12890">
                  <c:v>161.23840195758822</c:v>
                </c:pt>
                <c:pt idx="12891">
                  <c:v>176.09730817197178</c:v>
                </c:pt>
                <c:pt idx="12892">
                  <c:v>190.95621438635538</c:v>
                </c:pt>
                <c:pt idx="12893">
                  <c:v>108.49225345609881</c:v>
                </c:pt>
                <c:pt idx="12894">
                  <c:v>123.35115967048236</c:v>
                </c:pt>
                <c:pt idx="12895">
                  <c:v>138.21006588486594</c:v>
                </c:pt>
                <c:pt idx="12896">
                  <c:v>153.06897209924966</c:v>
                </c:pt>
                <c:pt idx="12897">
                  <c:v>167.92787831363336</c:v>
                </c:pt>
                <c:pt idx="12898">
                  <c:v>182.78678452801682</c:v>
                </c:pt>
                <c:pt idx="12899">
                  <c:v>115.18172981214389</c:v>
                </c:pt>
                <c:pt idx="12900">
                  <c:v>130.04063602652752</c:v>
                </c:pt>
                <c:pt idx="12901">
                  <c:v>144.89954224091122</c:v>
                </c:pt>
                <c:pt idx="12902">
                  <c:v>159.75844845529491</c:v>
                </c:pt>
                <c:pt idx="12903">
                  <c:v>174.61735466967855</c:v>
                </c:pt>
                <c:pt idx="12904">
                  <c:v>121.8712061681891</c:v>
                </c:pt>
                <c:pt idx="12905">
                  <c:v>136.73011238257266</c:v>
                </c:pt>
                <c:pt idx="12906">
                  <c:v>151.58901859695646</c:v>
                </c:pt>
                <c:pt idx="12907">
                  <c:v>166.44792481133999</c:v>
                </c:pt>
                <c:pt idx="12908">
                  <c:v>128.56068252423424</c:v>
                </c:pt>
                <c:pt idx="12909">
                  <c:v>143.4195887386179</c:v>
                </c:pt>
                <c:pt idx="12910">
                  <c:v>158.27849495300157</c:v>
                </c:pt>
                <c:pt idx="12911">
                  <c:v>135.25015888027951</c:v>
                </c:pt>
                <c:pt idx="12912">
                  <c:v>150.10906509466304</c:v>
                </c:pt>
                <c:pt idx="12913">
                  <c:v>141.93963523632462</c:v>
                </c:pt>
                <c:pt idx="12914">
                  <c:v>112.07161866699771</c:v>
                </c:pt>
                <c:pt idx="12915">
                  <c:v>126.93052488138133</c:v>
                </c:pt>
                <c:pt idx="12916">
                  <c:v>141.78943109576505</c:v>
                </c:pt>
                <c:pt idx="12917">
                  <c:v>156.64833731014866</c:v>
                </c:pt>
                <c:pt idx="12918">
                  <c:v>171.50724352453238</c:v>
                </c:pt>
                <c:pt idx="12919">
                  <c:v>186.36614973891591</c:v>
                </c:pt>
                <c:pt idx="12920">
                  <c:v>118.76109502304291</c:v>
                </c:pt>
                <c:pt idx="12921">
                  <c:v>133.62000123742644</c:v>
                </c:pt>
                <c:pt idx="12922">
                  <c:v>148.47890745181022</c:v>
                </c:pt>
                <c:pt idx="12923">
                  <c:v>163.33781366619385</c:v>
                </c:pt>
                <c:pt idx="12924">
                  <c:v>178.1967198805776</c:v>
                </c:pt>
                <c:pt idx="12925">
                  <c:v>125.45057137908809</c:v>
                </c:pt>
                <c:pt idx="12926">
                  <c:v>140.30947759347183</c:v>
                </c:pt>
                <c:pt idx="12927">
                  <c:v>155.16838380785546</c:v>
                </c:pt>
                <c:pt idx="12928">
                  <c:v>170.02729002223899</c:v>
                </c:pt>
                <c:pt idx="12929">
                  <c:v>132.14004773513327</c:v>
                </c:pt>
                <c:pt idx="12930">
                  <c:v>146.99895394951696</c:v>
                </c:pt>
                <c:pt idx="12931">
                  <c:v>161.85786016390051</c:v>
                </c:pt>
                <c:pt idx="12932">
                  <c:v>138.82952409117837</c:v>
                </c:pt>
                <c:pt idx="12933">
                  <c:v>153.68843030556212</c:v>
                </c:pt>
                <c:pt idx="12934">
                  <c:v>145.51900044722356</c:v>
                </c:pt>
                <c:pt idx="12935">
                  <c:v>129.02993658998707</c:v>
                </c:pt>
                <c:pt idx="12936">
                  <c:v>143.88884280437071</c:v>
                </c:pt>
                <c:pt idx="12937">
                  <c:v>158.74774901875423</c:v>
                </c:pt>
                <c:pt idx="12938">
                  <c:v>173.60665523313799</c:v>
                </c:pt>
                <c:pt idx="12939">
                  <c:v>135.71941294603221</c:v>
                </c:pt>
                <c:pt idx="12940">
                  <c:v>150.57831916041587</c:v>
                </c:pt>
                <c:pt idx="12941">
                  <c:v>165.43722537479948</c:v>
                </c:pt>
                <c:pt idx="12942">
                  <c:v>142.40888930207734</c:v>
                </c:pt>
                <c:pt idx="12943">
                  <c:v>157.26779551646104</c:v>
                </c:pt>
                <c:pt idx="12944">
                  <c:v>149.09836565812259</c:v>
                </c:pt>
                <c:pt idx="12945">
                  <c:v>145.98825451297648</c:v>
                </c:pt>
                <c:pt idx="12946">
                  <c:v>160.84716072735995</c:v>
                </c:pt>
                <c:pt idx="12947">
                  <c:v>152.67773086902156</c:v>
                </c:pt>
                <c:pt idx="12948">
                  <c:v>103.07903343754117</c:v>
                </c:pt>
                <c:pt idx="12949">
                  <c:v>117.93793965192479</c:v>
                </c:pt>
                <c:pt idx="12950">
                  <c:v>132.7968458663085</c:v>
                </c:pt>
                <c:pt idx="12951">
                  <c:v>147.6557520806922</c:v>
                </c:pt>
                <c:pt idx="12952">
                  <c:v>162.51465829507578</c:v>
                </c:pt>
                <c:pt idx="12953">
                  <c:v>177.37356450945936</c:v>
                </c:pt>
                <c:pt idx="12954">
                  <c:v>109.76850979358639</c:v>
                </c:pt>
                <c:pt idx="12955">
                  <c:v>124.6274160079701</c:v>
                </c:pt>
                <c:pt idx="12956">
                  <c:v>139.48632222235364</c:v>
                </c:pt>
                <c:pt idx="12957">
                  <c:v>154.34522843673733</c:v>
                </c:pt>
                <c:pt idx="12958">
                  <c:v>169.20413465112105</c:v>
                </c:pt>
                <c:pt idx="12959">
                  <c:v>116.45798614963161</c:v>
                </c:pt>
                <c:pt idx="12960">
                  <c:v>131.31689236401522</c:v>
                </c:pt>
                <c:pt idx="12961">
                  <c:v>146.17579857839888</c:v>
                </c:pt>
                <c:pt idx="12962">
                  <c:v>161.03470479278258</c:v>
                </c:pt>
                <c:pt idx="12963">
                  <c:v>123.1474625056768</c:v>
                </c:pt>
                <c:pt idx="12964">
                  <c:v>138.00636872006035</c:v>
                </c:pt>
                <c:pt idx="12965">
                  <c:v>152.86527493444396</c:v>
                </c:pt>
                <c:pt idx="12966">
                  <c:v>129.83693886172196</c:v>
                </c:pt>
                <c:pt idx="12967">
                  <c:v>144.69584507610557</c:v>
                </c:pt>
                <c:pt idx="12968">
                  <c:v>136.52641521776718</c:v>
                </c:pt>
                <c:pt idx="12969">
                  <c:v>120.03735136053058</c:v>
                </c:pt>
                <c:pt idx="12970">
                  <c:v>134.89625757491407</c:v>
                </c:pt>
                <c:pt idx="12971">
                  <c:v>149.75516378929788</c:v>
                </c:pt>
                <c:pt idx="12972">
                  <c:v>164.61407000368149</c:v>
                </c:pt>
                <c:pt idx="12973">
                  <c:v>126.72682771657566</c:v>
                </c:pt>
                <c:pt idx="12974">
                  <c:v>141.58573393095941</c:v>
                </c:pt>
                <c:pt idx="12975">
                  <c:v>156.44464014534302</c:v>
                </c:pt>
                <c:pt idx="12976">
                  <c:v>133.41630407262093</c:v>
                </c:pt>
                <c:pt idx="12977">
                  <c:v>148.27521028700451</c:v>
                </c:pt>
                <c:pt idx="12978">
                  <c:v>140.10578042866607</c:v>
                </c:pt>
                <c:pt idx="12979">
                  <c:v>136.99566928351993</c:v>
                </c:pt>
                <c:pt idx="12980">
                  <c:v>151.85457549790351</c:v>
                </c:pt>
                <c:pt idx="12981">
                  <c:v>143.68514563956501</c:v>
                </c:pt>
                <c:pt idx="12982">
                  <c:v>111.04476613107401</c:v>
                </c:pt>
                <c:pt idx="12983">
                  <c:v>125.90367234545765</c:v>
                </c:pt>
                <c:pt idx="12984">
                  <c:v>140.7625785598413</c:v>
                </c:pt>
                <c:pt idx="12985">
                  <c:v>155.62148477422494</c:v>
                </c:pt>
                <c:pt idx="12986">
                  <c:v>117.7342424871192</c:v>
                </c:pt>
                <c:pt idx="12987">
                  <c:v>132.59314870150294</c:v>
                </c:pt>
                <c:pt idx="12988">
                  <c:v>147.45205491588652</c:v>
                </c:pt>
                <c:pt idx="12989">
                  <c:v>124.42371884316437</c:v>
                </c:pt>
                <c:pt idx="12990">
                  <c:v>139.28262505754807</c:v>
                </c:pt>
                <c:pt idx="12991">
                  <c:v>131.11319519920963</c:v>
                </c:pt>
                <c:pt idx="12992">
                  <c:v>128.00308405406344</c:v>
                </c:pt>
                <c:pt idx="12993">
                  <c:v>142.86199026844704</c:v>
                </c:pt>
                <c:pt idx="12994">
                  <c:v>134.69256041010857</c:v>
                </c:pt>
                <c:pt idx="12995">
                  <c:v>119.0104988246069</c:v>
                </c:pt>
                <c:pt idx="12996">
                  <c:v>133.86940503899052</c:v>
                </c:pt>
                <c:pt idx="12997">
                  <c:v>125.699975180652</c:v>
                </c:pt>
                <c:pt idx="12998">
                  <c:v>93.125260955069081</c:v>
                </c:pt>
                <c:pt idx="12999">
                  <c:v>107.98416716945273</c:v>
                </c:pt>
                <c:pt idx="13000">
                  <c:v>122.84307338383636</c:v>
                </c:pt>
                <c:pt idx="13001">
                  <c:v>137.70197959821996</c:v>
                </c:pt>
                <c:pt idx="13002">
                  <c:v>152.5608858126036</c:v>
                </c:pt>
                <c:pt idx="13003">
                  <c:v>167.4197920269873</c:v>
                </c:pt>
                <c:pt idx="13004">
                  <c:v>182.27869824137105</c:v>
                </c:pt>
                <c:pt idx="13005">
                  <c:v>197.13760445575463</c:v>
                </c:pt>
                <c:pt idx="13006">
                  <c:v>211.99651067013818</c:v>
                </c:pt>
                <c:pt idx="13007">
                  <c:v>99.8147373111143</c:v>
                </c:pt>
                <c:pt idx="13008">
                  <c:v>114.67364352549799</c:v>
                </c:pt>
                <c:pt idx="13009">
                  <c:v>129.5325497398816</c:v>
                </c:pt>
                <c:pt idx="13010">
                  <c:v>144.39145595426521</c:v>
                </c:pt>
                <c:pt idx="13011">
                  <c:v>159.25036216864882</c:v>
                </c:pt>
                <c:pt idx="13012">
                  <c:v>174.10926838303243</c:v>
                </c:pt>
                <c:pt idx="13013">
                  <c:v>188.96817459741612</c:v>
                </c:pt>
                <c:pt idx="13014">
                  <c:v>203.82708081179965</c:v>
                </c:pt>
                <c:pt idx="13015">
                  <c:v>106.50421366715949</c:v>
                </c:pt>
                <c:pt idx="13016">
                  <c:v>121.36311988154316</c:v>
                </c:pt>
                <c:pt idx="13017">
                  <c:v>136.22202609592674</c:v>
                </c:pt>
                <c:pt idx="13018">
                  <c:v>151.08093231031049</c:v>
                </c:pt>
                <c:pt idx="13019">
                  <c:v>165.93983852469404</c:v>
                </c:pt>
                <c:pt idx="13020">
                  <c:v>180.79874473907768</c:v>
                </c:pt>
                <c:pt idx="13021">
                  <c:v>195.65765095346134</c:v>
                </c:pt>
                <c:pt idx="13022">
                  <c:v>113.19369002320464</c:v>
                </c:pt>
                <c:pt idx="13023">
                  <c:v>128.05259623758829</c:v>
                </c:pt>
                <c:pt idx="13024">
                  <c:v>142.91150245197198</c:v>
                </c:pt>
                <c:pt idx="13025">
                  <c:v>157.77040866635539</c:v>
                </c:pt>
                <c:pt idx="13026">
                  <c:v>172.6293148807392</c:v>
                </c:pt>
                <c:pt idx="13027">
                  <c:v>187.48822109512292</c:v>
                </c:pt>
                <c:pt idx="13028">
                  <c:v>119.88316637924977</c:v>
                </c:pt>
                <c:pt idx="13029">
                  <c:v>134.7420725936334</c:v>
                </c:pt>
                <c:pt idx="13030">
                  <c:v>149.600978808017</c:v>
                </c:pt>
                <c:pt idx="13031">
                  <c:v>164.45988502240073</c:v>
                </c:pt>
                <c:pt idx="13032">
                  <c:v>179.31879123678434</c:v>
                </c:pt>
                <c:pt idx="13033">
                  <c:v>126.57264273529506</c:v>
                </c:pt>
                <c:pt idx="13034">
                  <c:v>141.43154894967864</c:v>
                </c:pt>
                <c:pt idx="13035">
                  <c:v>156.29045516406225</c:v>
                </c:pt>
                <c:pt idx="13036">
                  <c:v>171.14936137844586</c:v>
                </c:pt>
                <c:pt idx="13037">
                  <c:v>133.26211909134014</c:v>
                </c:pt>
                <c:pt idx="13038">
                  <c:v>148.12102530572389</c:v>
                </c:pt>
                <c:pt idx="13039">
                  <c:v>162.97993152010756</c:v>
                </c:pt>
                <c:pt idx="13040">
                  <c:v>139.95159544738539</c:v>
                </c:pt>
                <c:pt idx="13041">
                  <c:v>154.81050166176897</c:v>
                </c:pt>
                <c:pt idx="13042">
                  <c:v>146.64107180343052</c:v>
                </c:pt>
                <c:pt idx="13043">
                  <c:v>110.08357887805839</c:v>
                </c:pt>
                <c:pt idx="13044">
                  <c:v>124.94248509244213</c:v>
                </c:pt>
                <c:pt idx="13045">
                  <c:v>139.80139130682562</c:v>
                </c:pt>
                <c:pt idx="13046">
                  <c:v>154.66029752120934</c:v>
                </c:pt>
                <c:pt idx="13047">
                  <c:v>169.51920373559292</c:v>
                </c:pt>
                <c:pt idx="13048">
                  <c:v>184.37810994997653</c:v>
                </c:pt>
                <c:pt idx="13049">
                  <c:v>199.23701616436031</c:v>
                </c:pt>
                <c:pt idx="13050">
                  <c:v>116.77305523410362</c:v>
                </c:pt>
                <c:pt idx="13051">
                  <c:v>131.63196144848726</c:v>
                </c:pt>
                <c:pt idx="13052">
                  <c:v>146.49086766287081</c:v>
                </c:pt>
                <c:pt idx="13053">
                  <c:v>161.34977387725453</c:v>
                </c:pt>
                <c:pt idx="13054">
                  <c:v>176.20868009163823</c:v>
                </c:pt>
                <c:pt idx="13055">
                  <c:v>191.06758630602189</c:v>
                </c:pt>
                <c:pt idx="13056">
                  <c:v>123.46253159014879</c:v>
                </c:pt>
                <c:pt idx="13057">
                  <c:v>138.32143780453237</c:v>
                </c:pt>
                <c:pt idx="13058">
                  <c:v>153.180344018916</c:v>
                </c:pt>
                <c:pt idx="13059">
                  <c:v>168.03925023329958</c:v>
                </c:pt>
                <c:pt idx="13060">
                  <c:v>182.89815644768328</c:v>
                </c:pt>
                <c:pt idx="13061">
                  <c:v>130.15200794619398</c:v>
                </c:pt>
                <c:pt idx="13062">
                  <c:v>145.01091416057758</c:v>
                </c:pt>
                <c:pt idx="13063">
                  <c:v>159.86982037496128</c:v>
                </c:pt>
                <c:pt idx="13064">
                  <c:v>174.72872658934477</c:v>
                </c:pt>
                <c:pt idx="13065">
                  <c:v>136.84148430223914</c:v>
                </c:pt>
                <c:pt idx="13066">
                  <c:v>151.70039051662278</c:v>
                </c:pt>
                <c:pt idx="13067">
                  <c:v>166.55929673100638</c:v>
                </c:pt>
                <c:pt idx="13068">
                  <c:v>143.53096065828433</c:v>
                </c:pt>
                <c:pt idx="13069">
                  <c:v>158.38986687266791</c:v>
                </c:pt>
                <c:pt idx="13070">
                  <c:v>150.22043701432941</c:v>
                </c:pt>
                <c:pt idx="13071">
                  <c:v>127.04189680104781</c:v>
                </c:pt>
                <c:pt idx="13072">
                  <c:v>141.90080301543134</c:v>
                </c:pt>
                <c:pt idx="13073">
                  <c:v>156.759709229815</c:v>
                </c:pt>
                <c:pt idx="13074">
                  <c:v>171.61861544419853</c:v>
                </c:pt>
                <c:pt idx="13075">
                  <c:v>186.47752165858225</c:v>
                </c:pt>
                <c:pt idx="13076">
                  <c:v>133.73137315709297</c:v>
                </c:pt>
                <c:pt idx="13077">
                  <c:v>148.59027937147667</c:v>
                </c:pt>
                <c:pt idx="13078">
                  <c:v>163.44918558586025</c:v>
                </c:pt>
                <c:pt idx="13079">
                  <c:v>178.30809180024397</c:v>
                </c:pt>
                <c:pt idx="13080">
                  <c:v>140.42084951313808</c:v>
                </c:pt>
                <c:pt idx="13081">
                  <c:v>155.27975572752177</c:v>
                </c:pt>
                <c:pt idx="13082">
                  <c:v>170.13866194190527</c:v>
                </c:pt>
                <c:pt idx="13083">
                  <c:v>147.11032586918327</c:v>
                </c:pt>
                <c:pt idx="13084">
                  <c:v>161.96923208356702</c:v>
                </c:pt>
                <c:pt idx="13085">
                  <c:v>153.79980222522843</c:v>
                </c:pt>
                <c:pt idx="13086">
                  <c:v>144.00021472403711</c:v>
                </c:pt>
                <c:pt idx="13087">
                  <c:v>158.85912093842072</c:v>
                </c:pt>
                <c:pt idx="13088">
                  <c:v>173.71802715280435</c:v>
                </c:pt>
                <c:pt idx="13089">
                  <c:v>150.68969108008235</c:v>
                </c:pt>
                <c:pt idx="13090">
                  <c:v>165.54859729446591</c:v>
                </c:pt>
                <c:pt idx="13091">
                  <c:v>157.37916743612749</c:v>
                </c:pt>
                <c:pt idx="13092">
                  <c:v>160.95853264702643</c:v>
                </c:pt>
                <c:pt idx="13093">
                  <c:v>101.09099364860194</c:v>
                </c:pt>
                <c:pt idx="13094">
                  <c:v>115.9498998629856</c:v>
                </c:pt>
                <c:pt idx="13095">
                  <c:v>130.80880607736918</c:v>
                </c:pt>
                <c:pt idx="13096">
                  <c:v>145.66771229175279</c:v>
                </c:pt>
                <c:pt idx="13097">
                  <c:v>160.52661850613646</c:v>
                </c:pt>
                <c:pt idx="13098">
                  <c:v>175.38552472052018</c:v>
                </c:pt>
                <c:pt idx="13099">
                  <c:v>190.24443093490387</c:v>
                </c:pt>
                <c:pt idx="13100">
                  <c:v>107.78047000464699</c:v>
                </c:pt>
                <c:pt idx="13101">
                  <c:v>122.63937621903077</c:v>
                </c:pt>
                <c:pt idx="13102">
                  <c:v>137.49828243341443</c:v>
                </c:pt>
                <c:pt idx="13103">
                  <c:v>152.35718864779807</c:v>
                </c:pt>
                <c:pt idx="13104">
                  <c:v>167.21609486218171</c:v>
                </c:pt>
                <c:pt idx="13105">
                  <c:v>182.0750010765654</c:v>
                </c:pt>
                <c:pt idx="13106">
                  <c:v>114.46994636069238</c:v>
                </c:pt>
                <c:pt idx="13107">
                  <c:v>129.32885257507593</c:v>
                </c:pt>
                <c:pt idx="13108">
                  <c:v>144.18775878945962</c:v>
                </c:pt>
                <c:pt idx="13109">
                  <c:v>159.04666500384317</c:v>
                </c:pt>
                <c:pt idx="13110">
                  <c:v>173.9055712182269</c:v>
                </c:pt>
                <c:pt idx="13111">
                  <c:v>121.15942271673742</c:v>
                </c:pt>
                <c:pt idx="13112">
                  <c:v>136.01832893112112</c:v>
                </c:pt>
                <c:pt idx="13113">
                  <c:v>150.87723514550467</c:v>
                </c:pt>
                <c:pt idx="13114">
                  <c:v>165.73614135988836</c:v>
                </c:pt>
                <c:pt idx="13115">
                  <c:v>127.84889907278267</c:v>
                </c:pt>
                <c:pt idx="13116">
                  <c:v>142.70780528716628</c:v>
                </c:pt>
                <c:pt idx="13117">
                  <c:v>157.56671150154989</c:v>
                </c:pt>
                <c:pt idx="13118">
                  <c:v>134.53837542882786</c:v>
                </c:pt>
                <c:pt idx="13119">
                  <c:v>149.3972816432115</c:v>
                </c:pt>
                <c:pt idx="13120">
                  <c:v>141.227851784873</c:v>
                </c:pt>
                <c:pt idx="13121">
                  <c:v>118.0493115715913</c:v>
                </c:pt>
                <c:pt idx="13122">
                  <c:v>132.9082177859749</c:v>
                </c:pt>
                <c:pt idx="13123">
                  <c:v>147.76712400035848</c:v>
                </c:pt>
                <c:pt idx="13124">
                  <c:v>162.62603021474214</c:v>
                </c:pt>
                <c:pt idx="13125">
                  <c:v>177.48493642912587</c:v>
                </c:pt>
                <c:pt idx="13126">
                  <c:v>124.73878792763647</c:v>
                </c:pt>
                <c:pt idx="13127">
                  <c:v>139.59769414201998</c:v>
                </c:pt>
                <c:pt idx="13128">
                  <c:v>154.45660035640378</c:v>
                </c:pt>
                <c:pt idx="13129">
                  <c:v>169.31550657078731</c:v>
                </c:pt>
                <c:pt idx="13130">
                  <c:v>131.42826428368161</c:v>
                </c:pt>
                <c:pt idx="13131">
                  <c:v>146.28717049806517</c:v>
                </c:pt>
                <c:pt idx="13132">
                  <c:v>161.14607671244903</c:v>
                </c:pt>
                <c:pt idx="13133">
                  <c:v>138.1177406397268</c:v>
                </c:pt>
                <c:pt idx="13134">
                  <c:v>152.97664685411047</c:v>
                </c:pt>
                <c:pt idx="13135">
                  <c:v>144.80721699577202</c:v>
                </c:pt>
                <c:pt idx="13136">
                  <c:v>135.00762949458067</c:v>
                </c:pt>
                <c:pt idx="13137">
                  <c:v>149.86653570896431</c:v>
                </c:pt>
                <c:pt idx="13138">
                  <c:v>164.72544192334792</c:v>
                </c:pt>
                <c:pt idx="13139">
                  <c:v>141.6971058506258</c:v>
                </c:pt>
                <c:pt idx="13140">
                  <c:v>156.55601206500938</c:v>
                </c:pt>
                <c:pt idx="13141">
                  <c:v>148.38658220667105</c:v>
                </c:pt>
                <c:pt idx="13142">
                  <c:v>151.96594741756999</c:v>
                </c:pt>
                <c:pt idx="13143">
                  <c:v>109.05672634213474</c:v>
                </c:pt>
                <c:pt idx="13144">
                  <c:v>123.91563255651832</c:v>
                </c:pt>
                <c:pt idx="13145">
                  <c:v>138.77453877090198</c:v>
                </c:pt>
                <c:pt idx="13146">
                  <c:v>153.63344498528565</c:v>
                </c:pt>
                <c:pt idx="13147">
                  <c:v>168.49235119966932</c:v>
                </c:pt>
                <c:pt idx="13148">
                  <c:v>115.74620269817993</c:v>
                </c:pt>
                <c:pt idx="13149">
                  <c:v>130.60510891256359</c:v>
                </c:pt>
                <c:pt idx="13150">
                  <c:v>145.46401512694723</c:v>
                </c:pt>
                <c:pt idx="13151">
                  <c:v>160.32292134133087</c:v>
                </c:pt>
                <c:pt idx="13152">
                  <c:v>122.43567905422512</c:v>
                </c:pt>
                <c:pt idx="13153">
                  <c:v>137.29458526860881</c:v>
                </c:pt>
                <c:pt idx="13154">
                  <c:v>152.15349148299242</c:v>
                </c:pt>
                <c:pt idx="13155">
                  <c:v>129.12515541027028</c:v>
                </c:pt>
                <c:pt idx="13156">
                  <c:v>143.98406162465406</c:v>
                </c:pt>
                <c:pt idx="13157">
                  <c:v>135.81463176631553</c:v>
                </c:pt>
                <c:pt idx="13158">
                  <c:v>126.01504426512416</c:v>
                </c:pt>
                <c:pt idx="13159">
                  <c:v>140.87395047950776</c:v>
                </c:pt>
                <c:pt idx="13160">
                  <c:v>155.73285669389145</c:v>
                </c:pt>
                <c:pt idx="13161">
                  <c:v>132.70452062116931</c:v>
                </c:pt>
                <c:pt idx="13162">
                  <c:v>147.56342683555295</c:v>
                </c:pt>
                <c:pt idx="13163">
                  <c:v>139.39399697721456</c:v>
                </c:pt>
                <c:pt idx="13164">
                  <c:v>142.97336218811333</c:v>
                </c:pt>
                <c:pt idx="13165">
                  <c:v>117.02245903566764</c:v>
                </c:pt>
                <c:pt idx="13166">
                  <c:v>131.88136525005129</c:v>
                </c:pt>
                <c:pt idx="13167">
                  <c:v>146.74027146443484</c:v>
                </c:pt>
                <c:pt idx="13168">
                  <c:v>123.71193539171277</c:v>
                </c:pt>
                <c:pt idx="13169">
                  <c:v>138.57084160609648</c:v>
                </c:pt>
                <c:pt idx="13170">
                  <c:v>130.40141174775795</c:v>
                </c:pt>
                <c:pt idx="13171">
                  <c:v>133.980776958657</c:v>
                </c:pt>
                <c:pt idx="13172">
                  <c:v>124.98819172920047</c:v>
                </c:pt>
                <c:pt idx="13173">
                  <c:v>99.102953859662648</c:v>
                </c:pt>
                <c:pt idx="13174">
                  <c:v>113.96186007404631</c:v>
                </c:pt>
                <c:pt idx="13175">
                  <c:v>128.82076628843004</c:v>
                </c:pt>
                <c:pt idx="13176">
                  <c:v>143.67967250281359</c:v>
                </c:pt>
                <c:pt idx="13177">
                  <c:v>158.53857871719714</c:v>
                </c:pt>
                <c:pt idx="13178">
                  <c:v>173.39748493158098</c:v>
                </c:pt>
                <c:pt idx="13179">
                  <c:v>188.25639114596447</c:v>
                </c:pt>
                <c:pt idx="13180">
                  <c:v>203.11529736034817</c:v>
                </c:pt>
                <c:pt idx="13181">
                  <c:v>105.79243021570787</c:v>
                </c:pt>
                <c:pt idx="13182">
                  <c:v>120.65133643009142</c:v>
                </c:pt>
                <c:pt idx="13183">
                  <c:v>135.5102426444752</c:v>
                </c:pt>
                <c:pt idx="13184">
                  <c:v>150.36914885885869</c:v>
                </c:pt>
                <c:pt idx="13185">
                  <c:v>165.22805507324253</c:v>
                </c:pt>
                <c:pt idx="13186">
                  <c:v>180.08696128762602</c:v>
                </c:pt>
                <c:pt idx="13187">
                  <c:v>194.94586750200961</c:v>
                </c:pt>
                <c:pt idx="13188">
                  <c:v>112.48190657175309</c:v>
                </c:pt>
                <c:pt idx="13189">
                  <c:v>127.3408127861366</c:v>
                </c:pt>
                <c:pt idx="13190">
                  <c:v>142.1997190005203</c:v>
                </c:pt>
                <c:pt idx="13191">
                  <c:v>157.05862521490405</c:v>
                </c:pt>
                <c:pt idx="13192">
                  <c:v>171.91753142928758</c:v>
                </c:pt>
                <c:pt idx="13193">
                  <c:v>186.77643764367127</c:v>
                </c:pt>
                <c:pt idx="13194">
                  <c:v>119.17138292779816</c:v>
                </c:pt>
                <c:pt idx="13195">
                  <c:v>134.03028914218183</c:v>
                </c:pt>
                <c:pt idx="13196">
                  <c:v>148.88919535656544</c:v>
                </c:pt>
                <c:pt idx="13197">
                  <c:v>163.74810157094905</c:v>
                </c:pt>
                <c:pt idx="13198">
                  <c:v>178.6070077853326</c:v>
                </c:pt>
                <c:pt idx="13199">
                  <c:v>125.86085928384335</c:v>
                </c:pt>
                <c:pt idx="13200">
                  <c:v>140.71976549822696</c:v>
                </c:pt>
                <c:pt idx="13201">
                  <c:v>155.57867171261054</c:v>
                </c:pt>
                <c:pt idx="13202">
                  <c:v>170.43757792699432</c:v>
                </c:pt>
                <c:pt idx="13203">
                  <c:v>132.55033563988854</c:v>
                </c:pt>
                <c:pt idx="13204">
                  <c:v>147.40924185427221</c:v>
                </c:pt>
                <c:pt idx="13205">
                  <c:v>162.26814806865585</c:v>
                </c:pt>
                <c:pt idx="13206">
                  <c:v>139.23981199593379</c:v>
                </c:pt>
                <c:pt idx="13207">
                  <c:v>154.09871821031729</c:v>
                </c:pt>
                <c:pt idx="13208">
                  <c:v>145.92928835197884</c:v>
                </c:pt>
                <c:pt idx="13209">
                  <c:v>116.06127178265203</c:v>
                </c:pt>
                <c:pt idx="13210">
                  <c:v>130.92017799703567</c:v>
                </c:pt>
                <c:pt idx="13211">
                  <c:v>145.77908421141927</c:v>
                </c:pt>
                <c:pt idx="13212">
                  <c:v>160.6379904258028</c:v>
                </c:pt>
                <c:pt idx="13213">
                  <c:v>175.49689664018646</c:v>
                </c:pt>
                <c:pt idx="13214">
                  <c:v>190.35580285457019</c:v>
                </c:pt>
                <c:pt idx="13215">
                  <c:v>122.75074813869708</c:v>
                </c:pt>
                <c:pt idx="13216">
                  <c:v>137.60965435308066</c:v>
                </c:pt>
                <c:pt idx="13217">
                  <c:v>152.46856056746446</c:v>
                </c:pt>
                <c:pt idx="13218">
                  <c:v>167.32746678184805</c:v>
                </c:pt>
                <c:pt idx="13219">
                  <c:v>182.18637299623171</c:v>
                </c:pt>
                <c:pt idx="13220">
                  <c:v>129.4402244947423</c:v>
                </c:pt>
                <c:pt idx="13221">
                  <c:v>144.29913070912602</c:v>
                </c:pt>
                <c:pt idx="13222">
                  <c:v>159.15803692350977</c:v>
                </c:pt>
                <c:pt idx="13223">
                  <c:v>174.01694313789315</c:v>
                </c:pt>
                <c:pt idx="13224">
                  <c:v>136.12970085078754</c:v>
                </c:pt>
                <c:pt idx="13225">
                  <c:v>150.98860706517127</c:v>
                </c:pt>
                <c:pt idx="13226">
                  <c:v>165.84751327955482</c:v>
                </c:pt>
                <c:pt idx="13227">
                  <c:v>142.81917720683282</c:v>
                </c:pt>
                <c:pt idx="13228">
                  <c:v>157.67808342121643</c:v>
                </c:pt>
                <c:pt idx="13229">
                  <c:v>149.50865356287787</c:v>
                </c:pt>
                <c:pt idx="13230">
                  <c:v>133.01958970564135</c:v>
                </c:pt>
                <c:pt idx="13231">
                  <c:v>147.87849592002499</c:v>
                </c:pt>
                <c:pt idx="13232">
                  <c:v>162.7374021344086</c:v>
                </c:pt>
                <c:pt idx="13233">
                  <c:v>177.59630834879221</c:v>
                </c:pt>
                <c:pt idx="13234">
                  <c:v>139.70906606168643</c:v>
                </c:pt>
                <c:pt idx="13235">
                  <c:v>154.56797227607009</c:v>
                </c:pt>
                <c:pt idx="13236">
                  <c:v>169.42687849045359</c:v>
                </c:pt>
                <c:pt idx="13237">
                  <c:v>146.39854241773168</c:v>
                </c:pt>
                <c:pt idx="13238">
                  <c:v>161.25744863211528</c:v>
                </c:pt>
                <c:pt idx="13239">
                  <c:v>153.08801877377698</c:v>
                </c:pt>
                <c:pt idx="13240">
                  <c:v>149.97790762863053</c:v>
                </c:pt>
                <c:pt idx="13241">
                  <c:v>164.83681384301426</c:v>
                </c:pt>
                <c:pt idx="13242">
                  <c:v>156.66738398467581</c:v>
                </c:pt>
                <c:pt idx="13243">
                  <c:v>107.06868655319541</c:v>
                </c:pt>
                <c:pt idx="13244">
                  <c:v>121.92759276757911</c:v>
                </c:pt>
                <c:pt idx="13245">
                  <c:v>136.78649898196269</c:v>
                </c:pt>
                <c:pt idx="13246">
                  <c:v>151.64540519634639</c:v>
                </c:pt>
                <c:pt idx="13247">
                  <c:v>166.50431141073</c:v>
                </c:pt>
                <c:pt idx="13248">
                  <c:v>181.36321762511375</c:v>
                </c:pt>
                <c:pt idx="13249">
                  <c:v>113.7581629092407</c:v>
                </c:pt>
                <c:pt idx="13250">
                  <c:v>128.61706912362425</c:v>
                </c:pt>
                <c:pt idx="13251">
                  <c:v>143.47597533800794</c:v>
                </c:pt>
                <c:pt idx="13252">
                  <c:v>158.33488155239152</c:v>
                </c:pt>
                <c:pt idx="13253">
                  <c:v>173.19378776677524</c:v>
                </c:pt>
                <c:pt idx="13254">
                  <c:v>120.4476392652858</c:v>
                </c:pt>
                <c:pt idx="13255">
                  <c:v>135.30654547966952</c:v>
                </c:pt>
                <c:pt idx="13256">
                  <c:v>150.16545169405316</c:v>
                </c:pt>
                <c:pt idx="13257">
                  <c:v>165.02435790843685</c:v>
                </c:pt>
                <c:pt idx="13258">
                  <c:v>127.13711562133096</c:v>
                </c:pt>
                <c:pt idx="13259">
                  <c:v>141.99602183571469</c:v>
                </c:pt>
                <c:pt idx="13260">
                  <c:v>156.85492805009829</c:v>
                </c:pt>
                <c:pt idx="13261">
                  <c:v>133.82659197737618</c:v>
                </c:pt>
                <c:pt idx="13262">
                  <c:v>148.68549819175988</c:v>
                </c:pt>
                <c:pt idx="13263">
                  <c:v>140.5160683334214</c:v>
                </c:pt>
                <c:pt idx="13264">
                  <c:v>124.02700447618487</c:v>
                </c:pt>
                <c:pt idx="13265">
                  <c:v>138.88591069056847</c:v>
                </c:pt>
                <c:pt idx="13266">
                  <c:v>153.74481690495202</c:v>
                </c:pt>
                <c:pt idx="13267">
                  <c:v>168.60372311933574</c:v>
                </c:pt>
                <c:pt idx="13268">
                  <c:v>130.71648083223008</c:v>
                </c:pt>
                <c:pt idx="13269">
                  <c:v>145.5753870466136</c:v>
                </c:pt>
                <c:pt idx="13270">
                  <c:v>160.43429326099735</c:v>
                </c:pt>
                <c:pt idx="13271">
                  <c:v>137.4059571882751</c:v>
                </c:pt>
                <c:pt idx="13272">
                  <c:v>152.26486340265888</c:v>
                </c:pt>
                <c:pt idx="13273">
                  <c:v>144.09543354432034</c:v>
                </c:pt>
                <c:pt idx="13274">
                  <c:v>140.98532239917412</c:v>
                </c:pt>
                <c:pt idx="13275">
                  <c:v>155.84422861355773</c:v>
                </c:pt>
                <c:pt idx="13276">
                  <c:v>147.67479875521931</c:v>
                </c:pt>
                <c:pt idx="13277">
                  <c:v>115.03441924672833</c:v>
                </c:pt>
                <c:pt idx="13278">
                  <c:v>129.893325461112</c:v>
                </c:pt>
                <c:pt idx="13279">
                  <c:v>144.75223167549564</c:v>
                </c:pt>
                <c:pt idx="13280">
                  <c:v>159.61113788987922</c:v>
                </c:pt>
                <c:pt idx="13281">
                  <c:v>121.7238956027735</c:v>
                </c:pt>
                <c:pt idx="13282">
                  <c:v>136.58280181715713</c:v>
                </c:pt>
                <c:pt idx="13283">
                  <c:v>151.44170803154088</c:v>
                </c:pt>
                <c:pt idx="13284">
                  <c:v>128.41337195881866</c:v>
                </c:pt>
                <c:pt idx="13285">
                  <c:v>143.27227817320238</c:v>
                </c:pt>
                <c:pt idx="13286">
                  <c:v>135.10284831486391</c:v>
                </c:pt>
                <c:pt idx="13287">
                  <c:v>131.99273716971766</c:v>
                </c:pt>
                <c:pt idx="13288">
                  <c:v>146.85164338410135</c:v>
                </c:pt>
                <c:pt idx="13289">
                  <c:v>138.68221352576285</c:v>
                </c:pt>
                <c:pt idx="13290">
                  <c:v>123.00015194026122</c:v>
                </c:pt>
                <c:pt idx="13291">
                  <c:v>137.85905815464483</c:v>
                </c:pt>
                <c:pt idx="13292">
                  <c:v>129.68962829630638</c:v>
                </c:pt>
                <c:pt idx="13293">
                  <c:v>105.08064676425622</c:v>
                </c:pt>
                <c:pt idx="13294">
                  <c:v>119.93955297863987</c:v>
                </c:pt>
                <c:pt idx="13295">
                  <c:v>134.79845919302349</c:v>
                </c:pt>
                <c:pt idx="13296">
                  <c:v>149.65736540740716</c:v>
                </c:pt>
                <c:pt idx="13297">
                  <c:v>164.51627162179071</c:v>
                </c:pt>
                <c:pt idx="13298">
                  <c:v>179.37517783617426</c:v>
                </c:pt>
                <c:pt idx="13299">
                  <c:v>194.23408405055815</c:v>
                </c:pt>
                <c:pt idx="13300">
                  <c:v>111.77012312030138</c:v>
                </c:pt>
                <c:pt idx="13301">
                  <c:v>126.62902933468504</c:v>
                </c:pt>
                <c:pt idx="13302">
                  <c:v>141.48793554906862</c:v>
                </c:pt>
                <c:pt idx="13303">
                  <c:v>156.34684176345237</c:v>
                </c:pt>
                <c:pt idx="13304">
                  <c:v>171.20574797783593</c:v>
                </c:pt>
                <c:pt idx="13305">
                  <c:v>186.06465419221951</c:v>
                </c:pt>
                <c:pt idx="13306">
                  <c:v>118.45959947634657</c:v>
                </c:pt>
                <c:pt idx="13307">
                  <c:v>133.31850569073012</c:v>
                </c:pt>
                <c:pt idx="13308">
                  <c:v>148.17741190511381</c:v>
                </c:pt>
                <c:pt idx="13309">
                  <c:v>163.03631811949739</c:v>
                </c:pt>
                <c:pt idx="13310">
                  <c:v>177.89522433388109</c:v>
                </c:pt>
                <c:pt idx="13311">
                  <c:v>125.14907583239176</c:v>
                </c:pt>
                <c:pt idx="13312">
                  <c:v>140.0079820467754</c:v>
                </c:pt>
                <c:pt idx="13313">
                  <c:v>154.866888261159</c:v>
                </c:pt>
                <c:pt idx="13314">
                  <c:v>169.72579447554264</c:v>
                </c:pt>
                <c:pt idx="13315">
                  <c:v>131.83855218843686</c:v>
                </c:pt>
                <c:pt idx="13316">
                  <c:v>146.69745840282053</c:v>
                </c:pt>
                <c:pt idx="13317">
                  <c:v>161.55636461720425</c:v>
                </c:pt>
                <c:pt idx="13318">
                  <c:v>138.52802854448208</c:v>
                </c:pt>
                <c:pt idx="13319">
                  <c:v>153.38693475886578</c:v>
                </c:pt>
                <c:pt idx="13320">
                  <c:v>145.21750490052733</c:v>
                </c:pt>
                <c:pt idx="13321">
                  <c:v>122.03896468724552</c:v>
                </c:pt>
                <c:pt idx="13322">
                  <c:v>136.89787090162915</c:v>
                </c:pt>
                <c:pt idx="13323">
                  <c:v>151.75677711601287</c:v>
                </c:pt>
                <c:pt idx="13324">
                  <c:v>166.61568333039651</c:v>
                </c:pt>
                <c:pt idx="13325">
                  <c:v>181.47458954478009</c:v>
                </c:pt>
                <c:pt idx="13326">
                  <c:v>128.72844104329067</c:v>
                </c:pt>
                <c:pt idx="13327">
                  <c:v>143.58734725767445</c:v>
                </c:pt>
                <c:pt idx="13328">
                  <c:v>158.44625347205803</c:v>
                </c:pt>
                <c:pt idx="13329">
                  <c:v>173.30515968644158</c:v>
                </c:pt>
                <c:pt idx="13330">
                  <c:v>135.41791739933592</c:v>
                </c:pt>
                <c:pt idx="13331">
                  <c:v>150.27682361371953</c:v>
                </c:pt>
                <c:pt idx="13332">
                  <c:v>165.13572982810322</c:v>
                </c:pt>
                <c:pt idx="13333">
                  <c:v>142.10739375538111</c:v>
                </c:pt>
                <c:pt idx="13334">
                  <c:v>156.96629996976469</c:v>
                </c:pt>
                <c:pt idx="13335">
                  <c:v>148.79687011142624</c:v>
                </c:pt>
                <c:pt idx="13336">
                  <c:v>138.99728261023481</c:v>
                </c:pt>
                <c:pt idx="13337">
                  <c:v>153.8561888246185</c:v>
                </c:pt>
                <c:pt idx="13338">
                  <c:v>168.71509503900216</c:v>
                </c:pt>
                <c:pt idx="13339">
                  <c:v>145.68675896628008</c:v>
                </c:pt>
                <c:pt idx="13340">
                  <c:v>160.54566518066369</c:v>
                </c:pt>
                <c:pt idx="13341">
                  <c:v>152.37623532232519</c:v>
                </c:pt>
                <c:pt idx="13342">
                  <c:v>155.95560053322419</c:v>
                </c:pt>
                <c:pt idx="13343">
                  <c:v>113.04637945778907</c:v>
                </c:pt>
                <c:pt idx="13344">
                  <c:v>127.90528567217277</c:v>
                </c:pt>
                <c:pt idx="13345">
                  <c:v>142.76419188655638</c:v>
                </c:pt>
                <c:pt idx="13346">
                  <c:v>157.62309810093996</c:v>
                </c:pt>
                <c:pt idx="13347">
                  <c:v>172.48200431532359</c:v>
                </c:pt>
                <c:pt idx="13348">
                  <c:v>119.73585581383421</c:v>
                </c:pt>
                <c:pt idx="13349">
                  <c:v>134.59476202821796</c:v>
                </c:pt>
                <c:pt idx="13350">
                  <c:v>149.45366824260154</c:v>
                </c:pt>
                <c:pt idx="13351">
                  <c:v>164.31257445698523</c:v>
                </c:pt>
                <c:pt idx="13352">
                  <c:v>126.42533216987951</c:v>
                </c:pt>
                <c:pt idx="13353">
                  <c:v>141.28423838426312</c:v>
                </c:pt>
                <c:pt idx="13354">
                  <c:v>156.1431445986467</c:v>
                </c:pt>
                <c:pt idx="13355">
                  <c:v>133.11480852592462</c:v>
                </c:pt>
                <c:pt idx="13356">
                  <c:v>147.97371474030828</c:v>
                </c:pt>
                <c:pt idx="13357">
                  <c:v>139.80428488196986</c:v>
                </c:pt>
                <c:pt idx="13358">
                  <c:v>130.00469738077834</c:v>
                </c:pt>
                <c:pt idx="13359">
                  <c:v>144.86360359516206</c:v>
                </c:pt>
                <c:pt idx="13360">
                  <c:v>159.72250980954573</c:v>
                </c:pt>
                <c:pt idx="13361">
                  <c:v>136.69417373682359</c:v>
                </c:pt>
                <c:pt idx="13362">
                  <c:v>151.55307995120722</c:v>
                </c:pt>
                <c:pt idx="13363">
                  <c:v>143.38365009286866</c:v>
                </c:pt>
                <c:pt idx="13364">
                  <c:v>146.96301530376775</c:v>
                </c:pt>
                <c:pt idx="13365">
                  <c:v>121.01211215132176</c:v>
                </c:pt>
                <c:pt idx="13366">
                  <c:v>135.87101836570554</c:v>
                </c:pt>
                <c:pt idx="13367">
                  <c:v>150.72992458008915</c:v>
                </c:pt>
                <c:pt idx="13368">
                  <c:v>127.70158850736703</c:v>
                </c:pt>
                <c:pt idx="13369">
                  <c:v>142.56049472175064</c:v>
                </c:pt>
                <c:pt idx="13370">
                  <c:v>134.39106486341231</c:v>
                </c:pt>
                <c:pt idx="13371">
                  <c:v>137.97043007431125</c:v>
                </c:pt>
                <c:pt idx="13372">
                  <c:v>128.97784484485476</c:v>
                </c:pt>
                <c:pt idx="13373">
                  <c:v>111.05833966884977</c:v>
                </c:pt>
                <c:pt idx="13374">
                  <c:v>125.91724588323331</c:v>
                </c:pt>
                <c:pt idx="13375">
                  <c:v>140.77615209761703</c:v>
                </c:pt>
                <c:pt idx="13376">
                  <c:v>155.63505831200067</c:v>
                </c:pt>
                <c:pt idx="13377">
                  <c:v>170.49396452638436</c:v>
                </c:pt>
                <c:pt idx="13378">
                  <c:v>185.35287074076797</c:v>
                </c:pt>
                <c:pt idx="13379">
                  <c:v>117.74781602489495</c:v>
                </c:pt>
                <c:pt idx="13380">
                  <c:v>132.60672223927861</c:v>
                </c:pt>
                <c:pt idx="13381">
                  <c:v>147.46562845366236</c:v>
                </c:pt>
                <c:pt idx="13382">
                  <c:v>162.3245346680458</c:v>
                </c:pt>
                <c:pt idx="13383">
                  <c:v>177.18344088242952</c:v>
                </c:pt>
                <c:pt idx="13384">
                  <c:v>124.43729238094019</c:v>
                </c:pt>
                <c:pt idx="13385">
                  <c:v>139.2961985953238</c:v>
                </c:pt>
                <c:pt idx="13386">
                  <c:v>154.15510480970747</c:v>
                </c:pt>
                <c:pt idx="13387">
                  <c:v>169.01401102409102</c:v>
                </c:pt>
                <c:pt idx="13388">
                  <c:v>131.12676873698524</c:v>
                </c:pt>
                <c:pt idx="13389">
                  <c:v>145.98567495136885</c:v>
                </c:pt>
                <c:pt idx="13390">
                  <c:v>160.84458116575266</c:v>
                </c:pt>
                <c:pt idx="13391">
                  <c:v>137.81624509303049</c:v>
                </c:pt>
                <c:pt idx="13392">
                  <c:v>152.67515130741413</c:v>
                </c:pt>
                <c:pt idx="13393">
                  <c:v>144.50572144907565</c:v>
                </c:pt>
                <c:pt idx="13394">
                  <c:v>128.01665759183916</c:v>
                </c:pt>
                <c:pt idx="13395">
                  <c:v>142.87556380622283</c:v>
                </c:pt>
                <c:pt idx="13396">
                  <c:v>157.73447002060641</c:v>
                </c:pt>
                <c:pt idx="13397">
                  <c:v>172.59337623498996</c:v>
                </c:pt>
                <c:pt idx="13398">
                  <c:v>134.70613394788433</c:v>
                </c:pt>
                <c:pt idx="13399">
                  <c:v>149.56504016226796</c:v>
                </c:pt>
                <c:pt idx="13400">
                  <c:v>164.42394637665151</c:v>
                </c:pt>
                <c:pt idx="13401">
                  <c:v>141.39561030392949</c:v>
                </c:pt>
                <c:pt idx="13402">
                  <c:v>156.2545165183131</c:v>
                </c:pt>
                <c:pt idx="13403">
                  <c:v>148.08508665997465</c:v>
                </c:pt>
                <c:pt idx="13404">
                  <c:v>144.97497551482846</c:v>
                </c:pt>
                <c:pt idx="13405">
                  <c:v>159.83388172921221</c:v>
                </c:pt>
                <c:pt idx="13406">
                  <c:v>151.66445187087359</c:v>
                </c:pt>
                <c:pt idx="13407">
                  <c:v>119.02407236238261</c:v>
                </c:pt>
                <c:pt idx="13408">
                  <c:v>133.88297857676628</c:v>
                </c:pt>
                <c:pt idx="13409">
                  <c:v>148.74188479114989</c:v>
                </c:pt>
                <c:pt idx="13410">
                  <c:v>163.60079100553352</c:v>
                </c:pt>
                <c:pt idx="13411">
                  <c:v>125.7135487184277</c:v>
                </c:pt>
                <c:pt idx="13412">
                  <c:v>140.57245493281152</c:v>
                </c:pt>
                <c:pt idx="13413">
                  <c:v>155.4313611471951</c:v>
                </c:pt>
                <c:pt idx="13414">
                  <c:v>132.40302507447302</c:v>
                </c:pt>
                <c:pt idx="13415">
                  <c:v>147.26193128885666</c:v>
                </c:pt>
                <c:pt idx="13416">
                  <c:v>139.09250143051818</c:v>
                </c:pt>
                <c:pt idx="13417">
                  <c:v>135.98239028537188</c:v>
                </c:pt>
                <c:pt idx="13418">
                  <c:v>150.8412964997556</c:v>
                </c:pt>
                <c:pt idx="13419">
                  <c:v>142.67186664141718</c:v>
                </c:pt>
                <c:pt idx="13420">
                  <c:v>126.98980505591545</c:v>
                </c:pt>
                <c:pt idx="13421">
                  <c:v>141.84871127029916</c:v>
                </c:pt>
                <c:pt idx="13422">
                  <c:v>133.67928141196057</c:v>
                </c:pt>
                <c:pt idx="13423">
                  <c:v>117.03603257344332</c:v>
                </c:pt>
                <c:pt idx="13424">
                  <c:v>131.89493878782707</c:v>
                </c:pt>
                <c:pt idx="13425">
                  <c:v>146.75384500221062</c:v>
                </c:pt>
                <c:pt idx="13426">
                  <c:v>161.61275121659426</c:v>
                </c:pt>
                <c:pt idx="13427">
                  <c:v>176.47165743097798</c:v>
                </c:pt>
                <c:pt idx="13428">
                  <c:v>123.72550892948851</c:v>
                </c:pt>
                <c:pt idx="13429">
                  <c:v>138.58441514387201</c:v>
                </c:pt>
                <c:pt idx="13430">
                  <c:v>153.44332135825584</c:v>
                </c:pt>
                <c:pt idx="13431">
                  <c:v>168.30222757263948</c:v>
                </c:pt>
                <c:pt idx="13432">
                  <c:v>130.41498528553365</c:v>
                </c:pt>
                <c:pt idx="13433">
                  <c:v>145.27389149991737</c:v>
                </c:pt>
                <c:pt idx="13434">
                  <c:v>160.13279771430092</c:v>
                </c:pt>
                <c:pt idx="13435">
                  <c:v>137.10446164157881</c:v>
                </c:pt>
                <c:pt idx="13436">
                  <c:v>151.96336785596242</c:v>
                </c:pt>
                <c:pt idx="13437">
                  <c:v>143.79393799762408</c:v>
                </c:pt>
                <c:pt idx="13438">
                  <c:v>133.99435049643262</c:v>
                </c:pt>
                <c:pt idx="13439">
                  <c:v>148.85325671081628</c:v>
                </c:pt>
                <c:pt idx="13440">
                  <c:v>163.71216292519989</c:v>
                </c:pt>
                <c:pt idx="13441">
                  <c:v>140.68382685247798</c:v>
                </c:pt>
                <c:pt idx="13442">
                  <c:v>155.5427330668615</c:v>
                </c:pt>
                <c:pt idx="13443">
                  <c:v>147.37330320852303</c:v>
                </c:pt>
                <c:pt idx="13444">
                  <c:v>150.95266841942188</c:v>
                </c:pt>
                <c:pt idx="13445">
                  <c:v>125.00176526697611</c:v>
                </c:pt>
                <c:pt idx="13446">
                  <c:v>139.86067148135976</c:v>
                </c:pt>
                <c:pt idx="13447">
                  <c:v>154.7195776957434</c:v>
                </c:pt>
                <c:pt idx="13448">
                  <c:v>131.69124162302131</c:v>
                </c:pt>
                <c:pt idx="13449">
                  <c:v>146.55014783740495</c:v>
                </c:pt>
                <c:pt idx="13450">
                  <c:v>138.38071797906645</c:v>
                </c:pt>
                <c:pt idx="13451">
                  <c:v>141.96008318996547</c:v>
                </c:pt>
                <c:pt idx="13452">
                  <c:v>132.96749796050909</c:v>
                </c:pt>
                <c:pt idx="13453">
                  <c:v>123.01372547803682</c:v>
                </c:pt>
                <c:pt idx="13454">
                  <c:v>137.87263169242047</c:v>
                </c:pt>
                <c:pt idx="13455">
                  <c:v>152.73153790680416</c:v>
                </c:pt>
                <c:pt idx="13456">
                  <c:v>167.59044412118783</c:v>
                </c:pt>
                <c:pt idx="13457">
                  <c:v>129.70320183408205</c:v>
                </c:pt>
                <c:pt idx="13458">
                  <c:v>144.56210804846575</c:v>
                </c:pt>
                <c:pt idx="13459">
                  <c:v>159.42101426284941</c:v>
                </c:pt>
                <c:pt idx="13460">
                  <c:v>136.39267819012719</c:v>
                </c:pt>
                <c:pt idx="13461">
                  <c:v>151.25158440451088</c:v>
                </c:pt>
                <c:pt idx="13462">
                  <c:v>143.08215454617246</c:v>
                </c:pt>
                <c:pt idx="13463">
                  <c:v>139.97204340102624</c:v>
                </c:pt>
                <c:pt idx="13464">
                  <c:v>154.83094961540991</c:v>
                </c:pt>
                <c:pt idx="13465">
                  <c:v>146.66151975707132</c:v>
                </c:pt>
                <c:pt idx="13466">
                  <c:v>130.97945817156972</c:v>
                </c:pt>
                <c:pt idx="13467">
                  <c:v>145.83836438595333</c:v>
                </c:pt>
                <c:pt idx="13468">
                  <c:v>137.66893452761485</c:v>
                </c:pt>
                <c:pt idx="13469">
                  <c:v>128.99141838263043</c:v>
                </c:pt>
                <c:pt idx="13470">
                  <c:v>143.85032459701407</c:v>
                </c:pt>
                <c:pt idx="13471">
                  <c:v>158.7092308113977</c:v>
                </c:pt>
                <c:pt idx="13472">
                  <c:v>135.68089473867562</c:v>
                </c:pt>
                <c:pt idx="13473">
                  <c:v>150.53980095305926</c:v>
                </c:pt>
                <c:pt idx="13474">
                  <c:v>142.37037109472078</c:v>
                </c:pt>
                <c:pt idx="13475">
                  <c:v>145.94973630561975</c:v>
                </c:pt>
                <c:pt idx="13476">
                  <c:v>136.95715107616326</c:v>
                </c:pt>
                <c:pt idx="13477">
                  <c:v>134.96911128722405</c:v>
                </c:pt>
                <c:pt idx="13478">
                  <c:v>149.82801750160772</c:v>
                </c:pt>
                <c:pt idx="13479">
                  <c:v>141.6585876432691</c:v>
                </c:pt>
                <c:pt idx="13480">
                  <c:v>140.94680419181751</c:v>
                </c:pt>
                <c:pt idx="13481">
                  <c:v>94.893166861176041</c:v>
                </c:pt>
                <c:pt idx="13482">
                  <c:v>109.75207307555957</c:v>
                </c:pt>
                <c:pt idx="13483">
                  <c:v>124.61097928994319</c:v>
                </c:pt>
                <c:pt idx="13484">
                  <c:v>139.46988550432692</c:v>
                </c:pt>
                <c:pt idx="13485">
                  <c:v>154.32879171871056</c:v>
                </c:pt>
                <c:pt idx="13486">
                  <c:v>169.18769793309417</c:v>
                </c:pt>
                <c:pt idx="13487">
                  <c:v>184.04660414747781</c:v>
                </c:pt>
                <c:pt idx="13488">
                  <c:v>198.9055103618613</c:v>
                </c:pt>
                <c:pt idx="13489">
                  <c:v>213.76441657624511</c:v>
                </c:pt>
                <c:pt idx="13490">
                  <c:v>101.58264321722115</c:v>
                </c:pt>
                <c:pt idx="13491">
                  <c:v>116.44154943160473</c:v>
                </c:pt>
                <c:pt idx="13492">
                  <c:v>131.30045564598842</c:v>
                </c:pt>
                <c:pt idx="13493">
                  <c:v>146.15936186037203</c:v>
                </c:pt>
                <c:pt idx="13494">
                  <c:v>161.01826807475567</c:v>
                </c:pt>
                <c:pt idx="13495">
                  <c:v>175.8771742891393</c:v>
                </c:pt>
                <c:pt idx="13496">
                  <c:v>190.73608050352306</c:v>
                </c:pt>
                <c:pt idx="13497">
                  <c:v>205.59498671790661</c:v>
                </c:pt>
                <c:pt idx="13498">
                  <c:v>108.27211957326629</c:v>
                </c:pt>
                <c:pt idx="13499">
                  <c:v>123.13102578765006</c:v>
                </c:pt>
                <c:pt idx="13500">
                  <c:v>137.9899320020335</c:v>
                </c:pt>
                <c:pt idx="13501">
                  <c:v>152.84883821641728</c:v>
                </c:pt>
                <c:pt idx="13502">
                  <c:v>167.70774443080109</c:v>
                </c:pt>
                <c:pt idx="13503">
                  <c:v>182.56665064518461</c:v>
                </c:pt>
                <c:pt idx="13504">
                  <c:v>197.4255568595683</c:v>
                </c:pt>
                <c:pt idx="13505">
                  <c:v>114.9615959293115</c:v>
                </c:pt>
                <c:pt idx="13506">
                  <c:v>129.82050214369511</c:v>
                </c:pt>
                <c:pt idx="13507">
                  <c:v>144.67940835807875</c:v>
                </c:pt>
                <c:pt idx="13508">
                  <c:v>159.53831457246241</c:v>
                </c:pt>
                <c:pt idx="13509">
                  <c:v>174.39722078684611</c:v>
                </c:pt>
                <c:pt idx="13510">
                  <c:v>189.25612700122986</c:v>
                </c:pt>
                <c:pt idx="13511">
                  <c:v>121.65107228535659</c:v>
                </c:pt>
                <c:pt idx="13512">
                  <c:v>136.50997849974038</c:v>
                </c:pt>
                <c:pt idx="13513">
                  <c:v>151.36888471412391</c:v>
                </c:pt>
                <c:pt idx="13514">
                  <c:v>166.2277909285076</c:v>
                </c:pt>
                <c:pt idx="13515">
                  <c:v>181.0866971428913</c:v>
                </c:pt>
                <c:pt idx="13516">
                  <c:v>128.34054864140182</c:v>
                </c:pt>
                <c:pt idx="13517">
                  <c:v>143.19945485578549</c:v>
                </c:pt>
                <c:pt idx="13518">
                  <c:v>158.05836107016918</c:v>
                </c:pt>
                <c:pt idx="13519">
                  <c:v>172.91726728455276</c:v>
                </c:pt>
                <c:pt idx="13520">
                  <c:v>135.03002499744707</c:v>
                </c:pt>
                <c:pt idx="13521">
                  <c:v>149.88893121183071</c:v>
                </c:pt>
                <c:pt idx="13522">
                  <c:v>164.74783742621426</c:v>
                </c:pt>
                <c:pt idx="13523">
                  <c:v>141.71950135349218</c:v>
                </c:pt>
                <c:pt idx="13524">
                  <c:v>156.5784075678759</c:v>
                </c:pt>
                <c:pt idx="13525">
                  <c:v>148.4089777095374</c:v>
                </c:pt>
                <c:pt idx="13526">
                  <c:v>111.85148478416528</c:v>
                </c:pt>
                <c:pt idx="13527">
                  <c:v>126.71039099854895</c:v>
                </c:pt>
                <c:pt idx="13528">
                  <c:v>141.56929721293255</c:v>
                </c:pt>
                <c:pt idx="13529">
                  <c:v>156.42820342731613</c:v>
                </c:pt>
                <c:pt idx="13530">
                  <c:v>171.28710964169994</c:v>
                </c:pt>
                <c:pt idx="13531">
                  <c:v>186.14601585608347</c:v>
                </c:pt>
                <c:pt idx="13532">
                  <c:v>201.00492207046722</c:v>
                </c:pt>
                <c:pt idx="13533">
                  <c:v>118.5409611402105</c:v>
                </c:pt>
                <c:pt idx="13534">
                  <c:v>133.39986735459411</c:v>
                </c:pt>
                <c:pt idx="13535">
                  <c:v>148.25877356897777</c:v>
                </c:pt>
                <c:pt idx="13536">
                  <c:v>163.11767978336144</c:v>
                </c:pt>
                <c:pt idx="13537">
                  <c:v>177.97658599774505</c:v>
                </c:pt>
                <c:pt idx="13538">
                  <c:v>192.83549221212868</c:v>
                </c:pt>
                <c:pt idx="13539">
                  <c:v>125.23043749625563</c:v>
                </c:pt>
                <c:pt idx="13540">
                  <c:v>140.08934371063927</c:v>
                </c:pt>
                <c:pt idx="13541">
                  <c:v>154.94824992502296</c:v>
                </c:pt>
                <c:pt idx="13542">
                  <c:v>169.8071561394066</c:v>
                </c:pt>
                <c:pt idx="13543">
                  <c:v>184.66606235379018</c:v>
                </c:pt>
                <c:pt idx="13544">
                  <c:v>131.91991385230079</c:v>
                </c:pt>
                <c:pt idx="13545">
                  <c:v>146.77882006668455</c:v>
                </c:pt>
                <c:pt idx="13546">
                  <c:v>161.63772628106813</c:v>
                </c:pt>
                <c:pt idx="13547">
                  <c:v>176.49663249545176</c:v>
                </c:pt>
                <c:pt idx="13548">
                  <c:v>138.6093902083461</c:v>
                </c:pt>
                <c:pt idx="13549">
                  <c:v>153.46829642272971</c:v>
                </c:pt>
                <c:pt idx="13550">
                  <c:v>168.32720263711323</c:v>
                </c:pt>
                <c:pt idx="13551">
                  <c:v>145.29886656439118</c:v>
                </c:pt>
                <c:pt idx="13552">
                  <c:v>160.15777277877476</c:v>
                </c:pt>
                <c:pt idx="13553">
                  <c:v>151.98834292043639</c:v>
                </c:pt>
                <c:pt idx="13554">
                  <c:v>128.80980270715452</c:v>
                </c:pt>
                <c:pt idx="13555">
                  <c:v>143.66870892153827</c:v>
                </c:pt>
                <c:pt idx="13556">
                  <c:v>158.52761513592174</c:v>
                </c:pt>
                <c:pt idx="13557">
                  <c:v>173.38652135030551</c:v>
                </c:pt>
                <c:pt idx="13558">
                  <c:v>188.24542756468921</c:v>
                </c:pt>
                <c:pt idx="13559">
                  <c:v>135.49927906319991</c:v>
                </c:pt>
                <c:pt idx="13560">
                  <c:v>150.35818527758346</c:v>
                </c:pt>
                <c:pt idx="13561">
                  <c:v>165.21709149196715</c:v>
                </c:pt>
                <c:pt idx="13562">
                  <c:v>180.07599770635079</c:v>
                </c:pt>
                <c:pt idx="13563">
                  <c:v>142.18875541924493</c:v>
                </c:pt>
                <c:pt idx="13564">
                  <c:v>157.04766163362851</c:v>
                </c:pt>
                <c:pt idx="13565">
                  <c:v>171.90656784801223</c:v>
                </c:pt>
                <c:pt idx="13566">
                  <c:v>148.87823177529017</c:v>
                </c:pt>
                <c:pt idx="13567">
                  <c:v>163.73713798967376</c:v>
                </c:pt>
                <c:pt idx="13568">
                  <c:v>155.56770813133531</c:v>
                </c:pt>
                <c:pt idx="13569">
                  <c:v>145.76812063014393</c:v>
                </c:pt>
                <c:pt idx="13570">
                  <c:v>160.62702684452765</c:v>
                </c:pt>
                <c:pt idx="13571">
                  <c:v>175.48593305891129</c:v>
                </c:pt>
                <c:pt idx="13572">
                  <c:v>152.45759698618906</c:v>
                </c:pt>
                <c:pt idx="13573">
                  <c:v>167.31650320057264</c:v>
                </c:pt>
                <c:pt idx="13574">
                  <c:v>159.14707334223419</c:v>
                </c:pt>
                <c:pt idx="13575">
                  <c:v>162.72643855313331</c:v>
                </c:pt>
                <c:pt idx="13576">
                  <c:v>102.85889955470873</c:v>
                </c:pt>
                <c:pt idx="13577">
                  <c:v>117.71780576909251</c:v>
                </c:pt>
                <c:pt idx="13578">
                  <c:v>132.57671198347606</c:v>
                </c:pt>
                <c:pt idx="13579">
                  <c:v>147.43561819785981</c:v>
                </c:pt>
                <c:pt idx="13580">
                  <c:v>162.29452441224339</c:v>
                </c:pt>
                <c:pt idx="13581">
                  <c:v>177.15343062662691</c:v>
                </c:pt>
                <c:pt idx="13582">
                  <c:v>192.01233684101064</c:v>
                </c:pt>
                <c:pt idx="13583">
                  <c:v>109.54837591075402</c:v>
                </c:pt>
                <c:pt idx="13584">
                  <c:v>124.40728212513766</c:v>
                </c:pt>
                <c:pt idx="13585">
                  <c:v>139.26618833952122</c:v>
                </c:pt>
                <c:pt idx="13586">
                  <c:v>154.12509455390494</c:v>
                </c:pt>
                <c:pt idx="13587">
                  <c:v>168.9840007682885</c:v>
                </c:pt>
                <c:pt idx="13588">
                  <c:v>183.84290698267228</c:v>
                </c:pt>
                <c:pt idx="13589">
                  <c:v>116.23785226679914</c:v>
                </c:pt>
                <c:pt idx="13590">
                  <c:v>131.09675848118277</c:v>
                </c:pt>
                <c:pt idx="13591">
                  <c:v>145.95566469556638</c:v>
                </c:pt>
                <c:pt idx="13592">
                  <c:v>160.81457090995013</c:v>
                </c:pt>
                <c:pt idx="13593">
                  <c:v>175.67347712433383</c:v>
                </c:pt>
                <c:pt idx="13594">
                  <c:v>122.92732862284436</c:v>
                </c:pt>
                <c:pt idx="13595">
                  <c:v>137.78623483722791</c:v>
                </c:pt>
                <c:pt idx="13596">
                  <c:v>152.64514105161157</c:v>
                </c:pt>
                <c:pt idx="13597">
                  <c:v>167.50404726599527</c:v>
                </c:pt>
                <c:pt idx="13598">
                  <c:v>129.61680497888952</c:v>
                </c:pt>
                <c:pt idx="13599">
                  <c:v>144.47571119327313</c:v>
                </c:pt>
                <c:pt idx="13600">
                  <c:v>159.33461740765671</c:v>
                </c:pt>
                <c:pt idx="13601">
                  <c:v>136.30628133493462</c:v>
                </c:pt>
                <c:pt idx="13602">
                  <c:v>151.16518754931843</c:v>
                </c:pt>
                <c:pt idx="13603">
                  <c:v>142.99575769097987</c:v>
                </c:pt>
                <c:pt idx="13604">
                  <c:v>119.81721747769812</c:v>
                </c:pt>
                <c:pt idx="13605">
                  <c:v>134.67612369208177</c:v>
                </c:pt>
                <c:pt idx="13606">
                  <c:v>149.53502990646547</c:v>
                </c:pt>
                <c:pt idx="13607">
                  <c:v>164.39393612084896</c:v>
                </c:pt>
                <c:pt idx="13608">
                  <c:v>179.2528423352326</c:v>
                </c:pt>
                <c:pt idx="13609">
                  <c:v>126.50669383374334</c:v>
                </c:pt>
                <c:pt idx="13610">
                  <c:v>141.36560004812694</c:v>
                </c:pt>
                <c:pt idx="13611">
                  <c:v>156.22450626251063</c:v>
                </c:pt>
                <c:pt idx="13612">
                  <c:v>171.08341247689427</c:v>
                </c:pt>
                <c:pt idx="13613">
                  <c:v>133.19617018978846</c:v>
                </c:pt>
                <c:pt idx="13614">
                  <c:v>148.05507640417215</c:v>
                </c:pt>
                <c:pt idx="13615">
                  <c:v>162.91398261855582</c:v>
                </c:pt>
                <c:pt idx="13616">
                  <c:v>139.88564654583368</c:v>
                </c:pt>
                <c:pt idx="13617">
                  <c:v>154.74455276021729</c:v>
                </c:pt>
                <c:pt idx="13618">
                  <c:v>146.57512290187881</c:v>
                </c:pt>
                <c:pt idx="13619">
                  <c:v>136.77553540068737</c:v>
                </c:pt>
                <c:pt idx="13620">
                  <c:v>151.63444161507121</c:v>
                </c:pt>
                <c:pt idx="13621">
                  <c:v>166.49334782945479</c:v>
                </c:pt>
                <c:pt idx="13622">
                  <c:v>143.46501175673265</c:v>
                </c:pt>
                <c:pt idx="13623">
                  <c:v>158.32391797111632</c:v>
                </c:pt>
                <c:pt idx="13624">
                  <c:v>150.15448811277784</c:v>
                </c:pt>
                <c:pt idx="13625">
                  <c:v>153.73385332367687</c:v>
                </c:pt>
                <c:pt idx="13626">
                  <c:v>110.82463224824163</c:v>
                </c:pt>
                <c:pt idx="13627">
                  <c:v>125.68353846262534</c:v>
                </c:pt>
                <c:pt idx="13628">
                  <c:v>140.54244467700889</c:v>
                </c:pt>
                <c:pt idx="13629">
                  <c:v>155.40135089139255</c:v>
                </c:pt>
                <c:pt idx="13630">
                  <c:v>170.26025710577628</c:v>
                </c:pt>
                <c:pt idx="13631">
                  <c:v>117.51410860428693</c:v>
                </c:pt>
                <c:pt idx="13632">
                  <c:v>132.37301481867044</c:v>
                </c:pt>
                <c:pt idx="13633">
                  <c:v>147.23192103305408</c:v>
                </c:pt>
                <c:pt idx="13634">
                  <c:v>162.09082724743772</c:v>
                </c:pt>
                <c:pt idx="13635">
                  <c:v>124.20358496033197</c:v>
                </c:pt>
                <c:pt idx="13636">
                  <c:v>139.06249117471569</c:v>
                </c:pt>
                <c:pt idx="13637">
                  <c:v>153.9213973890993</c:v>
                </c:pt>
                <c:pt idx="13638">
                  <c:v>130.8930613163773</c:v>
                </c:pt>
                <c:pt idx="13639">
                  <c:v>145.75196753076085</c:v>
                </c:pt>
                <c:pt idx="13640">
                  <c:v>137.5825376724224</c:v>
                </c:pt>
                <c:pt idx="13641">
                  <c:v>127.78295017123094</c:v>
                </c:pt>
                <c:pt idx="13642">
                  <c:v>142.64185638561463</c:v>
                </c:pt>
                <c:pt idx="13643">
                  <c:v>157.50076259999832</c:v>
                </c:pt>
                <c:pt idx="13644">
                  <c:v>134.4724265272761</c:v>
                </c:pt>
                <c:pt idx="13645">
                  <c:v>149.33133274165971</c:v>
                </c:pt>
                <c:pt idx="13646">
                  <c:v>141.16190288332129</c:v>
                </c:pt>
                <c:pt idx="13647">
                  <c:v>144.74126809422037</c:v>
                </c:pt>
                <c:pt idx="13648">
                  <c:v>118.79036494177453</c:v>
                </c:pt>
                <c:pt idx="13649">
                  <c:v>133.64927115615814</c:v>
                </c:pt>
                <c:pt idx="13650">
                  <c:v>148.50817737054183</c:v>
                </c:pt>
                <c:pt idx="13651">
                  <c:v>125.47984129781965</c:v>
                </c:pt>
                <c:pt idx="13652">
                  <c:v>140.33874751220335</c:v>
                </c:pt>
                <c:pt idx="13653">
                  <c:v>132.16931765386479</c:v>
                </c:pt>
                <c:pt idx="13654">
                  <c:v>135.74868286476388</c:v>
                </c:pt>
                <c:pt idx="13655">
                  <c:v>126.75609763530741</c:v>
                </c:pt>
                <c:pt idx="13656">
                  <c:v>100.8708597657695</c:v>
                </c:pt>
                <c:pt idx="13657">
                  <c:v>115.72976598015312</c:v>
                </c:pt>
                <c:pt idx="13658">
                  <c:v>130.58867219453683</c:v>
                </c:pt>
                <c:pt idx="13659">
                  <c:v>145.44757840892052</c:v>
                </c:pt>
                <c:pt idx="13660">
                  <c:v>160.30648462330402</c:v>
                </c:pt>
                <c:pt idx="13661">
                  <c:v>175.16539083768768</c:v>
                </c:pt>
                <c:pt idx="13662">
                  <c:v>190.02429705207149</c:v>
                </c:pt>
                <c:pt idx="13663">
                  <c:v>204.88320326645507</c:v>
                </c:pt>
                <c:pt idx="13664">
                  <c:v>107.56033612181471</c:v>
                </c:pt>
                <c:pt idx="13665">
                  <c:v>122.41924233619831</c:v>
                </c:pt>
                <c:pt idx="13666">
                  <c:v>137.27814855058188</c:v>
                </c:pt>
                <c:pt idx="13667">
                  <c:v>152.13705476496557</c:v>
                </c:pt>
                <c:pt idx="13668">
                  <c:v>166.99596097934926</c:v>
                </c:pt>
                <c:pt idx="13669">
                  <c:v>181.85486719373284</c:v>
                </c:pt>
                <c:pt idx="13670">
                  <c:v>196.71377340811668</c:v>
                </c:pt>
                <c:pt idx="13671">
                  <c:v>114.24981247785983</c:v>
                </c:pt>
                <c:pt idx="13672">
                  <c:v>129.10871869224337</c:v>
                </c:pt>
                <c:pt idx="13673">
                  <c:v>143.96762490662718</c:v>
                </c:pt>
                <c:pt idx="13674">
                  <c:v>158.82653112101079</c:v>
                </c:pt>
                <c:pt idx="13675">
                  <c:v>173.68543733539445</c:v>
                </c:pt>
                <c:pt idx="13676">
                  <c:v>188.54434354977795</c:v>
                </c:pt>
                <c:pt idx="13677">
                  <c:v>120.93928883390501</c:v>
                </c:pt>
                <c:pt idx="13678">
                  <c:v>135.79819504828865</c:v>
                </c:pt>
                <c:pt idx="13679">
                  <c:v>150.65710126267246</c:v>
                </c:pt>
                <c:pt idx="13680">
                  <c:v>165.51600747705601</c:v>
                </c:pt>
                <c:pt idx="13681">
                  <c:v>180.37491369143959</c:v>
                </c:pt>
                <c:pt idx="13682">
                  <c:v>127.62876518995023</c:v>
                </c:pt>
                <c:pt idx="13683">
                  <c:v>142.48767140433392</c:v>
                </c:pt>
                <c:pt idx="13684">
                  <c:v>157.34657761871762</c:v>
                </c:pt>
                <c:pt idx="13685">
                  <c:v>172.20548383310108</c:v>
                </c:pt>
                <c:pt idx="13686">
                  <c:v>134.31824154599542</c:v>
                </c:pt>
                <c:pt idx="13687">
                  <c:v>149.17714776037909</c:v>
                </c:pt>
                <c:pt idx="13688">
                  <c:v>164.03605397476275</c:v>
                </c:pt>
                <c:pt idx="13689">
                  <c:v>141.00771790204055</c:v>
                </c:pt>
                <c:pt idx="13690">
                  <c:v>155.86662411642419</c:v>
                </c:pt>
                <c:pt idx="13691">
                  <c:v>147.6971942580858</c:v>
                </c:pt>
                <c:pt idx="13692">
                  <c:v>117.82917768875882</c:v>
                </c:pt>
                <c:pt idx="13693">
                  <c:v>132.6880839031424</c:v>
                </c:pt>
                <c:pt idx="13694">
                  <c:v>147.54699011752609</c:v>
                </c:pt>
                <c:pt idx="13695">
                  <c:v>162.40589633190979</c:v>
                </c:pt>
                <c:pt idx="13696">
                  <c:v>177.26480254629348</c:v>
                </c:pt>
                <c:pt idx="13697">
                  <c:v>192.12370876067695</c:v>
                </c:pt>
                <c:pt idx="13698">
                  <c:v>124.51865404480404</c:v>
                </c:pt>
                <c:pt idx="13699">
                  <c:v>139.37756025918767</c:v>
                </c:pt>
                <c:pt idx="13700">
                  <c:v>154.23646647357128</c:v>
                </c:pt>
                <c:pt idx="13701">
                  <c:v>169.09537268795498</c:v>
                </c:pt>
                <c:pt idx="13702">
                  <c:v>183.95427890233853</c:v>
                </c:pt>
                <c:pt idx="13703">
                  <c:v>131.2081304008492</c:v>
                </c:pt>
                <c:pt idx="13704">
                  <c:v>146.06703661523287</c:v>
                </c:pt>
                <c:pt idx="13705">
                  <c:v>160.92594282961639</c:v>
                </c:pt>
                <c:pt idx="13706">
                  <c:v>175.78484904400023</c:v>
                </c:pt>
                <c:pt idx="13707">
                  <c:v>137.89760675689439</c:v>
                </c:pt>
                <c:pt idx="13708">
                  <c:v>152.7565129712782</c:v>
                </c:pt>
                <c:pt idx="13709">
                  <c:v>167.61541918566166</c:v>
                </c:pt>
                <c:pt idx="13710">
                  <c:v>144.58708311293952</c:v>
                </c:pt>
                <c:pt idx="13711">
                  <c:v>159.44598932732322</c:v>
                </c:pt>
                <c:pt idx="13712">
                  <c:v>151.27655946898471</c:v>
                </c:pt>
                <c:pt idx="13713">
                  <c:v>134.7874956117482</c:v>
                </c:pt>
                <c:pt idx="13714">
                  <c:v>149.64640182613178</c:v>
                </c:pt>
                <c:pt idx="13715">
                  <c:v>164.50530804051547</c:v>
                </c:pt>
                <c:pt idx="13716">
                  <c:v>179.36421425489914</c:v>
                </c:pt>
                <c:pt idx="13717">
                  <c:v>141.47697196779339</c:v>
                </c:pt>
                <c:pt idx="13718">
                  <c:v>156.33587818217705</c:v>
                </c:pt>
                <c:pt idx="13719">
                  <c:v>171.19478439656075</c:v>
                </c:pt>
                <c:pt idx="13720">
                  <c:v>148.16644832383849</c:v>
                </c:pt>
                <c:pt idx="13721">
                  <c:v>163.0253545382223</c:v>
                </c:pt>
                <c:pt idx="13722">
                  <c:v>154.85592467988369</c:v>
                </c:pt>
                <c:pt idx="13723">
                  <c:v>151.74581353473752</c:v>
                </c:pt>
                <c:pt idx="13724">
                  <c:v>166.60471974912113</c:v>
                </c:pt>
                <c:pt idx="13725">
                  <c:v>158.43528989078271</c:v>
                </c:pt>
                <c:pt idx="13726">
                  <c:v>108.83659245930237</c:v>
                </c:pt>
                <c:pt idx="13727">
                  <c:v>123.695498673686</c:v>
                </c:pt>
                <c:pt idx="13728">
                  <c:v>138.55440488806968</c:v>
                </c:pt>
                <c:pt idx="13729">
                  <c:v>153.41331110245324</c:v>
                </c:pt>
                <c:pt idx="13730">
                  <c:v>168.27221731683707</c:v>
                </c:pt>
                <c:pt idx="13731">
                  <c:v>183.13112353122068</c:v>
                </c:pt>
                <c:pt idx="13732">
                  <c:v>115.52606881534754</c:v>
                </c:pt>
                <c:pt idx="13733">
                  <c:v>130.38497502973118</c:v>
                </c:pt>
                <c:pt idx="13734">
                  <c:v>145.24388124411496</c:v>
                </c:pt>
                <c:pt idx="13735">
                  <c:v>160.10278745849843</c:v>
                </c:pt>
                <c:pt idx="13736">
                  <c:v>174.96169367288212</c:v>
                </c:pt>
                <c:pt idx="13737">
                  <c:v>122.21554517139269</c:v>
                </c:pt>
                <c:pt idx="13738">
                  <c:v>137.07445138577637</c:v>
                </c:pt>
                <c:pt idx="13739">
                  <c:v>151.93335760016001</c:v>
                </c:pt>
                <c:pt idx="13740">
                  <c:v>166.79226381454373</c:v>
                </c:pt>
                <c:pt idx="13741">
                  <c:v>128.90502152743792</c:v>
                </c:pt>
                <c:pt idx="13742">
                  <c:v>143.7639277418215</c:v>
                </c:pt>
                <c:pt idx="13743">
                  <c:v>158.62283395620523</c:v>
                </c:pt>
                <c:pt idx="13744">
                  <c:v>135.59449788348306</c:v>
                </c:pt>
                <c:pt idx="13745">
                  <c:v>150.45340409786664</c:v>
                </c:pt>
                <c:pt idx="13746">
                  <c:v>142.28397423952831</c:v>
                </c:pt>
                <c:pt idx="13747">
                  <c:v>125.79491038229165</c:v>
                </c:pt>
                <c:pt idx="13748">
                  <c:v>140.65381659667543</c:v>
                </c:pt>
                <c:pt idx="13749">
                  <c:v>155.51272281105898</c:v>
                </c:pt>
                <c:pt idx="13750">
                  <c:v>170.3716290254425</c:v>
                </c:pt>
                <c:pt idx="13751">
                  <c:v>132.48438673833684</c:v>
                </c:pt>
                <c:pt idx="13752">
                  <c:v>147.34329295272056</c:v>
                </c:pt>
                <c:pt idx="13753">
                  <c:v>162.20219916710423</c:v>
                </c:pt>
                <c:pt idx="13754">
                  <c:v>139.17386309438217</c:v>
                </c:pt>
                <c:pt idx="13755">
                  <c:v>154.03276930876564</c:v>
                </c:pt>
                <c:pt idx="13756">
                  <c:v>145.86333945042719</c:v>
                </c:pt>
                <c:pt idx="13757">
                  <c:v>142.75322830528106</c:v>
                </c:pt>
                <c:pt idx="13758">
                  <c:v>157.61213451966466</c:v>
                </c:pt>
                <c:pt idx="13759">
                  <c:v>149.44270466132616</c:v>
                </c:pt>
                <c:pt idx="13760">
                  <c:v>116.80232515283524</c:v>
                </c:pt>
                <c:pt idx="13761">
                  <c:v>131.66123136721882</c:v>
                </c:pt>
                <c:pt idx="13762">
                  <c:v>146.52013758160246</c:v>
                </c:pt>
                <c:pt idx="13763">
                  <c:v>161.37904379598623</c:v>
                </c:pt>
                <c:pt idx="13764">
                  <c:v>123.49180150888039</c:v>
                </c:pt>
                <c:pt idx="13765">
                  <c:v>138.35070772326415</c:v>
                </c:pt>
                <c:pt idx="13766">
                  <c:v>153.2096139376477</c:v>
                </c:pt>
                <c:pt idx="13767">
                  <c:v>130.18127786492559</c:v>
                </c:pt>
                <c:pt idx="13768">
                  <c:v>145.04018407930914</c:v>
                </c:pt>
                <c:pt idx="13769">
                  <c:v>136.87075422097075</c:v>
                </c:pt>
                <c:pt idx="13770">
                  <c:v>133.76064307582456</c:v>
                </c:pt>
                <c:pt idx="13771">
                  <c:v>148.61954929020834</c:v>
                </c:pt>
                <c:pt idx="13772">
                  <c:v>140.45011943186975</c:v>
                </c:pt>
                <c:pt idx="13773">
                  <c:v>124.76805784636798</c:v>
                </c:pt>
                <c:pt idx="13774">
                  <c:v>139.6269640607517</c:v>
                </c:pt>
                <c:pt idx="13775">
                  <c:v>131.45753420241323</c:v>
                </c:pt>
                <c:pt idx="13776">
                  <c:v>106.84855267036311</c:v>
                </c:pt>
                <c:pt idx="13777">
                  <c:v>121.70745888474677</c:v>
                </c:pt>
                <c:pt idx="13778">
                  <c:v>136.56636509913034</c:v>
                </c:pt>
                <c:pt idx="13779">
                  <c:v>151.42527131351409</c:v>
                </c:pt>
                <c:pt idx="13780">
                  <c:v>166.28417752789767</c:v>
                </c:pt>
                <c:pt idx="13781">
                  <c:v>181.14308374228125</c:v>
                </c:pt>
                <c:pt idx="13782">
                  <c:v>196.00198995666497</c:v>
                </c:pt>
                <c:pt idx="13783">
                  <c:v>113.5380290264082</c:v>
                </c:pt>
                <c:pt idx="13784">
                  <c:v>128.39693524079189</c:v>
                </c:pt>
                <c:pt idx="13785">
                  <c:v>143.25584145517553</c:v>
                </c:pt>
                <c:pt idx="13786">
                  <c:v>158.11474766955911</c:v>
                </c:pt>
                <c:pt idx="13787">
                  <c:v>172.97365388394286</c:v>
                </c:pt>
                <c:pt idx="13788">
                  <c:v>187.83256009832644</c:v>
                </c:pt>
                <c:pt idx="13789">
                  <c:v>120.22750538245351</c:v>
                </c:pt>
                <c:pt idx="13790">
                  <c:v>135.08641159683717</c:v>
                </c:pt>
                <c:pt idx="13791">
                  <c:v>149.94531781122075</c:v>
                </c:pt>
                <c:pt idx="13792">
                  <c:v>164.80422402560438</c:v>
                </c:pt>
                <c:pt idx="13793">
                  <c:v>179.66313023998799</c:v>
                </c:pt>
                <c:pt idx="13794">
                  <c:v>126.91698173849858</c:v>
                </c:pt>
                <c:pt idx="13795">
                  <c:v>141.77588795288219</c:v>
                </c:pt>
                <c:pt idx="13796">
                  <c:v>156.63479416726591</c:v>
                </c:pt>
                <c:pt idx="13797">
                  <c:v>171.49370038164963</c:v>
                </c:pt>
                <c:pt idx="13798">
                  <c:v>133.60645809454383</c:v>
                </c:pt>
                <c:pt idx="13799">
                  <c:v>148.46536430892741</c:v>
                </c:pt>
                <c:pt idx="13800">
                  <c:v>163.32427052331107</c:v>
                </c:pt>
                <c:pt idx="13801">
                  <c:v>140.29593445058896</c:v>
                </c:pt>
                <c:pt idx="13802">
                  <c:v>155.15484066497254</c:v>
                </c:pt>
                <c:pt idx="13803">
                  <c:v>146.98541080663406</c:v>
                </c:pt>
                <c:pt idx="13804">
                  <c:v>123.80687059335244</c:v>
                </c:pt>
                <c:pt idx="13805">
                  <c:v>138.66577680773611</c:v>
                </c:pt>
                <c:pt idx="13806">
                  <c:v>153.52468302211975</c:v>
                </c:pt>
                <c:pt idx="13807">
                  <c:v>168.38358923650338</c:v>
                </c:pt>
                <c:pt idx="13808">
                  <c:v>183.24249545088691</c:v>
                </c:pt>
                <c:pt idx="13809">
                  <c:v>130.49634694939763</c:v>
                </c:pt>
                <c:pt idx="13810">
                  <c:v>145.35525316378121</c:v>
                </c:pt>
                <c:pt idx="13811">
                  <c:v>160.21415937816485</c:v>
                </c:pt>
                <c:pt idx="13812">
                  <c:v>175.07306559254855</c:v>
                </c:pt>
                <c:pt idx="13813">
                  <c:v>137.18582330544282</c:v>
                </c:pt>
                <c:pt idx="13814">
                  <c:v>152.04472951982646</c:v>
                </c:pt>
                <c:pt idx="13815">
                  <c:v>166.90363573420998</c:v>
                </c:pt>
                <c:pt idx="13816">
                  <c:v>143.87529966148793</c:v>
                </c:pt>
                <c:pt idx="13817">
                  <c:v>158.73420587587154</c:v>
                </c:pt>
                <c:pt idx="13818">
                  <c:v>150.56477601753306</c:v>
                </c:pt>
                <c:pt idx="13819">
                  <c:v>140.76518851634177</c:v>
                </c:pt>
                <c:pt idx="13820">
                  <c:v>155.62409473072535</c:v>
                </c:pt>
                <c:pt idx="13821">
                  <c:v>170.48300094510904</c:v>
                </c:pt>
                <c:pt idx="13822">
                  <c:v>147.45466487238696</c:v>
                </c:pt>
                <c:pt idx="13823">
                  <c:v>162.31357108677048</c:v>
                </c:pt>
                <c:pt idx="13824">
                  <c:v>154.14414122843201</c:v>
                </c:pt>
                <c:pt idx="13825">
                  <c:v>157.72350643933106</c:v>
                </c:pt>
                <c:pt idx="13826">
                  <c:v>114.81428536389589</c:v>
                </c:pt>
                <c:pt idx="13827">
                  <c:v>129.67319157827956</c:v>
                </c:pt>
                <c:pt idx="13828">
                  <c:v>144.53209779266325</c:v>
                </c:pt>
                <c:pt idx="13829">
                  <c:v>159.39100400704675</c:v>
                </c:pt>
                <c:pt idx="13830">
                  <c:v>174.24991022143053</c:v>
                </c:pt>
                <c:pt idx="13831">
                  <c:v>121.50376171994117</c:v>
                </c:pt>
                <c:pt idx="13832">
                  <c:v>136.3626679343248</c:v>
                </c:pt>
                <c:pt idx="13833">
                  <c:v>151.22157414870836</c:v>
                </c:pt>
                <c:pt idx="13834">
                  <c:v>166.08048036309208</c:v>
                </c:pt>
                <c:pt idx="13835">
                  <c:v>128.19323807598633</c:v>
                </c:pt>
                <c:pt idx="13836">
                  <c:v>143.05214429037002</c:v>
                </c:pt>
                <c:pt idx="13837">
                  <c:v>157.91105050475355</c:v>
                </c:pt>
                <c:pt idx="13838">
                  <c:v>134.88271443203149</c:v>
                </c:pt>
                <c:pt idx="13839">
                  <c:v>149.74162064641499</c:v>
                </c:pt>
                <c:pt idx="13840">
                  <c:v>141.57219078807663</c:v>
                </c:pt>
                <c:pt idx="13841">
                  <c:v>131.77260328688524</c:v>
                </c:pt>
                <c:pt idx="13842">
                  <c:v>146.63150950126888</c:v>
                </c:pt>
                <c:pt idx="13843">
                  <c:v>161.49041571565249</c:v>
                </c:pt>
                <c:pt idx="13844">
                  <c:v>138.46207964293055</c:v>
                </c:pt>
                <c:pt idx="13845">
                  <c:v>153.3209858573141</c:v>
                </c:pt>
                <c:pt idx="13846">
                  <c:v>145.15155599897557</c:v>
                </c:pt>
                <c:pt idx="13847">
                  <c:v>148.73092120987465</c:v>
                </c:pt>
                <c:pt idx="13848">
                  <c:v>122.78001805742876</c:v>
                </c:pt>
                <c:pt idx="13849">
                  <c:v>137.63892427181236</c:v>
                </c:pt>
                <c:pt idx="13850">
                  <c:v>152.49783048619611</c:v>
                </c:pt>
                <c:pt idx="13851">
                  <c:v>129.46949441347394</c:v>
                </c:pt>
                <c:pt idx="13852">
                  <c:v>144.32840062785752</c:v>
                </c:pt>
                <c:pt idx="13853">
                  <c:v>136.15897076951913</c:v>
                </c:pt>
                <c:pt idx="13854">
                  <c:v>139.73833598041807</c:v>
                </c:pt>
                <c:pt idx="13855">
                  <c:v>130.74575075096169</c:v>
                </c:pt>
                <c:pt idx="13856">
                  <c:v>112.82624557495663</c:v>
                </c:pt>
                <c:pt idx="13857">
                  <c:v>127.68515178934022</c:v>
                </c:pt>
                <c:pt idx="13858">
                  <c:v>142.54405800372399</c:v>
                </c:pt>
                <c:pt idx="13859">
                  <c:v>157.40296421810757</c:v>
                </c:pt>
                <c:pt idx="13860">
                  <c:v>172.26187043249126</c:v>
                </c:pt>
                <c:pt idx="13861">
                  <c:v>187.12077664687479</c:v>
                </c:pt>
                <c:pt idx="13862">
                  <c:v>119.51572193100183</c:v>
                </c:pt>
                <c:pt idx="13863">
                  <c:v>134.37462814538534</c:v>
                </c:pt>
                <c:pt idx="13864">
                  <c:v>149.23353435976904</c:v>
                </c:pt>
                <c:pt idx="13865">
                  <c:v>164.09244057415268</c:v>
                </c:pt>
                <c:pt idx="13866">
                  <c:v>178.95134678853634</c:v>
                </c:pt>
                <c:pt idx="13867">
                  <c:v>126.20519828704691</c:v>
                </c:pt>
                <c:pt idx="13868">
                  <c:v>141.06410450143071</c:v>
                </c:pt>
                <c:pt idx="13869">
                  <c:v>155.92301071581431</c:v>
                </c:pt>
                <c:pt idx="13870">
                  <c:v>170.78191693019787</c:v>
                </c:pt>
                <c:pt idx="13871">
                  <c:v>132.89467464309217</c:v>
                </c:pt>
                <c:pt idx="13872">
                  <c:v>147.75358085747587</c:v>
                </c:pt>
                <c:pt idx="13873">
                  <c:v>162.61248707185948</c:v>
                </c:pt>
                <c:pt idx="13874">
                  <c:v>139.58415099913742</c:v>
                </c:pt>
                <c:pt idx="13875">
                  <c:v>154.44305721352103</c:v>
                </c:pt>
                <c:pt idx="13876">
                  <c:v>146.27362735518264</c:v>
                </c:pt>
                <c:pt idx="13877">
                  <c:v>129.78456349794592</c:v>
                </c:pt>
                <c:pt idx="13878">
                  <c:v>144.64346971232956</c:v>
                </c:pt>
                <c:pt idx="13879">
                  <c:v>159.50237592671326</c:v>
                </c:pt>
                <c:pt idx="13880">
                  <c:v>174.36128214109704</c:v>
                </c:pt>
                <c:pt idx="13881">
                  <c:v>136.47403985399114</c:v>
                </c:pt>
                <c:pt idx="13882">
                  <c:v>151.33294606837481</c:v>
                </c:pt>
                <c:pt idx="13883">
                  <c:v>166.19185228275848</c:v>
                </c:pt>
                <c:pt idx="13884">
                  <c:v>143.16351621003636</c:v>
                </c:pt>
                <c:pt idx="13885">
                  <c:v>158.02242242442009</c:v>
                </c:pt>
                <c:pt idx="13886">
                  <c:v>149.8529925660815</c:v>
                </c:pt>
                <c:pt idx="13887">
                  <c:v>146.74288142093533</c:v>
                </c:pt>
                <c:pt idx="13888">
                  <c:v>161.601787635319</c:v>
                </c:pt>
                <c:pt idx="13889">
                  <c:v>153.43235777698052</c:v>
                </c:pt>
                <c:pt idx="13890">
                  <c:v>120.79197826848947</c:v>
                </c:pt>
                <c:pt idx="13891">
                  <c:v>135.65088448287318</c:v>
                </c:pt>
                <c:pt idx="13892">
                  <c:v>150.50979069725679</c:v>
                </c:pt>
                <c:pt idx="13893">
                  <c:v>165.36869691164043</c:v>
                </c:pt>
                <c:pt idx="13894">
                  <c:v>127.48145462453469</c:v>
                </c:pt>
                <c:pt idx="13895">
                  <c:v>142.34036083891846</c:v>
                </c:pt>
                <c:pt idx="13896">
                  <c:v>157.1992670533019</c:v>
                </c:pt>
                <c:pt idx="13897">
                  <c:v>134.17093098057993</c:v>
                </c:pt>
                <c:pt idx="13898">
                  <c:v>149.02983719496342</c:v>
                </c:pt>
                <c:pt idx="13899">
                  <c:v>140.86040733662497</c:v>
                </c:pt>
                <c:pt idx="13900">
                  <c:v>137.75029619147887</c:v>
                </c:pt>
                <c:pt idx="13901">
                  <c:v>152.60920240586245</c:v>
                </c:pt>
                <c:pt idx="13902">
                  <c:v>144.439772547524</c:v>
                </c:pt>
                <c:pt idx="13903">
                  <c:v>128.75771096202229</c:v>
                </c:pt>
                <c:pt idx="13904">
                  <c:v>143.61661717640601</c:v>
                </c:pt>
                <c:pt idx="13905">
                  <c:v>135.44718731806748</c:v>
                </c:pt>
                <c:pt idx="13906">
                  <c:v>118.80393847955017</c:v>
                </c:pt>
                <c:pt idx="13907">
                  <c:v>133.66284469393381</c:v>
                </c:pt>
                <c:pt idx="13908">
                  <c:v>148.52175090831756</c:v>
                </c:pt>
                <c:pt idx="13909">
                  <c:v>163.38065712270114</c:v>
                </c:pt>
                <c:pt idx="13910">
                  <c:v>178.23956333708483</c:v>
                </c:pt>
                <c:pt idx="13911">
                  <c:v>125.49341483559535</c:v>
                </c:pt>
                <c:pt idx="13912">
                  <c:v>140.352321049979</c:v>
                </c:pt>
                <c:pt idx="13913">
                  <c:v>155.21122726436263</c:v>
                </c:pt>
                <c:pt idx="13914">
                  <c:v>170.07013347874633</c:v>
                </c:pt>
                <c:pt idx="13915">
                  <c:v>132.18289119164052</c:v>
                </c:pt>
                <c:pt idx="13916">
                  <c:v>147.04179740602422</c:v>
                </c:pt>
                <c:pt idx="13917">
                  <c:v>161.90070362040788</c:v>
                </c:pt>
                <c:pt idx="13918">
                  <c:v>138.87236754768568</c:v>
                </c:pt>
                <c:pt idx="13919">
                  <c:v>153.73127376206941</c:v>
                </c:pt>
                <c:pt idx="13920">
                  <c:v>145.56184390373096</c:v>
                </c:pt>
                <c:pt idx="13921">
                  <c:v>135.76225640253955</c:v>
                </c:pt>
                <c:pt idx="13922">
                  <c:v>150.62116261692313</c:v>
                </c:pt>
                <c:pt idx="13923">
                  <c:v>165.48006883130688</c:v>
                </c:pt>
                <c:pt idx="13924">
                  <c:v>142.45173275858465</c:v>
                </c:pt>
                <c:pt idx="13925">
                  <c:v>157.31063897296838</c:v>
                </c:pt>
                <c:pt idx="13926">
                  <c:v>149.1412091146299</c:v>
                </c:pt>
                <c:pt idx="13927">
                  <c:v>152.72057432552879</c:v>
                </c:pt>
                <c:pt idx="13928">
                  <c:v>126.76967117308313</c:v>
                </c:pt>
                <c:pt idx="13929">
                  <c:v>141.62857738746675</c:v>
                </c:pt>
                <c:pt idx="13930">
                  <c:v>156.48748360185027</c:v>
                </c:pt>
                <c:pt idx="13931">
                  <c:v>133.45914752912822</c:v>
                </c:pt>
                <c:pt idx="13932">
                  <c:v>148.31805374351197</c:v>
                </c:pt>
                <c:pt idx="13933">
                  <c:v>140.14862388517344</c:v>
                </c:pt>
                <c:pt idx="13934">
                  <c:v>143.72798909607246</c:v>
                </c:pt>
                <c:pt idx="13935">
                  <c:v>134.73540386661591</c:v>
                </c:pt>
                <c:pt idx="13936">
                  <c:v>124.78163138414371</c:v>
                </c:pt>
                <c:pt idx="13937">
                  <c:v>139.64053759852752</c:v>
                </c:pt>
                <c:pt idx="13938">
                  <c:v>154.49944381291112</c:v>
                </c:pt>
                <c:pt idx="13939">
                  <c:v>169.3583500272947</c:v>
                </c:pt>
                <c:pt idx="13940">
                  <c:v>131.47110774018896</c:v>
                </c:pt>
                <c:pt idx="13941">
                  <c:v>146.33001395457262</c:v>
                </c:pt>
                <c:pt idx="13942">
                  <c:v>161.18892016895617</c:v>
                </c:pt>
                <c:pt idx="13943">
                  <c:v>138.16058409623409</c:v>
                </c:pt>
                <c:pt idx="13944">
                  <c:v>153.01949031061781</c:v>
                </c:pt>
                <c:pt idx="13945">
                  <c:v>144.85006045227931</c:v>
                </c:pt>
                <c:pt idx="13946">
                  <c:v>141.73994930713306</c:v>
                </c:pt>
                <c:pt idx="13947">
                  <c:v>156.5988555215167</c:v>
                </c:pt>
                <c:pt idx="13948">
                  <c:v>148.42942566317816</c:v>
                </c:pt>
                <c:pt idx="13949">
                  <c:v>132.74736407767656</c:v>
                </c:pt>
                <c:pt idx="13950">
                  <c:v>147.60627029206034</c:v>
                </c:pt>
                <c:pt idx="13951">
                  <c:v>139.43684043372184</c:v>
                </c:pt>
                <c:pt idx="13952">
                  <c:v>130.75932428873725</c:v>
                </c:pt>
                <c:pt idx="13953">
                  <c:v>145.618230503121</c:v>
                </c:pt>
                <c:pt idx="13954">
                  <c:v>160.47713671750458</c:v>
                </c:pt>
                <c:pt idx="13955">
                  <c:v>137.44880064478252</c:v>
                </c:pt>
                <c:pt idx="13956">
                  <c:v>152.30770685916613</c:v>
                </c:pt>
                <c:pt idx="13957">
                  <c:v>144.13827700082763</c:v>
                </c:pt>
                <c:pt idx="13958">
                  <c:v>147.71764221172663</c:v>
                </c:pt>
                <c:pt idx="13959">
                  <c:v>138.72505698227022</c:v>
                </c:pt>
                <c:pt idx="13960">
                  <c:v>136.73701719333093</c:v>
                </c:pt>
                <c:pt idx="13961">
                  <c:v>151.59592340771451</c:v>
                </c:pt>
                <c:pt idx="13962">
                  <c:v>143.42649354937609</c:v>
                </c:pt>
                <c:pt idx="13963">
                  <c:v>142.71471009792444</c:v>
                </c:pt>
                <c:pt idx="13964">
                  <c:v>108.61645857646997</c:v>
                </c:pt>
                <c:pt idx="13965">
                  <c:v>123.47536479085365</c:v>
                </c:pt>
                <c:pt idx="13966">
                  <c:v>138.3342710052373</c:v>
                </c:pt>
                <c:pt idx="13967">
                  <c:v>153.19317721962085</c:v>
                </c:pt>
                <c:pt idx="13968">
                  <c:v>168.05208343400446</c:v>
                </c:pt>
                <c:pt idx="13969">
                  <c:v>182.91098964838815</c:v>
                </c:pt>
                <c:pt idx="13970">
                  <c:v>197.76989586277176</c:v>
                </c:pt>
                <c:pt idx="13971">
                  <c:v>115.30593493251514</c:v>
                </c:pt>
                <c:pt idx="13972">
                  <c:v>130.16484114689882</c:v>
                </c:pt>
                <c:pt idx="13973">
                  <c:v>145.02374736128243</c:v>
                </c:pt>
                <c:pt idx="13974">
                  <c:v>159.88265357566604</c:v>
                </c:pt>
                <c:pt idx="13975">
                  <c:v>174.74155979004973</c:v>
                </c:pt>
                <c:pt idx="13976">
                  <c:v>189.60046600443337</c:v>
                </c:pt>
                <c:pt idx="13977">
                  <c:v>121.99541128856023</c:v>
                </c:pt>
                <c:pt idx="13978">
                  <c:v>136.85431750294401</c:v>
                </c:pt>
                <c:pt idx="13979">
                  <c:v>151.71322371732757</c:v>
                </c:pt>
                <c:pt idx="13980">
                  <c:v>166.57212993171134</c:v>
                </c:pt>
                <c:pt idx="13981">
                  <c:v>181.43103614609487</c:v>
                </c:pt>
                <c:pt idx="13982">
                  <c:v>128.6848876446056</c:v>
                </c:pt>
                <c:pt idx="13983">
                  <c:v>143.54379385898915</c:v>
                </c:pt>
                <c:pt idx="13984">
                  <c:v>158.40270007337278</c:v>
                </c:pt>
                <c:pt idx="13985">
                  <c:v>173.26160628775631</c:v>
                </c:pt>
                <c:pt idx="13986">
                  <c:v>135.37436400065064</c:v>
                </c:pt>
                <c:pt idx="13987">
                  <c:v>150.23327021503437</c:v>
                </c:pt>
                <c:pt idx="13988">
                  <c:v>165.09217642941795</c:v>
                </c:pt>
                <c:pt idx="13989">
                  <c:v>142.06384035669583</c:v>
                </c:pt>
                <c:pt idx="13990">
                  <c:v>156.92274657107944</c:v>
                </c:pt>
                <c:pt idx="13991">
                  <c:v>148.75331671274103</c:v>
                </c:pt>
                <c:pt idx="13992">
                  <c:v>125.57477649945932</c:v>
                </c:pt>
                <c:pt idx="13993">
                  <c:v>140.43368271384284</c:v>
                </c:pt>
                <c:pt idx="13994">
                  <c:v>155.29258892822659</c:v>
                </c:pt>
                <c:pt idx="13995">
                  <c:v>170.1514951426102</c:v>
                </c:pt>
                <c:pt idx="13996">
                  <c:v>185.01040135699387</c:v>
                </c:pt>
                <c:pt idx="13997">
                  <c:v>132.26425285550454</c:v>
                </c:pt>
                <c:pt idx="13998">
                  <c:v>147.12315906988815</c:v>
                </c:pt>
                <c:pt idx="13999">
                  <c:v>161.9820652842717</c:v>
                </c:pt>
                <c:pt idx="14000">
                  <c:v>176.84097149865536</c:v>
                </c:pt>
                <c:pt idx="14001">
                  <c:v>138.9537292115497</c:v>
                </c:pt>
                <c:pt idx="14002">
                  <c:v>153.81263542593331</c:v>
                </c:pt>
                <c:pt idx="14003">
                  <c:v>168.67154164031692</c:v>
                </c:pt>
                <c:pt idx="14004">
                  <c:v>145.64320556759486</c:v>
                </c:pt>
                <c:pt idx="14005">
                  <c:v>160.50211178197858</c:v>
                </c:pt>
                <c:pt idx="14006">
                  <c:v>152.33268192363994</c:v>
                </c:pt>
                <c:pt idx="14007">
                  <c:v>142.53309442244864</c:v>
                </c:pt>
                <c:pt idx="14008">
                  <c:v>157.39200063683231</c:v>
                </c:pt>
                <c:pt idx="14009">
                  <c:v>172.25090685121589</c:v>
                </c:pt>
                <c:pt idx="14010">
                  <c:v>149.2225707784938</c:v>
                </c:pt>
                <c:pt idx="14011">
                  <c:v>164.08147699287744</c:v>
                </c:pt>
                <c:pt idx="14012">
                  <c:v>155.91204713453902</c:v>
                </c:pt>
                <c:pt idx="14013">
                  <c:v>159.49141234543794</c:v>
                </c:pt>
                <c:pt idx="14014">
                  <c:v>116.58219127000275</c:v>
                </c:pt>
                <c:pt idx="14015">
                  <c:v>131.4410974843864</c:v>
                </c:pt>
                <c:pt idx="14016">
                  <c:v>146.30000369877013</c:v>
                </c:pt>
                <c:pt idx="14017">
                  <c:v>161.15890991315379</c:v>
                </c:pt>
                <c:pt idx="14018">
                  <c:v>176.01781612753729</c:v>
                </c:pt>
                <c:pt idx="14019">
                  <c:v>123.27166762604799</c:v>
                </c:pt>
                <c:pt idx="14020">
                  <c:v>138.13057384043151</c:v>
                </c:pt>
                <c:pt idx="14021">
                  <c:v>152.98948005481532</c:v>
                </c:pt>
                <c:pt idx="14022">
                  <c:v>167.8483862691989</c:v>
                </c:pt>
                <c:pt idx="14023">
                  <c:v>129.96114398209318</c:v>
                </c:pt>
                <c:pt idx="14024">
                  <c:v>144.82005019647679</c:v>
                </c:pt>
                <c:pt idx="14025">
                  <c:v>159.67895641086045</c:v>
                </c:pt>
                <c:pt idx="14026">
                  <c:v>136.65062033813834</c:v>
                </c:pt>
                <c:pt idx="14027">
                  <c:v>151.50952655252198</c:v>
                </c:pt>
                <c:pt idx="14028">
                  <c:v>143.34009669418344</c:v>
                </c:pt>
                <c:pt idx="14029">
                  <c:v>133.54050919299206</c:v>
                </c:pt>
                <c:pt idx="14030">
                  <c:v>148.3994154073757</c:v>
                </c:pt>
                <c:pt idx="14031">
                  <c:v>163.25832162175951</c:v>
                </c:pt>
                <c:pt idx="14032">
                  <c:v>140.22998554903731</c:v>
                </c:pt>
                <c:pt idx="14033">
                  <c:v>155.08889176342089</c:v>
                </c:pt>
                <c:pt idx="14034">
                  <c:v>146.91946190508247</c:v>
                </c:pt>
                <c:pt idx="14035">
                  <c:v>150.4988271159815</c:v>
                </c:pt>
                <c:pt idx="14036">
                  <c:v>124.54792396353565</c:v>
                </c:pt>
                <c:pt idx="14037">
                  <c:v>139.40683017791929</c:v>
                </c:pt>
                <c:pt idx="14038">
                  <c:v>154.26573639230281</c:v>
                </c:pt>
                <c:pt idx="14039">
                  <c:v>131.23740031958081</c:v>
                </c:pt>
                <c:pt idx="14040">
                  <c:v>146.09630653396445</c:v>
                </c:pt>
                <c:pt idx="14041">
                  <c:v>137.92687667562598</c:v>
                </c:pt>
                <c:pt idx="14042">
                  <c:v>141.50624188652498</c:v>
                </c:pt>
                <c:pt idx="14043">
                  <c:v>132.51365665706845</c:v>
                </c:pt>
                <c:pt idx="14044">
                  <c:v>114.59415148106352</c:v>
                </c:pt>
                <c:pt idx="14045">
                  <c:v>129.45305769544717</c:v>
                </c:pt>
                <c:pt idx="14046">
                  <c:v>144.31196390983084</c:v>
                </c:pt>
                <c:pt idx="14047">
                  <c:v>159.17087012421439</c:v>
                </c:pt>
                <c:pt idx="14048">
                  <c:v>174.02977633859808</c:v>
                </c:pt>
                <c:pt idx="14049">
                  <c:v>188.88868255298169</c:v>
                </c:pt>
                <c:pt idx="14050">
                  <c:v>121.28362783710872</c:v>
                </c:pt>
                <c:pt idx="14051">
                  <c:v>136.14253405149231</c:v>
                </c:pt>
                <c:pt idx="14052">
                  <c:v>151.00144026587608</c:v>
                </c:pt>
                <c:pt idx="14053">
                  <c:v>165.86034648025964</c:v>
                </c:pt>
                <c:pt idx="14054">
                  <c:v>180.71925269464327</c:v>
                </c:pt>
                <c:pt idx="14055">
                  <c:v>127.97310419315386</c:v>
                </c:pt>
                <c:pt idx="14056">
                  <c:v>142.83201040753758</c:v>
                </c:pt>
                <c:pt idx="14057">
                  <c:v>157.69091662192119</c:v>
                </c:pt>
                <c:pt idx="14058">
                  <c:v>172.5498228363048</c:v>
                </c:pt>
                <c:pt idx="14059">
                  <c:v>134.66258054919905</c:v>
                </c:pt>
                <c:pt idx="14060">
                  <c:v>149.52148676358263</c:v>
                </c:pt>
                <c:pt idx="14061">
                  <c:v>164.38039297796632</c:v>
                </c:pt>
                <c:pt idx="14062">
                  <c:v>141.35205690524418</c:v>
                </c:pt>
                <c:pt idx="14063">
                  <c:v>156.21096311962779</c:v>
                </c:pt>
                <c:pt idx="14064">
                  <c:v>148.04153326128935</c:v>
                </c:pt>
                <c:pt idx="14065">
                  <c:v>131.5524694040528</c:v>
                </c:pt>
                <c:pt idx="14066">
                  <c:v>146.41137561843647</c:v>
                </c:pt>
                <c:pt idx="14067">
                  <c:v>161.2702818328201</c:v>
                </c:pt>
                <c:pt idx="14068">
                  <c:v>176.1291880472038</c:v>
                </c:pt>
                <c:pt idx="14069">
                  <c:v>138.24194576009805</c:v>
                </c:pt>
                <c:pt idx="14070">
                  <c:v>153.10085197448169</c:v>
                </c:pt>
                <c:pt idx="14071">
                  <c:v>167.95975818886535</c:v>
                </c:pt>
                <c:pt idx="14072">
                  <c:v>144.93142211614315</c:v>
                </c:pt>
                <c:pt idx="14073">
                  <c:v>159.79032833052685</c:v>
                </c:pt>
                <c:pt idx="14074">
                  <c:v>151.62089847218846</c:v>
                </c:pt>
                <c:pt idx="14075">
                  <c:v>148.51078732704224</c:v>
                </c:pt>
                <c:pt idx="14076">
                  <c:v>163.36969354142576</c:v>
                </c:pt>
                <c:pt idx="14077">
                  <c:v>155.20026368308737</c:v>
                </c:pt>
                <c:pt idx="14078">
                  <c:v>122.55988417459636</c:v>
                </c:pt>
                <c:pt idx="14079">
                  <c:v>137.41879038898006</c:v>
                </c:pt>
                <c:pt idx="14080">
                  <c:v>152.27769660336361</c:v>
                </c:pt>
                <c:pt idx="14081">
                  <c:v>167.13660281774744</c:v>
                </c:pt>
                <c:pt idx="14082">
                  <c:v>129.2493605306415</c:v>
                </c:pt>
                <c:pt idx="14083">
                  <c:v>144.10826674502522</c:v>
                </c:pt>
                <c:pt idx="14084">
                  <c:v>158.9671729594088</c:v>
                </c:pt>
                <c:pt idx="14085">
                  <c:v>135.93883688668677</c:v>
                </c:pt>
                <c:pt idx="14086">
                  <c:v>150.79774310107032</c:v>
                </c:pt>
                <c:pt idx="14087">
                  <c:v>142.62831324273188</c:v>
                </c:pt>
                <c:pt idx="14088">
                  <c:v>139.51820209758569</c:v>
                </c:pt>
                <c:pt idx="14089">
                  <c:v>154.37710831196927</c:v>
                </c:pt>
                <c:pt idx="14090">
                  <c:v>146.2076784536309</c:v>
                </c:pt>
                <c:pt idx="14091">
                  <c:v>130.52561686812919</c:v>
                </c:pt>
                <c:pt idx="14092">
                  <c:v>145.38452308251277</c:v>
                </c:pt>
                <c:pt idx="14093">
                  <c:v>137.21509322417435</c:v>
                </c:pt>
                <c:pt idx="14094">
                  <c:v>120.57184438565714</c:v>
                </c:pt>
                <c:pt idx="14095">
                  <c:v>135.43075060004071</c:v>
                </c:pt>
                <c:pt idx="14096">
                  <c:v>150.28965681442446</c:v>
                </c:pt>
                <c:pt idx="14097">
                  <c:v>165.14856302880798</c:v>
                </c:pt>
                <c:pt idx="14098">
                  <c:v>180.00746924319162</c:v>
                </c:pt>
                <c:pt idx="14099">
                  <c:v>127.26132074170226</c:v>
                </c:pt>
                <c:pt idx="14100">
                  <c:v>142.1202269560859</c:v>
                </c:pt>
                <c:pt idx="14101">
                  <c:v>156.97913317046945</c:v>
                </c:pt>
                <c:pt idx="14102">
                  <c:v>171.83803938485326</c:v>
                </c:pt>
                <c:pt idx="14103">
                  <c:v>133.95079709774751</c:v>
                </c:pt>
                <c:pt idx="14104">
                  <c:v>148.80970331213115</c:v>
                </c:pt>
                <c:pt idx="14105">
                  <c:v>163.66860952651467</c:v>
                </c:pt>
                <c:pt idx="14106">
                  <c:v>140.64027345379264</c:v>
                </c:pt>
                <c:pt idx="14107">
                  <c:v>155.4991796681762</c:v>
                </c:pt>
                <c:pt idx="14108">
                  <c:v>147.32974980983784</c:v>
                </c:pt>
                <c:pt idx="14109">
                  <c:v>137.53016230864637</c:v>
                </c:pt>
                <c:pt idx="14110">
                  <c:v>152.38906852303006</c:v>
                </c:pt>
                <c:pt idx="14111">
                  <c:v>167.24797473741367</c:v>
                </c:pt>
                <c:pt idx="14112">
                  <c:v>144.21963866469164</c:v>
                </c:pt>
                <c:pt idx="14113">
                  <c:v>159.07854487907514</c:v>
                </c:pt>
                <c:pt idx="14114">
                  <c:v>150.90911502073672</c:v>
                </c:pt>
                <c:pt idx="14115">
                  <c:v>154.48848023163569</c:v>
                </c:pt>
                <c:pt idx="14116">
                  <c:v>128.53757707918987</c:v>
                </c:pt>
                <c:pt idx="14117">
                  <c:v>143.39648329357354</c:v>
                </c:pt>
                <c:pt idx="14118">
                  <c:v>158.25538950795718</c:v>
                </c:pt>
                <c:pt idx="14119">
                  <c:v>135.22705343523512</c:v>
                </c:pt>
                <c:pt idx="14120">
                  <c:v>150.08595964961867</c:v>
                </c:pt>
                <c:pt idx="14121">
                  <c:v>141.91652979128025</c:v>
                </c:pt>
                <c:pt idx="14122">
                  <c:v>145.49589500217925</c:v>
                </c:pt>
                <c:pt idx="14123">
                  <c:v>136.50330977272264</c:v>
                </c:pt>
                <c:pt idx="14124">
                  <c:v>126.54953729025064</c:v>
                </c:pt>
                <c:pt idx="14125">
                  <c:v>141.40844350463431</c:v>
                </c:pt>
                <c:pt idx="14126">
                  <c:v>156.26734971901797</c:v>
                </c:pt>
                <c:pt idx="14127">
                  <c:v>171.12625593340155</c:v>
                </c:pt>
                <c:pt idx="14128">
                  <c:v>133.23901364629589</c:v>
                </c:pt>
                <c:pt idx="14129">
                  <c:v>148.09791986067941</c:v>
                </c:pt>
                <c:pt idx="14130">
                  <c:v>162.95682607506305</c:v>
                </c:pt>
                <c:pt idx="14131">
                  <c:v>139.92849000234099</c:v>
                </c:pt>
                <c:pt idx="14132">
                  <c:v>154.7873962167246</c:v>
                </c:pt>
                <c:pt idx="14133">
                  <c:v>146.61796635838616</c:v>
                </c:pt>
                <c:pt idx="14134">
                  <c:v>143.50785521324002</c:v>
                </c:pt>
                <c:pt idx="14135">
                  <c:v>158.36676142762352</c:v>
                </c:pt>
                <c:pt idx="14136">
                  <c:v>150.19733156928521</c:v>
                </c:pt>
                <c:pt idx="14137">
                  <c:v>134.51526998378338</c:v>
                </c:pt>
                <c:pt idx="14138">
                  <c:v>149.37417619816716</c:v>
                </c:pt>
                <c:pt idx="14139">
                  <c:v>141.20474633982869</c:v>
                </c:pt>
                <c:pt idx="14140">
                  <c:v>132.52723019484407</c:v>
                </c:pt>
                <c:pt idx="14141">
                  <c:v>147.38613640922779</c:v>
                </c:pt>
                <c:pt idx="14142">
                  <c:v>162.2450426236114</c:v>
                </c:pt>
                <c:pt idx="14143">
                  <c:v>139.2167065508894</c:v>
                </c:pt>
                <c:pt idx="14144">
                  <c:v>154.07561276527292</c:v>
                </c:pt>
                <c:pt idx="14145">
                  <c:v>145.90618290693462</c:v>
                </c:pt>
                <c:pt idx="14146">
                  <c:v>149.48554811783347</c:v>
                </c:pt>
                <c:pt idx="14147">
                  <c:v>140.49296288837698</c:v>
                </c:pt>
                <c:pt idx="14148">
                  <c:v>138.5049230994378</c:v>
                </c:pt>
                <c:pt idx="14149">
                  <c:v>153.36382931382138</c:v>
                </c:pt>
                <c:pt idx="14150">
                  <c:v>145.19439945548294</c:v>
                </c:pt>
                <c:pt idx="14151">
                  <c:v>144.48261600403131</c:v>
                </c:pt>
                <c:pt idx="14152">
                  <c:v>122.33975029176393</c:v>
                </c:pt>
                <c:pt idx="14153">
                  <c:v>137.19865650614764</c:v>
                </c:pt>
                <c:pt idx="14154">
                  <c:v>152.05756272053119</c:v>
                </c:pt>
                <c:pt idx="14155">
                  <c:v>166.91646893491477</c:v>
                </c:pt>
                <c:pt idx="14156">
                  <c:v>181.77537514929855</c:v>
                </c:pt>
                <c:pt idx="14157">
                  <c:v>129.02922664780911</c:v>
                </c:pt>
                <c:pt idx="14158">
                  <c:v>143.88813286219278</c:v>
                </c:pt>
                <c:pt idx="14159">
                  <c:v>158.74703907657636</c:v>
                </c:pt>
                <c:pt idx="14160">
                  <c:v>173.60594529096022</c:v>
                </c:pt>
                <c:pt idx="14161">
                  <c:v>135.71870300385439</c:v>
                </c:pt>
                <c:pt idx="14162">
                  <c:v>150.57760921823802</c:v>
                </c:pt>
                <c:pt idx="14163">
                  <c:v>165.43651543262155</c:v>
                </c:pt>
                <c:pt idx="14164">
                  <c:v>142.40817935989946</c:v>
                </c:pt>
                <c:pt idx="14165">
                  <c:v>157.26708557428316</c:v>
                </c:pt>
                <c:pt idx="14166">
                  <c:v>149.09765571594465</c:v>
                </c:pt>
                <c:pt idx="14167">
                  <c:v>139.2980682147533</c:v>
                </c:pt>
                <c:pt idx="14168">
                  <c:v>154.15697442913699</c:v>
                </c:pt>
                <c:pt idx="14169">
                  <c:v>169.01588064352057</c:v>
                </c:pt>
                <c:pt idx="14170">
                  <c:v>145.98754457079841</c:v>
                </c:pt>
                <c:pt idx="14171">
                  <c:v>160.84645078518204</c:v>
                </c:pt>
                <c:pt idx="14172">
                  <c:v>152.67702092684365</c:v>
                </c:pt>
                <c:pt idx="14173">
                  <c:v>156.25638613774262</c:v>
                </c:pt>
                <c:pt idx="14174">
                  <c:v>130.30548298529683</c:v>
                </c:pt>
                <c:pt idx="14175">
                  <c:v>145.16438919968044</c:v>
                </c:pt>
                <c:pt idx="14176">
                  <c:v>160.02329541406408</c:v>
                </c:pt>
                <c:pt idx="14177">
                  <c:v>136.99495934134194</c:v>
                </c:pt>
                <c:pt idx="14178">
                  <c:v>151.85386555572563</c:v>
                </c:pt>
                <c:pt idx="14179">
                  <c:v>143.68443569738727</c:v>
                </c:pt>
                <c:pt idx="14180">
                  <c:v>147.26380090828613</c:v>
                </c:pt>
                <c:pt idx="14181">
                  <c:v>138.27121567882955</c:v>
                </c:pt>
                <c:pt idx="14182">
                  <c:v>128.31744319635746</c:v>
                </c:pt>
                <c:pt idx="14183">
                  <c:v>143.17634941074118</c:v>
                </c:pt>
                <c:pt idx="14184">
                  <c:v>158.03525562512482</c:v>
                </c:pt>
                <c:pt idx="14185">
                  <c:v>172.8941618395084</c:v>
                </c:pt>
                <c:pt idx="14186">
                  <c:v>135.00691955240279</c:v>
                </c:pt>
                <c:pt idx="14187">
                  <c:v>149.86582576678632</c:v>
                </c:pt>
                <c:pt idx="14188">
                  <c:v>164.72473198117004</c:v>
                </c:pt>
                <c:pt idx="14189">
                  <c:v>141.6963959084479</c:v>
                </c:pt>
                <c:pt idx="14190">
                  <c:v>156.55530212283156</c:v>
                </c:pt>
                <c:pt idx="14191">
                  <c:v>148.385872264493</c:v>
                </c:pt>
                <c:pt idx="14192">
                  <c:v>145.27576111934684</c:v>
                </c:pt>
                <c:pt idx="14193">
                  <c:v>160.13466733373053</c:v>
                </c:pt>
                <c:pt idx="14194">
                  <c:v>151.96523747539209</c:v>
                </c:pt>
                <c:pt idx="14195">
                  <c:v>136.28317588989032</c:v>
                </c:pt>
                <c:pt idx="14196">
                  <c:v>151.14208210427398</c:v>
                </c:pt>
                <c:pt idx="14197">
                  <c:v>142.97265224593559</c:v>
                </c:pt>
                <c:pt idx="14198">
                  <c:v>134.29513610095117</c:v>
                </c:pt>
                <c:pt idx="14199">
                  <c:v>149.15404231533475</c:v>
                </c:pt>
                <c:pt idx="14200">
                  <c:v>164.01294852971836</c:v>
                </c:pt>
                <c:pt idx="14201">
                  <c:v>140.98461245699627</c:v>
                </c:pt>
                <c:pt idx="14202">
                  <c:v>155.84351867137988</c:v>
                </c:pt>
                <c:pt idx="14203">
                  <c:v>147.67408881304135</c:v>
                </c:pt>
                <c:pt idx="14204">
                  <c:v>151.25345402394035</c:v>
                </c:pt>
                <c:pt idx="14205">
                  <c:v>142.26086879448397</c:v>
                </c:pt>
                <c:pt idx="14206">
                  <c:v>140.27282900554462</c:v>
                </c:pt>
                <c:pt idx="14207">
                  <c:v>155.13173521992826</c:v>
                </c:pt>
                <c:pt idx="14208">
                  <c:v>146.96230536158976</c:v>
                </c:pt>
                <c:pt idx="14209">
                  <c:v>146.25052191013816</c:v>
                </c:pt>
                <c:pt idx="14210">
                  <c:v>136.06304200705802</c:v>
                </c:pt>
                <c:pt idx="14211">
                  <c:v>150.92194822144165</c:v>
                </c:pt>
                <c:pt idx="14212">
                  <c:v>165.78085443582523</c:v>
                </c:pt>
                <c:pt idx="14213">
                  <c:v>142.75251836310318</c:v>
                </c:pt>
                <c:pt idx="14214">
                  <c:v>157.61142457748679</c:v>
                </c:pt>
                <c:pt idx="14215">
                  <c:v>149.44199471914834</c:v>
                </c:pt>
                <c:pt idx="14216">
                  <c:v>153.02135993004725</c:v>
                </c:pt>
                <c:pt idx="14217">
                  <c:v>144.02877470059076</c:v>
                </c:pt>
                <c:pt idx="14218">
                  <c:v>142.0407349116515</c:v>
                </c:pt>
                <c:pt idx="14219">
                  <c:v>156.89964112603522</c:v>
                </c:pt>
                <c:pt idx="14220">
                  <c:v>148.73021126769663</c:v>
                </c:pt>
                <c:pt idx="14221">
                  <c:v>148.01842781624509</c:v>
                </c:pt>
                <c:pt idx="14222">
                  <c:v>149.786333722352</c:v>
                </c:pt>
              </c:numCache>
            </c:numRef>
          </c:yVal>
          <c:smooth val="0"/>
        </c:ser>
        <c:ser>
          <c:idx val="0"/>
          <c:order val="1"/>
          <c:tx>
            <c:strRef>
              <c:f>explanation!$A$44</c:f>
              <c:strCache>
                <c:ptCount val="1"/>
                <c:pt idx="0">
                  <c:v>sc 1</c:v>
                </c:pt>
              </c:strCache>
            </c:strRef>
          </c:tx>
          <c:spPr>
            <a:ln w="25400" cap="rnd">
              <a:noFill/>
              <a:round/>
            </a:ln>
            <a:effectLst/>
          </c:spPr>
          <c:marker>
            <c:symbol val="circle"/>
            <c:size val="5"/>
            <c:spPr>
              <a:solidFill>
                <a:srgbClr val="FFFF00"/>
              </a:solidFill>
              <a:ln w="9525">
                <a:solidFill>
                  <a:schemeClr val="accent1"/>
                </a:solidFill>
              </a:ln>
              <a:effectLst/>
            </c:spPr>
          </c:marker>
          <c:xVal>
            <c:numRef>
              <c:f>explanation!$J$44</c:f>
              <c:numCache>
                <c:formatCode>0</c:formatCode>
                <c:ptCount val="1"/>
                <c:pt idx="0">
                  <c:v>321.41880066898705</c:v>
                </c:pt>
              </c:numCache>
            </c:numRef>
          </c:xVal>
          <c:yVal>
            <c:numRef>
              <c:f>explanation!$K$44</c:f>
              <c:numCache>
                <c:formatCode>0</c:formatCode>
                <c:ptCount val="1"/>
                <c:pt idx="0">
                  <c:v>42.135350354354856</c:v>
                </c:pt>
              </c:numCache>
            </c:numRef>
          </c:yVal>
          <c:smooth val="0"/>
        </c:ser>
        <c:ser>
          <c:idx val="6"/>
          <c:order val="2"/>
          <c:tx>
            <c:strRef>
              <c:f>explanation!$A$49</c:f>
              <c:strCache>
                <c:ptCount val="1"/>
                <c:pt idx="0">
                  <c:v>sc 6</c:v>
                </c:pt>
              </c:strCache>
            </c:strRef>
          </c:tx>
          <c:spPr>
            <a:ln w="25400" cap="rnd">
              <a:noFill/>
              <a:round/>
            </a:ln>
            <a:effectLst/>
          </c:spPr>
          <c:marker>
            <c:symbol val="circle"/>
            <c:size val="10"/>
            <c:spPr>
              <a:solidFill>
                <a:srgbClr val="000000"/>
              </a:solidFill>
              <a:ln w="9525">
                <a:solidFill>
                  <a:srgbClr val="000000"/>
                </a:solidFill>
              </a:ln>
              <a:effectLst/>
            </c:spPr>
          </c:marker>
          <c:xVal>
            <c:numRef>
              <c:f>explanation!$J$49</c:f>
              <c:numCache>
                <c:formatCode>0</c:formatCode>
                <c:ptCount val="1"/>
                <c:pt idx="0">
                  <c:v>108.12135671313376</c:v>
                </c:pt>
              </c:numCache>
            </c:numRef>
          </c:xVal>
          <c:yVal>
            <c:numRef>
              <c:f>explanation!$K$49</c:f>
              <c:numCache>
                <c:formatCode>0</c:formatCode>
                <c:ptCount val="1"/>
                <c:pt idx="0">
                  <c:v>183.60807027970543</c:v>
                </c:pt>
              </c:numCache>
            </c:numRef>
          </c:yVal>
          <c:smooth val="0"/>
        </c:ser>
        <c:ser>
          <c:idx val="7"/>
          <c:order val="3"/>
          <c:tx>
            <c:strRef>
              <c:f>explanation!$A$50</c:f>
              <c:strCache>
                <c:ptCount val="1"/>
                <c:pt idx="0">
                  <c:v>sc 7</c:v>
                </c:pt>
              </c:strCache>
            </c:strRef>
          </c:tx>
          <c:spPr>
            <a:ln w="25400" cap="rnd">
              <a:noFill/>
              <a:round/>
            </a:ln>
            <a:effectLst/>
          </c:spPr>
          <c:marker>
            <c:symbol val="circle"/>
            <c:size val="10"/>
            <c:spPr>
              <a:solidFill>
                <a:srgbClr val="FF0000"/>
              </a:solidFill>
              <a:ln w="9525">
                <a:solidFill>
                  <a:srgbClr val="7030A0"/>
                </a:solidFill>
              </a:ln>
              <a:effectLst/>
            </c:spPr>
          </c:marker>
          <c:xVal>
            <c:numRef>
              <c:f>explanation!$J$50</c:f>
              <c:numCache>
                <c:formatCode>0</c:formatCode>
                <c:ptCount val="1"/>
                <c:pt idx="0">
                  <c:v>202.30165998920722</c:v>
                </c:pt>
              </c:numCache>
            </c:numRef>
          </c:xVal>
          <c:yVal>
            <c:numRef>
              <c:f>explanation!$K$50</c:f>
              <c:numCache>
                <c:formatCode>0</c:formatCode>
                <c:ptCount val="1"/>
                <c:pt idx="0">
                  <c:v>131.42350108910813</c:v>
                </c:pt>
              </c:numCache>
            </c:numRef>
          </c:yVal>
          <c:smooth val="0"/>
        </c:ser>
        <c:dLbls>
          <c:showLegendKey val="0"/>
          <c:showVal val="0"/>
          <c:showCatName val="0"/>
          <c:showSerName val="0"/>
          <c:showPercent val="0"/>
          <c:showBubbleSize val="0"/>
        </c:dLbls>
        <c:axId val="1316037104"/>
        <c:axId val="1316038672"/>
      </c:scatterChart>
      <c:valAx>
        <c:axId val="1316037104"/>
        <c:scaling>
          <c:orientation val="minMax"/>
          <c:min val="5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VaR (Book Net Asset or Equity valuation)</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16038672"/>
        <c:crosses val="autoZero"/>
        <c:crossBetween val="midCat"/>
      </c:valAx>
      <c:valAx>
        <c:axId val="1316038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Total  Interest expense (€m)</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16037104"/>
        <c:crosses val="autoZero"/>
        <c:crossBetween val="midCat"/>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393008607792259"/>
          <c:y val="5.853554704129417E-2"/>
          <c:w val="0.76122477237521635"/>
          <c:h val="0.66778667752737808"/>
        </c:manualLayout>
      </c:layout>
      <c:scatterChart>
        <c:scatterStyle val="lineMarker"/>
        <c:varyColors val="0"/>
        <c:ser>
          <c:idx val="1"/>
          <c:order val="0"/>
          <c:tx>
            <c:strRef>
              <c:f>explanation!$A$42</c:f>
              <c:strCache>
                <c:ptCount val="1"/>
                <c:pt idx="0">
                  <c:v>Portfolio scenarios</c:v>
                </c:pt>
              </c:strCache>
            </c:strRef>
          </c:tx>
          <c:spPr>
            <a:ln w="25400" cap="rnd">
              <a:noFill/>
              <a:round/>
            </a:ln>
            <a:effectLst/>
          </c:spPr>
          <c:marker>
            <c:symbol val="circle"/>
            <c:size val="5"/>
            <c:spPr>
              <a:solidFill>
                <a:schemeClr val="accent2"/>
              </a:solidFill>
              <a:ln w="9525">
                <a:solidFill>
                  <a:schemeClr val="accent2"/>
                </a:solidFill>
              </a:ln>
              <a:effectLst/>
            </c:spPr>
          </c:marker>
          <c:xVal>
            <c:numRef>
              <c:f>Optimization!$R$11:$R$14233</c:f>
              <c:numCache>
                <c:formatCode>0.000</c:formatCode>
                <c:ptCount val="14223"/>
                <c:pt idx="0">
                  <c:v>0.53680225863106035</c:v>
                </c:pt>
                <c:pt idx="1">
                  <c:v>0.48785631288944087</c:v>
                </c:pt>
                <c:pt idx="2">
                  <c:v>0.44983535329629998</c:v>
                </c:pt>
                <c:pt idx="3">
                  <c:v>0.40226999170815869</c:v>
                </c:pt>
                <c:pt idx="4">
                  <c:v>0.34696120013629672</c:v>
                </c:pt>
                <c:pt idx="5">
                  <c:v>0.31955049687567705</c:v>
                </c:pt>
                <c:pt idx="6">
                  <c:v>0.29109312300173285</c:v>
                </c:pt>
                <c:pt idx="7">
                  <c:v>0.26186171396678182</c:v>
                </c:pt>
                <c:pt idx="8">
                  <c:v>0.27783338267293978</c:v>
                </c:pt>
                <c:pt idx="9">
                  <c:v>0.28686758601187012</c:v>
                </c:pt>
                <c:pt idx="10">
                  <c:v>0.32392905145156403</c:v>
                </c:pt>
                <c:pt idx="11">
                  <c:v>0.36096766744741093</c:v>
                </c:pt>
                <c:pt idx="12">
                  <c:v>0.40563825077413607</c:v>
                </c:pt>
                <c:pt idx="13">
                  <c:v>0.44707860574657832</c:v>
                </c:pt>
                <c:pt idx="14">
                  <c:v>0.49126176031618929</c:v>
                </c:pt>
                <c:pt idx="15">
                  <c:v>0.54574931360433321</c:v>
                </c:pt>
                <c:pt idx="16">
                  <c:v>0.60646454695781271</c:v>
                </c:pt>
                <c:pt idx="17">
                  <c:v>0.49407891317286134</c:v>
                </c:pt>
                <c:pt idx="18">
                  <c:v>0.45404128079997541</c:v>
                </c:pt>
                <c:pt idx="19">
                  <c:v>0.39980433407815807</c:v>
                </c:pt>
                <c:pt idx="20">
                  <c:v>0.34972958289471601</c:v>
                </c:pt>
                <c:pt idx="21">
                  <c:v>0.29992045173783755</c:v>
                </c:pt>
                <c:pt idx="22">
                  <c:v>0.27511282301624762</c:v>
                </c:pt>
                <c:pt idx="23">
                  <c:v>0.24381696725924984</c:v>
                </c:pt>
                <c:pt idx="24">
                  <c:v>0.24112586119666179</c:v>
                </c:pt>
                <c:pt idx="25">
                  <c:v>0.25256370754961077</c:v>
                </c:pt>
                <c:pt idx="26">
                  <c:v>0.29057007054700223</c:v>
                </c:pt>
                <c:pt idx="27">
                  <c:v>0.32090287694281616</c:v>
                </c:pt>
                <c:pt idx="28">
                  <c:v>0.35909498925776751</c:v>
                </c:pt>
                <c:pt idx="29">
                  <c:v>0.40458941399135684</c:v>
                </c:pt>
                <c:pt idx="30">
                  <c:v>0.46335657211873915</c:v>
                </c:pt>
                <c:pt idx="31">
                  <c:v>0.52096281020795443</c:v>
                </c:pt>
                <c:pt idx="32">
                  <c:v>0.57320539738734166</c:v>
                </c:pt>
                <c:pt idx="33">
                  <c:v>0.45949281575621725</c:v>
                </c:pt>
                <c:pt idx="34">
                  <c:v>0.40047639483683417</c:v>
                </c:pt>
                <c:pt idx="35">
                  <c:v>0.34929748036824693</c:v>
                </c:pt>
                <c:pt idx="36">
                  <c:v>0.29712066195054598</c:v>
                </c:pt>
                <c:pt idx="37">
                  <c:v>0.26178711804094634</c:v>
                </c:pt>
                <c:pt idx="38">
                  <c:v>0.23197386913399809</c:v>
                </c:pt>
                <c:pt idx="39">
                  <c:v>0.22962021305582558</c:v>
                </c:pt>
                <c:pt idx="40">
                  <c:v>0.2455222256295122</c:v>
                </c:pt>
                <c:pt idx="41">
                  <c:v>0.25622071035568883</c:v>
                </c:pt>
                <c:pt idx="42">
                  <c:v>0.30023243697250823</c:v>
                </c:pt>
                <c:pt idx="43">
                  <c:v>0.32666410845308214</c:v>
                </c:pt>
                <c:pt idx="44">
                  <c:v>0.37227624072147725</c:v>
                </c:pt>
                <c:pt idx="45">
                  <c:v>0.43029236176322216</c:v>
                </c:pt>
                <c:pt idx="46">
                  <c:v>0.4813605572890447</c:v>
                </c:pt>
                <c:pt idx="47">
                  <c:v>0.53582752293197089</c:v>
                </c:pt>
                <c:pt idx="48">
                  <c:v>0.42675284940071512</c:v>
                </c:pt>
                <c:pt idx="49">
                  <c:v>0.36475186200437237</c:v>
                </c:pt>
                <c:pt idx="50">
                  <c:v>0.31218781958785913</c:v>
                </c:pt>
                <c:pt idx="51">
                  <c:v>0.26614744592072359</c:v>
                </c:pt>
                <c:pt idx="52">
                  <c:v>0.23120729487021352</c:v>
                </c:pt>
                <c:pt idx="53">
                  <c:v>0.22630817938521242</c:v>
                </c:pt>
                <c:pt idx="54">
                  <c:v>0.22847072538196089</c:v>
                </c:pt>
                <c:pt idx="55">
                  <c:v>0.23715804453206779</c:v>
                </c:pt>
                <c:pt idx="56">
                  <c:v>0.27218604107638589</c:v>
                </c:pt>
                <c:pt idx="57">
                  <c:v>0.30386558374744421</c:v>
                </c:pt>
                <c:pt idx="58">
                  <c:v>0.35222728344800935</c:v>
                </c:pt>
                <c:pt idx="59">
                  <c:v>0.40599077411783902</c:v>
                </c:pt>
                <c:pt idx="60">
                  <c:v>0.46623219370220226</c:v>
                </c:pt>
                <c:pt idx="61">
                  <c:v>0.52312212930080437</c:v>
                </c:pt>
                <c:pt idx="62">
                  <c:v>0.39011481818978622</c:v>
                </c:pt>
                <c:pt idx="63">
                  <c:v>0.33798622362526265</c:v>
                </c:pt>
                <c:pt idx="64">
                  <c:v>0.29494462582591119</c:v>
                </c:pt>
                <c:pt idx="65">
                  <c:v>0.25616708291071077</c:v>
                </c:pt>
                <c:pt idx="66">
                  <c:v>0.24000767288107294</c:v>
                </c:pt>
                <c:pt idx="67">
                  <c:v>0.23350357946201994</c:v>
                </c:pt>
                <c:pt idx="68">
                  <c:v>0.23316661239302716</c:v>
                </c:pt>
                <c:pt idx="69">
                  <c:v>0.25218226422977708</c:v>
                </c:pt>
                <c:pt idx="70">
                  <c:v>0.28059399642736471</c:v>
                </c:pt>
                <c:pt idx="71">
                  <c:v>0.33396569051985936</c:v>
                </c:pt>
                <c:pt idx="72">
                  <c:v>0.38089421572843252</c:v>
                </c:pt>
                <c:pt idx="73">
                  <c:v>0.43546859462683907</c:v>
                </c:pt>
                <c:pt idx="74">
                  <c:v>0.49925708002023228</c:v>
                </c:pt>
                <c:pt idx="75">
                  <c:v>0.36841456619582846</c:v>
                </c:pt>
                <c:pt idx="76">
                  <c:v>0.32584154966580892</c:v>
                </c:pt>
                <c:pt idx="77">
                  <c:v>0.28497832059668582</c:v>
                </c:pt>
                <c:pt idx="78">
                  <c:v>0.25494826401100257</c:v>
                </c:pt>
                <c:pt idx="79">
                  <c:v>0.24450418092213022</c:v>
                </c:pt>
                <c:pt idx="80">
                  <c:v>0.2432017203137038</c:v>
                </c:pt>
                <c:pt idx="81">
                  <c:v>0.25540310128991495</c:v>
                </c:pt>
                <c:pt idx="82">
                  <c:v>0.28444584033696119</c:v>
                </c:pt>
                <c:pt idx="83">
                  <c:v>0.33314384797894703</c:v>
                </c:pt>
                <c:pt idx="84">
                  <c:v>0.37151736224733112</c:v>
                </c:pt>
                <c:pt idx="85">
                  <c:v>0.4260719788662144</c:v>
                </c:pt>
                <c:pt idx="86">
                  <c:v>0.47580691108130169</c:v>
                </c:pt>
                <c:pt idx="87">
                  <c:v>0.36453710438321352</c:v>
                </c:pt>
                <c:pt idx="88">
                  <c:v>0.32419160450620099</c:v>
                </c:pt>
                <c:pt idx="89">
                  <c:v>0.28280817503929656</c:v>
                </c:pt>
                <c:pt idx="90">
                  <c:v>0.27490387742410327</c:v>
                </c:pt>
                <c:pt idx="91">
                  <c:v>0.26292406100766375</c:v>
                </c:pt>
                <c:pt idx="92">
                  <c:v>0.27559523905837446</c:v>
                </c:pt>
                <c:pt idx="93">
                  <c:v>0.29221083401426906</c:v>
                </c:pt>
                <c:pt idx="94">
                  <c:v>0.33811623989818451</c:v>
                </c:pt>
                <c:pt idx="95">
                  <c:v>0.37916756737049639</c:v>
                </c:pt>
                <c:pt idx="96">
                  <c:v>0.42739113115816196</c:v>
                </c:pt>
                <c:pt idx="97">
                  <c:v>0.47356315947576633</c:v>
                </c:pt>
                <c:pt idx="98">
                  <c:v>0.35674092929152001</c:v>
                </c:pt>
                <c:pt idx="99">
                  <c:v>0.31997171884873543</c:v>
                </c:pt>
                <c:pt idx="100">
                  <c:v>0.3051155365820919</c:v>
                </c:pt>
                <c:pt idx="101">
                  <c:v>0.29220784119910936</c:v>
                </c:pt>
                <c:pt idx="102">
                  <c:v>0.28626320310708842</c:v>
                </c:pt>
                <c:pt idx="103">
                  <c:v>0.31629000519218264</c:v>
                </c:pt>
                <c:pt idx="104">
                  <c:v>0.34632940509112986</c:v>
                </c:pt>
                <c:pt idx="105">
                  <c:v>0.38371550599116055</c:v>
                </c:pt>
                <c:pt idx="106">
                  <c:v>0.42737374254234206</c:v>
                </c:pt>
                <c:pt idx="107">
                  <c:v>0.47337994241956616</c:v>
                </c:pt>
                <c:pt idx="108">
                  <c:v>0.36022592592361891</c:v>
                </c:pt>
                <c:pt idx="109">
                  <c:v>0.33882250762702348</c:v>
                </c:pt>
                <c:pt idx="110">
                  <c:v>0.31633222040729381</c:v>
                </c:pt>
                <c:pt idx="111">
                  <c:v>0.31927658937776338</c:v>
                </c:pt>
                <c:pt idx="112">
                  <c:v>0.3429132516508151</c:v>
                </c:pt>
                <c:pt idx="113">
                  <c:v>0.35871624686348902</c:v>
                </c:pt>
                <c:pt idx="114">
                  <c:v>0.38669791593271929</c:v>
                </c:pt>
                <c:pt idx="115">
                  <c:v>0.42789849413719239</c:v>
                </c:pt>
                <c:pt idx="116">
                  <c:v>0.47658987586975465</c:v>
                </c:pt>
                <c:pt idx="117">
                  <c:v>0.37605693303830989</c:v>
                </c:pt>
                <c:pt idx="118">
                  <c:v>0.34942240112617906</c:v>
                </c:pt>
                <c:pt idx="119">
                  <c:v>0.3516818031315494</c:v>
                </c:pt>
                <c:pt idx="120">
                  <c:v>0.3665004955101705</c:v>
                </c:pt>
                <c:pt idx="121">
                  <c:v>0.39045618725111586</c:v>
                </c:pt>
                <c:pt idx="122">
                  <c:v>0.40080678997084362</c:v>
                </c:pt>
                <c:pt idx="123">
                  <c:v>0.43594620333756606</c:v>
                </c:pt>
                <c:pt idx="124">
                  <c:v>0.48240653066634631</c:v>
                </c:pt>
                <c:pt idx="125">
                  <c:v>0.39386691483857073</c:v>
                </c:pt>
                <c:pt idx="126">
                  <c:v>0.38634444417179914</c:v>
                </c:pt>
                <c:pt idx="127">
                  <c:v>0.39999963320410004</c:v>
                </c:pt>
                <c:pt idx="128">
                  <c:v>0.41881579444187711</c:v>
                </c:pt>
                <c:pt idx="129">
                  <c:v>0.43340176470872072</c:v>
                </c:pt>
                <c:pt idx="130">
                  <c:v>0.45220097864672382</c:v>
                </c:pt>
                <c:pt idx="131">
                  <c:v>0.49189345793942008</c:v>
                </c:pt>
                <c:pt idx="132">
                  <c:v>0.42361574415414083</c:v>
                </c:pt>
                <c:pt idx="133">
                  <c:v>0.4294303771375465</c:v>
                </c:pt>
                <c:pt idx="134">
                  <c:v>0.43987397703667996</c:v>
                </c:pt>
                <c:pt idx="135">
                  <c:v>0.46108245452275787</c:v>
                </c:pt>
                <c:pt idx="136">
                  <c:v>0.48384033914825597</c:v>
                </c:pt>
                <c:pt idx="137">
                  <c:v>0.50465228861559508</c:v>
                </c:pt>
                <c:pt idx="138">
                  <c:v>0.46023635189765777</c:v>
                </c:pt>
                <c:pt idx="139">
                  <c:v>0.47190336515264919</c:v>
                </c:pt>
                <c:pt idx="140">
                  <c:v>0.48949894185647613</c:v>
                </c:pt>
                <c:pt idx="141">
                  <c:v>0.5073724198044518</c:v>
                </c:pt>
                <c:pt idx="142">
                  <c:v>0.52575377145698843</c:v>
                </c:pt>
                <c:pt idx="143">
                  <c:v>0.5018667005563624</c:v>
                </c:pt>
                <c:pt idx="144">
                  <c:v>0.51918461260728366</c:v>
                </c:pt>
                <c:pt idx="145">
                  <c:v>0.54139128045822682</c:v>
                </c:pt>
                <c:pt idx="146">
                  <c:v>0.5638046438618618</c:v>
                </c:pt>
                <c:pt idx="147">
                  <c:v>0.55804343192798544</c:v>
                </c:pt>
                <c:pt idx="148">
                  <c:v>0.56974037624317431</c:v>
                </c:pt>
                <c:pt idx="149">
                  <c:v>0.60090200732794674</c:v>
                </c:pt>
                <c:pt idx="150">
                  <c:v>0.60818564321083679</c:v>
                </c:pt>
                <c:pt idx="151">
                  <c:v>0.63590048856821957</c:v>
                </c:pt>
                <c:pt idx="152">
                  <c:v>0.66757385845333417</c:v>
                </c:pt>
                <c:pt idx="153">
                  <c:v>0.46697564403323222</c:v>
                </c:pt>
                <c:pt idx="154">
                  <c:v>0.40839016938760331</c:v>
                </c:pt>
                <c:pt idx="155">
                  <c:v>0.36364979048672463</c:v>
                </c:pt>
                <c:pt idx="156">
                  <c:v>0.319432881974135</c:v>
                </c:pt>
                <c:pt idx="157">
                  <c:v>0.27759803584492149</c:v>
                </c:pt>
                <c:pt idx="158">
                  <c:v>0.24306260186105266</c:v>
                </c:pt>
                <c:pt idx="159">
                  <c:v>0.22427736183792035</c:v>
                </c:pt>
                <c:pt idx="160">
                  <c:v>0.22726582681097574</c:v>
                </c:pt>
                <c:pt idx="161">
                  <c:v>0.24823788999351182</c:v>
                </c:pt>
                <c:pt idx="162">
                  <c:v>0.28282278790682236</c:v>
                </c:pt>
                <c:pt idx="163">
                  <c:v>0.32978279975842129</c:v>
                </c:pt>
                <c:pt idx="164">
                  <c:v>0.37177605811234637</c:v>
                </c:pt>
                <c:pt idx="165">
                  <c:v>0.41322719198104729</c:v>
                </c:pt>
                <c:pt idx="166">
                  <c:v>0.46226164642895862</c:v>
                </c:pt>
                <c:pt idx="167">
                  <c:v>0.52476366855263046</c:v>
                </c:pt>
                <c:pt idx="168">
                  <c:v>0.43084475530460109</c:v>
                </c:pt>
                <c:pt idx="169">
                  <c:v>0.36983232758151807</c:v>
                </c:pt>
                <c:pt idx="170">
                  <c:v>0.32118525613935445</c:v>
                </c:pt>
                <c:pt idx="171">
                  <c:v>0.27868425093370597</c:v>
                </c:pt>
                <c:pt idx="172">
                  <c:v>0.24701883493084686</c:v>
                </c:pt>
                <c:pt idx="173">
                  <c:v>0.21877841930756947</c:v>
                </c:pt>
                <c:pt idx="174">
                  <c:v>0.20049388181849315</c:v>
                </c:pt>
                <c:pt idx="175">
                  <c:v>0.22055430733808956</c:v>
                </c:pt>
                <c:pt idx="176">
                  <c:v>0.24906871294258792</c:v>
                </c:pt>
                <c:pt idx="177">
                  <c:v>0.29320813316879124</c:v>
                </c:pt>
                <c:pt idx="178">
                  <c:v>0.33973515932543985</c:v>
                </c:pt>
                <c:pt idx="179">
                  <c:v>0.39643829206844416</c:v>
                </c:pt>
                <c:pt idx="180">
                  <c:v>0.44684586635494261</c:v>
                </c:pt>
                <c:pt idx="181">
                  <c:v>0.49853972660451618</c:v>
                </c:pt>
                <c:pt idx="182">
                  <c:v>0.39171961528383603</c:v>
                </c:pt>
                <c:pt idx="183">
                  <c:v>0.33929248864008477</c:v>
                </c:pt>
                <c:pt idx="184">
                  <c:v>0.29307326198140604</c:v>
                </c:pt>
                <c:pt idx="185">
                  <c:v>0.25111329630705059</c:v>
                </c:pt>
                <c:pt idx="186">
                  <c:v>0.22265918769366344</c:v>
                </c:pt>
                <c:pt idx="187">
                  <c:v>0.20611536043400891</c:v>
                </c:pt>
                <c:pt idx="188">
                  <c:v>0.20909923448778711</c:v>
                </c:pt>
                <c:pt idx="189">
                  <c:v>0.2291492669549049</c:v>
                </c:pt>
                <c:pt idx="190">
                  <c:v>0.26238681932971986</c:v>
                </c:pt>
                <c:pt idx="191">
                  <c:v>0.31742257937276119</c:v>
                </c:pt>
                <c:pt idx="192">
                  <c:v>0.37036274052705265</c:v>
                </c:pt>
                <c:pt idx="193">
                  <c:v>0.42557823319607246</c:v>
                </c:pt>
                <c:pt idx="194">
                  <c:v>0.47724622983258547</c:v>
                </c:pt>
                <c:pt idx="195">
                  <c:v>0.36669621984327927</c:v>
                </c:pt>
                <c:pt idx="196">
                  <c:v>0.32078607641298484</c:v>
                </c:pt>
                <c:pt idx="197">
                  <c:v>0.27818698742465253</c:v>
                </c:pt>
                <c:pt idx="198">
                  <c:v>0.24510676493897199</c:v>
                </c:pt>
                <c:pt idx="199">
                  <c:v>0.22915357040367601</c:v>
                </c:pt>
                <c:pt idx="200">
                  <c:v>0.21139467865780537</c:v>
                </c:pt>
                <c:pt idx="201">
                  <c:v>0.22700866152748622</c:v>
                </c:pt>
                <c:pt idx="202">
                  <c:v>0.25117809293996496</c:v>
                </c:pt>
                <c:pt idx="203">
                  <c:v>0.29408143651998686</c:v>
                </c:pt>
                <c:pt idx="204">
                  <c:v>0.34984216577561877</c:v>
                </c:pt>
                <c:pt idx="205">
                  <c:v>0.40704965487404099</c:v>
                </c:pt>
                <c:pt idx="206">
                  <c:v>0.46476666012868817</c:v>
                </c:pt>
                <c:pt idx="207">
                  <c:v>0.34142230281268571</c:v>
                </c:pt>
                <c:pt idx="208">
                  <c:v>0.30637566977297448</c:v>
                </c:pt>
                <c:pt idx="209">
                  <c:v>0.27323789974844948</c:v>
                </c:pt>
                <c:pt idx="210">
                  <c:v>0.24142479989752985</c:v>
                </c:pt>
                <c:pt idx="211">
                  <c:v>0.23383253536055015</c:v>
                </c:pt>
                <c:pt idx="212">
                  <c:v>0.24336538096602212</c:v>
                </c:pt>
                <c:pt idx="213">
                  <c:v>0.26283047659712366</c:v>
                </c:pt>
                <c:pt idx="214">
                  <c:v>0.29852437864674508</c:v>
                </c:pt>
                <c:pt idx="215">
                  <c:v>0.3390438362699848</c:v>
                </c:pt>
                <c:pt idx="216">
                  <c:v>0.39546841123082688</c:v>
                </c:pt>
                <c:pt idx="217">
                  <c:v>0.44166797674687142</c:v>
                </c:pt>
                <c:pt idx="218">
                  <c:v>0.33573527614190901</c:v>
                </c:pt>
                <c:pt idx="219">
                  <c:v>0.30250453680114209</c:v>
                </c:pt>
                <c:pt idx="220">
                  <c:v>0.2743268557632601</c:v>
                </c:pt>
                <c:pt idx="221">
                  <c:v>0.25852013003599739</c:v>
                </c:pt>
                <c:pt idx="222">
                  <c:v>0.26136375732649508</c:v>
                </c:pt>
                <c:pt idx="223">
                  <c:v>0.28264797616088888</c:v>
                </c:pt>
                <c:pt idx="224">
                  <c:v>0.30955960253369419</c:v>
                </c:pt>
                <c:pt idx="225">
                  <c:v>0.34769413368996571</c:v>
                </c:pt>
                <c:pt idx="226">
                  <c:v>0.38954090154516985</c:v>
                </c:pt>
                <c:pt idx="227">
                  <c:v>0.43573833301432718</c:v>
                </c:pt>
                <c:pt idx="228">
                  <c:v>0.34159159354536284</c:v>
                </c:pt>
                <c:pt idx="229">
                  <c:v>0.30796835920518717</c:v>
                </c:pt>
                <c:pt idx="230">
                  <c:v>0.29115407492234358</c:v>
                </c:pt>
                <c:pt idx="231">
                  <c:v>0.29471648429131481</c:v>
                </c:pt>
                <c:pt idx="232">
                  <c:v>0.29749054705739786</c:v>
                </c:pt>
                <c:pt idx="233">
                  <c:v>0.33197215004193525</c:v>
                </c:pt>
                <c:pt idx="234">
                  <c:v>0.36183958799661409</c:v>
                </c:pt>
                <c:pt idx="235">
                  <c:v>0.39339097159653758</c:v>
                </c:pt>
                <c:pt idx="236">
                  <c:v>0.44083228882327363</c:v>
                </c:pt>
                <c:pt idx="237">
                  <c:v>0.35282490196534377</c:v>
                </c:pt>
                <c:pt idx="238">
                  <c:v>0.32402092917456748</c:v>
                </c:pt>
                <c:pt idx="239">
                  <c:v>0.33218362602105733</c:v>
                </c:pt>
                <c:pt idx="240">
                  <c:v>0.32907823075973708</c:v>
                </c:pt>
                <c:pt idx="241">
                  <c:v>0.35332348802096281</c:v>
                </c:pt>
                <c:pt idx="242">
                  <c:v>0.3754810826897117</c:v>
                </c:pt>
                <c:pt idx="243">
                  <c:v>0.40453809734378954</c:v>
                </c:pt>
                <c:pt idx="244">
                  <c:v>0.44780295171614415</c:v>
                </c:pt>
                <c:pt idx="245">
                  <c:v>0.36492285959508397</c:v>
                </c:pt>
                <c:pt idx="246">
                  <c:v>0.36522630032505621</c:v>
                </c:pt>
                <c:pt idx="247">
                  <c:v>0.36776014789444877</c:v>
                </c:pt>
                <c:pt idx="248">
                  <c:v>0.37469153906643937</c:v>
                </c:pt>
                <c:pt idx="249">
                  <c:v>0.39063881784014631</c:v>
                </c:pt>
                <c:pt idx="250">
                  <c:v>0.42182943319260136</c:v>
                </c:pt>
                <c:pt idx="251">
                  <c:v>0.46106195247307769</c:v>
                </c:pt>
                <c:pt idx="252">
                  <c:v>0.40507737594127669</c:v>
                </c:pt>
                <c:pt idx="253">
                  <c:v>0.40574645489486771</c:v>
                </c:pt>
                <c:pt idx="254">
                  <c:v>0.41044161863425277</c:v>
                </c:pt>
                <c:pt idx="255">
                  <c:v>0.41941070243971401</c:v>
                </c:pt>
                <c:pt idx="256">
                  <c:v>0.43930529641509519</c:v>
                </c:pt>
                <c:pt idx="257">
                  <c:v>0.46738665404672797</c:v>
                </c:pt>
                <c:pt idx="258">
                  <c:v>0.43990555604158654</c:v>
                </c:pt>
                <c:pt idx="259">
                  <c:v>0.45034439296641526</c:v>
                </c:pt>
                <c:pt idx="260">
                  <c:v>0.44872358270189361</c:v>
                </c:pt>
                <c:pt idx="261">
                  <c:v>0.46111423848499111</c:v>
                </c:pt>
                <c:pt idx="262">
                  <c:v>0.48664648576906311</c:v>
                </c:pt>
                <c:pt idx="263">
                  <c:v>0.48928388204800655</c:v>
                </c:pt>
                <c:pt idx="264">
                  <c:v>0.47922489016160297</c:v>
                </c:pt>
                <c:pt idx="265">
                  <c:v>0.49571886382590424</c:v>
                </c:pt>
                <c:pt idx="266">
                  <c:v>0.51346819952638079</c:v>
                </c:pt>
                <c:pt idx="267">
                  <c:v>0.53099552002510064</c:v>
                </c:pt>
                <c:pt idx="268">
                  <c:v>0.53604351859343247</c:v>
                </c:pt>
                <c:pt idx="269">
                  <c:v>0.55590610095876825</c:v>
                </c:pt>
                <c:pt idx="270">
                  <c:v>0.57755774165731211</c:v>
                </c:pt>
                <c:pt idx="271">
                  <c:v>0.59145401450377699</c:v>
                </c:pt>
                <c:pt idx="272">
                  <c:v>0.63475939617046162</c:v>
                </c:pt>
                <c:pt idx="273">
                  <c:v>0.40607585415557734</c:v>
                </c:pt>
                <c:pt idx="274">
                  <c:v>0.35440392921144293</c:v>
                </c:pt>
                <c:pt idx="275">
                  <c:v>0.31035379685020992</c:v>
                </c:pt>
                <c:pt idx="276">
                  <c:v>0.27149280171470025</c:v>
                </c:pt>
                <c:pt idx="277">
                  <c:v>0.24705872879421298</c:v>
                </c:pt>
                <c:pt idx="278">
                  <c:v>0.22885021355998036</c:v>
                </c:pt>
                <c:pt idx="279">
                  <c:v>0.22473686552535987</c:v>
                </c:pt>
                <c:pt idx="280">
                  <c:v>0.2496884950842686</c:v>
                </c:pt>
                <c:pt idx="281">
                  <c:v>0.27712372901780569</c:v>
                </c:pt>
                <c:pt idx="282">
                  <c:v>0.31407728523497935</c:v>
                </c:pt>
                <c:pt idx="283">
                  <c:v>0.36839680682113962</c:v>
                </c:pt>
                <c:pt idx="284">
                  <c:v>0.42380186102162476</c:v>
                </c:pt>
                <c:pt idx="285">
                  <c:v>0.47543346732468028</c:v>
                </c:pt>
                <c:pt idx="286">
                  <c:v>0.368490124615374</c:v>
                </c:pt>
                <c:pt idx="287">
                  <c:v>0.3271106390380365</c:v>
                </c:pt>
                <c:pt idx="288">
                  <c:v>0.28868117935213311</c:v>
                </c:pt>
                <c:pt idx="289">
                  <c:v>0.25419295098625039</c:v>
                </c:pt>
                <c:pt idx="290">
                  <c:v>0.2304677371041981</c:v>
                </c:pt>
                <c:pt idx="291">
                  <c:v>0.22284417136355072</c:v>
                </c:pt>
                <c:pt idx="292">
                  <c:v>0.23876512351013535</c:v>
                </c:pt>
                <c:pt idx="293">
                  <c:v>0.25848589624217766</c:v>
                </c:pt>
                <c:pt idx="294">
                  <c:v>0.30011993030053574</c:v>
                </c:pt>
                <c:pt idx="295">
                  <c:v>0.34782768567463695</c:v>
                </c:pt>
                <c:pt idx="296">
                  <c:v>0.39000858680684392</c:v>
                </c:pt>
                <c:pt idx="297">
                  <c:v>0.44870059015697028</c:v>
                </c:pt>
                <c:pt idx="298">
                  <c:v>0.34739107687019422</c:v>
                </c:pt>
                <c:pt idx="299">
                  <c:v>0.30919600708273798</c:v>
                </c:pt>
                <c:pt idx="300">
                  <c:v>0.27373120480454105</c:v>
                </c:pt>
                <c:pt idx="301">
                  <c:v>0.24432828606692292</c:v>
                </c:pt>
                <c:pt idx="302">
                  <c:v>0.23266458841937077</c:v>
                </c:pt>
                <c:pt idx="303">
                  <c:v>0.23760614268370572</c:v>
                </c:pt>
                <c:pt idx="304">
                  <c:v>0.25626155880026902</c:v>
                </c:pt>
                <c:pt idx="305">
                  <c:v>0.28339553469809386</c:v>
                </c:pt>
                <c:pt idx="306">
                  <c:v>0.32813000876772613</c:v>
                </c:pt>
                <c:pt idx="307">
                  <c:v>0.38095865096391224</c:v>
                </c:pt>
                <c:pt idx="308">
                  <c:v>0.42137401733723223</c:v>
                </c:pt>
                <c:pt idx="309">
                  <c:v>0.32921938283559227</c:v>
                </c:pt>
                <c:pt idx="310">
                  <c:v>0.29306082727598382</c:v>
                </c:pt>
                <c:pt idx="311">
                  <c:v>0.27002342619273545</c:v>
                </c:pt>
                <c:pt idx="312">
                  <c:v>0.26144689414061384</c:v>
                </c:pt>
                <c:pt idx="313">
                  <c:v>0.25542506141591126</c:v>
                </c:pt>
                <c:pt idx="314">
                  <c:v>0.27001872852457343</c:v>
                </c:pt>
                <c:pt idx="315">
                  <c:v>0.28667272509348418</c:v>
                </c:pt>
                <c:pt idx="316">
                  <c:v>0.32011656785108555</c:v>
                </c:pt>
                <c:pt idx="317">
                  <c:v>0.36701831908992633</c:v>
                </c:pt>
                <c:pt idx="318">
                  <c:v>0.42031237864521409</c:v>
                </c:pt>
                <c:pt idx="319">
                  <c:v>0.33109728588504961</c:v>
                </c:pt>
                <c:pt idx="320">
                  <c:v>0.30436298142189644</c:v>
                </c:pt>
                <c:pt idx="321">
                  <c:v>0.28581940055861077</c:v>
                </c:pt>
                <c:pt idx="322">
                  <c:v>0.285389856719374</c:v>
                </c:pt>
                <c:pt idx="323">
                  <c:v>0.28876816410113149</c:v>
                </c:pt>
                <c:pt idx="324">
                  <c:v>0.30838357634418223</c:v>
                </c:pt>
                <c:pt idx="325">
                  <c:v>0.32867325076418785</c:v>
                </c:pt>
                <c:pt idx="326">
                  <c:v>0.36399766797419764</c:v>
                </c:pt>
                <c:pt idx="327">
                  <c:v>0.40956885166881674</c:v>
                </c:pt>
                <c:pt idx="328">
                  <c:v>0.33924103622158563</c:v>
                </c:pt>
                <c:pt idx="329">
                  <c:v>0.32786383459402213</c:v>
                </c:pt>
                <c:pt idx="330">
                  <c:v>0.31510588026997421</c:v>
                </c:pt>
                <c:pt idx="331">
                  <c:v>0.32109737035836927</c:v>
                </c:pt>
                <c:pt idx="332">
                  <c:v>0.33202724977363074</c:v>
                </c:pt>
                <c:pt idx="333">
                  <c:v>0.34663084930588495</c:v>
                </c:pt>
                <c:pt idx="334">
                  <c:v>0.38278929460290723</c:v>
                </c:pt>
                <c:pt idx="335">
                  <c:v>0.42413785383440028</c:v>
                </c:pt>
                <c:pt idx="336">
                  <c:v>0.358256528093996</c:v>
                </c:pt>
                <c:pt idx="337">
                  <c:v>0.35000570116559659</c:v>
                </c:pt>
                <c:pt idx="338">
                  <c:v>0.35503608833157108</c:v>
                </c:pt>
                <c:pt idx="339">
                  <c:v>0.3562490227249584</c:v>
                </c:pt>
                <c:pt idx="340">
                  <c:v>0.37065923032123216</c:v>
                </c:pt>
                <c:pt idx="341">
                  <c:v>0.39429667967592708</c:v>
                </c:pt>
                <c:pt idx="342">
                  <c:v>0.44346691222865675</c:v>
                </c:pt>
                <c:pt idx="343">
                  <c:v>0.38800340649502507</c:v>
                </c:pt>
                <c:pt idx="344">
                  <c:v>0.39050678293314833</c:v>
                </c:pt>
                <c:pt idx="345">
                  <c:v>0.39853840551249364</c:v>
                </c:pt>
                <c:pt idx="346">
                  <c:v>0.39930644799291271</c:v>
                </c:pt>
                <c:pt idx="347">
                  <c:v>0.42059561082886443</c:v>
                </c:pt>
                <c:pt idx="348">
                  <c:v>0.44917869680670774</c:v>
                </c:pt>
                <c:pt idx="349">
                  <c:v>0.42708309146331302</c:v>
                </c:pt>
                <c:pt idx="350">
                  <c:v>0.44558024457854017</c:v>
                </c:pt>
                <c:pt idx="351">
                  <c:v>0.4353985251248913</c:v>
                </c:pt>
                <c:pt idx="352">
                  <c:v>0.44647632451118868</c:v>
                </c:pt>
                <c:pt idx="353">
                  <c:v>0.47667350591902413</c:v>
                </c:pt>
                <c:pt idx="354">
                  <c:v>0.48072679604769419</c:v>
                </c:pt>
                <c:pt idx="355">
                  <c:v>0.48829462137987978</c:v>
                </c:pt>
                <c:pt idx="356">
                  <c:v>0.47513398323512934</c:v>
                </c:pt>
                <c:pt idx="357">
                  <c:v>0.49843398436133057</c:v>
                </c:pt>
                <c:pt idx="358">
                  <c:v>0.54043705060506708</c:v>
                </c:pt>
                <c:pt idx="359">
                  <c:v>0.52342597000454916</c:v>
                </c:pt>
                <c:pt idx="360">
                  <c:v>0.53155052580841655</c:v>
                </c:pt>
                <c:pt idx="361">
                  <c:v>0.57468692252765852</c:v>
                </c:pt>
                <c:pt idx="362">
                  <c:v>0.5677168278905862</c:v>
                </c:pt>
                <c:pt idx="363">
                  <c:v>0.6149492305918991</c:v>
                </c:pt>
                <c:pt idx="364">
                  <c:v>0.382338990391347</c:v>
                </c:pt>
                <c:pt idx="365">
                  <c:v>0.34184310995917189</c:v>
                </c:pt>
                <c:pt idx="366">
                  <c:v>0.3152576654507433</c:v>
                </c:pt>
                <c:pt idx="367">
                  <c:v>0.29580958508140354</c:v>
                </c:pt>
                <c:pt idx="368">
                  <c:v>0.2792002312730073</c:v>
                </c:pt>
                <c:pt idx="369">
                  <c:v>0.27643357489019582</c:v>
                </c:pt>
                <c:pt idx="370">
                  <c:v>0.28548259056385117</c:v>
                </c:pt>
                <c:pt idx="371">
                  <c:v>0.3144629369497034</c:v>
                </c:pt>
                <c:pt idx="372">
                  <c:v>0.35044475231454597</c:v>
                </c:pt>
                <c:pt idx="373">
                  <c:v>0.39304248747599591</c:v>
                </c:pt>
                <c:pt idx="374">
                  <c:v>0.44775831226817853</c:v>
                </c:pt>
                <c:pt idx="375">
                  <c:v>0.35841246273765925</c:v>
                </c:pt>
                <c:pt idx="376">
                  <c:v>0.327900540724408</c:v>
                </c:pt>
                <c:pt idx="377">
                  <c:v>0.2987421936403627</c:v>
                </c:pt>
                <c:pt idx="378">
                  <c:v>0.28879410415468598</c:v>
                </c:pt>
                <c:pt idx="379">
                  <c:v>0.27625445001757409</c:v>
                </c:pt>
                <c:pt idx="380">
                  <c:v>0.29038977150176315</c:v>
                </c:pt>
                <c:pt idx="381">
                  <c:v>0.29839641572578124</c:v>
                </c:pt>
                <c:pt idx="382">
                  <c:v>0.33375929019399253</c:v>
                </c:pt>
                <c:pt idx="383">
                  <c:v>0.37885119964422653</c:v>
                </c:pt>
                <c:pt idx="384">
                  <c:v>0.42482439991804655</c:v>
                </c:pt>
                <c:pt idx="385">
                  <c:v>0.34493630737409076</c:v>
                </c:pt>
                <c:pt idx="386">
                  <c:v>0.32705004209510902</c:v>
                </c:pt>
                <c:pt idx="387">
                  <c:v>0.30928103184679312</c:v>
                </c:pt>
                <c:pt idx="388">
                  <c:v>0.29305608001477523</c:v>
                </c:pt>
                <c:pt idx="389">
                  <c:v>0.29969099551682277</c:v>
                </c:pt>
                <c:pt idx="390">
                  <c:v>0.30575452533275982</c:v>
                </c:pt>
                <c:pt idx="391">
                  <c:v>0.32633550602579664</c:v>
                </c:pt>
                <c:pt idx="392">
                  <c:v>0.37209251998853277</c:v>
                </c:pt>
                <c:pt idx="393">
                  <c:v>0.42235300140743215</c:v>
                </c:pt>
                <c:pt idx="394">
                  <c:v>0.35277202701888744</c:v>
                </c:pt>
                <c:pt idx="395">
                  <c:v>0.33408119072401687</c:v>
                </c:pt>
                <c:pt idx="396">
                  <c:v>0.3252788593365965</c:v>
                </c:pt>
                <c:pt idx="397">
                  <c:v>0.33362392239934602</c:v>
                </c:pt>
                <c:pt idx="398">
                  <c:v>0.34078445402702107</c:v>
                </c:pt>
                <c:pt idx="399">
                  <c:v>0.34991582418197309</c:v>
                </c:pt>
                <c:pt idx="400">
                  <c:v>0.37293220999293664</c:v>
                </c:pt>
                <c:pt idx="401">
                  <c:v>0.41397153569351919</c:v>
                </c:pt>
                <c:pt idx="402">
                  <c:v>0.37229851632508648</c:v>
                </c:pt>
                <c:pt idx="403">
                  <c:v>0.36467149977061242</c:v>
                </c:pt>
                <c:pt idx="404">
                  <c:v>0.36567788018659586</c:v>
                </c:pt>
                <c:pt idx="405">
                  <c:v>0.37000399784917404</c:v>
                </c:pt>
                <c:pt idx="406">
                  <c:v>0.38170795800610113</c:v>
                </c:pt>
                <c:pt idx="407">
                  <c:v>0.39238346583317307</c:v>
                </c:pt>
                <c:pt idx="408">
                  <c:v>0.43101250605260311</c:v>
                </c:pt>
                <c:pt idx="409">
                  <c:v>0.40453292710078292</c:v>
                </c:pt>
                <c:pt idx="410">
                  <c:v>0.38978342054514403</c:v>
                </c:pt>
                <c:pt idx="411">
                  <c:v>0.40190877770889166</c:v>
                </c:pt>
                <c:pt idx="412">
                  <c:v>0.40614976005774928</c:v>
                </c:pt>
                <c:pt idx="413">
                  <c:v>0.42858400728945556</c:v>
                </c:pt>
                <c:pt idx="414">
                  <c:v>0.4491774213252675</c:v>
                </c:pt>
                <c:pt idx="415">
                  <c:v>0.42610978361694318</c:v>
                </c:pt>
                <c:pt idx="416">
                  <c:v>0.44344527623609498</c:v>
                </c:pt>
                <c:pt idx="417">
                  <c:v>0.44574015205410333</c:v>
                </c:pt>
                <c:pt idx="418">
                  <c:v>0.44821987519891149</c:v>
                </c:pt>
                <c:pt idx="419">
                  <c:v>0.47631350819261975</c:v>
                </c:pt>
                <c:pt idx="420">
                  <c:v>0.46320960362035324</c:v>
                </c:pt>
                <c:pt idx="421">
                  <c:v>0.48170526470702146</c:v>
                </c:pt>
                <c:pt idx="422">
                  <c:v>0.48435991655327015</c:v>
                </c:pt>
                <c:pt idx="423">
                  <c:v>0.50129104777967326</c:v>
                </c:pt>
                <c:pt idx="424">
                  <c:v>0.51653780715002151</c:v>
                </c:pt>
                <c:pt idx="425">
                  <c:v>0.52796035730072388</c:v>
                </c:pt>
                <c:pt idx="426">
                  <c:v>0.5336504214010418</c:v>
                </c:pt>
                <c:pt idx="427">
                  <c:v>0.565911504207115</c:v>
                </c:pt>
                <c:pt idx="428">
                  <c:v>0.56308966514332903</c:v>
                </c:pt>
                <c:pt idx="429">
                  <c:v>0.6043982139480093</c:v>
                </c:pt>
                <c:pt idx="430">
                  <c:v>0.39265470592014706</c:v>
                </c:pt>
                <c:pt idx="431">
                  <c:v>0.37919310752392832</c:v>
                </c:pt>
                <c:pt idx="432">
                  <c:v>0.3628073589453007</c:v>
                </c:pt>
                <c:pt idx="433">
                  <c:v>0.3453178625418194</c:v>
                </c:pt>
                <c:pt idx="434">
                  <c:v>0.34539510896944581</c:v>
                </c:pt>
                <c:pt idx="435">
                  <c:v>0.35937408691592809</c:v>
                </c:pt>
                <c:pt idx="436">
                  <c:v>0.37087797643251008</c:v>
                </c:pt>
                <c:pt idx="437">
                  <c:v>0.40149927156569643</c:v>
                </c:pt>
                <c:pt idx="438">
                  <c:v>0.43594394275653725</c:v>
                </c:pt>
                <c:pt idx="439">
                  <c:v>0.39631838653267781</c:v>
                </c:pt>
                <c:pt idx="440">
                  <c:v>0.37895804791267507</c:v>
                </c:pt>
                <c:pt idx="441">
                  <c:v>0.36378887427289097</c:v>
                </c:pt>
                <c:pt idx="442">
                  <c:v>0.35262109300150168</c:v>
                </c:pt>
                <c:pt idx="443">
                  <c:v>0.36581591511376388</c:v>
                </c:pt>
                <c:pt idx="444">
                  <c:v>0.37589096244761544</c:v>
                </c:pt>
                <c:pt idx="445">
                  <c:v>0.40150492736348986</c:v>
                </c:pt>
                <c:pt idx="446">
                  <c:v>0.42524267510714275</c:v>
                </c:pt>
                <c:pt idx="447">
                  <c:v>0.40507074038329005</c:v>
                </c:pt>
                <c:pt idx="448">
                  <c:v>0.38395592183908756</c:v>
                </c:pt>
                <c:pt idx="449">
                  <c:v>0.373335463616423</c:v>
                </c:pt>
                <c:pt idx="450">
                  <c:v>0.38096726380373891</c:v>
                </c:pt>
                <c:pt idx="451">
                  <c:v>0.40379988302374015</c:v>
                </c:pt>
                <c:pt idx="452">
                  <c:v>0.41600606162601794</c:v>
                </c:pt>
                <c:pt idx="453">
                  <c:v>0.43430358980983441</c:v>
                </c:pt>
                <c:pt idx="454">
                  <c:v>0.41779156118363625</c:v>
                </c:pt>
                <c:pt idx="455">
                  <c:v>0.41394650188268001</c:v>
                </c:pt>
                <c:pt idx="456">
                  <c:v>0.41378332119449057</c:v>
                </c:pt>
                <c:pt idx="457">
                  <c:v>0.42249154827020607</c:v>
                </c:pt>
                <c:pt idx="458">
                  <c:v>0.43788987119197298</c:v>
                </c:pt>
                <c:pt idx="459">
                  <c:v>0.45601652988246966</c:v>
                </c:pt>
                <c:pt idx="460">
                  <c:v>0.44518507471548086</c:v>
                </c:pt>
                <c:pt idx="461">
                  <c:v>0.44751321659646504</c:v>
                </c:pt>
                <c:pt idx="462">
                  <c:v>0.44647828104944276</c:v>
                </c:pt>
                <c:pt idx="463">
                  <c:v>0.45000024463246824</c:v>
                </c:pt>
                <c:pt idx="464">
                  <c:v>0.48115772357237496</c:v>
                </c:pt>
                <c:pt idx="465">
                  <c:v>0.47569884027846365</c:v>
                </c:pt>
                <c:pt idx="466">
                  <c:v>0.4763646609870662</c:v>
                </c:pt>
                <c:pt idx="467">
                  <c:v>0.48097840953130166</c:v>
                </c:pt>
                <c:pt idx="468">
                  <c:v>0.49465968820994632</c:v>
                </c:pt>
                <c:pt idx="469">
                  <c:v>0.50365298417178472</c:v>
                </c:pt>
                <c:pt idx="470">
                  <c:v>0.52316240085921528</c:v>
                </c:pt>
                <c:pt idx="471">
                  <c:v>0.52378929317219525</c:v>
                </c:pt>
                <c:pt idx="472">
                  <c:v>0.54517777155238178</c:v>
                </c:pt>
                <c:pt idx="473">
                  <c:v>0.55825233561152299</c:v>
                </c:pt>
                <c:pt idx="474">
                  <c:v>0.5891516135725885</c:v>
                </c:pt>
                <c:pt idx="475">
                  <c:v>0.46152222612847815</c:v>
                </c:pt>
                <c:pt idx="476">
                  <c:v>0.44557719738192114</c:v>
                </c:pt>
                <c:pt idx="477">
                  <c:v>0.43783706975427084</c:v>
                </c:pt>
                <c:pt idx="478">
                  <c:v>0.43497845029444893</c:v>
                </c:pt>
                <c:pt idx="479">
                  <c:v>0.4374115606646507</c:v>
                </c:pt>
                <c:pt idx="480">
                  <c:v>0.47118383066982927</c:v>
                </c:pt>
                <c:pt idx="481">
                  <c:v>0.47822889043518235</c:v>
                </c:pt>
                <c:pt idx="482">
                  <c:v>0.46560185041988777</c:v>
                </c:pt>
                <c:pt idx="483">
                  <c:v>0.4578014465498037</c:v>
                </c:pt>
                <c:pt idx="484">
                  <c:v>0.44249763459422775</c:v>
                </c:pt>
                <c:pt idx="485">
                  <c:v>0.44731526569999547</c:v>
                </c:pt>
                <c:pt idx="486">
                  <c:v>0.47179461858923943</c:v>
                </c:pt>
                <c:pt idx="487">
                  <c:v>0.48940000187128407</c:v>
                </c:pt>
                <c:pt idx="488">
                  <c:v>0.48578536938858052</c:v>
                </c:pt>
                <c:pt idx="489">
                  <c:v>0.47055409623155908</c:v>
                </c:pt>
                <c:pt idx="490">
                  <c:v>0.46563755807092955</c:v>
                </c:pt>
                <c:pt idx="491">
                  <c:v>0.48308451092062876</c:v>
                </c:pt>
                <c:pt idx="492">
                  <c:v>0.50985192254294809</c:v>
                </c:pt>
                <c:pt idx="493">
                  <c:v>0.50211656583440734</c:v>
                </c:pt>
                <c:pt idx="494">
                  <c:v>0.50497630764102164</c:v>
                </c:pt>
                <c:pt idx="495">
                  <c:v>0.50560907881963413</c:v>
                </c:pt>
                <c:pt idx="496">
                  <c:v>0.51508706116411629</c:v>
                </c:pt>
                <c:pt idx="497">
                  <c:v>0.5315275343333532</c:v>
                </c:pt>
                <c:pt idx="498">
                  <c:v>0.54082453372240735</c:v>
                </c:pt>
                <c:pt idx="499">
                  <c:v>0.5368290126303914</c:v>
                </c:pt>
                <c:pt idx="500">
                  <c:v>0.5600348569051361</c:v>
                </c:pt>
                <c:pt idx="501">
                  <c:v>0.56480847001928147</c:v>
                </c:pt>
                <c:pt idx="502">
                  <c:v>0.60310990500969419</c:v>
                </c:pt>
                <c:pt idx="503">
                  <c:v>0.52798596866479031</c:v>
                </c:pt>
                <c:pt idx="504">
                  <c:v>0.52726585814837534</c:v>
                </c:pt>
                <c:pt idx="505">
                  <c:v>0.53035331537559305</c:v>
                </c:pt>
                <c:pt idx="506">
                  <c:v>0.53466694773681578</c:v>
                </c:pt>
                <c:pt idx="507">
                  <c:v>0.55585324187489515</c:v>
                </c:pt>
                <c:pt idx="508">
                  <c:v>0.55027014278962039</c:v>
                </c:pt>
                <c:pt idx="509">
                  <c:v>0.54390534662862056</c:v>
                </c:pt>
                <c:pt idx="510">
                  <c:v>0.54238959614084914</c:v>
                </c:pt>
                <c:pt idx="511">
                  <c:v>0.56893262093500363</c:v>
                </c:pt>
                <c:pt idx="512">
                  <c:v>0.57271664590117988</c:v>
                </c:pt>
                <c:pt idx="513">
                  <c:v>0.56606527625287795</c:v>
                </c:pt>
                <c:pt idx="514">
                  <c:v>0.5855278322570685</c:v>
                </c:pt>
                <c:pt idx="515">
                  <c:v>0.59835574177396245</c:v>
                </c:pt>
                <c:pt idx="516">
                  <c:v>0.60440573646607065</c:v>
                </c:pt>
                <c:pt idx="517">
                  <c:v>0.62772962710129665</c:v>
                </c:pt>
                <c:pt idx="518">
                  <c:v>0.62670553305064614</c:v>
                </c:pt>
                <c:pt idx="519">
                  <c:v>0.61824498795159277</c:v>
                </c:pt>
                <c:pt idx="520">
                  <c:v>0.63759993423410721</c:v>
                </c:pt>
                <c:pt idx="521">
                  <c:v>0.63685112033749647</c:v>
                </c:pt>
                <c:pt idx="522">
                  <c:v>0.6428034570468939</c:v>
                </c:pt>
                <c:pt idx="523">
                  <c:v>0.67397992537761331</c:v>
                </c:pt>
                <c:pt idx="524">
                  <c:v>0.71100828124950022</c:v>
                </c:pt>
                <c:pt idx="525">
                  <c:v>0.51522109148220663</c:v>
                </c:pt>
                <c:pt idx="526">
                  <c:v>0.46099183192513093</c:v>
                </c:pt>
                <c:pt idx="527">
                  <c:v>0.41130295125684135</c:v>
                </c:pt>
                <c:pt idx="528">
                  <c:v>0.36324960345914548</c:v>
                </c:pt>
                <c:pt idx="529">
                  <c:v>0.31479164754319244</c:v>
                </c:pt>
                <c:pt idx="530">
                  <c:v>0.27405606154609607</c:v>
                </c:pt>
                <c:pt idx="531">
                  <c:v>0.25457614234902515</c:v>
                </c:pt>
                <c:pt idx="532">
                  <c:v>0.24357590849663335</c:v>
                </c:pt>
                <c:pt idx="533">
                  <c:v>0.27007362280707303</c:v>
                </c:pt>
                <c:pt idx="534">
                  <c:v>0.29529240003992641</c:v>
                </c:pt>
                <c:pt idx="535">
                  <c:v>0.33628573973872511</c:v>
                </c:pt>
                <c:pt idx="536">
                  <c:v>0.37201842433797028</c:v>
                </c:pt>
                <c:pt idx="537">
                  <c:v>0.41955306611569698</c:v>
                </c:pt>
                <c:pt idx="538">
                  <c:v>0.46208813386012637</c:v>
                </c:pt>
                <c:pt idx="539">
                  <c:v>0.51301981553541554</c:v>
                </c:pt>
                <c:pt idx="540">
                  <c:v>0.46725537504207759</c:v>
                </c:pt>
                <c:pt idx="541">
                  <c:v>0.41530332013179372</c:v>
                </c:pt>
                <c:pt idx="542">
                  <c:v>0.35657828619398746</c:v>
                </c:pt>
                <c:pt idx="543">
                  <c:v>0.30658618073678845</c:v>
                </c:pt>
                <c:pt idx="544">
                  <c:v>0.26186602072019216</c:v>
                </c:pt>
                <c:pt idx="545">
                  <c:v>0.23053171628784552</c:v>
                </c:pt>
                <c:pt idx="546">
                  <c:v>0.22109040453468864</c:v>
                </c:pt>
                <c:pt idx="547">
                  <c:v>0.23543579259258074</c:v>
                </c:pt>
                <c:pt idx="548">
                  <c:v>0.2663580874614202</c:v>
                </c:pt>
                <c:pt idx="549">
                  <c:v>0.29779879566250855</c:v>
                </c:pt>
                <c:pt idx="550">
                  <c:v>0.32975600484672296</c:v>
                </c:pt>
                <c:pt idx="551">
                  <c:v>0.3715348017482567</c:v>
                </c:pt>
                <c:pt idx="552">
                  <c:v>0.4226710561435687</c:v>
                </c:pt>
                <c:pt idx="553">
                  <c:v>0.48849182657104295</c:v>
                </c:pt>
                <c:pt idx="554">
                  <c:v>0.42897574408708516</c:v>
                </c:pt>
                <c:pt idx="555">
                  <c:v>0.3656588879911804</c:v>
                </c:pt>
                <c:pt idx="556">
                  <c:v>0.3102398149892367</c:v>
                </c:pt>
                <c:pt idx="557">
                  <c:v>0.25752349081849957</c:v>
                </c:pt>
                <c:pt idx="558">
                  <c:v>0.22775869859764164</c:v>
                </c:pt>
                <c:pt idx="559">
                  <c:v>0.20639479212568279</c:v>
                </c:pt>
                <c:pt idx="560">
                  <c:v>0.20645511638706804</c:v>
                </c:pt>
                <c:pt idx="561">
                  <c:v>0.23131832075528225</c:v>
                </c:pt>
                <c:pt idx="562">
                  <c:v>0.26332889714412744</c:v>
                </c:pt>
                <c:pt idx="563">
                  <c:v>0.31366261382643779</c:v>
                </c:pt>
                <c:pt idx="564">
                  <c:v>0.34740036934891494</c:v>
                </c:pt>
                <c:pt idx="565">
                  <c:v>0.39896550058134328</c:v>
                </c:pt>
                <c:pt idx="566">
                  <c:v>0.45062258880665818</c:v>
                </c:pt>
                <c:pt idx="567">
                  <c:v>0.37438030385744403</c:v>
                </c:pt>
                <c:pt idx="568">
                  <c:v>0.32629930543281649</c:v>
                </c:pt>
                <c:pt idx="569">
                  <c:v>0.27207776963028341</c:v>
                </c:pt>
                <c:pt idx="570">
                  <c:v>0.2320742993280831</c:v>
                </c:pt>
                <c:pt idx="571">
                  <c:v>0.21653781954754869</c:v>
                </c:pt>
                <c:pt idx="572">
                  <c:v>0.19407577252154118</c:v>
                </c:pt>
                <c:pt idx="573">
                  <c:v>0.21253368337563217</c:v>
                </c:pt>
                <c:pt idx="574">
                  <c:v>0.24205377552548724</c:v>
                </c:pt>
                <c:pt idx="575">
                  <c:v>0.28194293909317203</c:v>
                </c:pt>
                <c:pt idx="576">
                  <c:v>0.32820595227743632</c:v>
                </c:pt>
                <c:pt idx="577">
                  <c:v>0.38323200269822322</c:v>
                </c:pt>
                <c:pt idx="578">
                  <c:v>0.43035389623081577</c:v>
                </c:pt>
                <c:pt idx="579">
                  <c:v>0.34614932643490404</c:v>
                </c:pt>
                <c:pt idx="580">
                  <c:v>0.29871502138489836</c:v>
                </c:pt>
                <c:pt idx="581">
                  <c:v>0.25562201558146969</c:v>
                </c:pt>
                <c:pt idx="582">
                  <c:v>0.221427925104416</c:v>
                </c:pt>
                <c:pt idx="583">
                  <c:v>0.21687635095767099</c:v>
                </c:pt>
                <c:pt idx="584">
                  <c:v>0.21478865879399045</c:v>
                </c:pt>
                <c:pt idx="585">
                  <c:v>0.23942870168497477</c:v>
                </c:pt>
                <c:pt idx="586">
                  <c:v>0.27150249047287245</c:v>
                </c:pt>
                <c:pt idx="587">
                  <c:v>0.30963265877968005</c:v>
                </c:pt>
                <c:pt idx="588">
                  <c:v>0.36097018466535524</c:v>
                </c:pt>
                <c:pt idx="589">
                  <c:v>0.41504507224650489</c:v>
                </c:pt>
                <c:pt idx="590">
                  <c:v>0.33284551946084751</c:v>
                </c:pt>
                <c:pt idx="591">
                  <c:v>0.28478291124106336</c:v>
                </c:pt>
                <c:pt idx="592">
                  <c:v>0.25196172814400652</c:v>
                </c:pt>
                <c:pt idx="593">
                  <c:v>0.23714873736688258</c:v>
                </c:pt>
                <c:pt idx="594">
                  <c:v>0.23555171419740661</c:v>
                </c:pt>
                <c:pt idx="595">
                  <c:v>0.24705024134130227</c:v>
                </c:pt>
                <c:pt idx="596">
                  <c:v>0.2730867817049738</c:v>
                </c:pt>
                <c:pt idx="597">
                  <c:v>0.30502240648715651</c:v>
                </c:pt>
                <c:pt idx="598">
                  <c:v>0.35355456288176423</c:v>
                </c:pt>
                <c:pt idx="599">
                  <c:v>0.4059171547802003</c:v>
                </c:pt>
                <c:pt idx="600">
                  <c:v>0.32775049293702496</c:v>
                </c:pt>
                <c:pt idx="601">
                  <c:v>0.28867656255639984</c:v>
                </c:pt>
                <c:pt idx="602">
                  <c:v>0.26386148332031478</c:v>
                </c:pt>
                <c:pt idx="603">
                  <c:v>0.24770380844929019</c:v>
                </c:pt>
                <c:pt idx="604">
                  <c:v>0.25687641290430951</c:v>
                </c:pt>
                <c:pt idx="605">
                  <c:v>0.28432005868738974</c:v>
                </c:pt>
                <c:pt idx="606">
                  <c:v>0.31904206044297334</c:v>
                </c:pt>
                <c:pt idx="607">
                  <c:v>0.35677762617331976</c:v>
                </c:pt>
                <c:pt idx="608">
                  <c:v>0.40539259313302889</c:v>
                </c:pt>
                <c:pt idx="609">
                  <c:v>0.32219836511562505</c:v>
                </c:pt>
                <c:pt idx="610">
                  <c:v>0.29821650397349631</c:v>
                </c:pt>
                <c:pt idx="611">
                  <c:v>0.27895282936004939</c:v>
                </c:pt>
                <c:pt idx="612">
                  <c:v>0.27310426535677479</c:v>
                </c:pt>
                <c:pt idx="613">
                  <c:v>0.29021945852502062</c:v>
                </c:pt>
                <c:pt idx="614">
                  <c:v>0.32491134878298578</c:v>
                </c:pt>
                <c:pt idx="615">
                  <c:v>0.36800762015318922</c:v>
                </c:pt>
                <c:pt idx="616">
                  <c:v>0.40652564579838169</c:v>
                </c:pt>
                <c:pt idx="617">
                  <c:v>0.33138030910472693</c:v>
                </c:pt>
                <c:pt idx="618">
                  <c:v>0.3128732206638567</c:v>
                </c:pt>
                <c:pt idx="619">
                  <c:v>0.30591373190615911</c:v>
                </c:pt>
                <c:pt idx="620">
                  <c:v>0.31834548459593881</c:v>
                </c:pt>
                <c:pt idx="621">
                  <c:v>0.34951910201398695</c:v>
                </c:pt>
                <c:pt idx="622">
                  <c:v>0.37978427693672989</c:v>
                </c:pt>
                <c:pt idx="623">
                  <c:v>0.41550610682959821</c:v>
                </c:pt>
                <c:pt idx="624">
                  <c:v>0.34527336523311769</c:v>
                </c:pt>
                <c:pt idx="625">
                  <c:v>0.34341890430296695</c:v>
                </c:pt>
                <c:pt idx="626">
                  <c:v>0.35407708042622277</c:v>
                </c:pt>
                <c:pt idx="627">
                  <c:v>0.37502497175051408</c:v>
                </c:pt>
                <c:pt idx="628">
                  <c:v>0.40780548750377887</c:v>
                </c:pt>
                <c:pt idx="629">
                  <c:v>0.43067388542254625</c:v>
                </c:pt>
                <c:pt idx="630">
                  <c:v>0.38263225482052521</c:v>
                </c:pt>
                <c:pt idx="631">
                  <c:v>0.39197184967475085</c:v>
                </c:pt>
                <c:pt idx="632">
                  <c:v>0.4061347783290179</c:v>
                </c:pt>
                <c:pt idx="633">
                  <c:v>0.42235577648088451</c:v>
                </c:pt>
                <c:pt idx="634">
                  <c:v>0.45563168819054445</c:v>
                </c:pt>
                <c:pt idx="635">
                  <c:v>0.43541338114555117</c:v>
                </c:pt>
                <c:pt idx="636">
                  <c:v>0.43768378016091924</c:v>
                </c:pt>
                <c:pt idx="637">
                  <c:v>0.45693090008955695</c:v>
                </c:pt>
                <c:pt idx="638">
                  <c:v>0.47792202053145427</c:v>
                </c:pt>
                <c:pt idx="639">
                  <c:v>0.47950814937825648</c:v>
                </c:pt>
                <c:pt idx="640">
                  <c:v>0.49601779302209614</c:v>
                </c:pt>
                <c:pt idx="641">
                  <c:v>0.50863260962074852</c:v>
                </c:pt>
                <c:pt idx="642">
                  <c:v>0.52745351916771188</c:v>
                </c:pt>
                <c:pt idx="643">
                  <c:v>0.54463088783435509</c:v>
                </c:pt>
                <c:pt idx="644">
                  <c:v>0.58649096568336923</c:v>
                </c:pt>
                <c:pt idx="645">
                  <c:v>0.41614886756262148</c:v>
                </c:pt>
                <c:pt idx="646">
                  <c:v>0.36959805116032118</c:v>
                </c:pt>
                <c:pt idx="647">
                  <c:v>0.31585945138241467</c:v>
                </c:pt>
                <c:pt idx="648">
                  <c:v>0.27227642593959045</c:v>
                </c:pt>
                <c:pt idx="649">
                  <c:v>0.2432453282376259</c:v>
                </c:pt>
                <c:pt idx="650">
                  <c:v>0.21220178685598245</c:v>
                </c:pt>
                <c:pt idx="651">
                  <c:v>0.20823153959222696</c:v>
                </c:pt>
                <c:pt idx="652">
                  <c:v>0.2301443364926512</c:v>
                </c:pt>
                <c:pt idx="653">
                  <c:v>0.26390704902667395</c:v>
                </c:pt>
                <c:pt idx="654">
                  <c:v>0.3067846525197937</c:v>
                </c:pt>
                <c:pt idx="655">
                  <c:v>0.34293197033237743</c:v>
                </c:pt>
                <c:pt idx="656">
                  <c:v>0.38829351338679152</c:v>
                </c:pt>
                <c:pt idx="657">
                  <c:v>0.44415483671459177</c:v>
                </c:pt>
                <c:pt idx="658">
                  <c:v>0.38702512296795488</c:v>
                </c:pt>
                <c:pt idx="659">
                  <c:v>0.33629263095682793</c:v>
                </c:pt>
                <c:pt idx="660">
                  <c:v>0.27952057577197031</c:v>
                </c:pt>
                <c:pt idx="661">
                  <c:v>0.23889233401292032</c:v>
                </c:pt>
                <c:pt idx="662">
                  <c:v>0.20845362438248038</c:v>
                </c:pt>
                <c:pt idx="663">
                  <c:v>0.18973624290357538</c:v>
                </c:pt>
                <c:pt idx="664">
                  <c:v>0.205202990580863</c:v>
                </c:pt>
                <c:pt idx="665">
                  <c:v>0.23446836932981219</c:v>
                </c:pt>
                <c:pt idx="666">
                  <c:v>0.26921869535775755</c:v>
                </c:pt>
                <c:pt idx="667">
                  <c:v>0.31879276058691186</c:v>
                </c:pt>
                <c:pt idx="668">
                  <c:v>0.35726898861544387</c:v>
                </c:pt>
                <c:pt idx="669">
                  <c:v>0.41860302934328963</c:v>
                </c:pt>
                <c:pt idx="670">
                  <c:v>0.35548852408149001</c:v>
                </c:pt>
                <c:pt idx="671">
                  <c:v>0.30787596537597439</c:v>
                </c:pt>
                <c:pt idx="672">
                  <c:v>0.24910981458174053</c:v>
                </c:pt>
                <c:pt idx="673">
                  <c:v>0.21533041847087731</c:v>
                </c:pt>
                <c:pt idx="674">
                  <c:v>0.19422508846283781</c:v>
                </c:pt>
                <c:pt idx="675">
                  <c:v>0.18699915326267691</c:v>
                </c:pt>
                <c:pt idx="676">
                  <c:v>0.21539538449462814</c:v>
                </c:pt>
                <c:pt idx="677">
                  <c:v>0.24676147194557085</c:v>
                </c:pt>
                <c:pt idx="678">
                  <c:v>0.29299045347811892</c:v>
                </c:pt>
                <c:pt idx="679">
                  <c:v>0.34363092999305778</c:v>
                </c:pt>
                <c:pt idx="680">
                  <c:v>0.39611711060024901</c:v>
                </c:pt>
                <c:pt idx="681">
                  <c:v>0.31966611638054809</c:v>
                </c:pt>
                <c:pt idx="682">
                  <c:v>0.2769907033125949</c:v>
                </c:pt>
                <c:pt idx="683">
                  <c:v>0.23502932030064017</c:v>
                </c:pt>
                <c:pt idx="684">
                  <c:v>0.20448228951480907</c:v>
                </c:pt>
                <c:pt idx="685">
                  <c:v>0.20459979038646869</c:v>
                </c:pt>
                <c:pt idx="686">
                  <c:v>0.21416954686701795</c:v>
                </c:pt>
                <c:pt idx="687">
                  <c:v>0.24041801660518081</c:v>
                </c:pt>
                <c:pt idx="688">
                  <c:v>0.2762534430080712</c:v>
                </c:pt>
                <c:pt idx="689">
                  <c:v>0.33118158963411193</c:v>
                </c:pt>
                <c:pt idx="690">
                  <c:v>0.37559120392321743</c:v>
                </c:pt>
                <c:pt idx="691">
                  <c:v>0.3074347831037616</c:v>
                </c:pt>
                <c:pt idx="692">
                  <c:v>0.26102562696478726</c:v>
                </c:pt>
                <c:pt idx="693">
                  <c:v>0.23200787412536128</c:v>
                </c:pt>
                <c:pt idx="694">
                  <c:v>0.22514411069233109</c:v>
                </c:pt>
                <c:pt idx="695">
                  <c:v>0.22535482847896215</c:v>
                </c:pt>
                <c:pt idx="696">
                  <c:v>0.24494648221799276</c:v>
                </c:pt>
                <c:pt idx="697">
                  <c:v>0.28404084951808883</c:v>
                </c:pt>
                <c:pt idx="698">
                  <c:v>0.32592227739183222</c:v>
                </c:pt>
                <c:pt idx="699">
                  <c:v>0.37029792373735537</c:v>
                </c:pt>
                <c:pt idx="700">
                  <c:v>0.29696185148391097</c:v>
                </c:pt>
                <c:pt idx="701">
                  <c:v>0.26247485560995276</c:v>
                </c:pt>
                <c:pt idx="702">
                  <c:v>0.24886060998878401</c:v>
                </c:pt>
                <c:pt idx="703">
                  <c:v>0.25225382591582735</c:v>
                </c:pt>
                <c:pt idx="704">
                  <c:v>0.26527329733183613</c:v>
                </c:pt>
                <c:pt idx="705">
                  <c:v>0.28965400797397711</c:v>
                </c:pt>
                <c:pt idx="706">
                  <c:v>0.3304279248575348</c:v>
                </c:pt>
                <c:pt idx="707">
                  <c:v>0.3751616939416651</c:v>
                </c:pt>
                <c:pt idx="708">
                  <c:v>0.30274093485072751</c:v>
                </c:pt>
                <c:pt idx="709">
                  <c:v>0.27973215482354785</c:v>
                </c:pt>
                <c:pt idx="710">
                  <c:v>0.28043875329083257</c:v>
                </c:pt>
                <c:pt idx="711">
                  <c:v>0.30113788299032995</c:v>
                </c:pt>
                <c:pt idx="712">
                  <c:v>0.31323572218533702</c:v>
                </c:pt>
                <c:pt idx="713">
                  <c:v>0.34361066309975064</c:v>
                </c:pt>
                <c:pt idx="714">
                  <c:v>0.3769653828995545</c:v>
                </c:pt>
                <c:pt idx="715">
                  <c:v>0.32710842257522899</c:v>
                </c:pt>
                <c:pt idx="716">
                  <c:v>0.30970537361393369</c:v>
                </c:pt>
                <c:pt idx="717">
                  <c:v>0.32078643953030062</c:v>
                </c:pt>
                <c:pt idx="718">
                  <c:v>0.34796883123592748</c:v>
                </c:pt>
                <c:pt idx="719">
                  <c:v>0.35783893975315983</c:v>
                </c:pt>
                <c:pt idx="720">
                  <c:v>0.39334088737882844</c:v>
                </c:pt>
                <c:pt idx="721">
                  <c:v>0.35922564216769981</c:v>
                </c:pt>
                <c:pt idx="722">
                  <c:v>0.35742022861676226</c:v>
                </c:pt>
                <c:pt idx="723">
                  <c:v>0.37409747908323876</c:v>
                </c:pt>
                <c:pt idx="724">
                  <c:v>0.3901791091197091</c:v>
                </c:pt>
                <c:pt idx="725">
                  <c:v>0.4097293772101116</c:v>
                </c:pt>
                <c:pt idx="726">
                  <c:v>0.39681246804074011</c:v>
                </c:pt>
                <c:pt idx="727">
                  <c:v>0.41135165517886207</c:v>
                </c:pt>
                <c:pt idx="728">
                  <c:v>0.42601255277911232</c:v>
                </c:pt>
                <c:pt idx="729">
                  <c:v>0.43082761223637789</c:v>
                </c:pt>
                <c:pt idx="730">
                  <c:v>0.44201381565572451</c:v>
                </c:pt>
                <c:pt idx="731">
                  <c:v>0.46475844433907731</c:v>
                </c:pt>
                <c:pt idx="732">
                  <c:v>0.46774329237534218</c:v>
                </c:pt>
                <c:pt idx="733">
                  <c:v>0.50277202147148259</c:v>
                </c:pt>
                <c:pt idx="734">
                  <c:v>0.50655384833347039</c:v>
                </c:pt>
                <c:pt idx="735">
                  <c:v>0.54542133666744297</c:v>
                </c:pt>
                <c:pt idx="736">
                  <c:v>0.36793254340001669</c:v>
                </c:pt>
                <c:pt idx="737">
                  <c:v>0.31866387776110683</c:v>
                </c:pt>
                <c:pt idx="738">
                  <c:v>0.28257976857040834</c:v>
                </c:pt>
                <c:pt idx="739">
                  <c:v>0.24702916726962343</c:v>
                </c:pt>
                <c:pt idx="740">
                  <c:v>0.23128617967956266</c:v>
                </c:pt>
                <c:pt idx="741">
                  <c:v>0.2193884330186453</c:v>
                </c:pt>
                <c:pt idx="742">
                  <c:v>0.23177812328271052</c:v>
                </c:pt>
                <c:pt idx="743">
                  <c:v>0.26510517075616757</c:v>
                </c:pt>
                <c:pt idx="744">
                  <c:v>0.29506302430303788</c:v>
                </c:pt>
                <c:pt idx="745">
                  <c:v>0.33576734991941404</c:v>
                </c:pt>
                <c:pt idx="746">
                  <c:v>0.39529386591937121</c:v>
                </c:pt>
                <c:pt idx="747">
                  <c:v>0.33272322577011337</c:v>
                </c:pt>
                <c:pt idx="748">
                  <c:v>0.29863332783077379</c:v>
                </c:pt>
                <c:pt idx="749">
                  <c:v>0.24859225966764686</c:v>
                </c:pt>
                <c:pt idx="750">
                  <c:v>0.23194514146456102</c:v>
                </c:pt>
                <c:pt idx="751">
                  <c:v>0.2220419755771772</c:v>
                </c:pt>
                <c:pt idx="752">
                  <c:v>0.2182026271867854</c:v>
                </c:pt>
                <c:pt idx="753">
                  <c:v>0.25064959959503419</c:v>
                </c:pt>
                <c:pt idx="754">
                  <c:v>0.28466513203349031</c:v>
                </c:pt>
                <c:pt idx="755">
                  <c:v>0.31454487888644889</c:v>
                </c:pt>
                <c:pt idx="756">
                  <c:v>0.36753298832119308</c:v>
                </c:pt>
                <c:pt idx="757">
                  <c:v>0.30696722368763929</c:v>
                </c:pt>
                <c:pt idx="758">
                  <c:v>0.26763807169908027</c:v>
                </c:pt>
                <c:pt idx="759">
                  <c:v>0.2421180172853421</c:v>
                </c:pt>
                <c:pt idx="760">
                  <c:v>0.23224860570275441</c:v>
                </c:pt>
                <c:pt idx="761">
                  <c:v>0.23413760550746865</c:v>
                </c:pt>
                <c:pt idx="762">
                  <c:v>0.24226175460131039</c:v>
                </c:pt>
                <c:pt idx="763">
                  <c:v>0.27168276539388048</c:v>
                </c:pt>
                <c:pt idx="764">
                  <c:v>0.31760051153269298</c:v>
                </c:pt>
                <c:pt idx="765">
                  <c:v>0.3608636566641934</c:v>
                </c:pt>
                <c:pt idx="766">
                  <c:v>0.29091771276216294</c:v>
                </c:pt>
                <c:pt idx="767">
                  <c:v>0.26750028716790109</c:v>
                </c:pt>
                <c:pt idx="768">
                  <c:v>0.25576996527480933</c:v>
                </c:pt>
                <c:pt idx="769">
                  <c:v>0.25195028685237952</c:v>
                </c:pt>
                <c:pt idx="770">
                  <c:v>0.26104890488008392</c:v>
                </c:pt>
                <c:pt idx="771">
                  <c:v>0.28186652279393698</c:v>
                </c:pt>
                <c:pt idx="772">
                  <c:v>0.30779161971127689</c:v>
                </c:pt>
                <c:pt idx="773">
                  <c:v>0.35205761809383196</c:v>
                </c:pt>
                <c:pt idx="774">
                  <c:v>0.29776112872601956</c:v>
                </c:pt>
                <c:pt idx="775">
                  <c:v>0.27978127650128259</c:v>
                </c:pt>
                <c:pt idx="776">
                  <c:v>0.27554038253918023</c:v>
                </c:pt>
                <c:pt idx="777">
                  <c:v>0.29101589592940069</c:v>
                </c:pt>
                <c:pt idx="778">
                  <c:v>0.3080548747159666</c:v>
                </c:pt>
                <c:pt idx="779">
                  <c:v>0.32504096295040252</c:v>
                </c:pt>
                <c:pt idx="780">
                  <c:v>0.35920299052997895</c:v>
                </c:pt>
                <c:pt idx="781">
                  <c:v>0.31566788225642339</c:v>
                </c:pt>
                <c:pt idx="782">
                  <c:v>0.30666604047432378</c:v>
                </c:pt>
                <c:pt idx="783">
                  <c:v>0.31715175026137743</c:v>
                </c:pt>
                <c:pt idx="784">
                  <c:v>0.34325238453992402</c:v>
                </c:pt>
                <c:pt idx="785">
                  <c:v>0.35902727925681122</c:v>
                </c:pt>
                <c:pt idx="786">
                  <c:v>0.38027662882584057</c:v>
                </c:pt>
                <c:pt idx="787">
                  <c:v>0.34818015433185723</c:v>
                </c:pt>
                <c:pt idx="788">
                  <c:v>0.35138820430225692</c:v>
                </c:pt>
                <c:pt idx="789">
                  <c:v>0.36125634548284857</c:v>
                </c:pt>
                <c:pt idx="790">
                  <c:v>0.38722747575905947</c:v>
                </c:pt>
                <c:pt idx="791">
                  <c:v>0.39937905356932291</c:v>
                </c:pt>
                <c:pt idx="792">
                  <c:v>0.38727603341227734</c:v>
                </c:pt>
                <c:pt idx="793">
                  <c:v>0.39748091588848222</c:v>
                </c:pt>
                <c:pt idx="794">
                  <c:v>0.42106579379681852</c:v>
                </c:pt>
                <c:pt idx="795">
                  <c:v>0.42502838114535502</c:v>
                </c:pt>
                <c:pt idx="796">
                  <c:v>0.43173560080687157</c:v>
                </c:pt>
                <c:pt idx="797">
                  <c:v>0.4474870336175556</c:v>
                </c:pt>
                <c:pt idx="798">
                  <c:v>0.45443344796047658</c:v>
                </c:pt>
                <c:pt idx="799">
                  <c:v>0.48684369835278174</c:v>
                </c:pt>
                <c:pt idx="800">
                  <c:v>0.50218132928535031</c:v>
                </c:pt>
                <c:pt idx="801">
                  <c:v>0.53480748111806609</c:v>
                </c:pt>
                <c:pt idx="802">
                  <c:v>0.34784106210018928</c:v>
                </c:pt>
                <c:pt idx="803">
                  <c:v>0.31897142563867709</c:v>
                </c:pt>
                <c:pt idx="804">
                  <c:v>0.29894920081663701</c:v>
                </c:pt>
                <c:pt idx="805">
                  <c:v>0.2881607049977557</c:v>
                </c:pt>
                <c:pt idx="806">
                  <c:v>0.2838986901737881</c:v>
                </c:pt>
                <c:pt idx="807">
                  <c:v>0.28851736049902987</c:v>
                </c:pt>
                <c:pt idx="808">
                  <c:v>0.30382668611078234</c:v>
                </c:pt>
                <c:pt idx="809">
                  <c:v>0.34336810444950805</c:v>
                </c:pt>
                <c:pt idx="810">
                  <c:v>0.38129187282180599</c:v>
                </c:pt>
                <c:pt idx="811">
                  <c:v>0.33378348190110874</c:v>
                </c:pt>
                <c:pt idx="812">
                  <c:v>0.31563392484321051</c:v>
                </c:pt>
                <c:pt idx="813">
                  <c:v>0.30012471498390303</c:v>
                </c:pt>
                <c:pt idx="814">
                  <c:v>0.28818994896276307</c:v>
                </c:pt>
                <c:pt idx="815">
                  <c:v>0.29698142464129962</c:v>
                </c:pt>
                <c:pt idx="816">
                  <c:v>0.30410260084010288</c:v>
                </c:pt>
                <c:pt idx="817">
                  <c:v>0.31968015342028933</c:v>
                </c:pt>
                <c:pt idx="818">
                  <c:v>0.36704595619720481</c:v>
                </c:pt>
                <c:pt idx="819">
                  <c:v>0.32992666861979991</c:v>
                </c:pt>
                <c:pt idx="820">
                  <c:v>0.31790702390461467</c:v>
                </c:pt>
                <c:pt idx="821">
                  <c:v>0.30708348894622306</c:v>
                </c:pt>
                <c:pt idx="822">
                  <c:v>0.31459576364862052</c:v>
                </c:pt>
                <c:pt idx="823">
                  <c:v>0.31062604567443541</c:v>
                </c:pt>
                <c:pt idx="824">
                  <c:v>0.32399618665550189</c:v>
                </c:pt>
                <c:pt idx="825">
                  <c:v>0.35249959562857458</c:v>
                </c:pt>
                <c:pt idx="826">
                  <c:v>0.34837119981780829</c:v>
                </c:pt>
                <c:pt idx="827">
                  <c:v>0.33365593403464588</c:v>
                </c:pt>
                <c:pt idx="828">
                  <c:v>0.32726997287518289</c:v>
                </c:pt>
                <c:pt idx="829">
                  <c:v>0.34311310895083702</c:v>
                </c:pt>
                <c:pt idx="830">
                  <c:v>0.34086553354298887</c:v>
                </c:pt>
                <c:pt idx="831">
                  <c:v>0.38342470866829492</c:v>
                </c:pt>
                <c:pt idx="832">
                  <c:v>0.35710165806946437</c:v>
                </c:pt>
                <c:pt idx="833">
                  <c:v>0.3621929162183628</c:v>
                </c:pt>
                <c:pt idx="834">
                  <c:v>0.3680130958738328</c:v>
                </c:pt>
                <c:pt idx="835">
                  <c:v>0.37445017263364155</c:v>
                </c:pt>
                <c:pt idx="836">
                  <c:v>0.40058909388175623</c:v>
                </c:pt>
                <c:pt idx="837">
                  <c:v>0.38979763665954836</c:v>
                </c:pt>
                <c:pt idx="838">
                  <c:v>0.40094386036042406</c:v>
                </c:pt>
                <c:pt idx="839">
                  <c:v>0.41583336205171362</c:v>
                </c:pt>
                <c:pt idx="840">
                  <c:v>0.4267656295902067</c:v>
                </c:pt>
                <c:pt idx="841">
                  <c:v>0.42349740884324705</c:v>
                </c:pt>
                <c:pt idx="842">
                  <c:v>0.45627007537522024</c:v>
                </c:pt>
                <c:pt idx="843">
                  <c:v>0.46221430251812778</c:v>
                </c:pt>
                <c:pt idx="844">
                  <c:v>0.47406887653057028</c:v>
                </c:pt>
                <c:pt idx="845">
                  <c:v>0.49440941192149213</c:v>
                </c:pt>
                <c:pt idx="846">
                  <c:v>0.52556840063216992</c:v>
                </c:pt>
                <c:pt idx="847">
                  <c:v>0.389732531317458</c:v>
                </c:pt>
                <c:pt idx="848">
                  <c:v>0.37353316425144101</c:v>
                </c:pt>
                <c:pt idx="849">
                  <c:v>0.34892671130688679</c:v>
                </c:pt>
                <c:pt idx="850">
                  <c:v>0.3533722248945339</c:v>
                </c:pt>
                <c:pt idx="851">
                  <c:v>0.36423455691218454</c:v>
                </c:pt>
                <c:pt idx="852">
                  <c:v>0.3799218086581444</c:v>
                </c:pt>
                <c:pt idx="853">
                  <c:v>0.40173016290880326</c:v>
                </c:pt>
                <c:pt idx="854">
                  <c:v>0.38287337448480674</c:v>
                </c:pt>
                <c:pt idx="855">
                  <c:v>0.36714134584829372</c:v>
                </c:pt>
                <c:pt idx="856">
                  <c:v>0.36272728606733162</c:v>
                </c:pt>
                <c:pt idx="857">
                  <c:v>0.37712359140703855</c:v>
                </c:pt>
                <c:pt idx="858">
                  <c:v>0.39035806301892251</c:v>
                </c:pt>
                <c:pt idx="859">
                  <c:v>0.4051672019865622</c:v>
                </c:pt>
                <c:pt idx="860">
                  <c:v>0.39327641649437961</c:v>
                </c:pt>
                <c:pt idx="861">
                  <c:v>0.38950954608872612</c:v>
                </c:pt>
                <c:pt idx="862">
                  <c:v>0.39509089020057386</c:v>
                </c:pt>
                <c:pt idx="863">
                  <c:v>0.40071082234166866</c:v>
                </c:pt>
                <c:pt idx="864">
                  <c:v>0.41183431456604991</c:v>
                </c:pt>
                <c:pt idx="865">
                  <c:v>0.41400421457934611</c:v>
                </c:pt>
                <c:pt idx="866">
                  <c:v>0.4183793028297047</c:v>
                </c:pt>
                <c:pt idx="867">
                  <c:v>0.41782642817845428</c:v>
                </c:pt>
                <c:pt idx="868">
                  <c:v>0.42871758732246734</c:v>
                </c:pt>
                <c:pt idx="869">
                  <c:v>0.44717829540329257</c:v>
                </c:pt>
                <c:pt idx="870">
                  <c:v>0.45134472106741974</c:v>
                </c:pt>
                <c:pt idx="871">
                  <c:v>0.45117097665405526</c:v>
                </c:pt>
                <c:pt idx="872">
                  <c:v>0.48974017581218998</c:v>
                </c:pt>
                <c:pt idx="873">
                  <c:v>0.48361676622896876</c:v>
                </c:pt>
                <c:pt idx="874">
                  <c:v>0.53650952018711839</c:v>
                </c:pt>
                <c:pt idx="875">
                  <c:v>0.45805040149388532</c:v>
                </c:pt>
                <c:pt idx="876">
                  <c:v>0.43218624430826136</c:v>
                </c:pt>
                <c:pt idx="877">
                  <c:v>0.43350045630561018</c:v>
                </c:pt>
                <c:pt idx="878">
                  <c:v>0.45161286353897223</c:v>
                </c:pt>
                <c:pt idx="879">
                  <c:v>0.45883680374960623</c:v>
                </c:pt>
                <c:pt idx="880">
                  <c:v>0.44601898811633189</c:v>
                </c:pt>
                <c:pt idx="881">
                  <c:v>0.4591993749831178</c:v>
                </c:pt>
                <c:pt idx="882">
                  <c:v>0.47153871861355245</c:v>
                </c:pt>
                <c:pt idx="883">
                  <c:v>0.48264515878918823</c:v>
                </c:pt>
                <c:pt idx="884">
                  <c:v>0.48497876199823597</c:v>
                </c:pt>
                <c:pt idx="885">
                  <c:v>0.48431058374947566</c:v>
                </c:pt>
                <c:pt idx="886">
                  <c:v>0.5025957392848901</c:v>
                </c:pt>
                <c:pt idx="887">
                  <c:v>0.5093171327566588</c:v>
                </c:pt>
                <c:pt idx="888">
                  <c:v>0.51369407971347014</c:v>
                </c:pt>
                <c:pt idx="889">
                  <c:v>0.53491213753339784</c:v>
                </c:pt>
                <c:pt idx="890">
                  <c:v>0.52966053081864484</c:v>
                </c:pt>
                <c:pt idx="891">
                  <c:v>0.53652298225495354</c:v>
                </c:pt>
                <c:pt idx="892">
                  <c:v>0.54259769060388541</c:v>
                </c:pt>
                <c:pt idx="893">
                  <c:v>0.55348819331378873</c:v>
                </c:pt>
                <c:pt idx="894">
                  <c:v>0.55927114209877438</c:v>
                </c:pt>
                <c:pt idx="895">
                  <c:v>0.58152943567246806</c:v>
                </c:pt>
                <c:pt idx="896">
                  <c:v>0.64154625115209729</c:v>
                </c:pt>
                <c:pt idx="897">
                  <c:v>0.47914195121348913</c:v>
                </c:pt>
                <c:pt idx="898">
                  <c:v>0.42307760188461163</c:v>
                </c:pt>
                <c:pt idx="899">
                  <c:v>0.38064448679419627</c:v>
                </c:pt>
                <c:pt idx="900">
                  <c:v>0.34096710155720755</c:v>
                </c:pt>
                <c:pt idx="901">
                  <c:v>0.30635478958294682</c:v>
                </c:pt>
                <c:pt idx="902">
                  <c:v>0.27967808587908216</c:v>
                </c:pt>
                <c:pt idx="903">
                  <c:v>0.26713374041759019</c:v>
                </c:pt>
                <c:pt idx="904">
                  <c:v>0.27632602354270785</c:v>
                </c:pt>
                <c:pt idx="905">
                  <c:v>0.29961302631487507</c:v>
                </c:pt>
                <c:pt idx="906">
                  <c:v>0.33828068737767225</c:v>
                </c:pt>
                <c:pt idx="907">
                  <c:v>0.37734244444239873</c:v>
                </c:pt>
                <c:pt idx="908">
                  <c:v>0.42913067379891467</c:v>
                </c:pt>
                <c:pt idx="909">
                  <c:v>0.47069438123179941</c:v>
                </c:pt>
                <c:pt idx="910">
                  <c:v>0.43186111935498905</c:v>
                </c:pt>
                <c:pt idx="911">
                  <c:v>0.38223380461232903</c:v>
                </c:pt>
                <c:pt idx="912">
                  <c:v>0.34038601183276329</c:v>
                </c:pt>
                <c:pt idx="913">
                  <c:v>0.29690007065125412</c:v>
                </c:pt>
                <c:pt idx="914">
                  <c:v>0.26837035736971693</c:v>
                </c:pt>
                <c:pt idx="915">
                  <c:v>0.24880590668362634</c:v>
                </c:pt>
                <c:pt idx="916">
                  <c:v>0.25072603402814719</c:v>
                </c:pt>
                <c:pt idx="917">
                  <c:v>0.26387386430050741</c:v>
                </c:pt>
                <c:pt idx="918">
                  <c:v>0.30791822969559712</c:v>
                </c:pt>
                <c:pt idx="919">
                  <c:v>0.34810346170634499</c:v>
                </c:pt>
                <c:pt idx="920">
                  <c:v>0.38687005802810237</c:v>
                </c:pt>
                <c:pt idx="921">
                  <c:v>0.43432914016713253</c:v>
                </c:pt>
                <c:pt idx="922">
                  <c:v>0.37777152416386306</c:v>
                </c:pt>
                <c:pt idx="923">
                  <c:v>0.33481046139100545</c:v>
                </c:pt>
                <c:pt idx="924">
                  <c:v>0.29881386526491527</c:v>
                </c:pt>
                <c:pt idx="925">
                  <c:v>0.2641320451194229</c:v>
                </c:pt>
                <c:pt idx="926">
                  <c:v>0.23665765319419485</c:v>
                </c:pt>
                <c:pt idx="927">
                  <c:v>0.23426855702939786</c:v>
                </c:pt>
                <c:pt idx="928">
                  <c:v>0.24354318532051922</c:v>
                </c:pt>
                <c:pt idx="929">
                  <c:v>0.27094927382905842</c:v>
                </c:pt>
                <c:pt idx="930">
                  <c:v>0.31872679143355231</c:v>
                </c:pt>
                <c:pt idx="931">
                  <c:v>0.35078616965071774</c:v>
                </c:pt>
                <c:pt idx="932">
                  <c:v>0.40335374144182934</c:v>
                </c:pt>
                <c:pt idx="933">
                  <c:v>0.3526148113167844</c:v>
                </c:pt>
                <c:pt idx="934">
                  <c:v>0.30897192981520227</c:v>
                </c:pt>
                <c:pt idx="935">
                  <c:v>0.27088556816282416</c:v>
                </c:pt>
                <c:pt idx="936">
                  <c:v>0.24091077246069981</c:v>
                </c:pt>
                <c:pt idx="937">
                  <c:v>0.22481378672997643</c:v>
                </c:pt>
                <c:pt idx="938">
                  <c:v>0.22906680720472394</c:v>
                </c:pt>
                <c:pt idx="939">
                  <c:v>0.24957128830597375</c:v>
                </c:pt>
                <c:pt idx="940">
                  <c:v>0.28755617541592393</c:v>
                </c:pt>
                <c:pt idx="941">
                  <c:v>0.31912343295895407</c:v>
                </c:pt>
                <c:pt idx="942">
                  <c:v>0.36702118351715418</c:v>
                </c:pt>
                <c:pt idx="943">
                  <c:v>0.32181675893810135</c:v>
                </c:pt>
                <c:pt idx="944">
                  <c:v>0.28069231491679858</c:v>
                </c:pt>
                <c:pt idx="945">
                  <c:v>0.25040882502505069</c:v>
                </c:pt>
                <c:pt idx="946">
                  <c:v>0.23659015437911135</c:v>
                </c:pt>
                <c:pt idx="947">
                  <c:v>0.23413980957101055</c:v>
                </c:pt>
                <c:pt idx="948">
                  <c:v>0.254838032363911</c:v>
                </c:pt>
                <c:pt idx="949">
                  <c:v>0.27464405978963402</c:v>
                </c:pt>
                <c:pt idx="950">
                  <c:v>0.31595223977061471</c:v>
                </c:pt>
                <c:pt idx="951">
                  <c:v>0.35764553867483784</c:v>
                </c:pt>
                <c:pt idx="952">
                  <c:v>0.30472841727805111</c:v>
                </c:pt>
                <c:pt idx="953">
                  <c:v>0.27048351153094785</c:v>
                </c:pt>
                <c:pt idx="954">
                  <c:v>0.25401589738610753</c:v>
                </c:pt>
                <c:pt idx="955">
                  <c:v>0.24897163926612542</c:v>
                </c:pt>
                <c:pt idx="956">
                  <c:v>0.25649254892231399</c:v>
                </c:pt>
                <c:pt idx="957">
                  <c:v>0.27907503923940036</c:v>
                </c:pt>
                <c:pt idx="958">
                  <c:v>0.31569545320693049</c:v>
                </c:pt>
                <c:pt idx="959">
                  <c:v>0.35395568642923569</c:v>
                </c:pt>
                <c:pt idx="960">
                  <c:v>0.29261891849498944</c:v>
                </c:pt>
                <c:pt idx="961">
                  <c:v>0.27563536629435381</c:v>
                </c:pt>
                <c:pt idx="962">
                  <c:v>0.27056570666231883</c:v>
                </c:pt>
                <c:pt idx="963">
                  <c:v>0.27373161417370984</c:v>
                </c:pt>
                <c:pt idx="964">
                  <c:v>0.29467183780245731</c:v>
                </c:pt>
                <c:pt idx="965">
                  <c:v>0.33014537791444054</c:v>
                </c:pt>
                <c:pt idx="966">
                  <c:v>0.36896778772521577</c:v>
                </c:pt>
                <c:pt idx="967">
                  <c:v>0.30841452339403386</c:v>
                </c:pt>
                <c:pt idx="968">
                  <c:v>0.29644578946058209</c:v>
                </c:pt>
                <c:pt idx="969">
                  <c:v>0.29254270351146783</c:v>
                </c:pt>
                <c:pt idx="970">
                  <c:v>0.3110593104087882</c:v>
                </c:pt>
                <c:pt idx="971">
                  <c:v>0.33746710415100756</c:v>
                </c:pt>
                <c:pt idx="972">
                  <c:v>0.37255235478642312</c:v>
                </c:pt>
                <c:pt idx="973">
                  <c:v>0.32419391027002398</c:v>
                </c:pt>
                <c:pt idx="974">
                  <c:v>0.3215461929592327</c:v>
                </c:pt>
                <c:pt idx="975">
                  <c:v>0.33275386801607132</c:v>
                </c:pt>
                <c:pt idx="976">
                  <c:v>0.35040445366158401</c:v>
                </c:pt>
                <c:pt idx="977">
                  <c:v>0.39097897261802483</c:v>
                </c:pt>
                <c:pt idx="978">
                  <c:v>0.35768385884170373</c:v>
                </c:pt>
                <c:pt idx="979">
                  <c:v>0.36671652228870277</c:v>
                </c:pt>
                <c:pt idx="980">
                  <c:v>0.37290505120990414</c:v>
                </c:pt>
                <c:pt idx="981">
                  <c:v>0.40017791787132628</c:v>
                </c:pt>
                <c:pt idx="982">
                  <c:v>0.40971677192996614</c:v>
                </c:pt>
                <c:pt idx="983">
                  <c:v>0.41286582502382796</c:v>
                </c:pt>
                <c:pt idx="984">
                  <c:v>0.43072655114897307</c:v>
                </c:pt>
                <c:pt idx="985">
                  <c:v>0.44992590360132834</c:v>
                </c:pt>
                <c:pt idx="986">
                  <c:v>0.46880395919908979</c:v>
                </c:pt>
                <c:pt idx="987">
                  <c:v>0.50600200276301566</c:v>
                </c:pt>
                <c:pt idx="988">
                  <c:v>0.39302482040522246</c:v>
                </c:pt>
                <c:pt idx="989">
                  <c:v>0.34287631229662807</c:v>
                </c:pt>
                <c:pt idx="990">
                  <c:v>0.30217599440992382</c:v>
                </c:pt>
                <c:pt idx="991">
                  <c:v>0.25320071154995638</c:v>
                </c:pt>
                <c:pt idx="992">
                  <c:v>0.22804898088599312</c:v>
                </c:pt>
                <c:pt idx="993">
                  <c:v>0.22396842314889032</c:v>
                </c:pt>
                <c:pt idx="994">
                  <c:v>0.24287656500671417</c:v>
                </c:pt>
                <c:pt idx="995">
                  <c:v>0.27220858068996101</c:v>
                </c:pt>
                <c:pt idx="996">
                  <c:v>0.30502231285660653</c:v>
                </c:pt>
                <c:pt idx="997">
                  <c:v>0.34453813981014281</c:v>
                </c:pt>
                <c:pt idx="998">
                  <c:v>0.3908393810163231</c:v>
                </c:pt>
                <c:pt idx="999">
                  <c:v>0.34952045479307259</c:v>
                </c:pt>
                <c:pt idx="1000">
                  <c:v>0.31453770168324224</c:v>
                </c:pt>
                <c:pt idx="1001">
                  <c:v>0.27321653300904813</c:v>
                </c:pt>
                <c:pt idx="1002">
                  <c:v>0.23342231278663883</c:v>
                </c:pt>
                <c:pt idx="1003">
                  <c:v>0.21942375031701467</c:v>
                </c:pt>
                <c:pt idx="1004">
                  <c:v>0.22185257671889858</c:v>
                </c:pt>
                <c:pt idx="1005">
                  <c:v>0.24808172376608795</c:v>
                </c:pt>
                <c:pt idx="1006">
                  <c:v>0.28040910111669737</c:v>
                </c:pt>
                <c:pt idx="1007">
                  <c:v>0.31607540841220971</c:v>
                </c:pt>
                <c:pt idx="1008">
                  <c:v>0.34939421345784138</c:v>
                </c:pt>
                <c:pt idx="1009">
                  <c:v>0.33392479239073181</c:v>
                </c:pt>
                <c:pt idx="1010">
                  <c:v>0.28732315040650969</c:v>
                </c:pt>
                <c:pt idx="1011">
                  <c:v>0.24396080357866445</c:v>
                </c:pt>
                <c:pt idx="1012">
                  <c:v>0.21874257215037396</c:v>
                </c:pt>
                <c:pt idx="1013">
                  <c:v>0.21982400490649612</c:v>
                </c:pt>
                <c:pt idx="1014">
                  <c:v>0.24332465537179404</c:v>
                </c:pt>
                <c:pt idx="1015">
                  <c:v>0.26911402643177551</c:v>
                </c:pt>
                <c:pt idx="1016">
                  <c:v>0.29772998567423548</c:v>
                </c:pt>
                <c:pt idx="1017">
                  <c:v>0.34502625246269081</c:v>
                </c:pt>
                <c:pt idx="1018">
                  <c:v>0.30078753147891701</c:v>
                </c:pt>
                <c:pt idx="1019">
                  <c:v>0.26452289390168593</c:v>
                </c:pt>
                <c:pt idx="1020">
                  <c:v>0.23980208166583417</c:v>
                </c:pt>
                <c:pt idx="1021">
                  <c:v>0.22863712127616331</c:v>
                </c:pt>
                <c:pt idx="1022">
                  <c:v>0.2400464907456028</c:v>
                </c:pt>
                <c:pt idx="1023">
                  <c:v>0.26376522170897188</c:v>
                </c:pt>
                <c:pt idx="1024">
                  <c:v>0.2921794910228388</c:v>
                </c:pt>
                <c:pt idx="1025">
                  <c:v>0.33105776308581181</c:v>
                </c:pt>
                <c:pt idx="1026">
                  <c:v>0.28231078761922124</c:v>
                </c:pt>
                <c:pt idx="1027">
                  <c:v>0.2551581246581982</c:v>
                </c:pt>
                <c:pt idx="1028">
                  <c:v>0.2464011342345076</c:v>
                </c:pt>
                <c:pt idx="1029">
                  <c:v>0.25518187054223151</c:v>
                </c:pt>
                <c:pt idx="1030">
                  <c:v>0.26386153265721823</c:v>
                </c:pt>
                <c:pt idx="1031">
                  <c:v>0.3006606120003763</c:v>
                </c:pt>
                <c:pt idx="1032">
                  <c:v>0.32854566043197453</c:v>
                </c:pt>
                <c:pt idx="1033">
                  <c:v>0.28110666143657426</c:v>
                </c:pt>
                <c:pt idx="1034">
                  <c:v>0.26567153643727615</c:v>
                </c:pt>
                <c:pt idx="1035">
                  <c:v>0.27581508245989106</c:v>
                </c:pt>
                <c:pt idx="1036">
                  <c:v>0.29103093851933171</c:v>
                </c:pt>
                <c:pt idx="1037">
                  <c:v>0.30690869957548506</c:v>
                </c:pt>
                <c:pt idx="1038">
                  <c:v>0.34311939410661951</c:v>
                </c:pt>
                <c:pt idx="1039">
                  <c:v>0.30008752765446056</c:v>
                </c:pt>
                <c:pt idx="1040">
                  <c:v>0.29838766449033738</c:v>
                </c:pt>
                <c:pt idx="1041">
                  <c:v>0.30216998023071184</c:v>
                </c:pt>
                <c:pt idx="1042">
                  <c:v>0.33330367553430795</c:v>
                </c:pt>
                <c:pt idx="1043">
                  <c:v>0.35567813441236007</c:v>
                </c:pt>
                <c:pt idx="1044">
                  <c:v>0.33472144174329133</c:v>
                </c:pt>
                <c:pt idx="1045">
                  <c:v>0.33231621024458358</c:v>
                </c:pt>
                <c:pt idx="1046">
                  <c:v>0.35262020148648165</c:v>
                </c:pt>
                <c:pt idx="1047">
                  <c:v>0.37263032071951585</c:v>
                </c:pt>
                <c:pt idx="1048">
                  <c:v>0.37198754566658065</c:v>
                </c:pt>
                <c:pt idx="1049">
                  <c:v>0.38429103350747162</c:v>
                </c:pt>
                <c:pt idx="1050">
                  <c:v>0.39904373699797047</c:v>
                </c:pt>
                <c:pt idx="1051">
                  <c:v>0.4186573001336451</c:v>
                </c:pt>
                <c:pt idx="1052">
                  <c:v>0.43804947884583223</c:v>
                </c:pt>
                <c:pt idx="1053">
                  <c:v>0.47693794228772513</c:v>
                </c:pt>
                <c:pt idx="1054">
                  <c:v>0.34680577983144323</c:v>
                </c:pt>
                <c:pt idx="1055">
                  <c:v>0.30643593832468063</c:v>
                </c:pt>
                <c:pt idx="1056">
                  <c:v>0.27490005789360072</c:v>
                </c:pt>
                <c:pt idx="1057">
                  <c:v>0.2449013326537246</c:v>
                </c:pt>
                <c:pt idx="1058">
                  <c:v>0.24025089490386575</c:v>
                </c:pt>
                <c:pt idx="1059">
                  <c:v>0.25415574339497349</c:v>
                </c:pt>
                <c:pt idx="1060">
                  <c:v>0.27358471006805374</c:v>
                </c:pt>
                <c:pt idx="1061">
                  <c:v>0.32236096303193396</c:v>
                </c:pt>
                <c:pt idx="1062">
                  <c:v>0.35056826003435604</c:v>
                </c:pt>
                <c:pt idx="1063">
                  <c:v>0.31863165231389301</c:v>
                </c:pt>
                <c:pt idx="1064">
                  <c:v>0.28621625508141113</c:v>
                </c:pt>
                <c:pt idx="1065">
                  <c:v>0.25597129055194578</c:v>
                </c:pt>
                <c:pt idx="1066">
                  <c:v>0.24164983284825903</c:v>
                </c:pt>
                <c:pt idx="1067">
                  <c:v>0.24939873321568973</c:v>
                </c:pt>
                <c:pt idx="1068">
                  <c:v>0.26845953562226876</c:v>
                </c:pt>
                <c:pt idx="1069">
                  <c:v>0.3035310209701958</c:v>
                </c:pt>
                <c:pt idx="1070">
                  <c:v>0.33819011461607307</c:v>
                </c:pt>
                <c:pt idx="1071">
                  <c:v>0.2985023204315711</c:v>
                </c:pt>
                <c:pt idx="1072">
                  <c:v>0.27895410641386587</c:v>
                </c:pt>
                <c:pt idx="1073">
                  <c:v>0.2497095318563809</c:v>
                </c:pt>
                <c:pt idx="1074">
                  <c:v>0.25358605961103731</c:v>
                </c:pt>
                <c:pt idx="1075">
                  <c:v>0.27455504551523813</c:v>
                </c:pt>
                <c:pt idx="1076">
                  <c:v>0.2993011542454922</c:v>
                </c:pt>
                <c:pt idx="1077">
                  <c:v>0.32383756563373733</c:v>
                </c:pt>
                <c:pt idx="1078">
                  <c:v>0.29514473707802624</c:v>
                </c:pt>
                <c:pt idx="1079">
                  <c:v>0.28167368443405572</c:v>
                </c:pt>
                <c:pt idx="1080">
                  <c:v>0.27305190982749084</c:v>
                </c:pt>
                <c:pt idx="1081">
                  <c:v>0.28683933965525954</c:v>
                </c:pt>
                <c:pt idx="1082">
                  <c:v>0.30567167955341246</c:v>
                </c:pt>
                <c:pt idx="1083">
                  <c:v>0.32865330854485286</c:v>
                </c:pt>
                <c:pt idx="1084">
                  <c:v>0.30978082956692843</c:v>
                </c:pt>
                <c:pt idx="1085">
                  <c:v>0.2940685103692755</c:v>
                </c:pt>
                <c:pt idx="1086">
                  <c:v>0.29561776390574046</c:v>
                </c:pt>
                <c:pt idx="1087">
                  <c:v>0.31500023222101703</c:v>
                </c:pt>
                <c:pt idx="1088">
                  <c:v>0.3378289328800661</c:v>
                </c:pt>
                <c:pt idx="1089">
                  <c:v>0.32561429608959536</c:v>
                </c:pt>
                <c:pt idx="1090">
                  <c:v>0.32524349147337084</c:v>
                </c:pt>
                <c:pt idx="1091">
                  <c:v>0.33343445560271645</c:v>
                </c:pt>
                <c:pt idx="1092">
                  <c:v>0.36273865357332058</c:v>
                </c:pt>
                <c:pt idx="1093">
                  <c:v>0.36045717433470248</c:v>
                </c:pt>
                <c:pt idx="1094">
                  <c:v>0.3689107034860073</c:v>
                </c:pt>
                <c:pt idx="1095">
                  <c:v>0.37101498021080825</c:v>
                </c:pt>
                <c:pt idx="1096">
                  <c:v>0.40138858071687533</c:v>
                </c:pt>
                <c:pt idx="1097">
                  <c:v>0.41025162303362883</c:v>
                </c:pt>
                <c:pt idx="1098">
                  <c:v>0.4495411037558088</c:v>
                </c:pt>
                <c:pt idx="1099">
                  <c:v>0.34161879593350175</c:v>
                </c:pt>
                <c:pt idx="1100">
                  <c:v>0.32177480270077163</c:v>
                </c:pt>
                <c:pt idx="1101">
                  <c:v>0.30148339979663996</c:v>
                </c:pt>
                <c:pt idx="1102">
                  <c:v>0.28588724130188803</c:v>
                </c:pt>
                <c:pt idx="1103">
                  <c:v>0.30523482684145797</c:v>
                </c:pt>
                <c:pt idx="1104">
                  <c:v>0.3259213446502125</c:v>
                </c:pt>
                <c:pt idx="1105">
                  <c:v>0.3567251967792906</c:v>
                </c:pt>
                <c:pt idx="1106">
                  <c:v>0.33203780376929082</c:v>
                </c:pt>
                <c:pt idx="1107">
                  <c:v>0.31059524210952549</c:v>
                </c:pt>
                <c:pt idx="1108">
                  <c:v>0.30602026030632068</c:v>
                </c:pt>
                <c:pt idx="1109">
                  <c:v>0.31236746790004366</c:v>
                </c:pt>
                <c:pt idx="1110">
                  <c:v>0.32644378801199814</c:v>
                </c:pt>
                <c:pt idx="1111">
                  <c:v>0.35374089989994495</c:v>
                </c:pt>
                <c:pt idx="1112">
                  <c:v>0.33453514428619213</c:v>
                </c:pt>
                <c:pt idx="1113">
                  <c:v>0.33015323811970587</c:v>
                </c:pt>
                <c:pt idx="1114">
                  <c:v>0.32967379218118875</c:v>
                </c:pt>
                <c:pt idx="1115">
                  <c:v>0.33903775928997382</c:v>
                </c:pt>
                <c:pt idx="1116">
                  <c:v>0.3574530316881388</c:v>
                </c:pt>
                <c:pt idx="1117">
                  <c:v>0.3570053641420734</c:v>
                </c:pt>
                <c:pt idx="1118">
                  <c:v>0.35381244193688977</c:v>
                </c:pt>
                <c:pt idx="1119">
                  <c:v>0.35435926598910772</c:v>
                </c:pt>
                <c:pt idx="1120">
                  <c:v>0.37309597674105266</c:v>
                </c:pt>
                <c:pt idx="1121">
                  <c:v>0.3747138975533626</c:v>
                </c:pt>
                <c:pt idx="1122">
                  <c:v>0.37511393679722982</c:v>
                </c:pt>
                <c:pt idx="1123">
                  <c:v>0.38604508501664414</c:v>
                </c:pt>
                <c:pt idx="1124">
                  <c:v>0.39923940938852764</c:v>
                </c:pt>
                <c:pt idx="1125">
                  <c:v>0.41936505196758533</c:v>
                </c:pt>
                <c:pt idx="1126">
                  <c:v>0.45353150415642807</c:v>
                </c:pt>
                <c:pt idx="1127">
                  <c:v>0.38907371143803493</c:v>
                </c:pt>
                <c:pt idx="1128">
                  <c:v>0.38382454153975765</c:v>
                </c:pt>
                <c:pt idx="1129">
                  <c:v>0.38211035741255417</c:v>
                </c:pt>
                <c:pt idx="1130">
                  <c:v>0.37426591843684642</c:v>
                </c:pt>
                <c:pt idx="1131">
                  <c:v>0.39232309306349267</c:v>
                </c:pt>
                <c:pt idx="1132">
                  <c:v>0.39678382372532495</c:v>
                </c:pt>
                <c:pt idx="1133">
                  <c:v>0.39654283865207729</c:v>
                </c:pt>
                <c:pt idx="1134">
                  <c:v>0.3914396507752782</c:v>
                </c:pt>
                <c:pt idx="1135">
                  <c:v>0.41238562804515944</c:v>
                </c:pt>
                <c:pt idx="1136">
                  <c:v>0.4138378826189375</c:v>
                </c:pt>
                <c:pt idx="1137">
                  <c:v>0.40968664665069676</c:v>
                </c:pt>
                <c:pt idx="1138">
                  <c:v>0.43223063663454075</c:v>
                </c:pt>
                <c:pt idx="1139">
                  <c:v>0.43724138034313054</c:v>
                </c:pt>
                <c:pt idx="1140">
                  <c:v>0.44529925696720518</c:v>
                </c:pt>
                <c:pt idx="1141">
                  <c:v>0.47002439304798571</c:v>
                </c:pt>
                <c:pt idx="1142">
                  <c:v>0.45932573340101746</c:v>
                </c:pt>
                <c:pt idx="1143">
                  <c:v>0.47229571909561674</c:v>
                </c:pt>
                <c:pt idx="1144">
                  <c:v>0.47653971237275972</c:v>
                </c:pt>
                <c:pt idx="1145">
                  <c:v>0.48542443314677808</c:v>
                </c:pt>
                <c:pt idx="1146">
                  <c:v>0.49002209266910679</c:v>
                </c:pt>
                <c:pt idx="1147">
                  <c:v>0.5025659925708581</c:v>
                </c:pt>
                <c:pt idx="1148">
                  <c:v>0.56682468206393333</c:v>
                </c:pt>
                <c:pt idx="1149">
                  <c:v>0.4792365526221487</c:v>
                </c:pt>
                <c:pt idx="1150">
                  <c:v>0.4345065480029251</c:v>
                </c:pt>
                <c:pt idx="1151">
                  <c:v>0.39633779508405098</c:v>
                </c:pt>
                <c:pt idx="1152">
                  <c:v>0.35166108796517692</c:v>
                </c:pt>
                <c:pt idx="1153">
                  <c:v>0.33381775689023918</c:v>
                </c:pt>
                <c:pt idx="1154">
                  <c:v>0.32036716116337116</c:v>
                </c:pt>
                <c:pt idx="1155">
                  <c:v>0.31379466835123093</c:v>
                </c:pt>
                <c:pt idx="1156">
                  <c:v>0.32499527780599236</c:v>
                </c:pt>
                <c:pt idx="1157">
                  <c:v>0.34853574561218803</c:v>
                </c:pt>
                <c:pt idx="1158">
                  <c:v>0.39216307099134662</c:v>
                </c:pt>
                <c:pt idx="1159">
                  <c:v>0.43569376405591487</c:v>
                </c:pt>
                <c:pt idx="1160">
                  <c:v>0.43705274746653222</c:v>
                </c:pt>
                <c:pt idx="1161">
                  <c:v>0.39292167862647975</c:v>
                </c:pt>
                <c:pt idx="1162">
                  <c:v>0.35958211773106852</c:v>
                </c:pt>
                <c:pt idx="1163">
                  <c:v>0.32000719507581943</c:v>
                </c:pt>
                <c:pt idx="1164">
                  <c:v>0.30328074809251993</c:v>
                </c:pt>
                <c:pt idx="1165">
                  <c:v>0.29382308561725035</c:v>
                </c:pt>
                <c:pt idx="1166">
                  <c:v>0.30372739619114508</c:v>
                </c:pt>
                <c:pt idx="1167">
                  <c:v>0.32295080943285503</c:v>
                </c:pt>
                <c:pt idx="1168">
                  <c:v>0.3655693024865152</c:v>
                </c:pt>
                <c:pt idx="1169">
                  <c:v>0.39353384067751795</c:v>
                </c:pt>
                <c:pt idx="1170">
                  <c:v>0.3946193180212183</c:v>
                </c:pt>
                <c:pt idx="1171">
                  <c:v>0.35922392388355417</c:v>
                </c:pt>
                <c:pt idx="1172">
                  <c:v>0.31441428068357968</c:v>
                </c:pt>
                <c:pt idx="1173">
                  <c:v>0.29144090136284273</c:v>
                </c:pt>
                <c:pt idx="1174">
                  <c:v>0.28680781218032259</c:v>
                </c:pt>
                <c:pt idx="1175">
                  <c:v>0.28651838055358603</c:v>
                </c:pt>
                <c:pt idx="1176">
                  <c:v>0.30517947249908195</c:v>
                </c:pt>
                <c:pt idx="1177">
                  <c:v>0.34282436483324519</c:v>
                </c:pt>
                <c:pt idx="1178">
                  <c:v>0.37215193947262071</c:v>
                </c:pt>
                <c:pt idx="1179">
                  <c:v>0.36298596773864533</c:v>
                </c:pt>
                <c:pt idx="1180">
                  <c:v>0.32668728655767998</c:v>
                </c:pt>
                <c:pt idx="1181">
                  <c:v>0.29894736860214843</c:v>
                </c:pt>
                <c:pt idx="1182">
                  <c:v>0.28071835170889248</c:v>
                </c:pt>
                <c:pt idx="1183">
                  <c:v>0.27505163441817215</c:v>
                </c:pt>
                <c:pt idx="1184">
                  <c:v>0.29859066461446426</c:v>
                </c:pt>
                <c:pt idx="1185">
                  <c:v>0.31908119001898161</c:v>
                </c:pt>
                <c:pt idx="1186">
                  <c:v>0.34665837579031011</c:v>
                </c:pt>
                <c:pt idx="1187">
                  <c:v>0.33610768424024418</c:v>
                </c:pt>
                <c:pt idx="1188">
                  <c:v>0.30770717918596002</c:v>
                </c:pt>
                <c:pt idx="1189">
                  <c:v>0.28787493466576519</c:v>
                </c:pt>
                <c:pt idx="1190">
                  <c:v>0.2857494744664133</c:v>
                </c:pt>
                <c:pt idx="1191">
                  <c:v>0.29064315309946309</c:v>
                </c:pt>
                <c:pt idx="1192">
                  <c:v>0.3032840313662164</c:v>
                </c:pt>
                <c:pt idx="1193">
                  <c:v>0.33241493253139609</c:v>
                </c:pt>
                <c:pt idx="1194">
                  <c:v>0.32716632157901282</c:v>
                </c:pt>
                <c:pt idx="1195">
                  <c:v>0.30428179804023436</c:v>
                </c:pt>
                <c:pt idx="1196">
                  <c:v>0.29616847231700794</c:v>
                </c:pt>
                <c:pt idx="1197">
                  <c:v>0.30669340189538774</c:v>
                </c:pt>
                <c:pt idx="1198">
                  <c:v>0.31787571537384274</c:v>
                </c:pt>
                <c:pt idx="1199">
                  <c:v>0.33767962662070206</c:v>
                </c:pt>
                <c:pt idx="1200">
                  <c:v>0.32293976559301196</c:v>
                </c:pt>
                <c:pt idx="1201">
                  <c:v>0.31533178692643604</c:v>
                </c:pt>
                <c:pt idx="1202">
                  <c:v>0.32110991448948578</c:v>
                </c:pt>
                <c:pt idx="1203">
                  <c:v>0.32997288407116976</c:v>
                </c:pt>
                <c:pt idx="1204">
                  <c:v>0.35145953211213365</c:v>
                </c:pt>
                <c:pt idx="1205">
                  <c:v>0.34095488104631766</c:v>
                </c:pt>
                <c:pt idx="1206">
                  <c:v>0.34193766398337555</c:v>
                </c:pt>
                <c:pt idx="1207">
                  <c:v>0.34487564566800843</c:v>
                </c:pt>
                <c:pt idx="1208">
                  <c:v>0.36492515332509434</c:v>
                </c:pt>
                <c:pt idx="1209">
                  <c:v>0.36919638309779446</c:v>
                </c:pt>
                <c:pt idx="1210">
                  <c:v>0.36787250785029313</c:v>
                </c:pt>
                <c:pt idx="1211">
                  <c:v>0.37485379814567477</c:v>
                </c:pt>
                <c:pt idx="1212">
                  <c:v>0.39982877964993291</c:v>
                </c:pt>
                <c:pt idx="1213">
                  <c:v>0.39969438783194144</c:v>
                </c:pt>
                <c:pt idx="1214">
                  <c:v>0.42794650527547828</c:v>
                </c:pt>
                <c:pt idx="1215">
                  <c:v>0.39211426674624672</c:v>
                </c:pt>
                <c:pt idx="1216">
                  <c:v>0.35614638044160607</c:v>
                </c:pt>
                <c:pt idx="1217">
                  <c:v>0.31069552186159077</c:v>
                </c:pt>
                <c:pt idx="1218">
                  <c:v>0.28677323023992018</c:v>
                </c:pt>
                <c:pt idx="1219">
                  <c:v>0.26992377121915911</c:v>
                </c:pt>
                <c:pt idx="1220">
                  <c:v>0.29564475289750902</c:v>
                </c:pt>
                <c:pt idx="1221">
                  <c:v>0.31312510070673216</c:v>
                </c:pt>
                <c:pt idx="1222">
                  <c:v>0.33820470060324137</c:v>
                </c:pt>
                <c:pt idx="1223">
                  <c:v>0.3710385796824589</c:v>
                </c:pt>
                <c:pt idx="1224">
                  <c:v>0.36146861597147373</c:v>
                </c:pt>
                <c:pt idx="1225">
                  <c:v>0.32701510054213045</c:v>
                </c:pt>
                <c:pt idx="1226">
                  <c:v>0.29287248304282487</c:v>
                </c:pt>
                <c:pt idx="1227">
                  <c:v>0.27060828753224442</c:v>
                </c:pt>
                <c:pt idx="1228">
                  <c:v>0.27793967599507585</c:v>
                </c:pt>
                <c:pt idx="1229">
                  <c:v>0.29261776655660299</c:v>
                </c:pt>
                <c:pt idx="1230">
                  <c:v>0.32209256501521066</c:v>
                </c:pt>
                <c:pt idx="1231">
                  <c:v>0.34663231977561493</c:v>
                </c:pt>
                <c:pt idx="1232">
                  <c:v>0.32525513593311395</c:v>
                </c:pt>
                <c:pt idx="1233">
                  <c:v>0.30415048110273579</c:v>
                </c:pt>
                <c:pt idx="1234">
                  <c:v>0.27596778750776707</c:v>
                </c:pt>
                <c:pt idx="1235">
                  <c:v>0.27587042478312851</c:v>
                </c:pt>
                <c:pt idx="1236">
                  <c:v>0.28872064862396263</c:v>
                </c:pt>
                <c:pt idx="1237">
                  <c:v>0.30745316840316184</c:v>
                </c:pt>
                <c:pt idx="1238">
                  <c:v>0.32497377701409391</c:v>
                </c:pt>
                <c:pt idx="1239">
                  <c:v>0.3219952620459634</c:v>
                </c:pt>
                <c:pt idx="1240">
                  <c:v>0.29452475539543466</c:v>
                </c:pt>
                <c:pt idx="1241">
                  <c:v>0.27586294977532022</c:v>
                </c:pt>
                <c:pt idx="1242">
                  <c:v>0.28604746458855379</c:v>
                </c:pt>
                <c:pt idx="1243">
                  <c:v>0.30344336230929958</c:v>
                </c:pt>
                <c:pt idx="1244">
                  <c:v>0.32496145238361862</c:v>
                </c:pt>
                <c:pt idx="1245">
                  <c:v>0.31448877489263705</c:v>
                </c:pt>
                <c:pt idx="1246">
                  <c:v>0.29916161915242023</c:v>
                </c:pt>
                <c:pt idx="1247">
                  <c:v>0.29591003483781808</c:v>
                </c:pt>
                <c:pt idx="1248">
                  <c:v>0.30500415522877855</c:v>
                </c:pt>
                <c:pt idx="1249">
                  <c:v>0.32925117686984606</c:v>
                </c:pt>
                <c:pt idx="1250">
                  <c:v>0.32600792310854798</c:v>
                </c:pt>
                <c:pt idx="1251">
                  <c:v>0.31382673607885447</c:v>
                </c:pt>
                <c:pt idx="1252">
                  <c:v>0.31162759276762442</c:v>
                </c:pt>
                <c:pt idx="1253">
                  <c:v>0.33043082304793892</c:v>
                </c:pt>
                <c:pt idx="1254">
                  <c:v>0.3378760081110026</c:v>
                </c:pt>
                <c:pt idx="1255">
                  <c:v>0.33433904804503012</c:v>
                </c:pt>
                <c:pt idx="1256">
                  <c:v>0.34016403414516638</c:v>
                </c:pt>
                <c:pt idx="1257">
                  <c:v>0.3610982598751864</c:v>
                </c:pt>
                <c:pt idx="1258">
                  <c:v>0.36836838113572146</c:v>
                </c:pt>
                <c:pt idx="1259">
                  <c:v>0.40598154258972441</c:v>
                </c:pt>
                <c:pt idx="1260">
                  <c:v>0.34683357935181114</c:v>
                </c:pt>
                <c:pt idx="1261">
                  <c:v>0.32583527865396222</c:v>
                </c:pt>
                <c:pt idx="1262">
                  <c:v>0.30840873357459087</c:v>
                </c:pt>
                <c:pt idx="1263">
                  <c:v>0.28849965258084698</c:v>
                </c:pt>
                <c:pt idx="1264">
                  <c:v>0.28978103309254344</c:v>
                </c:pt>
                <c:pt idx="1265">
                  <c:v>0.31561893160943333</c:v>
                </c:pt>
                <c:pt idx="1266">
                  <c:v>0.33903328823704193</c:v>
                </c:pt>
                <c:pt idx="1267">
                  <c:v>0.33784996979974435</c:v>
                </c:pt>
                <c:pt idx="1268">
                  <c:v>0.31415512435370285</c:v>
                </c:pt>
                <c:pt idx="1269">
                  <c:v>0.29596163143055465</c:v>
                </c:pt>
                <c:pt idx="1270">
                  <c:v>0.29035479725834357</c:v>
                </c:pt>
                <c:pt idx="1271">
                  <c:v>0.30153231549752491</c:v>
                </c:pt>
                <c:pt idx="1272">
                  <c:v>0.32896253190976577</c:v>
                </c:pt>
                <c:pt idx="1273">
                  <c:v>0.33018310861958611</c:v>
                </c:pt>
                <c:pt idx="1274">
                  <c:v>0.3123956172628457</c:v>
                </c:pt>
                <c:pt idx="1275">
                  <c:v>0.29626263773693973</c:v>
                </c:pt>
                <c:pt idx="1276">
                  <c:v>0.30303128250681821</c:v>
                </c:pt>
                <c:pt idx="1277">
                  <c:v>0.32564581411623683</c:v>
                </c:pt>
                <c:pt idx="1278">
                  <c:v>0.34221515578446882</c:v>
                </c:pt>
                <c:pt idx="1279">
                  <c:v>0.3196938991186169</c:v>
                </c:pt>
                <c:pt idx="1280">
                  <c:v>0.31479170853598282</c:v>
                </c:pt>
                <c:pt idx="1281">
                  <c:v>0.33038226496851264</c:v>
                </c:pt>
                <c:pt idx="1282">
                  <c:v>0.34478942994642869</c:v>
                </c:pt>
                <c:pt idx="1283">
                  <c:v>0.33948822234621012</c:v>
                </c:pt>
                <c:pt idx="1284">
                  <c:v>0.35048463391860141</c:v>
                </c:pt>
                <c:pt idx="1285">
                  <c:v>0.36647085901931042</c:v>
                </c:pt>
                <c:pt idx="1286">
                  <c:v>0.36897191398761953</c:v>
                </c:pt>
                <c:pt idx="1287">
                  <c:v>0.39194332735082682</c:v>
                </c:pt>
                <c:pt idx="1288">
                  <c:v>0.35646411236865738</c:v>
                </c:pt>
                <c:pt idx="1289">
                  <c:v>0.35134570218969774</c:v>
                </c:pt>
                <c:pt idx="1290">
                  <c:v>0.33824439222553515</c:v>
                </c:pt>
                <c:pt idx="1291">
                  <c:v>0.33880166976861981</c:v>
                </c:pt>
                <c:pt idx="1292">
                  <c:v>0.35687190758341725</c:v>
                </c:pt>
                <c:pt idx="1293">
                  <c:v>0.36144632007963029</c:v>
                </c:pt>
                <c:pt idx="1294">
                  <c:v>0.35722081029907926</c:v>
                </c:pt>
                <c:pt idx="1295">
                  <c:v>0.34829636162427846</c:v>
                </c:pt>
                <c:pt idx="1296">
                  <c:v>0.35798360163368992</c:v>
                </c:pt>
                <c:pt idx="1297">
                  <c:v>0.36696584013027556</c:v>
                </c:pt>
                <c:pt idx="1298">
                  <c:v>0.35859615636614084</c:v>
                </c:pt>
                <c:pt idx="1299">
                  <c:v>0.36933450329643724</c:v>
                </c:pt>
                <c:pt idx="1300">
                  <c:v>0.38787662438017367</c:v>
                </c:pt>
                <c:pt idx="1301">
                  <c:v>0.39506276341716973</c:v>
                </c:pt>
                <c:pt idx="1302">
                  <c:v>0.4241354132192714</c:v>
                </c:pt>
                <c:pt idx="1303">
                  <c:v>0.41174556192523237</c:v>
                </c:pt>
                <c:pt idx="1304">
                  <c:v>0.4138953554943412</c:v>
                </c:pt>
                <c:pt idx="1305">
                  <c:v>0.42489842907582176</c:v>
                </c:pt>
                <c:pt idx="1306">
                  <c:v>0.43055698775828777</c:v>
                </c:pt>
                <c:pt idx="1307">
                  <c:v>0.4432937292056689</c:v>
                </c:pt>
                <c:pt idx="1308">
                  <c:v>0.44647194185544503</c:v>
                </c:pt>
                <c:pt idx="1309">
                  <c:v>0.50570188513172409</c:v>
                </c:pt>
                <c:pt idx="1310">
                  <c:v>0.48163374030016692</c:v>
                </c:pt>
                <c:pt idx="1311">
                  <c:v>0.44892682646926385</c:v>
                </c:pt>
                <c:pt idx="1312">
                  <c:v>0.40939125870923698</c:v>
                </c:pt>
                <c:pt idx="1313">
                  <c:v>0.37928473491728498</c:v>
                </c:pt>
                <c:pt idx="1314">
                  <c:v>0.37930105555145976</c:v>
                </c:pt>
                <c:pt idx="1315">
                  <c:v>0.37486619497876728</c:v>
                </c:pt>
                <c:pt idx="1316">
                  <c:v>0.37941327260397717</c:v>
                </c:pt>
                <c:pt idx="1317">
                  <c:v>0.38911039935095504</c:v>
                </c:pt>
                <c:pt idx="1318">
                  <c:v>0.42501487706423458</c:v>
                </c:pt>
                <c:pt idx="1319">
                  <c:v>0.43982367624682439</c:v>
                </c:pt>
                <c:pt idx="1320">
                  <c:v>0.41068722686667014</c:v>
                </c:pt>
                <c:pt idx="1321">
                  <c:v>0.37630200664069013</c:v>
                </c:pt>
                <c:pt idx="1322">
                  <c:v>0.36878873841196258</c:v>
                </c:pt>
                <c:pt idx="1323">
                  <c:v>0.35954651011123362</c:v>
                </c:pt>
                <c:pt idx="1324">
                  <c:v>0.36488181371473916</c:v>
                </c:pt>
                <c:pt idx="1325">
                  <c:v>0.37974560153416759</c:v>
                </c:pt>
                <c:pt idx="1326">
                  <c:v>0.40043451070621128</c:v>
                </c:pt>
                <c:pt idx="1327">
                  <c:v>0.40540302493664182</c:v>
                </c:pt>
                <c:pt idx="1328">
                  <c:v>0.37816286230053819</c:v>
                </c:pt>
                <c:pt idx="1329">
                  <c:v>0.35811629519167854</c:v>
                </c:pt>
                <c:pt idx="1330">
                  <c:v>0.35166555623065676</c:v>
                </c:pt>
                <c:pt idx="1331">
                  <c:v>0.34789133655778492</c:v>
                </c:pt>
                <c:pt idx="1332">
                  <c:v>0.36005972458596247</c:v>
                </c:pt>
                <c:pt idx="1333">
                  <c:v>0.3868351374352903</c:v>
                </c:pt>
                <c:pt idx="1334">
                  <c:v>0.38787691880503239</c:v>
                </c:pt>
                <c:pt idx="1335">
                  <c:v>0.35672048547537116</c:v>
                </c:pt>
                <c:pt idx="1336">
                  <c:v>0.34956340020942722</c:v>
                </c:pt>
                <c:pt idx="1337">
                  <c:v>0.34857399082125085</c:v>
                </c:pt>
                <c:pt idx="1338">
                  <c:v>0.33906641035836271</c:v>
                </c:pt>
                <c:pt idx="1339">
                  <c:v>0.3672711404540574</c:v>
                </c:pt>
                <c:pt idx="1340">
                  <c:v>0.37691642616964538</c:v>
                </c:pt>
                <c:pt idx="1341">
                  <c:v>0.36563728693243869</c:v>
                </c:pt>
                <c:pt idx="1342">
                  <c:v>0.35153729863678818</c:v>
                </c:pt>
                <c:pt idx="1343">
                  <c:v>0.34161026857758658</c:v>
                </c:pt>
                <c:pt idx="1344">
                  <c:v>0.36296659562987976</c:v>
                </c:pt>
                <c:pt idx="1345">
                  <c:v>0.37473862831717142</c:v>
                </c:pt>
                <c:pt idx="1346">
                  <c:v>0.3654379022402181</c:v>
                </c:pt>
                <c:pt idx="1347">
                  <c:v>0.3667675453357484</c:v>
                </c:pt>
                <c:pt idx="1348">
                  <c:v>0.3718005115533809</c:v>
                </c:pt>
                <c:pt idx="1349">
                  <c:v>0.39162275865986196</c:v>
                </c:pt>
                <c:pt idx="1350">
                  <c:v>0.38338613542577082</c:v>
                </c:pt>
                <c:pt idx="1351">
                  <c:v>0.39453299998969094</c:v>
                </c:pt>
                <c:pt idx="1352">
                  <c:v>0.39903071284937353</c:v>
                </c:pt>
                <c:pt idx="1353">
                  <c:v>0.40128649177123554</c:v>
                </c:pt>
                <c:pt idx="1354">
                  <c:v>0.41974047333750741</c:v>
                </c:pt>
                <c:pt idx="1355">
                  <c:v>0.41433104719435176</c:v>
                </c:pt>
                <c:pt idx="1356">
                  <c:v>0.38424161660813327</c:v>
                </c:pt>
                <c:pt idx="1357">
                  <c:v>0.35288479993499555</c:v>
                </c:pt>
                <c:pt idx="1358">
                  <c:v>0.33756904958010114</c:v>
                </c:pt>
                <c:pt idx="1359">
                  <c:v>0.35566508471329783</c:v>
                </c:pt>
                <c:pt idx="1360">
                  <c:v>0.37043736248165304</c:v>
                </c:pt>
                <c:pt idx="1361">
                  <c:v>0.39190353425331814</c:v>
                </c:pt>
                <c:pt idx="1362">
                  <c:v>0.38961284223097659</c:v>
                </c:pt>
                <c:pt idx="1363">
                  <c:v>0.35452941407530592</c:v>
                </c:pt>
                <c:pt idx="1364">
                  <c:v>0.34467432913156193</c:v>
                </c:pt>
                <c:pt idx="1365">
                  <c:v>0.33552108403593994</c:v>
                </c:pt>
                <c:pt idx="1366">
                  <c:v>0.35321345843346785</c:v>
                </c:pt>
                <c:pt idx="1367">
                  <c:v>0.3705338513144123</c:v>
                </c:pt>
                <c:pt idx="1368">
                  <c:v>0.36710871700516545</c:v>
                </c:pt>
                <c:pt idx="1369">
                  <c:v>0.3492807245091889</c:v>
                </c:pt>
                <c:pt idx="1370">
                  <c:v>0.33659050456633155</c:v>
                </c:pt>
                <c:pt idx="1371">
                  <c:v>0.34881711228616386</c:v>
                </c:pt>
                <c:pt idx="1372">
                  <c:v>0.36117857944858001</c:v>
                </c:pt>
                <c:pt idx="1373">
                  <c:v>0.36805751473999049</c:v>
                </c:pt>
                <c:pt idx="1374">
                  <c:v>0.34632914398555492</c:v>
                </c:pt>
                <c:pt idx="1375">
                  <c:v>0.35176684399509339</c:v>
                </c:pt>
                <c:pt idx="1376">
                  <c:v>0.35192485799284468</c:v>
                </c:pt>
                <c:pt idx="1377">
                  <c:v>0.37275382346778141</c:v>
                </c:pt>
                <c:pt idx="1378">
                  <c:v>0.36668041291199316</c:v>
                </c:pt>
                <c:pt idx="1379">
                  <c:v>0.37385303157911931</c:v>
                </c:pt>
                <c:pt idx="1380">
                  <c:v>0.38867284368127741</c:v>
                </c:pt>
                <c:pt idx="1381">
                  <c:v>0.38930975344552854</c:v>
                </c:pt>
                <c:pt idx="1382">
                  <c:v>0.40180811731058252</c:v>
                </c:pt>
                <c:pt idx="1383">
                  <c:v>0.38807328391341889</c:v>
                </c:pt>
                <c:pt idx="1384">
                  <c:v>0.36335479654563896</c:v>
                </c:pt>
                <c:pt idx="1385">
                  <c:v>0.34152982326549974</c:v>
                </c:pt>
                <c:pt idx="1386">
                  <c:v>0.34568555916640875</c:v>
                </c:pt>
                <c:pt idx="1387">
                  <c:v>0.35625151190832227</c:v>
                </c:pt>
                <c:pt idx="1388">
                  <c:v>0.37534311878442894</c:v>
                </c:pt>
                <c:pt idx="1389">
                  <c:v>0.35658076263453919</c:v>
                </c:pt>
                <c:pt idx="1390">
                  <c:v>0.34426288915082637</c:v>
                </c:pt>
                <c:pt idx="1391">
                  <c:v>0.35674559445109644</c:v>
                </c:pt>
                <c:pt idx="1392">
                  <c:v>0.37564548298884848</c:v>
                </c:pt>
                <c:pt idx="1393">
                  <c:v>0.37131589328385228</c:v>
                </c:pt>
                <c:pt idx="1394">
                  <c:v>0.37384846490714096</c:v>
                </c:pt>
                <c:pt idx="1395">
                  <c:v>0.39498743378321555</c:v>
                </c:pt>
                <c:pt idx="1396">
                  <c:v>0.39331488985394536</c:v>
                </c:pt>
                <c:pt idx="1397">
                  <c:v>0.40864073715020766</c:v>
                </c:pt>
                <c:pt idx="1398">
                  <c:v>0.41948564993310322</c:v>
                </c:pt>
                <c:pt idx="1399">
                  <c:v>0.40345212771403993</c:v>
                </c:pt>
                <c:pt idx="1400">
                  <c:v>0.39817057769284281</c:v>
                </c:pt>
                <c:pt idx="1401">
                  <c:v>0.41808707676280576</c:v>
                </c:pt>
                <c:pt idx="1402">
                  <c:v>0.40861054735242774</c:v>
                </c:pt>
                <c:pt idx="1403">
                  <c:v>0.42791608584875362</c:v>
                </c:pt>
                <c:pt idx="1404">
                  <c:v>0.48317904308456505</c:v>
                </c:pt>
                <c:pt idx="1405">
                  <c:v>0.50957341440402182</c:v>
                </c:pt>
                <c:pt idx="1406">
                  <c:v>0.47375718327224581</c:v>
                </c:pt>
                <c:pt idx="1407">
                  <c:v>0.4486513321611838</c:v>
                </c:pt>
                <c:pt idx="1408">
                  <c:v>0.44509199257094378</c:v>
                </c:pt>
                <c:pt idx="1409">
                  <c:v>0.44254237523713558</c:v>
                </c:pt>
                <c:pt idx="1410">
                  <c:v>0.45565743851337404</c:v>
                </c:pt>
                <c:pt idx="1411">
                  <c:v>0.46896205795315504</c:v>
                </c:pt>
                <c:pt idx="1412">
                  <c:v>0.47139167797813109</c:v>
                </c:pt>
                <c:pt idx="1413">
                  <c:v>0.44842329871584674</c:v>
                </c:pt>
                <c:pt idx="1414">
                  <c:v>0.42503671252986885</c:v>
                </c:pt>
                <c:pt idx="1415">
                  <c:v>0.43446519682053353</c:v>
                </c:pt>
                <c:pt idx="1416">
                  <c:v>0.42750254759503026</c:v>
                </c:pt>
                <c:pt idx="1417">
                  <c:v>0.44996524923062031</c:v>
                </c:pt>
                <c:pt idx="1418">
                  <c:v>0.44492757129373883</c:v>
                </c:pt>
                <c:pt idx="1419">
                  <c:v>0.4288346135358827</c:v>
                </c:pt>
                <c:pt idx="1420">
                  <c:v>0.42084931099046674</c:v>
                </c:pt>
                <c:pt idx="1421">
                  <c:v>0.42016036658557843</c:v>
                </c:pt>
                <c:pt idx="1422">
                  <c:v>0.42416972741665138</c:v>
                </c:pt>
                <c:pt idx="1423">
                  <c:v>0.4349365304252415</c:v>
                </c:pt>
                <c:pt idx="1424">
                  <c:v>0.41973055589278419</c:v>
                </c:pt>
                <c:pt idx="1425">
                  <c:v>0.42260133200679784</c:v>
                </c:pt>
                <c:pt idx="1426">
                  <c:v>0.42327685313712182</c:v>
                </c:pt>
                <c:pt idx="1427">
                  <c:v>0.43540231904334181</c:v>
                </c:pt>
                <c:pt idx="1428">
                  <c:v>0.42491184963253881</c:v>
                </c:pt>
                <c:pt idx="1429">
                  <c:v>0.4330342618008145</c:v>
                </c:pt>
                <c:pt idx="1430">
                  <c:v>0.43909004651034378</c:v>
                </c:pt>
                <c:pt idx="1431">
                  <c:v>0.44050189525969285</c:v>
                </c:pt>
                <c:pt idx="1432">
                  <c:v>0.45835781116153695</c:v>
                </c:pt>
                <c:pt idx="1433">
                  <c:v>0.45695658757635016</c:v>
                </c:pt>
                <c:pt idx="1434">
                  <c:v>0.42508311778142183</c:v>
                </c:pt>
                <c:pt idx="1435">
                  <c:v>0.41116105557331251</c:v>
                </c:pt>
                <c:pt idx="1436">
                  <c:v>0.42365179416412913</c:v>
                </c:pt>
                <c:pt idx="1437">
                  <c:v>0.43042011234639377</c:v>
                </c:pt>
                <c:pt idx="1438">
                  <c:v>0.43037216174569615</c:v>
                </c:pt>
                <c:pt idx="1439">
                  <c:v>0.41857330863001785</c:v>
                </c:pt>
                <c:pt idx="1440">
                  <c:v>0.41112582473101433</c:v>
                </c:pt>
                <c:pt idx="1441">
                  <c:v>0.41107337641915409</c:v>
                </c:pt>
                <c:pt idx="1442">
                  <c:v>0.41513534630591176</c:v>
                </c:pt>
                <c:pt idx="1443">
                  <c:v>0.41570384334338462</c:v>
                </c:pt>
                <c:pt idx="1444">
                  <c:v>0.43120179612667009</c:v>
                </c:pt>
                <c:pt idx="1445">
                  <c:v>0.42795246063073522</c:v>
                </c:pt>
                <c:pt idx="1446">
                  <c:v>0.42577794761233179</c:v>
                </c:pt>
                <c:pt idx="1447">
                  <c:v>0.4401701343251232</c:v>
                </c:pt>
                <c:pt idx="1448">
                  <c:v>0.44081391985061558</c:v>
                </c:pt>
                <c:pt idx="1449">
                  <c:v>0.41989042128976939</c:v>
                </c:pt>
                <c:pt idx="1450">
                  <c:v>0.4109749234481832</c:v>
                </c:pt>
                <c:pt idx="1451">
                  <c:v>0.43837999536810157</c:v>
                </c:pt>
                <c:pt idx="1452">
                  <c:v>0.41634296229481293</c:v>
                </c:pt>
                <c:pt idx="1453">
                  <c:v>0.44107282749281973</c:v>
                </c:pt>
                <c:pt idx="1454">
                  <c:v>0.47226128177140225</c:v>
                </c:pt>
                <c:pt idx="1455">
                  <c:v>0.56004298513164796</c:v>
                </c:pt>
                <c:pt idx="1456">
                  <c:v>0.51863191338550907</c:v>
                </c:pt>
                <c:pt idx="1457">
                  <c:v>0.49991889063104455</c:v>
                </c:pt>
                <c:pt idx="1458">
                  <c:v>0.51748860214209502</c:v>
                </c:pt>
                <c:pt idx="1459">
                  <c:v>0.53240306928024417</c:v>
                </c:pt>
                <c:pt idx="1460">
                  <c:v>0.52343990468072654</c:v>
                </c:pt>
                <c:pt idx="1461">
                  <c:v>0.50433563636504797</c:v>
                </c:pt>
                <c:pt idx="1462">
                  <c:v>0.49702211542833474</c:v>
                </c:pt>
                <c:pt idx="1463">
                  <c:v>0.50913770407545567</c:v>
                </c:pt>
                <c:pt idx="1464">
                  <c:v>0.50518853784967011</c:v>
                </c:pt>
                <c:pt idx="1465">
                  <c:v>0.49342748863819796</c:v>
                </c:pt>
                <c:pt idx="1466">
                  <c:v>0.49599222000813192</c:v>
                </c:pt>
                <c:pt idx="1467">
                  <c:v>0.50987052678371381</c:v>
                </c:pt>
                <c:pt idx="1468">
                  <c:v>0.49704470081992502</c:v>
                </c:pt>
                <c:pt idx="1469">
                  <c:v>0.50862374532980859</c:v>
                </c:pt>
                <c:pt idx="1470">
                  <c:v>0.50149393888581129</c:v>
                </c:pt>
                <c:pt idx="1471">
                  <c:v>0.49082238743464401</c:v>
                </c:pt>
                <c:pt idx="1472">
                  <c:v>0.49417818287642579</c:v>
                </c:pt>
                <c:pt idx="1473">
                  <c:v>0.5055037150007613</c:v>
                </c:pt>
                <c:pt idx="1474">
                  <c:v>0.4926761600595051</c:v>
                </c:pt>
                <c:pt idx="1475">
                  <c:v>0.50557981366663096</c:v>
                </c:pt>
                <c:pt idx="1476">
                  <c:v>0.50666697186571508</c:v>
                </c:pt>
                <c:pt idx="1477">
                  <c:v>0.60041038257772561</c:v>
                </c:pt>
                <c:pt idx="1478">
                  <c:v>0.58313823026838474</c:v>
                </c:pt>
                <c:pt idx="1479">
                  <c:v>0.58241852592355281</c:v>
                </c:pt>
                <c:pt idx="1480">
                  <c:v>0.58780497339057058</c:v>
                </c:pt>
                <c:pt idx="1481">
                  <c:v>0.5744921503645295</c:v>
                </c:pt>
                <c:pt idx="1482">
                  <c:v>0.58795489411051616</c:v>
                </c:pt>
                <c:pt idx="1483">
                  <c:v>0.56951105086601839</c:v>
                </c:pt>
                <c:pt idx="1484">
                  <c:v>0.6718463669771797</c:v>
                </c:pt>
                <c:pt idx="1485">
                  <c:v>0.48719935761263011</c:v>
                </c:pt>
                <c:pt idx="1486">
                  <c:v>0.44280510563459297</c:v>
                </c:pt>
                <c:pt idx="1487">
                  <c:v>0.40007233127054631</c:v>
                </c:pt>
                <c:pt idx="1488">
                  <c:v>0.3572799536846043</c:v>
                </c:pt>
                <c:pt idx="1489">
                  <c:v>0.29830659464539222</c:v>
                </c:pt>
                <c:pt idx="1490">
                  <c:v>0.27421260307508755</c:v>
                </c:pt>
                <c:pt idx="1491">
                  <c:v>0.23574973616531603</c:v>
                </c:pt>
                <c:pt idx="1492">
                  <c:v>0.24080093246599032</c:v>
                </c:pt>
                <c:pt idx="1493">
                  <c:v>0.24739104225298547</c:v>
                </c:pt>
                <c:pt idx="1494">
                  <c:v>0.28489795458560874</c:v>
                </c:pt>
                <c:pt idx="1495">
                  <c:v>0.32491683963818518</c:v>
                </c:pt>
                <c:pt idx="1496">
                  <c:v>0.36317537952799195</c:v>
                </c:pt>
                <c:pt idx="1497">
                  <c:v>0.40574816486652288</c:v>
                </c:pt>
                <c:pt idx="1498">
                  <c:v>0.45675937663666111</c:v>
                </c:pt>
                <c:pt idx="1499">
                  <c:v>0.51749433292738467</c:v>
                </c:pt>
                <c:pt idx="1500">
                  <c:v>0.56611407995677632</c:v>
                </c:pt>
                <c:pt idx="1501">
                  <c:v>0.43972499849006708</c:v>
                </c:pt>
                <c:pt idx="1502">
                  <c:v>0.39934684872860338</c:v>
                </c:pt>
                <c:pt idx="1503">
                  <c:v>0.35206338293300998</c:v>
                </c:pt>
                <c:pt idx="1504">
                  <c:v>0.29578831980971332</c:v>
                </c:pt>
                <c:pt idx="1505">
                  <c:v>0.25306953292305812</c:v>
                </c:pt>
                <c:pt idx="1506">
                  <c:v>0.22541149503287361</c:v>
                </c:pt>
                <c:pt idx="1507">
                  <c:v>0.21000004527709359</c:v>
                </c:pt>
                <c:pt idx="1508">
                  <c:v>0.22023625206841002</c:v>
                </c:pt>
                <c:pt idx="1509">
                  <c:v>0.2498896156872501</c:v>
                </c:pt>
                <c:pt idx="1510">
                  <c:v>0.28496788196314649</c:v>
                </c:pt>
                <c:pt idx="1511">
                  <c:v>0.32568018583779113</c:v>
                </c:pt>
                <c:pt idx="1512">
                  <c:v>0.37463241230446109</c:v>
                </c:pt>
                <c:pt idx="1513">
                  <c:v>0.43454625011447301</c:v>
                </c:pt>
                <c:pt idx="1514">
                  <c:v>0.48857033316361487</c:v>
                </c:pt>
                <c:pt idx="1515">
                  <c:v>0.53398756728277519</c:v>
                </c:pt>
                <c:pt idx="1516">
                  <c:v>0.40603401311667398</c:v>
                </c:pt>
                <c:pt idx="1517">
                  <c:v>0.35116602403143604</c:v>
                </c:pt>
                <c:pt idx="1518">
                  <c:v>0.30225390481106063</c:v>
                </c:pt>
                <c:pt idx="1519">
                  <c:v>0.25066008340394408</c:v>
                </c:pt>
                <c:pt idx="1520">
                  <c:v>0.22225195678640253</c:v>
                </c:pt>
                <c:pt idx="1521">
                  <c:v>0.20430101660775479</c:v>
                </c:pt>
                <c:pt idx="1522">
                  <c:v>0.20749115529785289</c:v>
                </c:pt>
                <c:pt idx="1523">
                  <c:v>0.2138515468865565</c:v>
                </c:pt>
                <c:pt idx="1524">
                  <c:v>0.25820992449487568</c:v>
                </c:pt>
                <c:pt idx="1525">
                  <c:v>0.28961900008497832</c:v>
                </c:pt>
                <c:pt idx="1526">
                  <c:v>0.33416732267807792</c:v>
                </c:pt>
                <c:pt idx="1527">
                  <c:v>0.39556355155093592</c:v>
                </c:pt>
                <c:pt idx="1528">
                  <c:v>0.4432826822527316</c:v>
                </c:pt>
                <c:pt idx="1529">
                  <c:v>0.50025815743167668</c:v>
                </c:pt>
                <c:pt idx="1530">
                  <c:v>0.37687533542585827</c:v>
                </c:pt>
                <c:pt idx="1531">
                  <c:v>0.31632735171030824</c:v>
                </c:pt>
                <c:pt idx="1532">
                  <c:v>0.27319254331571985</c:v>
                </c:pt>
                <c:pt idx="1533">
                  <c:v>0.22816945318514037</c:v>
                </c:pt>
                <c:pt idx="1534">
                  <c:v>0.20098602342096639</c:v>
                </c:pt>
                <c:pt idx="1535">
                  <c:v>0.20540011371916966</c:v>
                </c:pt>
                <c:pt idx="1536">
                  <c:v>0.20993744308739037</c:v>
                </c:pt>
                <c:pt idx="1537">
                  <c:v>0.2375569725705069</c:v>
                </c:pt>
                <c:pt idx="1538">
                  <c:v>0.27151513259925975</c:v>
                </c:pt>
                <c:pt idx="1539">
                  <c:v>0.3131100181265658</c:v>
                </c:pt>
                <c:pt idx="1540">
                  <c:v>0.3689377298799037</c:v>
                </c:pt>
                <c:pt idx="1541">
                  <c:v>0.42891407038353457</c:v>
                </c:pt>
                <c:pt idx="1542">
                  <c:v>0.49142289600934341</c:v>
                </c:pt>
                <c:pt idx="1543">
                  <c:v>0.34344524168362867</c:v>
                </c:pt>
                <c:pt idx="1544">
                  <c:v>0.29857044271474686</c:v>
                </c:pt>
                <c:pt idx="1545">
                  <c:v>0.25364838615155394</c:v>
                </c:pt>
                <c:pt idx="1546">
                  <c:v>0.23007660146675857</c:v>
                </c:pt>
                <c:pt idx="1547">
                  <c:v>0.2155994042976368</c:v>
                </c:pt>
                <c:pt idx="1548">
                  <c:v>0.21412718376422291</c:v>
                </c:pt>
                <c:pt idx="1549">
                  <c:v>0.22528185328763994</c:v>
                </c:pt>
                <c:pt idx="1550">
                  <c:v>0.26259052059078281</c:v>
                </c:pt>
                <c:pt idx="1551">
                  <c:v>0.30311356593222571</c:v>
                </c:pt>
                <c:pt idx="1552">
                  <c:v>0.357848891049936</c:v>
                </c:pt>
                <c:pt idx="1553">
                  <c:v>0.40206842567444845</c:v>
                </c:pt>
                <c:pt idx="1554">
                  <c:v>0.4567615761552366</c:v>
                </c:pt>
                <c:pt idx="1555">
                  <c:v>0.33109711377124862</c:v>
                </c:pt>
                <c:pt idx="1556">
                  <c:v>0.29219081182338069</c:v>
                </c:pt>
                <c:pt idx="1557">
                  <c:v>0.25359877146674004</c:v>
                </c:pt>
                <c:pt idx="1558">
                  <c:v>0.23724584672868376</c:v>
                </c:pt>
                <c:pt idx="1559">
                  <c:v>0.23107075873120797</c:v>
                </c:pt>
                <c:pt idx="1560">
                  <c:v>0.24559884802349741</c:v>
                </c:pt>
                <c:pt idx="1561">
                  <c:v>0.26033973846564518</c:v>
                </c:pt>
                <c:pt idx="1562">
                  <c:v>0.30447628951741379</c:v>
                </c:pt>
                <c:pt idx="1563">
                  <c:v>0.35435921238202317</c:v>
                </c:pt>
                <c:pt idx="1564">
                  <c:v>0.39518050791051351</c:v>
                </c:pt>
                <c:pt idx="1565">
                  <c:v>0.45335935722740262</c:v>
                </c:pt>
                <c:pt idx="1566">
                  <c:v>0.32807299883856578</c:v>
                </c:pt>
                <c:pt idx="1567">
                  <c:v>0.28822675757727456</c:v>
                </c:pt>
                <c:pt idx="1568">
                  <c:v>0.26216145849871619</c:v>
                </c:pt>
                <c:pt idx="1569">
                  <c:v>0.25376521090324022</c:v>
                </c:pt>
                <c:pt idx="1570">
                  <c:v>0.25427295901775171</c:v>
                </c:pt>
                <c:pt idx="1571">
                  <c:v>0.28018995333318131</c:v>
                </c:pt>
                <c:pt idx="1572">
                  <c:v>0.30785700827305584</c:v>
                </c:pt>
                <c:pt idx="1573">
                  <c:v>0.35510581212450654</c:v>
                </c:pt>
                <c:pt idx="1574">
                  <c:v>0.40183288192386812</c:v>
                </c:pt>
                <c:pt idx="1575">
                  <c:v>0.44729423967788406</c:v>
                </c:pt>
                <c:pt idx="1576">
                  <c:v>0.32359672132826223</c:v>
                </c:pt>
                <c:pt idx="1577">
                  <c:v>0.30444894449954729</c:v>
                </c:pt>
                <c:pt idx="1578">
                  <c:v>0.2827001401103364</c:v>
                </c:pt>
                <c:pt idx="1579">
                  <c:v>0.27523997075752593</c:v>
                </c:pt>
                <c:pt idx="1580">
                  <c:v>0.29854589986105173</c:v>
                </c:pt>
                <c:pt idx="1581">
                  <c:v>0.32363702291665852</c:v>
                </c:pt>
                <c:pt idx="1582">
                  <c:v>0.35715033922797046</c:v>
                </c:pt>
                <c:pt idx="1583">
                  <c:v>0.40162711518543825</c:v>
                </c:pt>
                <c:pt idx="1584">
                  <c:v>0.44291280199527794</c:v>
                </c:pt>
                <c:pt idx="1585">
                  <c:v>0.34115636759697354</c:v>
                </c:pt>
                <c:pt idx="1586">
                  <c:v>0.31599248285986681</c:v>
                </c:pt>
                <c:pt idx="1587">
                  <c:v>0.31131856481150821</c:v>
                </c:pt>
                <c:pt idx="1588">
                  <c:v>0.32007201759865911</c:v>
                </c:pt>
                <c:pt idx="1589">
                  <c:v>0.34998821444751904</c:v>
                </c:pt>
                <c:pt idx="1590">
                  <c:v>0.3608042635683173</c:v>
                </c:pt>
                <c:pt idx="1591">
                  <c:v>0.40598554829899691</c:v>
                </c:pt>
                <c:pt idx="1592">
                  <c:v>0.45722241527079599</c:v>
                </c:pt>
                <c:pt idx="1593">
                  <c:v>0.35788003841686988</c:v>
                </c:pt>
                <c:pt idx="1594">
                  <c:v>0.34321968996932206</c:v>
                </c:pt>
                <c:pt idx="1595">
                  <c:v>0.35701048921819467</c:v>
                </c:pt>
                <c:pt idx="1596">
                  <c:v>0.37364054647413569</c:v>
                </c:pt>
                <c:pt idx="1597">
                  <c:v>0.39604332361473071</c:v>
                </c:pt>
                <c:pt idx="1598">
                  <c:v>0.41711035087117598</c:v>
                </c:pt>
                <c:pt idx="1599">
                  <c:v>0.45920282825349368</c:v>
                </c:pt>
                <c:pt idx="1600">
                  <c:v>0.38773095847550199</c:v>
                </c:pt>
                <c:pt idx="1601">
                  <c:v>0.38797579595239018</c:v>
                </c:pt>
                <c:pt idx="1602">
                  <c:v>0.39983639647555869</c:v>
                </c:pt>
                <c:pt idx="1603">
                  <c:v>0.4203528251363573</c:v>
                </c:pt>
                <c:pt idx="1604">
                  <c:v>0.44508566096899438</c:v>
                </c:pt>
                <c:pt idx="1605">
                  <c:v>0.46981157761065639</c:v>
                </c:pt>
                <c:pt idx="1606">
                  <c:v>0.4199457054563398</c:v>
                </c:pt>
                <c:pt idx="1607">
                  <c:v>0.43337350418296827</c:v>
                </c:pt>
                <c:pt idx="1608">
                  <c:v>0.45244792028504</c:v>
                </c:pt>
                <c:pt idx="1609">
                  <c:v>0.47442180117208554</c:v>
                </c:pt>
                <c:pt idx="1610">
                  <c:v>0.50031229803688948</c:v>
                </c:pt>
                <c:pt idx="1611">
                  <c:v>0.46801571765017913</c:v>
                </c:pt>
                <c:pt idx="1612">
                  <c:v>0.48604940307749001</c:v>
                </c:pt>
                <c:pt idx="1613">
                  <c:v>0.50840535397549225</c:v>
                </c:pt>
                <c:pt idx="1614">
                  <c:v>0.53440234952132437</c:v>
                </c:pt>
                <c:pt idx="1615">
                  <c:v>0.52429380615238008</c:v>
                </c:pt>
                <c:pt idx="1616">
                  <c:v>0.5466131998732946</c:v>
                </c:pt>
                <c:pt idx="1617">
                  <c:v>0.56712617963022316</c:v>
                </c:pt>
                <c:pt idx="1618">
                  <c:v>0.58371534878628051</c:v>
                </c:pt>
                <c:pt idx="1619">
                  <c:v>0.60370774210589184</c:v>
                </c:pt>
                <c:pt idx="1620">
                  <c:v>0.63910628919173318</c:v>
                </c:pt>
                <c:pt idx="1621">
                  <c:v>0.42110998076805339</c:v>
                </c:pt>
                <c:pt idx="1622">
                  <c:v>0.36199451339310285</c:v>
                </c:pt>
                <c:pt idx="1623">
                  <c:v>0.31546665227090109</c:v>
                </c:pt>
                <c:pt idx="1624">
                  <c:v>0.26597587732707328</c:v>
                </c:pt>
                <c:pt idx="1625">
                  <c:v>0.22455246125259576</c:v>
                </c:pt>
                <c:pt idx="1626">
                  <c:v>0.20530868879856934</c:v>
                </c:pt>
                <c:pt idx="1627">
                  <c:v>0.19193135106191983</c:v>
                </c:pt>
                <c:pt idx="1628">
                  <c:v>0.20747458556645482</c:v>
                </c:pt>
                <c:pt idx="1629">
                  <c:v>0.24202842997222929</c:v>
                </c:pt>
                <c:pt idx="1630">
                  <c:v>0.28610958697041911</c:v>
                </c:pt>
                <c:pt idx="1631">
                  <c:v>0.33036040682659151</c:v>
                </c:pt>
                <c:pt idx="1632">
                  <c:v>0.37191269118353087</c:v>
                </c:pt>
                <c:pt idx="1633">
                  <c:v>0.42786231138559927</c:v>
                </c:pt>
                <c:pt idx="1634">
                  <c:v>0.48870314996323949</c:v>
                </c:pt>
                <c:pt idx="1635">
                  <c:v>0.37889060784920758</c:v>
                </c:pt>
                <c:pt idx="1636">
                  <c:v>0.31894603274074962</c:v>
                </c:pt>
                <c:pt idx="1637">
                  <c:v>0.28019308127304043</c:v>
                </c:pt>
                <c:pt idx="1638">
                  <c:v>0.22934613701989415</c:v>
                </c:pt>
                <c:pt idx="1639">
                  <c:v>0.20122074255700673</c:v>
                </c:pt>
                <c:pt idx="1640">
                  <c:v>0.18549865760817541</c:v>
                </c:pt>
                <c:pt idx="1641">
                  <c:v>0.18694917142832779</c:v>
                </c:pt>
                <c:pt idx="1642">
                  <c:v>0.2094694424016561</c:v>
                </c:pt>
                <c:pt idx="1643">
                  <c:v>0.24998647853983824</c:v>
                </c:pt>
                <c:pt idx="1644">
                  <c:v>0.30323074489159207</c:v>
                </c:pt>
                <c:pt idx="1645">
                  <c:v>0.35380326129830375</c:v>
                </c:pt>
                <c:pt idx="1646">
                  <c:v>0.40480617217941472</c:v>
                </c:pt>
                <c:pt idx="1647">
                  <c:v>0.45823417867736627</c:v>
                </c:pt>
                <c:pt idx="1648">
                  <c:v>0.3530202635370312</c:v>
                </c:pt>
                <c:pt idx="1649">
                  <c:v>0.2910777203104753</c:v>
                </c:pt>
                <c:pt idx="1650">
                  <c:v>0.24741335391799923</c:v>
                </c:pt>
                <c:pt idx="1651">
                  <c:v>0.21693623736571155</c:v>
                </c:pt>
                <c:pt idx="1652">
                  <c:v>0.19506104628001752</c:v>
                </c:pt>
                <c:pt idx="1653">
                  <c:v>0.18508193394729</c:v>
                </c:pt>
                <c:pt idx="1654">
                  <c:v>0.200535540872536</c:v>
                </c:pt>
                <c:pt idx="1655">
                  <c:v>0.22749255615722364</c:v>
                </c:pt>
                <c:pt idx="1656">
                  <c:v>0.27572890722272203</c:v>
                </c:pt>
                <c:pt idx="1657">
                  <c:v>0.34035259531469531</c:v>
                </c:pt>
                <c:pt idx="1658">
                  <c:v>0.38444306870143929</c:v>
                </c:pt>
                <c:pt idx="1659">
                  <c:v>0.44752663254452374</c:v>
                </c:pt>
                <c:pt idx="1660">
                  <c:v>0.31850379153433384</c:v>
                </c:pt>
                <c:pt idx="1661">
                  <c:v>0.27302386602547113</c:v>
                </c:pt>
                <c:pt idx="1662">
                  <c:v>0.24405636510602369</c:v>
                </c:pt>
                <c:pt idx="1663">
                  <c:v>0.21957600129166011</c:v>
                </c:pt>
                <c:pt idx="1664">
                  <c:v>0.20224621612919513</c:v>
                </c:pt>
                <c:pt idx="1665">
                  <c:v>0.20746390198113263</c:v>
                </c:pt>
                <c:pt idx="1666">
                  <c:v>0.23522306383832969</c:v>
                </c:pt>
                <c:pt idx="1667">
                  <c:v>0.26877852686127568</c:v>
                </c:pt>
                <c:pt idx="1668">
                  <c:v>0.31942917149040762</c:v>
                </c:pt>
                <c:pt idx="1669">
                  <c:v>0.36733515024391994</c:v>
                </c:pt>
                <c:pt idx="1670">
                  <c:v>0.42477819188636756</c:v>
                </c:pt>
                <c:pt idx="1671">
                  <c:v>0.30814801171187067</c:v>
                </c:pt>
                <c:pt idx="1672">
                  <c:v>0.27934975249718486</c:v>
                </c:pt>
                <c:pt idx="1673">
                  <c:v>0.23912164505851852</c:v>
                </c:pt>
                <c:pt idx="1674">
                  <c:v>0.22436562599529442</c:v>
                </c:pt>
                <c:pt idx="1675">
                  <c:v>0.2235752276202474</c:v>
                </c:pt>
                <c:pt idx="1676">
                  <c:v>0.25089856989911086</c:v>
                </c:pt>
                <c:pt idx="1677">
                  <c:v>0.27969557634499509</c:v>
                </c:pt>
                <c:pt idx="1678">
                  <c:v>0.31754009317474008</c:v>
                </c:pt>
                <c:pt idx="1679">
                  <c:v>0.37204531590076573</c:v>
                </c:pt>
                <c:pt idx="1680">
                  <c:v>0.41904058932489874</c:v>
                </c:pt>
                <c:pt idx="1681">
                  <c:v>0.31459929749088511</c:v>
                </c:pt>
                <c:pt idx="1682">
                  <c:v>0.27332780170703597</c:v>
                </c:pt>
                <c:pt idx="1683">
                  <c:v>0.25627491403222757</c:v>
                </c:pt>
                <c:pt idx="1684">
                  <c:v>0.25398184887621289</c:v>
                </c:pt>
                <c:pt idx="1685">
                  <c:v>0.26901320509484572</c:v>
                </c:pt>
                <c:pt idx="1686">
                  <c:v>0.29330794642512581</c:v>
                </c:pt>
                <c:pt idx="1687">
                  <c:v>0.32404675717551945</c:v>
                </c:pt>
                <c:pt idx="1688">
                  <c:v>0.36891181315761923</c:v>
                </c:pt>
                <c:pt idx="1689">
                  <c:v>0.41729460874787772</c:v>
                </c:pt>
                <c:pt idx="1690">
                  <c:v>0.30867694028788417</c:v>
                </c:pt>
                <c:pt idx="1691">
                  <c:v>0.2925301997592622</c:v>
                </c:pt>
                <c:pt idx="1692">
                  <c:v>0.29186236756167494</c:v>
                </c:pt>
                <c:pt idx="1693">
                  <c:v>0.28509279555150657</c:v>
                </c:pt>
                <c:pt idx="1694">
                  <c:v>0.30937145765526175</c:v>
                </c:pt>
                <c:pt idx="1695">
                  <c:v>0.33688941874140932</c:v>
                </c:pt>
                <c:pt idx="1696">
                  <c:v>0.37835108324692146</c:v>
                </c:pt>
                <c:pt idx="1697">
                  <c:v>0.41782067757665975</c:v>
                </c:pt>
                <c:pt idx="1698">
                  <c:v>0.33047664133386823</c:v>
                </c:pt>
                <c:pt idx="1699">
                  <c:v>0.32231840886058816</c:v>
                </c:pt>
                <c:pt idx="1700">
                  <c:v>0.32222061809707814</c:v>
                </c:pt>
                <c:pt idx="1701">
                  <c:v>0.32900217252759845</c:v>
                </c:pt>
                <c:pt idx="1702">
                  <c:v>0.35722437828270737</c:v>
                </c:pt>
                <c:pt idx="1703">
                  <c:v>0.38313566401546972</c:v>
                </c:pt>
                <c:pt idx="1704">
                  <c:v>0.43436407819943468</c:v>
                </c:pt>
                <c:pt idx="1705">
                  <c:v>0.36507669830249734</c:v>
                </c:pt>
                <c:pt idx="1706">
                  <c:v>0.36866219315583759</c:v>
                </c:pt>
                <c:pt idx="1707">
                  <c:v>0.36357372064223625</c:v>
                </c:pt>
                <c:pt idx="1708">
                  <c:v>0.38145876608807727</c:v>
                </c:pt>
                <c:pt idx="1709">
                  <c:v>0.39963565309033644</c:v>
                </c:pt>
                <c:pt idx="1710">
                  <c:v>0.43148970194339875</c:v>
                </c:pt>
                <c:pt idx="1711">
                  <c:v>0.40822228131914695</c:v>
                </c:pt>
                <c:pt idx="1712">
                  <c:v>0.41074915557066838</c:v>
                </c:pt>
                <c:pt idx="1713">
                  <c:v>0.41130286752948741</c:v>
                </c:pt>
                <c:pt idx="1714">
                  <c:v>0.42886375729044968</c:v>
                </c:pt>
                <c:pt idx="1715">
                  <c:v>0.4526433533171319</c:v>
                </c:pt>
                <c:pt idx="1716">
                  <c:v>0.44583877759293333</c:v>
                </c:pt>
                <c:pt idx="1717">
                  <c:v>0.44667997660686698</c:v>
                </c:pt>
                <c:pt idx="1718">
                  <c:v>0.45657066102264299</c:v>
                </c:pt>
                <c:pt idx="1719">
                  <c:v>0.48046303734261508</c:v>
                </c:pt>
                <c:pt idx="1720">
                  <c:v>0.49247386648759406</c:v>
                </c:pt>
                <c:pt idx="1721">
                  <c:v>0.50128051350727887</c:v>
                </c:pt>
                <c:pt idx="1722">
                  <c:v>0.51529453922116275</c:v>
                </c:pt>
                <c:pt idx="1723">
                  <c:v>0.53445242352888522</c:v>
                </c:pt>
                <c:pt idx="1724">
                  <c:v>0.55728605438782219</c:v>
                </c:pt>
                <c:pt idx="1725">
                  <c:v>0.59615723159538536</c:v>
                </c:pt>
                <c:pt idx="1726">
                  <c:v>0.36412436920858493</c:v>
                </c:pt>
                <c:pt idx="1727">
                  <c:v>0.31287217042245974</c:v>
                </c:pt>
                <c:pt idx="1728">
                  <c:v>0.27277217876024018</c:v>
                </c:pt>
                <c:pt idx="1729">
                  <c:v>0.23829310450947006</c:v>
                </c:pt>
                <c:pt idx="1730">
                  <c:v>0.22065838181961395</c:v>
                </c:pt>
                <c:pt idx="1731">
                  <c:v>0.21248979658977429</c:v>
                </c:pt>
                <c:pt idx="1732">
                  <c:v>0.2190081163093458</c:v>
                </c:pt>
                <c:pt idx="1733">
                  <c:v>0.24565431941982885</c:v>
                </c:pt>
                <c:pt idx="1734">
                  <c:v>0.28018584123803492</c:v>
                </c:pt>
                <c:pt idx="1735">
                  <c:v>0.33031762241016271</c:v>
                </c:pt>
                <c:pt idx="1736">
                  <c:v>0.38964458198612784</c:v>
                </c:pt>
                <c:pt idx="1737">
                  <c:v>0.43062773402211452</c:v>
                </c:pt>
                <c:pt idx="1738">
                  <c:v>0.32561183330360333</c:v>
                </c:pt>
                <c:pt idx="1739">
                  <c:v>0.28510921701020386</c:v>
                </c:pt>
                <c:pt idx="1740">
                  <c:v>0.24653611873323111</c:v>
                </c:pt>
                <c:pt idx="1741">
                  <c:v>0.22318453850769959</c:v>
                </c:pt>
                <c:pt idx="1742">
                  <c:v>0.21102577778500997</c:v>
                </c:pt>
                <c:pt idx="1743">
                  <c:v>0.21140421228967687</c:v>
                </c:pt>
                <c:pt idx="1744">
                  <c:v>0.22908078499612738</c:v>
                </c:pt>
                <c:pt idx="1745">
                  <c:v>0.2638071205464505</c:v>
                </c:pt>
                <c:pt idx="1746">
                  <c:v>0.32185535627169792</c:v>
                </c:pt>
                <c:pt idx="1747">
                  <c:v>0.3518406758242445</c:v>
                </c:pt>
                <c:pt idx="1748">
                  <c:v>0.40886279887147348</c:v>
                </c:pt>
                <c:pt idx="1749">
                  <c:v>0.30169127469621682</c:v>
                </c:pt>
                <c:pt idx="1750">
                  <c:v>0.27207141128005086</c:v>
                </c:pt>
                <c:pt idx="1751">
                  <c:v>0.23414409138218595</c:v>
                </c:pt>
                <c:pt idx="1752">
                  <c:v>0.23167814879635884</c:v>
                </c:pt>
                <c:pt idx="1753">
                  <c:v>0.22415030556996429</c:v>
                </c:pt>
                <c:pt idx="1754">
                  <c:v>0.24145393920717861</c:v>
                </c:pt>
                <c:pt idx="1755">
                  <c:v>0.25714425739527558</c:v>
                </c:pt>
                <c:pt idx="1756">
                  <c:v>0.29796409681217706</c:v>
                </c:pt>
                <c:pt idx="1757">
                  <c:v>0.34045348499355255</c:v>
                </c:pt>
                <c:pt idx="1758">
                  <c:v>0.39573147815878418</c:v>
                </c:pt>
                <c:pt idx="1759">
                  <c:v>0.30367310309841855</c:v>
                </c:pt>
                <c:pt idx="1760">
                  <c:v>0.26896921022622955</c:v>
                </c:pt>
                <c:pt idx="1761">
                  <c:v>0.25615728182851338</c:v>
                </c:pt>
                <c:pt idx="1762">
                  <c:v>0.24882771445910112</c:v>
                </c:pt>
                <c:pt idx="1763">
                  <c:v>0.25848087634851558</c:v>
                </c:pt>
                <c:pt idx="1764">
                  <c:v>0.27565084476391588</c:v>
                </c:pt>
                <c:pt idx="1765">
                  <c:v>0.30866471198901735</c:v>
                </c:pt>
                <c:pt idx="1766">
                  <c:v>0.33659593137591903</c:v>
                </c:pt>
                <c:pt idx="1767">
                  <c:v>0.38555729688898066</c:v>
                </c:pt>
                <c:pt idx="1768">
                  <c:v>0.30332243146345705</c:v>
                </c:pt>
                <c:pt idx="1769">
                  <c:v>0.2851305235376933</c:v>
                </c:pt>
                <c:pt idx="1770">
                  <c:v>0.27508468325201285</c:v>
                </c:pt>
                <c:pt idx="1771">
                  <c:v>0.28622653639101614</c:v>
                </c:pt>
                <c:pt idx="1772">
                  <c:v>0.30105756720879118</c:v>
                </c:pt>
                <c:pt idx="1773">
                  <c:v>0.31532817617071762</c:v>
                </c:pt>
                <c:pt idx="1774">
                  <c:v>0.35867716760811041</c:v>
                </c:pt>
                <c:pt idx="1775">
                  <c:v>0.3918855555341394</c:v>
                </c:pt>
                <c:pt idx="1776">
                  <c:v>0.32028105526000816</c:v>
                </c:pt>
                <c:pt idx="1777">
                  <c:v>0.31123677049389364</c:v>
                </c:pt>
                <c:pt idx="1778">
                  <c:v>0.32041203480284208</c:v>
                </c:pt>
                <c:pt idx="1779">
                  <c:v>0.32215137773589797</c:v>
                </c:pt>
                <c:pt idx="1780">
                  <c:v>0.33974741648760043</c:v>
                </c:pt>
                <c:pt idx="1781">
                  <c:v>0.37035641077929737</c:v>
                </c:pt>
                <c:pt idx="1782">
                  <c:v>0.41740595407974412</c:v>
                </c:pt>
                <c:pt idx="1783">
                  <c:v>0.3590568640238776</c:v>
                </c:pt>
                <c:pt idx="1784">
                  <c:v>0.34881996904766854</c:v>
                </c:pt>
                <c:pt idx="1785">
                  <c:v>0.35299990456448915</c:v>
                </c:pt>
                <c:pt idx="1786">
                  <c:v>0.36399035585981032</c:v>
                </c:pt>
                <c:pt idx="1787">
                  <c:v>0.39497381542651988</c:v>
                </c:pt>
                <c:pt idx="1788">
                  <c:v>0.42698143837378</c:v>
                </c:pt>
                <c:pt idx="1789">
                  <c:v>0.39113223514953477</c:v>
                </c:pt>
                <c:pt idx="1790">
                  <c:v>0.39925669717288814</c:v>
                </c:pt>
                <c:pt idx="1791">
                  <c:v>0.39791791590614833</c:v>
                </c:pt>
                <c:pt idx="1792">
                  <c:v>0.41101049747940088</c:v>
                </c:pt>
                <c:pt idx="1793">
                  <c:v>0.43716739588298958</c:v>
                </c:pt>
                <c:pt idx="1794">
                  <c:v>0.43837643929681347</c:v>
                </c:pt>
                <c:pt idx="1795">
                  <c:v>0.44605458057986791</c:v>
                </c:pt>
                <c:pt idx="1796">
                  <c:v>0.44122689573725893</c:v>
                </c:pt>
                <c:pt idx="1797">
                  <c:v>0.46429415223126957</c:v>
                </c:pt>
                <c:pt idx="1798">
                  <c:v>0.48931014499011738</c:v>
                </c:pt>
                <c:pt idx="1799">
                  <c:v>0.48229472956126518</c:v>
                </c:pt>
                <c:pt idx="1800">
                  <c:v>0.50332796321113449</c:v>
                </c:pt>
                <c:pt idx="1801">
                  <c:v>0.52991821537863748</c:v>
                </c:pt>
                <c:pt idx="1802">
                  <c:v>0.53501832873311361</c:v>
                </c:pt>
                <c:pt idx="1803">
                  <c:v>0.57927815267405824</c:v>
                </c:pt>
                <c:pt idx="1804">
                  <c:v>0.34035706579879355</c:v>
                </c:pt>
                <c:pt idx="1805">
                  <c:v>0.31730339152250631</c:v>
                </c:pt>
                <c:pt idx="1806">
                  <c:v>0.29393343340391764</c:v>
                </c:pt>
                <c:pt idx="1807">
                  <c:v>0.27527073645093481</c:v>
                </c:pt>
                <c:pt idx="1808">
                  <c:v>0.26185771380954481</c:v>
                </c:pt>
                <c:pt idx="1809">
                  <c:v>0.27555118388993272</c:v>
                </c:pt>
                <c:pt idx="1810">
                  <c:v>0.29322341375045591</c:v>
                </c:pt>
                <c:pt idx="1811">
                  <c:v>0.31942836209396797</c:v>
                </c:pt>
                <c:pt idx="1812">
                  <c:v>0.37543730697738709</c:v>
                </c:pt>
                <c:pt idx="1813">
                  <c:v>0.4204386269146505</c:v>
                </c:pt>
                <c:pt idx="1814">
                  <c:v>0.33004371216514583</c:v>
                </c:pt>
                <c:pt idx="1815">
                  <c:v>0.30560130085304937</c:v>
                </c:pt>
                <c:pt idx="1816">
                  <c:v>0.28482570198235102</c:v>
                </c:pt>
                <c:pt idx="1817">
                  <c:v>0.26687895104788328</c:v>
                </c:pt>
                <c:pt idx="1818">
                  <c:v>0.2768733988402774</c:v>
                </c:pt>
                <c:pt idx="1819">
                  <c:v>0.28163865180780467</c:v>
                </c:pt>
                <c:pt idx="1820">
                  <c:v>0.31873684336538011</c:v>
                </c:pt>
                <c:pt idx="1821">
                  <c:v>0.35169128834862029</c:v>
                </c:pt>
                <c:pt idx="1822">
                  <c:v>0.40522560858985068</c:v>
                </c:pt>
                <c:pt idx="1823">
                  <c:v>0.32424110220606517</c:v>
                </c:pt>
                <c:pt idx="1824">
                  <c:v>0.31906981852721561</c:v>
                </c:pt>
                <c:pt idx="1825">
                  <c:v>0.28672305004485255</c:v>
                </c:pt>
                <c:pt idx="1826">
                  <c:v>0.29702833225667913</c:v>
                </c:pt>
                <c:pt idx="1827">
                  <c:v>0.30571530860823026</c:v>
                </c:pt>
                <c:pt idx="1828">
                  <c:v>0.31823389057119922</c:v>
                </c:pt>
                <c:pt idx="1829">
                  <c:v>0.35064863298505311</c:v>
                </c:pt>
                <c:pt idx="1830">
                  <c:v>0.39072451812803077</c:v>
                </c:pt>
                <c:pt idx="1831">
                  <c:v>0.34481562034948698</c:v>
                </c:pt>
                <c:pt idx="1832">
                  <c:v>0.31879656514088284</c:v>
                </c:pt>
                <c:pt idx="1833">
                  <c:v>0.32469743242536442</c:v>
                </c:pt>
                <c:pt idx="1834">
                  <c:v>0.33250076000338957</c:v>
                </c:pt>
                <c:pt idx="1835">
                  <c:v>0.34906270729149425</c:v>
                </c:pt>
                <c:pt idx="1836">
                  <c:v>0.36471288393005308</c:v>
                </c:pt>
                <c:pt idx="1837">
                  <c:v>0.39847799214469348</c:v>
                </c:pt>
                <c:pt idx="1838">
                  <c:v>0.36585983358043306</c:v>
                </c:pt>
                <c:pt idx="1839">
                  <c:v>0.36100816645204103</c:v>
                </c:pt>
                <c:pt idx="1840">
                  <c:v>0.35435107820197276</c:v>
                </c:pt>
                <c:pt idx="1841">
                  <c:v>0.37940509137181655</c:v>
                </c:pt>
                <c:pt idx="1842">
                  <c:v>0.394869480736316</c:v>
                </c:pt>
                <c:pt idx="1843">
                  <c:v>0.41472995483443453</c:v>
                </c:pt>
                <c:pt idx="1844">
                  <c:v>0.38347724083568746</c:v>
                </c:pt>
                <c:pt idx="1845">
                  <c:v>0.398959228492763</c:v>
                </c:pt>
                <c:pt idx="1846">
                  <c:v>0.41200476812092068</c:v>
                </c:pt>
                <c:pt idx="1847">
                  <c:v>0.42090805664251985</c:v>
                </c:pt>
                <c:pt idx="1848">
                  <c:v>0.44548786345069669</c:v>
                </c:pt>
                <c:pt idx="1849">
                  <c:v>0.42946567842568317</c:v>
                </c:pt>
                <c:pt idx="1850">
                  <c:v>0.44847289300088811</c:v>
                </c:pt>
                <c:pt idx="1851">
                  <c:v>0.45450258153821732</c:v>
                </c:pt>
                <c:pt idx="1852">
                  <c:v>0.46093398881099867</c:v>
                </c:pt>
                <c:pt idx="1853">
                  <c:v>0.47816205471502604</c:v>
                </c:pt>
                <c:pt idx="1854">
                  <c:v>0.48497998304104017</c:v>
                </c:pt>
                <c:pt idx="1855">
                  <c:v>0.49410630834348446</c:v>
                </c:pt>
                <c:pt idx="1856">
                  <c:v>0.52689141579943133</c:v>
                </c:pt>
                <c:pt idx="1857">
                  <c:v>0.52792365756172632</c:v>
                </c:pt>
                <c:pt idx="1858">
                  <c:v>0.57021404431601574</c:v>
                </c:pt>
                <c:pt idx="1859">
                  <c:v>0.38906073018313947</c:v>
                </c:pt>
                <c:pt idx="1860">
                  <c:v>0.36409071585034214</c:v>
                </c:pt>
                <c:pt idx="1861">
                  <c:v>0.35367605707093031</c:v>
                </c:pt>
                <c:pt idx="1862">
                  <c:v>0.343740534128258</c:v>
                </c:pt>
                <c:pt idx="1863">
                  <c:v>0.35451593178261698</c:v>
                </c:pt>
                <c:pt idx="1864">
                  <c:v>0.36825245015218044</c:v>
                </c:pt>
                <c:pt idx="1865">
                  <c:v>0.38787174213779552</c:v>
                </c:pt>
                <c:pt idx="1866">
                  <c:v>0.41385467170197821</c:v>
                </c:pt>
                <c:pt idx="1867">
                  <c:v>0.38637373186134427</c:v>
                </c:pt>
                <c:pt idx="1868">
                  <c:v>0.3706897851695361</c:v>
                </c:pt>
                <c:pt idx="1869">
                  <c:v>0.35828311286271664</c:v>
                </c:pt>
                <c:pt idx="1870">
                  <c:v>0.35280712690473504</c:v>
                </c:pt>
                <c:pt idx="1871">
                  <c:v>0.37442794206328811</c:v>
                </c:pt>
                <c:pt idx="1872">
                  <c:v>0.38834689932919186</c:v>
                </c:pt>
                <c:pt idx="1873">
                  <c:v>0.41502988030756915</c:v>
                </c:pt>
                <c:pt idx="1874">
                  <c:v>0.39424029007109063</c:v>
                </c:pt>
                <c:pt idx="1875">
                  <c:v>0.38024614283368852</c:v>
                </c:pt>
                <c:pt idx="1876">
                  <c:v>0.37644953298262962</c:v>
                </c:pt>
                <c:pt idx="1877">
                  <c:v>0.3770108789597737</c:v>
                </c:pt>
                <c:pt idx="1878">
                  <c:v>0.41167288155034054</c:v>
                </c:pt>
                <c:pt idx="1879">
                  <c:v>0.42669714640199485</c:v>
                </c:pt>
                <c:pt idx="1880">
                  <c:v>0.41853874265138469</c:v>
                </c:pt>
                <c:pt idx="1881">
                  <c:v>0.4086172925200886</c:v>
                </c:pt>
                <c:pt idx="1882">
                  <c:v>0.40994987617449574</c:v>
                </c:pt>
                <c:pt idx="1883">
                  <c:v>0.42277804681197706</c:v>
                </c:pt>
                <c:pt idx="1884">
                  <c:v>0.44885686907838274</c:v>
                </c:pt>
                <c:pt idx="1885">
                  <c:v>0.45382695912118942</c:v>
                </c:pt>
                <c:pt idx="1886">
                  <c:v>0.4540249956589979</c:v>
                </c:pt>
                <c:pt idx="1887">
                  <c:v>0.45244867884032614</c:v>
                </c:pt>
                <c:pt idx="1888">
                  <c:v>0.47036566561767312</c:v>
                </c:pt>
                <c:pt idx="1889">
                  <c:v>0.48067584310942824</c:v>
                </c:pt>
                <c:pt idx="1890">
                  <c:v>0.48477625143396219</c:v>
                </c:pt>
                <c:pt idx="1891">
                  <c:v>0.49265656056057017</c:v>
                </c:pt>
                <c:pt idx="1892">
                  <c:v>0.5108674809495648</c:v>
                </c:pt>
                <c:pt idx="1893">
                  <c:v>0.52843239443462275</c:v>
                </c:pt>
                <c:pt idx="1894">
                  <c:v>0.56414034966942062</c:v>
                </c:pt>
                <c:pt idx="1895">
                  <c:v>0.45402497116967577</c:v>
                </c:pt>
                <c:pt idx="1896">
                  <c:v>0.43426689146620445</c:v>
                </c:pt>
                <c:pt idx="1897">
                  <c:v>0.43618879751915829</c:v>
                </c:pt>
                <c:pt idx="1898">
                  <c:v>0.4412196073508805</c:v>
                </c:pt>
                <c:pt idx="1899">
                  <c:v>0.45834039263503534</c:v>
                </c:pt>
                <c:pt idx="1900">
                  <c:v>0.46320078071633897</c:v>
                </c:pt>
                <c:pt idx="1901">
                  <c:v>0.45395431109171636</c:v>
                </c:pt>
                <c:pt idx="1902">
                  <c:v>0.44963687154728893</c:v>
                </c:pt>
                <c:pt idx="1903">
                  <c:v>0.45322000877362045</c:v>
                </c:pt>
                <c:pt idx="1904">
                  <c:v>0.46365519988350146</c:v>
                </c:pt>
                <c:pt idx="1905">
                  <c:v>0.48503971659610423</c:v>
                </c:pt>
                <c:pt idx="1906">
                  <c:v>0.4776670884484755</c:v>
                </c:pt>
                <c:pt idx="1907">
                  <c:v>0.47666366540687832</c:v>
                </c:pt>
                <c:pt idx="1908">
                  <c:v>0.48942104816165921</c:v>
                </c:pt>
                <c:pt idx="1909">
                  <c:v>0.49976884764810015</c:v>
                </c:pt>
                <c:pt idx="1910">
                  <c:v>0.50565104856901577</c:v>
                </c:pt>
                <c:pt idx="1911">
                  <c:v>0.50684230847763656</c:v>
                </c:pt>
                <c:pt idx="1912">
                  <c:v>0.51998550949383215</c:v>
                </c:pt>
                <c:pt idx="1913">
                  <c:v>0.53792648173059465</c:v>
                </c:pt>
                <c:pt idx="1914">
                  <c:v>0.53968394831092503</c:v>
                </c:pt>
                <c:pt idx="1915">
                  <c:v>0.57189883382211315</c:v>
                </c:pt>
                <c:pt idx="1916">
                  <c:v>0.53213776474486618</c:v>
                </c:pt>
                <c:pt idx="1917">
                  <c:v>0.52005449149316796</c:v>
                </c:pt>
                <c:pt idx="1918">
                  <c:v>0.53689536195488818</c:v>
                </c:pt>
                <c:pt idx="1919">
                  <c:v>0.54096740784372477</c:v>
                </c:pt>
                <c:pt idx="1920">
                  <c:v>0.53962213388080738</c:v>
                </c:pt>
                <c:pt idx="1921">
                  <c:v>0.54848090061849852</c:v>
                </c:pt>
                <c:pt idx="1922">
                  <c:v>0.56257314353435905</c:v>
                </c:pt>
                <c:pt idx="1923">
                  <c:v>0.57714997511138089</c:v>
                </c:pt>
                <c:pt idx="1924">
                  <c:v>0.57868739129081836</c:v>
                </c:pt>
                <c:pt idx="1925">
                  <c:v>0.6041223048322637</c:v>
                </c:pt>
                <c:pt idx="1926">
                  <c:v>0.61624916764790871</c:v>
                </c:pt>
                <c:pt idx="1927">
                  <c:v>0.63041980882845872</c:v>
                </c:pt>
                <c:pt idx="1928">
                  <c:v>0.64713035007141961</c:v>
                </c:pt>
                <c:pt idx="1929">
                  <c:v>0.47360433941728797</c:v>
                </c:pt>
                <c:pt idx="1930">
                  <c:v>0.41887961562226694</c:v>
                </c:pt>
                <c:pt idx="1931">
                  <c:v>0.36215216895667446</c:v>
                </c:pt>
                <c:pt idx="1932">
                  <c:v>0.30863653277211744</c:v>
                </c:pt>
                <c:pt idx="1933">
                  <c:v>0.26454662835439713</c:v>
                </c:pt>
                <c:pt idx="1934">
                  <c:v>0.23625542137196431</c:v>
                </c:pt>
                <c:pt idx="1935">
                  <c:v>0.2154229946910835</c:v>
                </c:pt>
                <c:pt idx="1936">
                  <c:v>0.22950948737122046</c:v>
                </c:pt>
                <c:pt idx="1937">
                  <c:v>0.25761637002523585</c:v>
                </c:pt>
                <c:pt idx="1938">
                  <c:v>0.29175017540551362</c:v>
                </c:pt>
                <c:pt idx="1939">
                  <c:v>0.32685160410368219</c:v>
                </c:pt>
                <c:pt idx="1940">
                  <c:v>0.37879163980412711</c:v>
                </c:pt>
                <c:pt idx="1941">
                  <c:v>0.42462762611531368</c:v>
                </c:pt>
                <c:pt idx="1942">
                  <c:v>0.48049664656450619</c:v>
                </c:pt>
                <c:pt idx="1943">
                  <c:v>0.42749335011662959</c:v>
                </c:pt>
                <c:pt idx="1944">
                  <c:v>0.36688826331908331</c:v>
                </c:pt>
                <c:pt idx="1945">
                  <c:v>0.30301109076841781</c:v>
                </c:pt>
                <c:pt idx="1946">
                  <c:v>0.25559510352857462</c:v>
                </c:pt>
                <c:pt idx="1947">
                  <c:v>0.21308448834404148</c:v>
                </c:pt>
                <c:pt idx="1948">
                  <c:v>0.20247743439176613</c:v>
                </c:pt>
                <c:pt idx="1949">
                  <c:v>0.2028225974296487</c:v>
                </c:pt>
                <c:pt idx="1950">
                  <c:v>0.22446764572569222</c:v>
                </c:pt>
                <c:pt idx="1951">
                  <c:v>0.25827933921564039</c:v>
                </c:pt>
                <c:pt idx="1952">
                  <c:v>0.29656262062958283</c:v>
                </c:pt>
                <c:pt idx="1953">
                  <c:v>0.3444812099692196</c:v>
                </c:pt>
                <c:pt idx="1954">
                  <c:v>0.39319849875203028</c:v>
                </c:pt>
                <c:pt idx="1955">
                  <c:v>0.44878482776631201</c:v>
                </c:pt>
                <c:pt idx="1956">
                  <c:v>0.37854702489307979</c:v>
                </c:pt>
                <c:pt idx="1957">
                  <c:v>0.31697715829025475</c:v>
                </c:pt>
                <c:pt idx="1958">
                  <c:v>0.26493728882725254</c:v>
                </c:pt>
                <c:pt idx="1959">
                  <c:v>0.21427419635065181</c:v>
                </c:pt>
                <c:pt idx="1960">
                  <c:v>0.19067443990668043</c:v>
                </c:pt>
                <c:pt idx="1961">
                  <c:v>0.17946320075943012</c:v>
                </c:pt>
                <c:pt idx="1962">
                  <c:v>0.19380812171458439</c:v>
                </c:pt>
                <c:pt idx="1963">
                  <c:v>0.22651632424371515</c:v>
                </c:pt>
                <c:pt idx="1964">
                  <c:v>0.27732674023793891</c:v>
                </c:pt>
                <c:pt idx="1965">
                  <c:v>0.31324986113063913</c:v>
                </c:pt>
                <c:pt idx="1966">
                  <c:v>0.36621754344561785</c:v>
                </c:pt>
                <c:pt idx="1967">
                  <c:v>0.42746052176992877</c:v>
                </c:pt>
                <c:pt idx="1968">
                  <c:v>0.33663740324218638</c:v>
                </c:pt>
                <c:pt idx="1969">
                  <c:v>0.28003246228936174</c:v>
                </c:pt>
                <c:pt idx="1970">
                  <c:v>0.22858353750454263</c:v>
                </c:pt>
                <c:pt idx="1971">
                  <c:v>0.19872081814850073</c:v>
                </c:pt>
                <c:pt idx="1972">
                  <c:v>0.18340520916826231</c:v>
                </c:pt>
                <c:pt idx="1973">
                  <c:v>0.18528107463395926</c:v>
                </c:pt>
                <c:pt idx="1974">
                  <c:v>0.21012485006783255</c:v>
                </c:pt>
                <c:pt idx="1975">
                  <c:v>0.25036149624934501</c:v>
                </c:pt>
                <c:pt idx="1976">
                  <c:v>0.29474047680264714</c:v>
                </c:pt>
                <c:pt idx="1977">
                  <c:v>0.34569180931817778</c:v>
                </c:pt>
                <c:pt idx="1978">
                  <c:v>0.39887277850252212</c:v>
                </c:pt>
                <c:pt idx="1979">
                  <c:v>0.30527764149977754</c:v>
                </c:pt>
                <c:pt idx="1980">
                  <c:v>0.26281083352805323</c:v>
                </c:pt>
                <c:pt idx="1981">
                  <c:v>0.22082657316323173</c:v>
                </c:pt>
                <c:pt idx="1982">
                  <c:v>0.20404615010868277</c:v>
                </c:pt>
                <c:pt idx="1983">
                  <c:v>0.19744978495277854</c:v>
                </c:pt>
                <c:pt idx="1984">
                  <c:v>0.21059690509739637</c:v>
                </c:pt>
                <c:pt idx="1985">
                  <c:v>0.23928162851192525</c:v>
                </c:pt>
                <c:pt idx="1986">
                  <c:v>0.2783611977614493</c:v>
                </c:pt>
                <c:pt idx="1987">
                  <c:v>0.32912162253323518</c:v>
                </c:pt>
                <c:pt idx="1988">
                  <c:v>0.38330424235438998</c:v>
                </c:pt>
                <c:pt idx="1989">
                  <c:v>0.28957850104475868</c:v>
                </c:pt>
                <c:pt idx="1990">
                  <c:v>0.25372540841421243</c:v>
                </c:pt>
                <c:pt idx="1991">
                  <c:v>0.22919977208210263</c:v>
                </c:pt>
                <c:pt idx="1992">
                  <c:v>0.2158666326992682</c:v>
                </c:pt>
                <c:pt idx="1993">
                  <c:v>0.21882736849198325</c:v>
                </c:pt>
                <c:pt idx="1994">
                  <c:v>0.25009395920426147</c:v>
                </c:pt>
                <c:pt idx="1995">
                  <c:v>0.29142587005907483</c:v>
                </c:pt>
                <c:pt idx="1996">
                  <c:v>0.33374739683696286</c:v>
                </c:pt>
                <c:pt idx="1997">
                  <c:v>0.38232474984952858</c:v>
                </c:pt>
                <c:pt idx="1998">
                  <c:v>0.28074094966454233</c:v>
                </c:pt>
                <c:pt idx="1999">
                  <c:v>0.26256154602307147</c:v>
                </c:pt>
                <c:pt idx="2000">
                  <c:v>0.24206892149061465</c:v>
                </c:pt>
                <c:pt idx="2001">
                  <c:v>0.23518261900554815</c:v>
                </c:pt>
                <c:pt idx="2002">
                  <c:v>0.252684810561004</c:v>
                </c:pt>
                <c:pt idx="2003">
                  <c:v>0.29992651865381248</c:v>
                </c:pt>
                <c:pt idx="2004">
                  <c:v>0.33616385120088532</c:v>
                </c:pt>
                <c:pt idx="2005">
                  <c:v>0.38047894053761677</c:v>
                </c:pt>
                <c:pt idx="2006">
                  <c:v>0.29147344918959472</c:v>
                </c:pt>
                <c:pt idx="2007">
                  <c:v>0.2779961727707021</c:v>
                </c:pt>
                <c:pt idx="2008">
                  <c:v>0.26541975779698346</c:v>
                </c:pt>
                <c:pt idx="2009">
                  <c:v>0.27766099735973482</c:v>
                </c:pt>
                <c:pt idx="2010">
                  <c:v>0.31190863367788335</c:v>
                </c:pt>
                <c:pt idx="2011">
                  <c:v>0.33604018881354403</c:v>
                </c:pt>
                <c:pt idx="2012">
                  <c:v>0.38472573714288583</c:v>
                </c:pt>
                <c:pt idx="2013">
                  <c:v>0.3164293549006687</c:v>
                </c:pt>
                <c:pt idx="2014">
                  <c:v>0.30321677710327322</c:v>
                </c:pt>
                <c:pt idx="2015">
                  <c:v>0.31321783296950745</c:v>
                </c:pt>
                <c:pt idx="2016">
                  <c:v>0.33896479533526813</c:v>
                </c:pt>
                <c:pt idx="2017">
                  <c:v>0.3645856394985163</c:v>
                </c:pt>
                <c:pt idx="2018">
                  <c:v>0.39193653966591313</c:v>
                </c:pt>
                <c:pt idx="2019">
                  <c:v>0.34333480701254571</c:v>
                </c:pt>
                <c:pt idx="2020">
                  <c:v>0.35121669825770141</c:v>
                </c:pt>
                <c:pt idx="2021">
                  <c:v>0.36752431341644831</c:v>
                </c:pt>
                <c:pt idx="2022">
                  <c:v>0.38857185060194777</c:v>
                </c:pt>
                <c:pt idx="2023">
                  <c:v>0.41165916636683297</c:v>
                </c:pt>
                <c:pt idx="2024">
                  <c:v>0.39517908268649249</c:v>
                </c:pt>
                <c:pt idx="2025">
                  <c:v>0.39403145340202927</c:v>
                </c:pt>
                <c:pt idx="2026">
                  <c:v>0.4181837752973685</c:v>
                </c:pt>
                <c:pt idx="2027">
                  <c:v>0.44734559132287988</c:v>
                </c:pt>
                <c:pt idx="2028">
                  <c:v>0.43573525209599362</c:v>
                </c:pt>
                <c:pt idx="2029">
                  <c:v>0.45320468378931489</c:v>
                </c:pt>
                <c:pt idx="2030">
                  <c:v>0.4742149748328206</c:v>
                </c:pt>
                <c:pt idx="2031">
                  <c:v>0.49513289656409354</c:v>
                </c:pt>
                <c:pt idx="2032">
                  <c:v>0.51224058838886233</c:v>
                </c:pt>
                <c:pt idx="2033">
                  <c:v>0.55071412901994332</c:v>
                </c:pt>
                <c:pt idx="2034">
                  <c:v>0.37381329973049526</c:v>
                </c:pt>
                <c:pt idx="2035">
                  <c:v>0.32665080411226199</c:v>
                </c:pt>
                <c:pt idx="2036">
                  <c:v>0.27027263037784843</c:v>
                </c:pt>
                <c:pt idx="2037">
                  <c:v>0.22723736249091342</c:v>
                </c:pt>
                <c:pt idx="2038">
                  <c:v>0.19703380483608957</c:v>
                </c:pt>
                <c:pt idx="2039">
                  <c:v>0.17301330767878786</c:v>
                </c:pt>
                <c:pt idx="2040">
                  <c:v>0.18976411778928792</c:v>
                </c:pt>
                <c:pt idx="2041">
                  <c:v>0.22208344909774436</c:v>
                </c:pt>
                <c:pt idx="2042">
                  <c:v>0.26492522985335798</c:v>
                </c:pt>
                <c:pt idx="2043">
                  <c:v>0.30254911363393733</c:v>
                </c:pt>
                <c:pt idx="2044">
                  <c:v>0.35125734912594786</c:v>
                </c:pt>
                <c:pt idx="2045">
                  <c:v>0.40692539794718252</c:v>
                </c:pt>
                <c:pt idx="2046">
                  <c:v>0.3377361565877135</c:v>
                </c:pt>
                <c:pt idx="2047">
                  <c:v>0.28898731640250297</c:v>
                </c:pt>
                <c:pt idx="2048">
                  <c:v>0.23830659759104034</c:v>
                </c:pt>
                <c:pt idx="2049">
                  <c:v>0.19947385013104446</c:v>
                </c:pt>
                <c:pt idx="2050">
                  <c:v>0.17595131095527572</c:v>
                </c:pt>
                <c:pt idx="2051">
                  <c:v>0.16277995463451811</c:v>
                </c:pt>
                <c:pt idx="2052">
                  <c:v>0.19585684002896953</c:v>
                </c:pt>
                <c:pt idx="2053">
                  <c:v>0.23362825346507199</c:v>
                </c:pt>
                <c:pt idx="2054">
                  <c:v>0.27872123095005064</c:v>
                </c:pt>
                <c:pt idx="2055">
                  <c:v>0.33174703798095151</c:v>
                </c:pt>
                <c:pt idx="2056">
                  <c:v>0.38329517578691785</c:v>
                </c:pt>
                <c:pt idx="2057">
                  <c:v>0.31230738963851934</c:v>
                </c:pt>
                <c:pt idx="2058">
                  <c:v>0.25942585216869896</c:v>
                </c:pt>
                <c:pt idx="2059">
                  <c:v>0.21500075026071119</c:v>
                </c:pt>
                <c:pt idx="2060">
                  <c:v>0.18173885908762433</c:v>
                </c:pt>
                <c:pt idx="2061">
                  <c:v>0.1686278509124306</c:v>
                </c:pt>
                <c:pt idx="2062">
                  <c:v>0.18661147492582453</c:v>
                </c:pt>
                <c:pt idx="2063">
                  <c:v>0.22546516456135279</c:v>
                </c:pt>
                <c:pt idx="2064">
                  <c:v>0.26171655247311998</c:v>
                </c:pt>
                <c:pt idx="2065">
                  <c:v>0.30828107803718474</c:v>
                </c:pt>
                <c:pt idx="2066">
                  <c:v>0.35469892507556255</c:v>
                </c:pt>
                <c:pt idx="2067">
                  <c:v>0.28249835707665794</c:v>
                </c:pt>
                <c:pt idx="2068">
                  <c:v>0.23320380949376363</c:v>
                </c:pt>
                <c:pt idx="2069">
                  <c:v>0.20015990786845705</c:v>
                </c:pt>
                <c:pt idx="2070">
                  <c:v>0.19292838757943898</c:v>
                </c:pt>
                <c:pt idx="2071">
                  <c:v>0.19398274542050142</c:v>
                </c:pt>
                <c:pt idx="2072">
                  <c:v>0.22001240288719881</c:v>
                </c:pt>
                <c:pt idx="2073">
                  <c:v>0.25401864012792696</c:v>
                </c:pt>
                <c:pt idx="2074">
                  <c:v>0.30143605353535929</c:v>
                </c:pt>
                <c:pt idx="2075">
                  <c:v>0.34648816399837257</c:v>
                </c:pt>
                <c:pt idx="2076">
                  <c:v>0.26635113003918809</c:v>
                </c:pt>
                <c:pt idx="2077">
                  <c:v>0.23040344457683037</c:v>
                </c:pt>
                <c:pt idx="2078">
                  <c:v>0.21455445864577483</c:v>
                </c:pt>
                <c:pt idx="2079">
                  <c:v>0.21737996215426314</c:v>
                </c:pt>
                <c:pt idx="2080">
                  <c:v>0.22660874040932777</c:v>
                </c:pt>
                <c:pt idx="2081">
                  <c:v>0.26507012268069552</c:v>
                </c:pt>
                <c:pt idx="2082">
                  <c:v>0.30334346208229501</c:v>
                </c:pt>
                <c:pt idx="2083">
                  <c:v>0.34692093198775575</c:v>
                </c:pt>
                <c:pt idx="2084">
                  <c:v>0.26698034914235391</c:v>
                </c:pt>
                <c:pt idx="2085">
                  <c:v>0.2447104637334272</c:v>
                </c:pt>
                <c:pt idx="2086">
                  <c:v>0.24127380224392736</c:v>
                </c:pt>
                <c:pt idx="2087">
                  <c:v>0.25862670734146764</c:v>
                </c:pt>
                <c:pt idx="2088">
                  <c:v>0.27595583734496509</c:v>
                </c:pt>
                <c:pt idx="2089">
                  <c:v>0.31122938874057704</c:v>
                </c:pt>
                <c:pt idx="2090">
                  <c:v>0.34423502298061814</c:v>
                </c:pt>
                <c:pt idx="2091">
                  <c:v>0.28831010965832249</c:v>
                </c:pt>
                <c:pt idx="2092">
                  <c:v>0.27446385487783775</c:v>
                </c:pt>
                <c:pt idx="2093">
                  <c:v>0.28399426867530497</c:v>
                </c:pt>
                <c:pt idx="2094">
                  <c:v>0.30195420425436126</c:v>
                </c:pt>
                <c:pt idx="2095">
                  <c:v>0.32073101183533081</c:v>
                </c:pt>
                <c:pt idx="2096">
                  <c:v>0.35614235870339694</c:v>
                </c:pt>
                <c:pt idx="2097">
                  <c:v>0.31708154141463352</c:v>
                </c:pt>
                <c:pt idx="2098">
                  <c:v>0.3195427865966769</c:v>
                </c:pt>
                <c:pt idx="2099">
                  <c:v>0.33820724285401349</c:v>
                </c:pt>
                <c:pt idx="2100">
                  <c:v>0.34705868616895286</c:v>
                </c:pt>
                <c:pt idx="2101">
                  <c:v>0.37302486677368529</c:v>
                </c:pt>
                <c:pt idx="2102">
                  <c:v>0.35379607407151381</c:v>
                </c:pt>
                <c:pt idx="2103">
                  <c:v>0.37117295828383279</c:v>
                </c:pt>
                <c:pt idx="2104">
                  <c:v>0.37967964755789918</c:v>
                </c:pt>
                <c:pt idx="2105">
                  <c:v>0.39935828319562949</c:v>
                </c:pt>
                <c:pt idx="2106">
                  <c:v>0.4006822858497423</c:v>
                </c:pt>
                <c:pt idx="2107">
                  <c:v>0.42588705446664799</c:v>
                </c:pt>
                <c:pt idx="2108">
                  <c:v>0.42884608547925618</c:v>
                </c:pt>
                <c:pt idx="2109">
                  <c:v>0.45835600888872774</c:v>
                </c:pt>
                <c:pt idx="2110">
                  <c:v>0.46935260413351898</c:v>
                </c:pt>
                <c:pt idx="2111">
                  <c:v>0.51239060296025807</c:v>
                </c:pt>
                <c:pt idx="2112">
                  <c:v>0.32916683504204425</c:v>
                </c:pt>
                <c:pt idx="2113">
                  <c:v>0.27658371309057816</c:v>
                </c:pt>
                <c:pt idx="2114">
                  <c:v>0.24479328126987365</c:v>
                </c:pt>
                <c:pt idx="2115">
                  <c:v>0.21598522098149875</c:v>
                </c:pt>
                <c:pt idx="2116">
                  <c:v>0.213554668780223</c:v>
                </c:pt>
                <c:pt idx="2117">
                  <c:v>0.20241245866504798</c:v>
                </c:pt>
                <c:pt idx="2118">
                  <c:v>0.23268906806759482</c:v>
                </c:pt>
                <c:pt idx="2119">
                  <c:v>0.27085565795924182</c:v>
                </c:pt>
                <c:pt idx="2120">
                  <c:v>0.31113445625519698</c:v>
                </c:pt>
                <c:pt idx="2121">
                  <c:v>0.35416733922663757</c:v>
                </c:pt>
                <c:pt idx="2122">
                  <c:v>0.29663991561256031</c:v>
                </c:pt>
                <c:pt idx="2123">
                  <c:v>0.25261995682677263</c:v>
                </c:pt>
                <c:pt idx="2124">
                  <c:v>0.21975253424945773</c:v>
                </c:pt>
                <c:pt idx="2125">
                  <c:v>0.20919943328664115</c:v>
                </c:pt>
                <c:pt idx="2126">
                  <c:v>0.21195623322952484</c:v>
                </c:pt>
                <c:pt idx="2127">
                  <c:v>0.2229803119112117</c:v>
                </c:pt>
                <c:pt idx="2128">
                  <c:v>0.26252816171277926</c:v>
                </c:pt>
                <c:pt idx="2129">
                  <c:v>0.29905294715532871</c:v>
                </c:pt>
                <c:pt idx="2130">
                  <c:v>0.34181058885850835</c:v>
                </c:pt>
                <c:pt idx="2131">
                  <c:v>0.26678690278936701</c:v>
                </c:pt>
                <c:pt idx="2132">
                  <c:v>0.24147978090358713</c:v>
                </c:pt>
                <c:pt idx="2133">
                  <c:v>0.22980517225591868</c:v>
                </c:pt>
                <c:pt idx="2134">
                  <c:v>0.22786067620666461</c:v>
                </c:pt>
                <c:pt idx="2135">
                  <c:v>0.23200008795150184</c:v>
                </c:pt>
                <c:pt idx="2136">
                  <c:v>0.25234945507254647</c:v>
                </c:pt>
                <c:pt idx="2137">
                  <c:v>0.28879528854517256</c:v>
                </c:pt>
                <c:pt idx="2138">
                  <c:v>0.32806215162488206</c:v>
                </c:pt>
                <c:pt idx="2139">
                  <c:v>0.26757894617626965</c:v>
                </c:pt>
                <c:pt idx="2140">
                  <c:v>0.25570662347509554</c:v>
                </c:pt>
                <c:pt idx="2141">
                  <c:v>0.24508848840824271</c:v>
                </c:pt>
                <c:pt idx="2142">
                  <c:v>0.26503756963355762</c:v>
                </c:pt>
                <c:pt idx="2143">
                  <c:v>0.2733496774683295</c:v>
                </c:pt>
                <c:pt idx="2144">
                  <c:v>0.29786715500822858</c:v>
                </c:pt>
                <c:pt idx="2145">
                  <c:v>0.33179933869092926</c:v>
                </c:pt>
                <c:pt idx="2146">
                  <c:v>0.2887806361018761</c:v>
                </c:pt>
                <c:pt idx="2147">
                  <c:v>0.27002552061349494</c:v>
                </c:pt>
                <c:pt idx="2148">
                  <c:v>0.28141639073821789</c:v>
                </c:pt>
                <c:pt idx="2149">
                  <c:v>0.30461400637095837</c:v>
                </c:pt>
                <c:pt idx="2150">
                  <c:v>0.31793304841783954</c:v>
                </c:pt>
                <c:pt idx="2151">
                  <c:v>0.34845351348243581</c:v>
                </c:pt>
                <c:pt idx="2152">
                  <c:v>0.30340521239036589</c:v>
                </c:pt>
                <c:pt idx="2153">
                  <c:v>0.30987634597675395</c:v>
                </c:pt>
                <c:pt idx="2154">
                  <c:v>0.33446537149891764</c:v>
                </c:pt>
                <c:pt idx="2155">
                  <c:v>0.3497077941349187</c:v>
                </c:pt>
                <c:pt idx="2156">
                  <c:v>0.37355222357247797</c:v>
                </c:pt>
                <c:pt idx="2157">
                  <c:v>0.3542568655650129</c:v>
                </c:pt>
                <c:pt idx="2158">
                  <c:v>0.36896557959559839</c:v>
                </c:pt>
                <c:pt idx="2159">
                  <c:v>0.37497944701855435</c:v>
                </c:pt>
                <c:pt idx="2160">
                  <c:v>0.38606484756021597</c:v>
                </c:pt>
                <c:pt idx="2161">
                  <c:v>0.39323794192468053</c:v>
                </c:pt>
                <c:pt idx="2162">
                  <c:v>0.40903929714311626</c:v>
                </c:pt>
                <c:pt idx="2163">
                  <c:v>0.421386038131081</c:v>
                </c:pt>
                <c:pt idx="2164">
                  <c:v>0.44230999099018353</c:v>
                </c:pt>
                <c:pt idx="2165">
                  <c:v>0.45674830622488871</c:v>
                </c:pt>
                <c:pt idx="2166">
                  <c:v>0.49922512704392652</c:v>
                </c:pt>
                <c:pt idx="2167">
                  <c:v>0.31774412662993656</c:v>
                </c:pt>
                <c:pt idx="2168">
                  <c:v>0.30537764787211108</c:v>
                </c:pt>
                <c:pt idx="2169">
                  <c:v>0.28436876470230787</c:v>
                </c:pt>
                <c:pt idx="2170">
                  <c:v>0.27177292092700656</c:v>
                </c:pt>
                <c:pt idx="2171">
                  <c:v>0.27436041815246259</c:v>
                </c:pt>
                <c:pt idx="2172">
                  <c:v>0.29305975048294863</c:v>
                </c:pt>
                <c:pt idx="2173">
                  <c:v>0.3064937182338574</c:v>
                </c:pt>
                <c:pt idx="2174">
                  <c:v>0.34874053724368892</c:v>
                </c:pt>
                <c:pt idx="2175">
                  <c:v>0.3134035585433419</c:v>
                </c:pt>
                <c:pt idx="2176">
                  <c:v>0.29339854849804192</c:v>
                </c:pt>
                <c:pt idx="2177">
                  <c:v>0.28249852659584329</c:v>
                </c:pt>
                <c:pt idx="2178">
                  <c:v>0.28486975295944905</c:v>
                </c:pt>
                <c:pt idx="2179">
                  <c:v>0.29445761277757665</c:v>
                </c:pt>
                <c:pt idx="2180">
                  <c:v>0.31100107853306636</c:v>
                </c:pt>
                <c:pt idx="2181">
                  <c:v>0.33432729099313452</c:v>
                </c:pt>
                <c:pt idx="2182">
                  <c:v>0.3193834257674637</c:v>
                </c:pt>
                <c:pt idx="2183">
                  <c:v>0.31471073717045561</c:v>
                </c:pt>
                <c:pt idx="2184">
                  <c:v>0.31192982772204525</c:v>
                </c:pt>
                <c:pt idx="2185">
                  <c:v>0.31076177177276954</c:v>
                </c:pt>
                <c:pt idx="2186">
                  <c:v>0.32120331362654841</c:v>
                </c:pt>
                <c:pt idx="2187">
                  <c:v>0.35085672191313755</c:v>
                </c:pt>
                <c:pt idx="2188">
                  <c:v>0.3345996502663664</c:v>
                </c:pt>
                <c:pt idx="2189">
                  <c:v>0.32574870385322008</c:v>
                </c:pt>
                <c:pt idx="2190">
                  <c:v>0.3346561405267976</c:v>
                </c:pt>
                <c:pt idx="2191">
                  <c:v>0.34593008960310012</c:v>
                </c:pt>
                <c:pt idx="2192">
                  <c:v>0.3763747837379583</c:v>
                </c:pt>
                <c:pt idx="2193">
                  <c:v>0.36040300652939594</c:v>
                </c:pt>
                <c:pt idx="2194">
                  <c:v>0.36806367000163842</c:v>
                </c:pt>
                <c:pt idx="2195">
                  <c:v>0.36938047880401603</c:v>
                </c:pt>
                <c:pt idx="2196">
                  <c:v>0.38851244103082738</c:v>
                </c:pt>
                <c:pt idx="2197">
                  <c:v>0.39141803261585117</c:v>
                </c:pt>
                <c:pt idx="2198">
                  <c:v>0.41815540390725792</c:v>
                </c:pt>
                <c:pt idx="2199">
                  <c:v>0.42642019624835426</c:v>
                </c:pt>
                <c:pt idx="2200">
                  <c:v>0.44991853324467579</c:v>
                </c:pt>
                <c:pt idx="2201">
                  <c:v>0.46140076566978694</c:v>
                </c:pt>
                <c:pt idx="2202">
                  <c:v>0.49825018718107827</c:v>
                </c:pt>
                <c:pt idx="2203">
                  <c:v>0.37233027497699078</c:v>
                </c:pt>
                <c:pt idx="2204">
                  <c:v>0.36227050203452293</c:v>
                </c:pt>
                <c:pt idx="2205">
                  <c:v>0.35006004221482412</c:v>
                </c:pt>
                <c:pt idx="2206">
                  <c:v>0.35939758276102873</c:v>
                </c:pt>
                <c:pt idx="2207">
                  <c:v>0.36731767408890548</c:v>
                </c:pt>
                <c:pt idx="2208">
                  <c:v>0.38741056063622992</c:v>
                </c:pt>
                <c:pt idx="2209">
                  <c:v>0.37948796507809446</c:v>
                </c:pt>
                <c:pt idx="2210">
                  <c:v>0.36259714033433443</c:v>
                </c:pt>
                <c:pt idx="2211">
                  <c:v>0.37827056236230971</c:v>
                </c:pt>
                <c:pt idx="2212">
                  <c:v>0.38992144171888743</c:v>
                </c:pt>
                <c:pt idx="2213">
                  <c:v>0.40144516787452966</c:v>
                </c:pt>
                <c:pt idx="2214">
                  <c:v>0.40200287698723836</c:v>
                </c:pt>
                <c:pt idx="2215">
                  <c:v>0.40163867369773021</c:v>
                </c:pt>
                <c:pt idx="2216">
                  <c:v>0.40429543340740848</c:v>
                </c:pt>
                <c:pt idx="2217">
                  <c:v>0.41852946538010505</c:v>
                </c:pt>
                <c:pt idx="2218">
                  <c:v>0.42464316136467328</c:v>
                </c:pt>
                <c:pt idx="2219">
                  <c:v>0.4280447851034066</c:v>
                </c:pt>
                <c:pt idx="2220">
                  <c:v>0.43610247575186234</c:v>
                </c:pt>
                <c:pt idx="2221">
                  <c:v>0.44721072643994075</c:v>
                </c:pt>
                <c:pt idx="2222">
                  <c:v>0.45810793902132074</c:v>
                </c:pt>
                <c:pt idx="2223">
                  <c:v>0.4930428527323909</c:v>
                </c:pt>
                <c:pt idx="2224">
                  <c:v>0.4453747529796046</c:v>
                </c:pt>
                <c:pt idx="2225">
                  <c:v>0.44302273021176397</c:v>
                </c:pt>
                <c:pt idx="2226">
                  <c:v>0.44359578265933042</c:v>
                </c:pt>
                <c:pt idx="2227">
                  <c:v>0.44974440952564221</c:v>
                </c:pt>
                <c:pt idx="2228">
                  <c:v>0.4582587940025058</c:v>
                </c:pt>
                <c:pt idx="2229">
                  <c:v>0.47665825949608243</c:v>
                </c:pt>
                <c:pt idx="2230">
                  <c:v>0.46784711023083858</c:v>
                </c:pt>
                <c:pt idx="2231">
                  <c:v>0.49032317244454848</c:v>
                </c:pt>
                <c:pt idx="2232">
                  <c:v>0.49839130906661566</c:v>
                </c:pt>
                <c:pt idx="2233">
                  <c:v>0.52053805329560721</c:v>
                </c:pt>
                <c:pt idx="2234">
                  <c:v>0.54042792958118646</c:v>
                </c:pt>
                <c:pt idx="2235">
                  <c:v>0.54305794701994259</c:v>
                </c:pt>
                <c:pt idx="2236">
                  <c:v>0.57403910315020967</c:v>
                </c:pt>
                <c:pt idx="2237">
                  <c:v>0.42987292568633784</c:v>
                </c:pt>
                <c:pt idx="2238">
                  <c:v>0.38422886399719625</c:v>
                </c:pt>
                <c:pt idx="2239">
                  <c:v>0.34434219927963428</c:v>
                </c:pt>
                <c:pt idx="2240">
                  <c:v>0.29481956841760892</c:v>
                </c:pt>
                <c:pt idx="2241">
                  <c:v>0.27135207736642464</c:v>
                </c:pt>
                <c:pt idx="2242">
                  <c:v>0.25187286430100286</c:v>
                </c:pt>
                <c:pt idx="2243">
                  <c:v>0.24660052990711012</c:v>
                </c:pt>
                <c:pt idx="2244">
                  <c:v>0.26597391265096793</c:v>
                </c:pt>
                <c:pt idx="2245">
                  <c:v>0.30458089356487683</c:v>
                </c:pt>
                <c:pt idx="2246">
                  <c:v>0.34691572117815528</c:v>
                </c:pt>
                <c:pt idx="2247">
                  <c:v>0.37480899972383663</c:v>
                </c:pt>
                <c:pt idx="2248">
                  <c:v>0.4206031172425384</c:v>
                </c:pt>
                <c:pt idx="2249">
                  <c:v>0.38413592733642243</c:v>
                </c:pt>
                <c:pt idx="2250">
                  <c:v>0.33842703738082358</c:v>
                </c:pt>
                <c:pt idx="2251">
                  <c:v>0.30238489224184617</c:v>
                </c:pt>
                <c:pt idx="2252">
                  <c:v>0.26181613793097069</c:v>
                </c:pt>
                <c:pt idx="2253">
                  <c:v>0.23309904571551554</c:v>
                </c:pt>
                <c:pt idx="2254">
                  <c:v>0.22621761266119655</c:v>
                </c:pt>
                <c:pt idx="2255">
                  <c:v>0.23041418246677736</c:v>
                </c:pt>
                <c:pt idx="2256">
                  <c:v>0.27150732270114863</c:v>
                </c:pt>
                <c:pt idx="2257">
                  <c:v>0.30654001310763768</c:v>
                </c:pt>
                <c:pt idx="2258">
                  <c:v>0.35178256989668055</c:v>
                </c:pt>
                <c:pt idx="2259">
                  <c:v>0.39494715955651394</c:v>
                </c:pt>
                <c:pt idx="2260">
                  <c:v>0.33682265499796893</c:v>
                </c:pt>
                <c:pt idx="2261">
                  <c:v>0.30024062960400455</c:v>
                </c:pt>
                <c:pt idx="2262">
                  <c:v>0.25946272572269624</c:v>
                </c:pt>
                <c:pt idx="2263">
                  <c:v>0.23139294018105483</c:v>
                </c:pt>
                <c:pt idx="2264">
                  <c:v>0.21480562376911516</c:v>
                </c:pt>
                <c:pt idx="2265">
                  <c:v>0.22175799810001351</c:v>
                </c:pt>
                <c:pt idx="2266">
                  <c:v>0.24035519282226625</c:v>
                </c:pt>
                <c:pt idx="2267">
                  <c:v>0.27598559169972248</c:v>
                </c:pt>
                <c:pt idx="2268">
                  <c:v>0.31077704397712669</c:v>
                </c:pt>
                <c:pt idx="2269">
                  <c:v>0.36056353429228305</c:v>
                </c:pt>
                <c:pt idx="2270">
                  <c:v>0.31765644617650901</c:v>
                </c:pt>
                <c:pt idx="2271">
                  <c:v>0.27234146476230592</c:v>
                </c:pt>
                <c:pt idx="2272">
                  <c:v>0.23716300859639095</c:v>
                </c:pt>
                <c:pt idx="2273">
                  <c:v>0.21406176718306114</c:v>
                </c:pt>
                <c:pt idx="2274">
                  <c:v>0.21564339133900567</c:v>
                </c:pt>
                <c:pt idx="2275">
                  <c:v>0.22602319455047537</c:v>
                </c:pt>
                <c:pt idx="2276">
                  <c:v>0.26042220473343436</c:v>
                </c:pt>
                <c:pt idx="2277">
                  <c:v>0.28946216540291569</c:v>
                </c:pt>
                <c:pt idx="2278">
                  <c:v>0.33706153197149447</c:v>
                </c:pt>
                <c:pt idx="2279">
                  <c:v>0.28773403089512861</c:v>
                </c:pt>
                <c:pt idx="2280">
                  <c:v>0.2502535039569862</c:v>
                </c:pt>
                <c:pt idx="2281">
                  <c:v>0.22953294520429512</c:v>
                </c:pt>
                <c:pt idx="2282">
                  <c:v>0.22382293089053906</c:v>
                </c:pt>
                <c:pt idx="2283">
                  <c:v>0.23489862477210899</c:v>
                </c:pt>
                <c:pt idx="2284">
                  <c:v>0.25397829266003979</c:v>
                </c:pt>
                <c:pt idx="2285">
                  <c:v>0.28115396960734929</c:v>
                </c:pt>
                <c:pt idx="2286">
                  <c:v>0.32614005069455265</c:v>
                </c:pt>
                <c:pt idx="2287">
                  <c:v>0.27368569734819159</c:v>
                </c:pt>
                <c:pt idx="2288">
                  <c:v>0.2453583321841406</c:v>
                </c:pt>
                <c:pt idx="2289">
                  <c:v>0.23840685095563474</c:v>
                </c:pt>
                <c:pt idx="2290">
                  <c:v>0.24465303426545049</c:v>
                </c:pt>
                <c:pt idx="2291">
                  <c:v>0.26314185762750109</c:v>
                </c:pt>
                <c:pt idx="2292">
                  <c:v>0.2935575901102121</c:v>
                </c:pt>
                <c:pt idx="2293">
                  <c:v>0.33536964329249841</c:v>
                </c:pt>
                <c:pt idx="2294">
                  <c:v>0.27290582088388904</c:v>
                </c:pt>
                <c:pt idx="2295">
                  <c:v>0.2651073294987456</c:v>
                </c:pt>
                <c:pt idx="2296">
                  <c:v>0.26249647750305716</c:v>
                </c:pt>
                <c:pt idx="2297">
                  <c:v>0.28113393377391604</c:v>
                </c:pt>
                <c:pt idx="2298">
                  <c:v>0.30833115912295472</c:v>
                </c:pt>
                <c:pt idx="2299">
                  <c:v>0.35135183414195836</c:v>
                </c:pt>
                <c:pt idx="2300">
                  <c:v>0.29397808047767171</c:v>
                </c:pt>
                <c:pt idx="2301">
                  <c:v>0.29185734807592745</c:v>
                </c:pt>
                <c:pt idx="2302">
                  <c:v>0.29786324590338564</c:v>
                </c:pt>
                <c:pt idx="2303">
                  <c:v>0.31854599819541463</c:v>
                </c:pt>
                <c:pt idx="2304">
                  <c:v>0.35500318657179752</c:v>
                </c:pt>
                <c:pt idx="2305">
                  <c:v>0.3252461703100531</c:v>
                </c:pt>
                <c:pt idx="2306">
                  <c:v>0.31954029944961659</c:v>
                </c:pt>
                <c:pt idx="2307">
                  <c:v>0.33469226457752965</c:v>
                </c:pt>
                <c:pt idx="2308">
                  <c:v>0.36383898209462862</c:v>
                </c:pt>
                <c:pt idx="2309">
                  <c:v>0.35789810364829355</c:v>
                </c:pt>
                <c:pt idx="2310">
                  <c:v>0.37166302950832941</c:v>
                </c:pt>
                <c:pt idx="2311">
                  <c:v>0.39028867584583526</c:v>
                </c:pt>
                <c:pt idx="2312">
                  <c:v>0.4120668511946004</c:v>
                </c:pt>
                <c:pt idx="2313">
                  <c:v>0.42469679041995878</c:v>
                </c:pt>
                <c:pt idx="2314">
                  <c:v>0.4574382391726779</c:v>
                </c:pt>
                <c:pt idx="2315">
                  <c:v>0.34416027697158169</c:v>
                </c:pt>
                <c:pt idx="2316">
                  <c:v>0.29951052503537046</c:v>
                </c:pt>
                <c:pt idx="2317">
                  <c:v>0.26010769228613917</c:v>
                </c:pt>
                <c:pt idx="2318">
                  <c:v>0.22380523497966331</c:v>
                </c:pt>
                <c:pt idx="2319">
                  <c:v>0.20937711086507349</c:v>
                </c:pt>
                <c:pt idx="2320">
                  <c:v>0.21910248656345477</c:v>
                </c:pt>
                <c:pt idx="2321">
                  <c:v>0.24102432306308108</c:v>
                </c:pt>
                <c:pt idx="2322">
                  <c:v>0.2722005570638264</c:v>
                </c:pt>
                <c:pt idx="2323">
                  <c:v>0.31012535929433627</c:v>
                </c:pt>
                <c:pt idx="2324">
                  <c:v>0.3496134381162328</c:v>
                </c:pt>
                <c:pt idx="2325">
                  <c:v>0.31292290083006558</c:v>
                </c:pt>
                <c:pt idx="2326">
                  <c:v>0.27453106238218394</c:v>
                </c:pt>
                <c:pt idx="2327">
                  <c:v>0.23732042758617977</c:v>
                </c:pt>
                <c:pt idx="2328">
                  <c:v>0.20815425881831384</c:v>
                </c:pt>
                <c:pt idx="2329">
                  <c:v>0.20613613847358669</c:v>
                </c:pt>
                <c:pt idx="2330">
                  <c:v>0.22377812985304901</c:v>
                </c:pt>
                <c:pt idx="2331">
                  <c:v>0.25161828091865379</c:v>
                </c:pt>
                <c:pt idx="2332">
                  <c:v>0.27544800654679147</c:v>
                </c:pt>
                <c:pt idx="2333">
                  <c:v>0.32637141896560129</c:v>
                </c:pt>
                <c:pt idx="2334">
                  <c:v>0.28304401560457038</c:v>
                </c:pt>
                <c:pt idx="2335">
                  <c:v>0.24917808233155725</c:v>
                </c:pt>
                <c:pt idx="2336">
                  <c:v>0.22105206212612405</c:v>
                </c:pt>
                <c:pt idx="2337">
                  <c:v>0.20323342893123497</c:v>
                </c:pt>
                <c:pt idx="2338">
                  <c:v>0.21900120036399651</c:v>
                </c:pt>
                <c:pt idx="2339">
                  <c:v>0.24151965343403292</c:v>
                </c:pt>
                <c:pt idx="2340">
                  <c:v>0.26585866522464041</c:v>
                </c:pt>
                <c:pt idx="2341">
                  <c:v>0.31336898671679658</c:v>
                </c:pt>
                <c:pt idx="2342">
                  <c:v>0.260105668011684</c:v>
                </c:pt>
                <c:pt idx="2343">
                  <c:v>0.2373704275860673</c:v>
                </c:pt>
                <c:pt idx="2344">
                  <c:v>0.21674017012006397</c:v>
                </c:pt>
                <c:pt idx="2345">
                  <c:v>0.21696708205684745</c:v>
                </c:pt>
                <c:pt idx="2346">
                  <c:v>0.2368191325584279</c:v>
                </c:pt>
                <c:pt idx="2347">
                  <c:v>0.27141011535069026</c:v>
                </c:pt>
                <c:pt idx="2348">
                  <c:v>0.3017312875392375</c:v>
                </c:pt>
                <c:pt idx="2349">
                  <c:v>0.25753377375229602</c:v>
                </c:pt>
                <c:pt idx="2350">
                  <c:v>0.23891073190557943</c:v>
                </c:pt>
                <c:pt idx="2351">
                  <c:v>0.23682111018956942</c:v>
                </c:pt>
                <c:pt idx="2352">
                  <c:v>0.24683240678058782</c:v>
                </c:pt>
                <c:pt idx="2353">
                  <c:v>0.27426174902973832</c:v>
                </c:pt>
                <c:pt idx="2354">
                  <c:v>0.3075078439215484</c:v>
                </c:pt>
                <c:pt idx="2355">
                  <c:v>0.26933968096708316</c:v>
                </c:pt>
                <c:pt idx="2356">
                  <c:v>0.26376872858361988</c:v>
                </c:pt>
                <c:pt idx="2357">
                  <c:v>0.27108753067052405</c:v>
                </c:pt>
                <c:pt idx="2358">
                  <c:v>0.30065705633540274</c:v>
                </c:pt>
                <c:pt idx="2359">
                  <c:v>0.32535744906120145</c:v>
                </c:pt>
                <c:pt idx="2360">
                  <c:v>0.29885571394543353</c:v>
                </c:pt>
                <c:pt idx="2361">
                  <c:v>0.30453970811748254</c:v>
                </c:pt>
                <c:pt idx="2362">
                  <c:v>0.32664391002372861</c:v>
                </c:pt>
                <c:pt idx="2363">
                  <c:v>0.34106023422382448</c:v>
                </c:pt>
                <c:pt idx="2364">
                  <c:v>0.33595164411271705</c:v>
                </c:pt>
                <c:pt idx="2365">
                  <c:v>0.34640306853124825</c:v>
                </c:pt>
                <c:pt idx="2366">
                  <c:v>0.36824100531695336</c:v>
                </c:pt>
                <c:pt idx="2367">
                  <c:v>0.37876160407143544</c:v>
                </c:pt>
                <c:pt idx="2368">
                  <c:v>0.3942802754573993</c:v>
                </c:pt>
                <c:pt idx="2369">
                  <c:v>0.43139004218439814</c:v>
                </c:pt>
                <c:pt idx="2370">
                  <c:v>0.30727653963825752</c:v>
                </c:pt>
                <c:pt idx="2371">
                  <c:v>0.2701410186599289</c:v>
                </c:pt>
                <c:pt idx="2372">
                  <c:v>0.23659841672370918</c:v>
                </c:pt>
                <c:pt idx="2373">
                  <c:v>0.2294272643861186</c:v>
                </c:pt>
                <c:pt idx="2374">
                  <c:v>0.23003025558053913</c:v>
                </c:pt>
                <c:pt idx="2375">
                  <c:v>0.25530016544371925</c:v>
                </c:pt>
                <c:pt idx="2376">
                  <c:v>0.28083846353418718</c:v>
                </c:pt>
                <c:pt idx="2377">
                  <c:v>0.32148153625012554</c:v>
                </c:pt>
                <c:pt idx="2378">
                  <c:v>0.28543100341850192</c:v>
                </c:pt>
                <c:pt idx="2379">
                  <c:v>0.25533143673958314</c:v>
                </c:pt>
                <c:pt idx="2380">
                  <c:v>0.23841869880452382</c:v>
                </c:pt>
                <c:pt idx="2381">
                  <c:v>0.22368180152346406</c:v>
                </c:pt>
                <c:pt idx="2382">
                  <c:v>0.24310689661304385</c:v>
                </c:pt>
                <c:pt idx="2383">
                  <c:v>0.27388746707957079</c:v>
                </c:pt>
                <c:pt idx="2384">
                  <c:v>0.30991559787563494</c:v>
                </c:pt>
                <c:pt idx="2385">
                  <c:v>0.27935502188374572</c:v>
                </c:pt>
                <c:pt idx="2386">
                  <c:v>0.25304195191238499</c:v>
                </c:pt>
                <c:pt idx="2387">
                  <c:v>0.24548984411263097</c:v>
                </c:pt>
                <c:pt idx="2388">
                  <c:v>0.25787256360705957</c:v>
                </c:pt>
                <c:pt idx="2389">
                  <c:v>0.28211170967112453</c:v>
                </c:pt>
                <c:pt idx="2390">
                  <c:v>0.30300703366363191</c:v>
                </c:pt>
                <c:pt idx="2391">
                  <c:v>0.27725154615972425</c:v>
                </c:pt>
                <c:pt idx="2392">
                  <c:v>0.2707734965751083</c:v>
                </c:pt>
                <c:pt idx="2393">
                  <c:v>0.27589476855393835</c:v>
                </c:pt>
                <c:pt idx="2394">
                  <c:v>0.29841987026849193</c:v>
                </c:pt>
                <c:pt idx="2395">
                  <c:v>0.31596692015878514</c:v>
                </c:pt>
                <c:pt idx="2396">
                  <c:v>0.29814247459378906</c:v>
                </c:pt>
                <c:pt idx="2397">
                  <c:v>0.29427817512940724</c:v>
                </c:pt>
                <c:pt idx="2398">
                  <c:v>0.30863873996722546</c:v>
                </c:pt>
                <c:pt idx="2399">
                  <c:v>0.32764391622701394</c:v>
                </c:pt>
                <c:pt idx="2400">
                  <c:v>0.32818255304836796</c:v>
                </c:pt>
                <c:pt idx="2401">
                  <c:v>0.33272424350963981</c:v>
                </c:pt>
                <c:pt idx="2402">
                  <c:v>0.35689610839054531</c:v>
                </c:pt>
                <c:pt idx="2403">
                  <c:v>0.37069947063174791</c:v>
                </c:pt>
                <c:pt idx="2404">
                  <c:v>0.38513213465200069</c:v>
                </c:pt>
                <c:pt idx="2405">
                  <c:v>0.4237963247634946</c:v>
                </c:pt>
                <c:pt idx="2406">
                  <c:v>0.3200187509928103</c:v>
                </c:pt>
                <c:pt idx="2407">
                  <c:v>0.29765605033107256</c:v>
                </c:pt>
                <c:pt idx="2408">
                  <c:v>0.28940713065964818</c:v>
                </c:pt>
                <c:pt idx="2409">
                  <c:v>0.29516573424937631</c:v>
                </c:pt>
                <c:pt idx="2410">
                  <c:v>0.31209747990506731</c:v>
                </c:pt>
                <c:pt idx="2411">
                  <c:v>0.33484563741865081</c:v>
                </c:pt>
                <c:pt idx="2412">
                  <c:v>0.31108855509696642</c:v>
                </c:pt>
                <c:pt idx="2413">
                  <c:v>0.31009577559282375</c:v>
                </c:pt>
                <c:pt idx="2414">
                  <c:v>0.30458601488749881</c:v>
                </c:pt>
                <c:pt idx="2415">
                  <c:v>0.32287907514008918</c:v>
                </c:pt>
                <c:pt idx="2416">
                  <c:v>0.34181881507056167</c:v>
                </c:pt>
                <c:pt idx="2417">
                  <c:v>0.33490198676133875</c:v>
                </c:pt>
                <c:pt idx="2418">
                  <c:v>0.33056091031530999</c:v>
                </c:pt>
                <c:pt idx="2419">
                  <c:v>0.34001318476810738</c:v>
                </c:pt>
                <c:pt idx="2420">
                  <c:v>0.35080702291400767</c:v>
                </c:pt>
                <c:pt idx="2421">
                  <c:v>0.34889810983461089</c:v>
                </c:pt>
                <c:pt idx="2422">
                  <c:v>0.35745111855875145</c:v>
                </c:pt>
                <c:pt idx="2423">
                  <c:v>0.37226730747750914</c:v>
                </c:pt>
                <c:pt idx="2424">
                  <c:v>0.3839219412503958</c:v>
                </c:pt>
                <c:pt idx="2425">
                  <c:v>0.39572508371083082</c:v>
                </c:pt>
                <c:pt idx="2426">
                  <c:v>0.41654933894585877</c:v>
                </c:pt>
                <c:pt idx="2427">
                  <c:v>0.38845955914776864</c:v>
                </c:pt>
                <c:pt idx="2428">
                  <c:v>0.38020688298979355</c:v>
                </c:pt>
                <c:pt idx="2429">
                  <c:v>0.38308691763497427</c:v>
                </c:pt>
                <c:pt idx="2430">
                  <c:v>0.38968293045854585</c:v>
                </c:pt>
                <c:pt idx="2431">
                  <c:v>0.40109296115014503</c:v>
                </c:pt>
                <c:pt idx="2432">
                  <c:v>0.40463263067119382</c:v>
                </c:pt>
                <c:pt idx="2433">
                  <c:v>0.41374631888653157</c:v>
                </c:pt>
                <c:pt idx="2434">
                  <c:v>0.42373661123305162</c:v>
                </c:pt>
                <c:pt idx="2435">
                  <c:v>0.41857058997880792</c:v>
                </c:pt>
                <c:pt idx="2436">
                  <c:v>0.44722237546846788</c:v>
                </c:pt>
                <c:pt idx="2437">
                  <c:v>0.4757987247556601</c:v>
                </c:pt>
                <c:pt idx="2438">
                  <c:v>0.4885319541675579</c:v>
                </c:pt>
                <c:pt idx="2439">
                  <c:v>0.49213658482559852</c:v>
                </c:pt>
                <c:pt idx="2440">
                  <c:v>0.43569171195616363</c:v>
                </c:pt>
                <c:pt idx="2441">
                  <c:v>0.39175938189474824</c:v>
                </c:pt>
                <c:pt idx="2442">
                  <c:v>0.35095454096797063</c:v>
                </c:pt>
                <c:pt idx="2443">
                  <c:v>0.32228002124393829</c:v>
                </c:pt>
                <c:pt idx="2444">
                  <c:v>0.29353035931054405</c:v>
                </c:pt>
                <c:pt idx="2445">
                  <c:v>0.29726932306207798</c:v>
                </c:pt>
                <c:pt idx="2446">
                  <c:v>0.3032381759570586</c:v>
                </c:pt>
                <c:pt idx="2447">
                  <c:v>0.32715426038131135</c:v>
                </c:pt>
                <c:pt idx="2448">
                  <c:v>0.36693847420795622</c:v>
                </c:pt>
                <c:pt idx="2449">
                  <c:v>0.40560823595713691</c:v>
                </c:pt>
                <c:pt idx="2450">
                  <c:v>0.40250151522444932</c:v>
                </c:pt>
                <c:pt idx="2451">
                  <c:v>0.35583723886188867</c:v>
                </c:pt>
                <c:pt idx="2452">
                  <c:v>0.31356668451376724</c:v>
                </c:pt>
                <c:pt idx="2453">
                  <c:v>0.28946702628312826</c:v>
                </c:pt>
                <c:pt idx="2454">
                  <c:v>0.27957760837295753</c:v>
                </c:pt>
                <c:pt idx="2455">
                  <c:v>0.28438221409974229</c:v>
                </c:pt>
                <c:pt idx="2456">
                  <c:v>0.30108018099225387</c:v>
                </c:pt>
                <c:pt idx="2457">
                  <c:v>0.33580097921676533</c:v>
                </c:pt>
                <c:pt idx="2458">
                  <c:v>0.36943163731336393</c:v>
                </c:pt>
                <c:pt idx="2459">
                  <c:v>0.35335182754082961</c:v>
                </c:pt>
                <c:pt idx="2460">
                  <c:v>0.31605168062542965</c:v>
                </c:pt>
                <c:pt idx="2461">
                  <c:v>0.28119888039490837</c:v>
                </c:pt>
                <c:pt idx="2462">
                  <c:v>0.26829765337373601</c:v>
                </c:pt>
                <c:pt idx="2463">
                  <c:v>0.26578968835527572</c:v>
                </c:pt>
                <c:pt idx="2464">
                  <c:v>0.28995311736631413</c:v>
                </c:pt>
                <c:pt idx="2465">
                  <c:v>0.31600767237058314</c:v>
                </c:pt>
                <c:pt idx="2466">
                  <c:v>0.34360016900206336</c:v>
                </c:pt>
                <c:pt idx="2467">
                  <c:v>0.32490192942089502</c:v>
                </c:pt>
                <c:pt idx="2468">
                  <c:v>0.29508437871227189</c:v>
                </c:pt>
                <c:pt idx="2469">
                  <c:v>0.27810925782482077</c:v>
                </c:pt>
                <c:pt idx="2470">
                  <c:v>0.26688674191174</c:v>
                </c:pt>
                <c:pt idx="2471">
                  <c:v>0.27340962368622268</c:v>
                </c:pt>
                <c:pt idx="2472">
                  <c:v>0.29454130838641834</c:v>
                </c:pt>
                <c:pt idx="2473">
                  <c:v>0.32635925783750741</c:v>
                </c:pt>
                <c:pt idx="2474">
                  <c:v>0.31471261154267305</c:v>
                </c:pt>
                <c:pt idx="2475">
                  <c:v>0.28893590749960429</c:v>
                </c:pt>
                <c:pt idx="2476">
                  <c:v>0.27568227862005923</c:v>
                </c:pt>
                <c:pt idx="2477">
                  <c:v>0.28613172940249187</c:v>
                </c:pt>
                <c:pt idx="2478">
                  <c:v>0.29310555530832305</c:v>
                </c:pt>
                <c:pt idx="2479">
                  <c:v>0.3220426656373423</c:v>
                </c:pt>
                <c:pt idx="2480">
                  <c:v>0.31016227500062943</c:v>
                </c:pt>
                <c:pt idx="2481">
                  <c:v>0.29268949868460847</c:v>
                </c:pt>
                <c:pt idx="2482">
                  <c:v>0.29923346990482314</c:v>
                </c:pt>
                <c:pt idx="2483">
                  <c:v>0.30724128503786741</c:v>
                </c:pt>
                <c:pt idx="2484">
                  <c:v>0.32869886661134462</c:v>
                </c:pt>
                <c:pt idx="2485">
                  <c:v>0.32225080609851497</c:v>
                </c:pt>
                <c:pt idx="2486">
                  <c:v>0.31690464548960362</c:v>
                </c:pt>
                <c:pt idx="2487">
                  <c:v>0.32182232482344642</c:v>
                </c:pt>
                <c:pt idx="2488">
                  <c:v>0.3377499340241048</c:v>
                </c:pt>
                <c:pt idx="2489">
                  <c:v>0.33232701757128957</c:v>
                </c:pt>
                <c:pt idx="2490">
                  <c:v>0.33819567607774115</c:v>
                </c:pt>
                <c:pt idx="2491">
                  <c:v>0.36006546709854348</c:v>
                </c:pt>
                <c:pt idx="2492">
                  <c:v>0.36846408575273726</c:v>
                </c:pt>
                <c:pt idx="2493">
                  <c:v>0.37001046788736813</c:v>
                </c:pt>
                <c:pt idx="2494">
                  <c:v>0.40188935062687614</c:v>
                </c:pt>
                <c:pt idx="2495">
                  <c:v>0.34797753433274581</c:v>
                </c:pt>
                <c:pt idx="2496">
                  <c:v>0.31805900199567416</c:v>
                </c:pt>
                <c:pt idx="2497">
                  <c:v>0.28611463185754271</c:v>
                </c:pt>
                <c:pt idx="2498">
                  <c:v>0.26695492877258875</c:v>
                </c:pt>
                <c:pt idx="2499">
                  <c:v>0.26753403875606452</c:v>
                </c:pt>
                <c:pt idx="2500">
                  <c:v>0.28662471064815165</c:v>
                </c:pt>
                <c:pt idx="2501">
                  <c:v>0.30793762349374987</c:v>
                </c:pt>
                <c:pt idx="2502">
                  <c:v>0.34473815975657551</c:v>
                </c:pt>
                <c:pt idx="2503">
                  <c:v>0.32326896023737373</c:v>
                </c:pt>
                <c:pt idx="2504">
                  <c:v>0.29698758864354957</c:v>
                </c:pt>
                <c:pt idx="2505">
                  <c:v>0.2661572093940463</c:v>
                </c:pt>
                <c:pt idx="2506">
                  <c:v>0.26015739784879743</c:v>
                </c:pt>
                <c:pt idx="2507">
                  <c:v>0.27416948570963129</c:v>
                </c:pt>
                <c:pt idx="2508">
                  <c:v>0.30060365583871418</c:v>
                </c:pt>
                <c:pt idx="2509">
                  <c:v>0.31944516604527884</c:v>
                </c:pt>
                <c:pt idx="2510">
                  <c:v>0.31269759105803629</c:v>
                </c:pt>
                <c:pt idx="2511">
                  <c:v>0.27825810686085894</c:v>
                </c:pt>
                <c:pt idx="2512">
                  <c:v>0.2668169249016179</c:v>
                </c:pt>
                <c:pt idx="2513">
                  <c:v>0.27061818624570755</c:v>
                </c:pt>
                <c:pt idx="2514">
                  <c:v>0.28232298144897516</c:v>
                </c:pt>
                <c:pt idx="2515">
                  <c:v>0.31296599209580211</c:v>
                </c:pt>
                <c:pt idx="2516">
                  <c:v>0.29880862500665817</c:v>
                </c:pt>
                <c:pt idx="2517">
                  <c:v>0.27595224823683884</c:v>
                </c:pt>
                <c:pt idx="2518">
                  <c:v>0.27897295323393267</c:v>
                </c:pt>
                <c:pt idx="2519">
                  <c:v>0.29494329715150425</c:v>
                </c:pt>
                <c:pt idx="2520">
                  <c:v>0.31347865782837436</c:v>
                </c:pt>
                <c:pt idx="2521">
                  <c:v>0.30904864826237732</c:v>
                </c:pt>
                <c:pt idx="2522">
                  <c:v>0.29539710364191984</c:v>
                </c:pt>
                <c:pt idx="2523">
                  <c:v>0.30029710861037273</c:v>
                </c:pt>
                <c:pt idx="2524">
                  <c:v>0.32119341190098183</c:v>
                </c:pt>
                <c:pt idx="2525">
                  <c:v>0.31440476532030059</c:v>
                </c:pt>
                <c:pt idx="2526">
                  <c:v>0.31732448504326616</c:v>
                </c:pt>
                <c:pt idx="2527">
                  <c:v>0.32911166463797548</c:v>
                </c:pt>
                <c:pt idx="2528">
                  <c:v>0.33485422696130795</c:v>
                </c:pt>
                <c:pt idx="2529">
                  <c:v>0.34104990668006119</c:v>
                </c:pt>
                <c:pt idx="2530">
                  <c:v>0.37571591605699295</c:v>
                </c:pt>
                <c:pt idx="2531">
                  <c:v>0.32393391058022258</c:v>
                </c:pt>
                <c:pt idx="2532">
                  <c:v>0.30190127151968316</c:v>
                </c:pt>
                <c:pt idx="2533">
                  <c:v>0.28149785494917179</c:v>
                </c:pt>
                <c:pt idx="2534">
                  <c:v>0.27230963757896776</c:v>
                </c:pt>
                <c:pt idx="2535">
                  <c:v>0.2868913487670337</c:v>
                </c:pt>
                <c:pt idx="2536">
                  <c:v>0.30552104184375839</c:v>
                </c:pt>
                <c:pt idx="2537">
                  <c:v>0.3084478623664757</c:v>
                </c:pt>
                <c:pt idx="2538">
                  <c:v>0.30235821405670071</c:v>
                </c:pt>
                <c:pt idx="2539">
                  <c:v>0.2853111554136154</c:v>
                </c:pt>
                <c:pt idx="2540">
                  <c:v>0.28925571901641467</c:v>
                </c:pt>
                <c:pt idx="2541">
                  <c:v>0.30154152728995065</c:v>
                </c:pt>
                <c:pt idx="2542">
                  <c:v>0.32357491425269247</c:v>
                </c:pt>
                <c:pt idx="2543">
                  <c:v>0.30948016752756535</c:v>
                </c:pt>
                <c:pt idx="2544">
                  <c:v>0.30109734978459679</c:v>
                </c:pt>
                <c:pt idx="2545">
                  <c:v>0.32225765757809954</c:v>
                </c:pt>
                <c:pt idx="2546">
                  <c:v>0.3251307691168992</c:v>
                </c:pt>
                <c:pt idx="2547">
                  <c:v>0.32877983443731029</c:v>
                </c:pt>
                <c:pt idx="2548">
                  <c:v>0.3315730829918655</c:v>
                </c:pt>
                <c:pt idx="2549">
                  <c:v>0.34921261874773224</c:v>
                </c:pt>
                <c:pt idx="2550">
                  <c:v>0.34836843842848442</c:v>
                </c:pt>
                <c:pt idx="2551">
                  <c:v>0.37577829770654736</c:v>
                </c:pt>
                <c:pt idx="2552">
                  <c:v>0.35622507101664302</c:v>
                </c:pt>
                <c:pt idx="2553">
                  <c:v>0.34750919248308021</c:v>
                </c:pt>
                <c:pt idx="2554">
                  <c:v>0.33948963168498958</c:v>
                </c:pt>
                <c:pt idx="2555">
                  <c:v>0.34320779471893248</c:v>
                </c:pt>
                <c:pt idx="2556">
                  <c:v>0.35719864124646827</c:v>
                </c:pt>
                <c:pt idx="2557">
                  <c:v>0.34948670708179108</c:v>
                </c:pt>
                <c:pt idx="2558">
                  <c:v>0.35886679886472139</c:v>
                </c:pt>
                <c:pt idx="2559">
                  <c:v>0.35712371197018689</c:v>
                </c:pt>
                <c:pt idx="2560">
                  <c:v>0.3769263042063451</c:v>
                </c:pt>
                <c:pt idx="2561">
                  <c:v>0.38768081255785569</c:v>
                </c:pt>
                <c:pt idx="2562">
                  <c:v>0.42231671688542605</c:v>
                </c:pt>
                <c:pt idx="2563">
                  <c:v>0.420576988451284</c:v>
                </c:pt>
                <c:pt idx="2564">
                  <c:v>0.43337259367882197</c:v>
                </c:pt>
                <c:pt idx="2565">
                  <c:v>0.43983772558295353</c:v>
                </c:pt>
                <c:pt idx="2566">
                  <c:v>0.40835446883276028</c:v>
                </c:pt>
                <c:pt idx="2567">
                  <c:v>0.37763218672909815</c:v>
                </c:pt>
                <c:pt idx="2568">
                  <c:v>0.36503994971206222</c:v>
                </c:pt>
                <c:pt idx="2569">
                  <c:v>0.3674076345569719</c:v>
                </c:pt>
                <c:pt idx="2570">
                  <c:v>0.36875804555612923</c:v>
                </c:pt>
                <c:pt idx="2571">
                  <c:v>0.37865973852812251</c:v>
                </c:pt>
                <c:pt idx="2572">
                  <c:v>0.39732896253231154</c:v>
                </c:pt>
                <c:pt idx="2573">
                  <c:v>0.40126988939760722</c:v>
                </c:pt>
                <c:pt idx="2574">
                  <c:v>0.36995138435236541</c:v>
                </c:pt>
                <c:pt idx="2575">
                  <c:v>0.35437465475451813</c:v>
                </c:pt>
                <c:pt idx="2576">
                  <c:v>0.35756864102272878</c:v>
                </c:pt>
                <c:pt idx="2577">
                  <c:v>0.3502851359001351</c:v>
                </c:pt>
                <c:pt idx="2578">
                  <c:v>0.36236710369834491</c:v>
                </c:pt>
                <c:pt idx="2579">
                  <c:v>0.38607843313020584</c:v>
                </c:pt>
                <c:pt idx="2580">
                  <c:v>0.37409512118580013</c:v>
                </c:pt>
                <c:pt idx="2581">
                  <c:v>0.34823198897196672</c:v>
                </c:pt>
                <c:pt idx="2582">
                  <c:v>0.33750381163997201</c:v>
                </c:pt>
                <c:pt idx="2583">
                  <c:v>0.33942211325393679</c:v>
                </c:pt>
                <c:pt idx="2584">
                  <c:v>0.34856097222047477</c:v>
                </c:pt>
                <c:pt idx="2585">
                  <c:v>0.36478299786361656</c:v>
                </c:pt>
                <c:pt idx="2586">
                  <c:v>0.35549891910849896</c:v>
                </c:pt>
                <c:pt idx="2587">
                  <c:v>0.34256485236099232</c:v>
                </c:pt>
                <c:pt idx="2588">
                  <c:v>0.34214033402349608</c:v>
                </c:pt>
                <c:pt idx="2589">
                  <c:v>0.33128635402860018</c:v>
                </c:pt>
                <c:pt idx="2590">
                  <c:v>0.34891020596095723</c:v>
                </c:pt>
                <c:pt idx="2591">
                  <c:v>0.36637170703564026</c:v>
                </c:pt>
                <c:pt idx="2592">
                  <c:v>0.35271253814475712</c:v>
                </c:pt>
                <c:pt idx="2593">
                  <c:v>0.34737152145109018</c:v>
                </c:pt>
                <c:pt idx="2594">
                  <c:v>0.34905562643680854</c:v>
                </c:pt>
                <c:pt idx="2595">
                  <c:v>0.37294687227715162</c:v>
                </c:pt>
                <c:pt idx="2596">
                  <c:v>0.36822525629730496</c:v>
                </c:pt>
                <c:pt idx="2597">
                  <c:v>0.37080895291354254</c:v>
                </c:pt>
                <c:pt idx="2598">
                  <c:v>0.39189871311168378</c:v>
                </c:pt>
                <c:pt idx="2599">
                  <c:v>0.38885058935760686</c:v>
                </c:pt>
                <c:pt idx="2600">
                  <c:v>0.40219239564863951</c:v>
                </c:pt>
                <c:pt idx="2601">
                  <c:v>0.38342398210443962</c:v>
                </c:pt>
                <c:pt idx="2602">
                  <c:v>0.35980243659134992</c:v>
                </c:pt>
                <c:pt idx="2603">
                  <c:v>0.33481517431262109</c:v>
                </c:pt>
                <c:pt idx="2604">
                  <c:v>0.33647490331756025</c:v>
                </c:pt>
                <c:pt idx="2605">
                  <c:v>0.34448285200990858</c:v>
                </c:pt>
                <c:pt idx="2606">
                  <c:v>0.36801981221437918</c:v>
                </c:pt>
                <c:pt idx="2607">
                  <c:v>0.35979400027567454</c:v>
                </c:pt>
                <c:pt idx="2608">
                  <c:v>0.33661037012024408</c:v>
                </c:pt>
                <c:pt idx="2609">
                  <c:v>0.3247337142429596</c:v>
                </c:pt>
                <c:pt idx="2610">
                  <c:v>0.33203580805209443</c:v>
                </c:pt>
                <c:pt idx="2611">
                  <c:v>0.34553400354838937</c:v>
                </c:pt>
                <c:pt idx="2612">
                  <c:v>0.34615880557554446</c:v>
                </c:pt>
                <c:pt idx="2613">
                  <c:v>0.33666638090166412</c:v>
                </c:pt>
                <c:pt idx="2614">
                  <c:v>0.34288792276544333</c:v>
                </c:pt>
                <c:pt idx="2615">
                  <c:v>0.33324657144210512</c:v>
                </c:pt>
                <c:pt idx="2616">
                  <c:v>0.36263496955893082</c:v>
                </c:pt>
                <c:pt idx="2617">
                  <c:v>0.34561762951200459</c:v>
                </c:pt>
                <c:pt idx="2618">
                  <c:v>0.35059884094120708</c:v>
                </c:pt>
                <c:pt idx="2619">
                  <c:v>0.36713434384061383</c:v>
                </c:pt>
                <c:pt idx="2620">
                  <c:v>0.36208884514957429</c:v>
                </c:pt>
                <c:pt idx="2621">
                  <c:v>0.39197616556852566</c:v>
                </c:pt>
                <c:pt idx="2622">
                  <c:v>0.36993069082813657</c:v>
                </c:pt>
                <c:pt idx="2623">
                  <c:v>0.33765831481788755</c:v>
                </c:pt>
                <c:pt idx="2624">
                  <c:v>0.32446795402645323</c:v>
                </c:pt>
                <c:pt idx="2625">
                  <c:v>0.34192433037132819</c:v>
                </c:pt>
                <c:pt idx="2626">
                  <c:v>0.36693193365717702</c:v>
                </c:pt>
                <c:pt idx="2627">
                  <c:v>0.35447750887646912</c:v>
                </c:pt>
                <c:pt idx="2628">
                  <c:v>0.35885925839868671</c:v>
                </c:pt>
                <c:pt idx="2629">
                  <c:v>0.38090697782131278</c:v>
                </c:pt>
                <c:pt idx="2630">
                  <c:v>0.37933792639097286</c:v>
                </c:pt>
                <c:pt idx="2631">
                  <c:v>0.40069630836873982</c:v>
                </c:pt>
                <c:pt idx="2632">
                  <c:v>0.41112390362991036</c:v>
                </c:pt>
                <c:pt idx="2633">
                  <c:v>0.40749496784251127</c:v>
                </c:pt>
                <c:pt idx="2634">
                  <c:v>0.41505818581014209</c:v>
                </c:pt>
                <c:pt idx="2635">
                  <c:v>0.4710014583876494</c:v>
                </c:pt>
                <c:pt idx="2636">
                  <c:v>0.4487390317134401</c:v>
                </c:pt>
                <c:pt idx="2637">
                  <c:v>0.42606441695655883</c:v>
                </c:pt>
                <c:pt idx="2638">
                  <c:v>0.43385806410441097</c:v>
                </c:pt>
                <c:pt idx="2639">
                  <c:v>0.45004432570024067</c:v>
                </c:pt>
                <c:pt idx="2640">
                  <c:v>0.44654260175115201</c:v>
                </c:pt>
                <c:pt idx="2641">
                  <c:v>0.44962904972216844</c:v>
                </c:pt>
                <c:pt idx="2642">
                  <c:v>0.42805996467973673</c:v>
                </c:pt>
                <c:pt idx="2643">
                  <c:v>0.41652005890291433</c:v>
                </c:pt>
                <c:pt idx="2644">
                  <c:v>0.42868932231139167</c:v>
                </c:pt>
                <c:pt idx="2645">
                  <c:v>0.43381018504542279</c:v>
                </c:pt>
                <c:pt idx="2646">
                  <c:v>0.42580731216587031</c:v>
                </c:pt>
                <c:pt idx="2647">
                  <c:v>0.41111656437127841</c:v>
                </c:pt>
                <c:pt idx="2648">
                  <c:v>0.41571119325887684</c:v>
                </c:pt>
                <c:pt idx="2649">
                  <c:v>0.43147123803316578</c:v>
                </c:pt>
                <c:pt idx="2650">
                  <c:v>0.42331176435778683</c:v>
                </c:pt>
                <c:pt idx="2651">
                  <c:v>0.41638154402419048</c:v>
                </c:pt>
                <c:pt idx="2652">
                  <c:v>0.42914013293470932</c:v>
                </c:pt>
                <c:pt idx="2653">
                  <c:v>0.43018482235441136</c:v>
                </c:pt>
                <c:pt idx="2654">
                  <c:v>0.4273103125140576</c:v>
                </c:pt>
                <c:pt idx="2655">
                  <c:v>0.44988331034433759</c:v>
                </c:pt>
                <c:pt idx="2656">
                  <c:v>0.43139436746393089</c:v>
                </c:pt>
                <c:pt idx="2657">
                  <c:v>0.40852626124541391</c:v>
                </c:pt>
                <c:pt idx="2658">
                  <c:v>0.40606817886904345</c:v>
                </c:pt>
                <c:pt idx="2659">
                  <c:v>0.41372838017587776</c:v>
                </c:pt>
                <c:pt idx="2660">
                  <c:v>0.42177113691128865</c:v>
                </c:pt>
                <c:pt idx="2661">
                  <c:v>0.41053787840219913</c:v>
                </c:pt>
                <c:pt idx="2662">
                  <c:v>0.41246320790048152</c:v>
                </c:pt>
                <c:pt idx="2663">
                  <c:v>0.41419374379591911</c:v>
                </c:pt>
                <c:pt idx="2664">
                  <c:v>0.41370307050875832</c:v>
                </c:pt>
                <c:pt idx="2665">
                  <c:v>0.43185356113145268</c:v>
                </c:pt>
                <c:pt idx="2666">
                  <c:v>0.42384995757102306</c:v>
                </c:pt>
                <c:pt idx="2667">
                  <c:v>0.41496671664705431</c:v>
                </c:pt>
                <c:pt idx="2668">
                  <c:v>0.43075680073311373</c:v>
                </c:pt>
                <c:pt idx="2669">
                  <c:v>0.52730329182825741</c:v>
                </c:pt>
                <c:pt idx="2670">
                  <c:v>0.50137169588286223</c:v>
                </c:pt>
                <c:pt idx="2671">
                  <c:v>0.502551129883265</c:v>
                </c:pt>
                <c:pt idx="2672">
                  <c:v>0.52243773826405748</c:v>
                </c:pt>
                <c:pt idx="2673">
                  <c:v>0.50245316294031372</c:v>
                </c:pt>
                <c:pt idx="2674">
                  <c:v>0.49606756813321651</c:v>
                </c:pt>
                <c:pt idx="2675">
                  <c:v>0.50333573963275002</c:v>
                </c:pt>
                <c:pt idx="2676">
                  <c:v>0.49803033681313869</c:v>
                </c:pt>
                <c:pt idx="2677">
                  <c:v>0.50517024015322587</c:v>
                </c:pt>
                <c:pt idx="2678">
                  <c:v>0.50546856873160362</c:v>
                </c:pt>
                <c:pt idx="2679">
                  <c:v>0.49392250238120816</c:v>
                </c:pt>
                <c:pt idx="2680">
                  <c:v>0.48821185037750148</c:v>
                </c:pt>
                <c:pt idx="2681">
                  <c:v>0.49964442388458918</c:v>
                </c:pt>
                <c:pt idx="2682">
                  <c:v>0.58621192404669209</c:v>
                </c:pt>
                <c:pt idx="2683">
                  <c:v>0.5754076009340463</c:v>
                </c:pt>
                <c:pt idx="2684">
                  <c:v>0.58715977002258368</c:v>
                </c:pt>
                <c:pt idx="2685">
                  <c:v>0.44006332599583997</c:v>
                </c:pt>
                <c:pt idx="2686">
                  <c:v>0.3923435749248001</c:v>
                </c:pt>
                <c:pt idx="2687">
                  <c:v>0.34557323880486868</c:v>
                </c:pt>
                <c:pt idx="2688">
                  <c:v>0.30529908691988883</c:v>
                </c:pt>
                <c:pt idx="2689">
                  <c:v>0.25217477456215187</c:v>
                </c:pt>
                <c:pt idx="2690">
                  <c:v>0.22680994378105046</c:v>
                </c:pt>
                <c:pt idx="2691">
                  <c:v>0.20704081714679834</c:v>
                </c:pt>
                <c:pt idx="2692">
                  <c:v>0.21240327551563531</c:v>
                </c:pt>
                <c:pt idx="2693">
                  <c:v>0.24957398763939809</c:v>
                </c:pt>
                <c:pt idx="2694">
                  <c:v>0.28760283543148191</c:v>
                </c:pt>
                <c:pt idx="2695">
                  <c:v>0.32856478279546719</c:v>
                </c:pt>
                <c:pt idx="2696">
                  <c:v>0.36984608536639052</c:v>
                </c:pt>
                <c:pt idx="2697">
                  <c:v>0.42645840492007614</c:v>
                </c:pt>
                <c:pt idx="2698">
                  <c:v>0.47690679743982822</c:v>
                </c:pt>
                <c:pt idx="2699">
                  <c:v>0.53002937901085545</c:v>
                </c:pt>
                <c:pt idx="2700">
                  <c:v>0.39448854505385356</c:v>
                </c:pt>
                <c:pt idx="2701">
                  <c:v>0.34335456070088499</c:v>
                </c:pt>
                <c:pt idx="2702">
                  <c:v>0.30332003325572021</c:v>
                </c:pt>
                <c:pt idx="2703">
                  <c:v>0.2475975821851768</c:v>
                </c:pt>
                <c:pt idx="2704">
                  <c:v>0.21011802356561349</c:v>
                </c:pt>
                <c:pt idx="2705">
                  <c:v>0.18661184922916929</c:v>
                </c:pt>
                <c:pt idx="2706">
                  <c:v>0.18563811174642009</c:v>
                </c:pt>
                <c:pt idx="2707">
                  <c:v>0.2113902140055397</c:v>
                </c:pt>
                <c:pt idx="2708">
                  <c:v>0.24883815028890899</c:v>
                </c:pt>
                <c:pt idx="2709">
                  <c:v>0.29151217113079864</c:v>
                </c:pt>
                <c:pt idx="2710">
                  <c:v>0.33596235849634559</c:v>
                </c:pt>
                <c:pt idx="2711">
                  <c:v>0.39456183217168328</c:v>
                </c:pt>
                <c:pt idx="2712">
                  <c:v>0.444489264778412</c:v>
                </c:pt>
                <c:pt idx="2713">
                  <c:v>0.49404535520364368</c:v>
                </c:pt>
                <c:pt idx="2714">
                  <c:v>0.36614443639419569</c:v>
                </c:pt>
                <c:pt idx="2715">
                  <c:v>0.30750828233190131</c:v>
                </c:pt>
                <c:pt idx="2716">
                  <c:v>0.2535659969200883</c:v>
                </c:pt>
                <c:pt idx="2717">
                  <c:v>0.21007186973436731</c:v>
                </c:pt>
                <c:pt idx="2718">
                  <c:v>0.18717728839563819</c:v>
                </c:pt>
                <c:pt idx="2719">
                  <c:v>0.17978556437261783</c:v>
                </c:pt>
                <c:pt idx="2720">
                  <c:v>0.18446128780146287</c:v>
                </c:pt>
                <c:pt idx="2721">
                  <c:v>0.21890199105282715</c:v>
                </c:pt>
                <c:pt idx="2722">
                  <c:v>0.25023277650830256</c:v>
                </c:pt>
                <c:pt idx="2723">
                  <c:v>0.30019915045369561</c:v>
                </c:pt>
                <c:pt idx="2724">
                  <c:v>0.35581685439691713</c:v>
                </c:pt>
                <c:pt idx="2725">
                  <c:v>0.41033765230461761</c:v>
                </c:pt>
                <c:pt idx="2726">
                  <c:v>0.46979790084977635</c:v>
                </c:pt>
                <c:pt idx="2727">
                  <c:v>0.33193571970443658</c:v>
                </c:pt>
                <c:pt idx="2728">
                  <c:v>0.27255462143697207</c:v>
                </c:pt>
                <c:pt idx="2729">
                  <c:v>0.22956791482079053</c:v>
                </c:pt>
                <c:pt idx="2730">
                  <c:v>0.1915526979525386</c:v>
                </c:pt>
                <c:pt idx="2731">
                  <c:v>0.1846656829269766</c:v>
                </c:pt>
                <c:pt idx="2732">
                  <c:v>0.1858420549943709</c:v>
                </c:pt>
                <c:pt idx="2733">
                  <c:v>0.20329562001467671</c:v>
                </c:pt>
                <c:pt idx="2734">
                  <c:v>0.24032553899598241</c:v>
                </c:pt>
                <c:pt idx="2735">
                  <c:v>0.28318854859017772</c:v>
                </c:pt>
                <c:pt idx="2736">
                  <c:v>0.33474827783844741</c:v>
                </c:pt>
                <c:pt idx="2737">
                  <c:v>0.38991570775463114</c:v>
                </c:pt>
                <c:pt idx="2738">
                  <c:v>0.44857210376595402</c:v>
                </c:pt>
                <c:pt idx="2739">
                  <c:v>0.30575562242557375</c:v>
                </c:pt>
                <c:pt idx="2740">
                  <c:v>0.26354330479931232</c:v>
                </c:pt>
                <c:pt idx="2741">
                  <c:v>0.22453645452084681</c:v>
                </c:pt>
                <c:pt idx="2742">
                  <c:v>0.19384048574234214</c:v>
                </c:pt>
                <c:pt idx="2743">
                  <c:v>0.19934914335526299</c:v>
                </c:pt>
                <c:pt idx="2744">
                  <c:v>0.20901463608148729</c:v>
                </c:pt>
                <c:pt idx="2745">
                  <c:v>0.23643521299344616</c:v>
                </c:pt>
                <c:pt idx="2746">
                  <c:v>0.27765114489175469</c:v>
                </c:pt>
                <c:pt idx="2747">
                  <c:v>0.32667171644515625</c:v>
                </c:pt>
                <c:pt idx="2748">
                  <c:v>0.37527080379578903</c:v>
                </c:pt>
                <c:pt idx="2749">
                  <c:v>0.43285648355412221</c:v>
                </c:pt>
                <c:pt idx="2750">
                  <c:v>0.29602955986403412</c:v>
                </c:pt>
                <c:pt idx="2751">
                  <c:v>0.25150484290940733</c:v>
                </c:pt>
                <c:pt idx="2752">
                  <c:v>0.22599709488361608</c:v>
                </c:pt>
                <c:pt idx="2753">
                  <c:v>0.21591986046014844</c:v>
                </c:pt>
                <c:pt idx="2754">
                  <c:v>0.22137670858696445</c:v>
                </c:pt>
                <c:pt idx="2755">
                  <c:v>0.24683327613693828</c:v>
                </c:pt>
                <c:pt idx="2756">
                  <c:v>0.27708229379552307</c:v>
                </c:pt>
                <c:pt idx="2757">
                  <c:v>0.32648131217738463</c:v>
                </c:pt>
                <c:pt idx="2758">
                  <c:v>0.37666246802661951</c:v>
                </c:pt>
                <c:pt idx="2759">
                  <c:v>0.4271690955361207</c:v>
                </c:pt>
                <c:pt idx="2760">
                  <c:v>0.29078444105062573</c:v>
                </c:pt>
                <c:pt idx="2761">
                  <c:v>0.26245627756975365</c:v>
                </c:pt>
                <c:pt idx="2762">
                  <c:v>0.24717964385516433</c:v>
                </c:pt>
                <c:pt idx="2763">
                  <c:v>0.24170044748602271</c:v>
                </c:pt>
                <c:pt idx="2764">
                  <c:v>0.25620639391138145</c:v>
                </c:pt>
                <c:pt idx="2765">
                  <c:v>0.28393096119930128</c:v>
                </c:pt>
                <c:pt idx="2766">
                  <c:v>0.32410947391416456</c:v>
                </c:pt>
                <c:pt idx="2767">
                  <c:v>0.37637198024515661</c:v>
                </c:pt>
                <c:pt idx="2768">
                  <c:v>0.42748843353392041</c:v>
                </c:pt>
                <c:pt idx="2769">
                  <c:v>0.29814061879958098</c:v>
                </c:pt>
                <c:pt idx="2770">
                  <c:v>0.28317990233768953</c:v>
                </c:pt>
                <c:pt idx="2771">
                  <c:v>0.27420269928997731</c:v>
                </c:pt>
                <c:pt idx="2772">
                  <c:v>0.28248099279171379</c:v>
                </c:pt>
                <c:pt idx="2773">
                  <c:v>0.31092799234711688</c:v>
                </c:pt>
                <c:pt idx="2774">
                  <c:v>0.33174307761902488</c:v>
                </c:pt>
                <c:pt idx="2775">
                  <c:v>0.38009389236036761</c:v>
                </c:pt>
                <c:pt idx="2776">
                  <c:v>0.42015861917997799</c:v>
                </c:pt>
                <c:pt idx="2777">
                  <c:v>0.32150035153889522</c:v>
                </c:pt>
                <c:pt idx="2778">
                  <c:v>0.31239472459211681</c:v>
                </c:pt>
                <c:pt idx="2779">
                  <c:v>0.31425572574908101</c:v>
                </c:pt>
                <c:pt idx="2780">
                  <c:v>0.33502512686483499</c:v>
                </c:pt>
                <c:pt idx="2781">
                  <c:v>0.3646152919693284</c:v>
                </c:pt>
                <c:pt idx="2782">
                  <c:v>0.39036527180173097</c:v>
                </c:pt>
                <c:pt idx="2783">
                  <c:v>0.43530622329279578</c:v>
                </c:pt>
                <c:pt idx="2784">
                  <c:v>0.34883990321791725</c:v>
                </c:pt>
                <c:pt idx="2785">
                  <c:v>0.34756239575865511</c:v>
                </c:pt>
                <c:pt idx="2786">
                  <c:v>0.36183547474550881</c:v>
                </c:pt>
                <c:pt idx="2787">
                  <c:v>0.39068015867808636</c:v>
                </c:pt>
                <c:pt idx="2788">
                  <c:v>0.4111587195762274</c:v>
                </c:pt>
                <c:pt idx="2789">
                  <c:v>0.44200448989310437</c:v>
                </c:pt>
                <c:pt idx="2790">
                  <c:v>0.3953846763271569</c:v>
                </c:pt>
                <c:pt idx="2791">
                  <c:v>0.40098618898251903</c:v>
                </c:pt>
                <c:pt idx="2792">
                  <c:v>0.41452170037628022</c:v>
                </c:pt>
                <c:pt idx="2793">
                  <c:v>0.44265683411758872</c:v>
                </c:pt>
                <c:pt idx="2794">
                  <c:v>0.46937704579194461</c:v>
                </c:pt>
                <c:pt idx="2795">
                  <c:v>0.4322900041790021</c:v>
                </c:pt>
                <c:pt idx="2796">
                  <c:v>0.4499582899266219</c:v>
                </c:pt>
                <c:pt idx="2797">
                  <c:v>0.47741170658534715</c:v>
                </c:pt>
                <c:pt idx="2798">
                  <c:v>0.4922358038614818</c:v>
                </c:pt>
                <c:pt idx="2799">
                  <c:v>0.49001129293697776</c:v>
                </c:pt>
                <c:pt idx="2800">
                  <c:v>0.51004293407490753</c:v>
                </c:pt>
                <c:pt idx="2801">
                  <c:v>0.53113850323378387</c:v>
                </c:pt>
                <c:pt idx="2802">
                  <c:v>0.54838281654466448</c:v>
                </c:pt>
                <c:pt idx="2803">
                  <c:v>0.57061851737233438</c:v>
                </c:pt>
                <c:pt idx="2804">
                  <c:v>0.61040685004531081</c:v>
                </c:pt>
                <c:pt idx="2805">
                  <c:v>0.37536949312105117</c:v>
                </c:pt>
                <c:pt idx="2806">
                  <c:v>0.31717615117307885</c:v>
                </c:pt>
                <c:pt idx="2807">
                  <c:v>0.26725498011941795</c:v>
                </c:pt>
                <c:pt idx="2808">
                  <c:v>0.2155139441599907</c:v>
                </c:pt>
                <c:pt idx="2809">
                  <c:v>0.18627578191334049</c:v>
                </c:pt>
                <c:pt idx="2810">
                  <c:v>0.17027046781812993</c:v>
                </c:pt>
                <c:pt idx="2811">
                  <c:v>0.172454001087047</c:v>
                </c:pt>
                <c:pt idx="2812">
                  <c:v>0.20682558197655121</c:v>
                </c:pt>
                <c:pt idx="2813">
                  <c:v>0.23962567082196351</c:v>
                </c:pt>
                <c:pt idx="2814">
                  <c:v>0.29153379541565783</c:v>
                </c:pt>
                <c:pt idx="2815">
                  <c:v>0.33729993272549641</c:v>
                </c:pt>
                <c:pt idx="2816">
                  <c:v>0.39390282017712197</c:v>
                </c:pt>
                <c:pt idx="2817">
                  <c:v>0.45072404483798234</c:v>
                </c:pt>
                <c:pt idx="2818">
                  <c:v>0.3247036629982496</c:v>
                </c:pt>
                <c:pt idx="2819">
                  <c:v>0.27555213583508253</c:v>
                </c:pt>
                <c:pt idx="2820">
                  <c:v>0.23025332560956802</c:v>
                </c:pt>
                <c:pt idx="2821">
                  <c:v>0.19178968161451238</c:v>
                </c:pt>
                <c:pt idx="2822">
                  <c:v>0.17157149863509336</c:v>
                </c:pt>
                <c:pt idx="2823">
                  <c:v>0.15922839050802251</c:v>
                </c:pt>
                <c:pt idx="2824">
                  <c:v>0.17781635547333119</c:v>
                </c:pt>
                <c:pt idx="2825">
                  <c:v>0.21310306835127912</c:v>
                </c:pt>
                <c:pt idx="2826">
                  <c:v>0.26643561992738007</c:v>
                </c:pt>
                <c:pt idx="2827">
                  <c:v>0.31685662400825376</c:v>
                </c:pt>
                <c:pt idx="2828">
                  <c:v>0.36329346980045973</c:v>
                </c:pt>
                <c:pt idx="2829">
                  <c:v>0.42275709333915668</c:v>
                </c:pt>
                <c:pt idx="2830">
                  <c:v>0.30446488259515014</c:v>
                </c:pt>
                <c:pt idx="2831">
                  <c:v>0.24932375297830633</c:v>
                </c:pt>
                <c:pt idx="2832">
                  <c:v>0.20957889839694177</c:v>
                </c:pt>
                <c:pt idx="2833">
                  <c:v>0.18325117834050664</c:v>
                </c:pt>
                <c:pt idx="2834">
                  <c:v>0.1756618874190794</c:v>
                </c:pt>
                <c:pt idx="2835">
                  <c:v>0.18166184298704646</c:v>
                </c:pt>
                <c:pt idx="2836">
                  <c:v>0.20354179060855859</c:v>
                </c:pt>
                <c:pt idx="2837">
                  <c:v>0.2484613957360069</c:v>
                </c:pt>
                <c:pt idx="2838">
                  <c:v>0.30017995505961448</c:v>
                </c:pt>
                <c:pt idx="2839">
                  <c:v>0.35737473988262791</c:v>
                </c:pt>
                <c:pt idx="2840">
                  <c:v>0.41589074126646874</c:v>
                </c:pt>
                <c:pt idx="2841">
                  <c:v>0.28408647753592486</c:v>
                </c:pt>
                <c:pt idx="2842">
                  <c:v>0.24233511230341076</c:v>
                </c:pt>
                <c:pt idx="2843">
                  <c:v>0.21654874217273168</c:v>
                </c:pt>
                <c:pt idx="2844">
                  <c:v>0.190417015744754</c:v>
                </c:pt>
                <c:pt idx="2845">
                  <c:v>0.1900933045602895</c:v>
                </c:pt>
                <c:pt idx="2846">
                  <c:v>0.21428669208672213</c:v>
                </c:pt>
                <c:pt idx="2847">
                  <c:v>0.24590471319850327</c:v>
                </c:pt>
                <c:pt idx="2848">
                  <c:v>0.29840834916475756</c:v>
                </c:pt>
                <c:pt idx="2849">
                  <c:v>0.34210566532791953</c:v>
                </c:pt>
                <c:pt idx="2850">
                  <c:v>0.38855842892821912</c:v>
                </c:pt>
                <c:pt idx="2851">
                  <c:v>0.2672904470683295</c:v>
                </c:pt>
                <c:pt idx="2852">
                  <c:v>0.24041483868748648</c:v>
                </c:pt>
                <c:pt idx="2853">
                  <c:v>0.22261522054493721</c:v>
                </c:pt>
                <c:pt idx="2854">
                  <c:v>0.21680391736492899</c:v>
                </c:pt>
                <c:pt idx="2855">
                  <c:v>0.22662603772016476</c:v>
                </c:pt>
                <c:pt idx="2856">
                  <c:v>0.26046213918805972</c:v>
                </c:pt>
                <c:pt idx="2857">
                  <c:v>0.30115629010437894</c:v>
                </c:pt>
                <c:pt idx="2858">
                  <c:v>0.3431654068131047</c:v>
                </c:pt>
                <c:pt idx="2859">
                  <c:v>0.39815702499958583</c:v>
                </c:pt>
                <c:pt idx="2860">
                  <c:v>0.27639470742636352</c:v>
                </c:pt>
                <c:pt idx="2861">
                  <c:v>0.25567307514142934</c:v>
                </c:pt>
                <c:pt idx="2862">
                  <c:v>0.24788974361407856</c:v>
                </c:pt>
                <c:pt idx="2863">
                  <c:v>0.25128403007121358</c:v>
                </c:pt>
                <c:pt idx="2864">
                  <c:v>0.275096791248155</c:v>
                </c:pt>
                <c:pt idx="2865">
                  <c:v>0.31057736611297226</c:v>
                </c:pt>
                <c:pt idx="2866">
                  <c:v>0.34851517740559945</c:v>
                </c:pt>
                <c:pt idx="2867">
                  <c:v>0.39075010205235405</c:v>
                </c:pt>
                <c:pt idx="2868">
                  <c:v>0.30219394213098649</c:v>
                </c:pt>
                <c:pt idx="2869">
                  <c:v>0.28769692132761637</c:v>
                </c:pt>
                <c:pt idx="2870">
                  <c:v>0.28246831127630756</c:v>
                </c:pt>
                <c:pt idx="2871">
                  <c:v>0.29809901838442077</c:v>
                </c:pt>
                <c:pt idx="2872">
                  <c:v>0.33200555623135264</c:v>
                </c:pt>
                <c:pt idx="2873">
                  <c:v>0.35490655832206275</c:v>
                </c:pt>
                <c:pt idx="2874">
                  <c:v>0.40247254096167917</c:v>
                </c:pt>
                <c:pt idx="2875">
                  <c:v>0.32774734956825569</c:v>
                </c:pt>
                <c:pt idx="2876">
                  <c:v>0.32419465539535652</c:v>
                </c:pt>
                <c:pt idx="2877">
                  <c:v>0.32476682332154638</c:v>
                </c:pt>
                <c:pt idx="2878">
                  <c:v>0.34443113069493592</c:v>
                </c:pt>
                <c:pt idx="2879">
                  <c:v>0.37503157528633446</c:v>
                </c:pt>
                <c:pt idx="2880">
                  <c:v>0.40552708337758947</c:v>
                </c:pt>
                <c:pt idx="2881">
                  <c:v>0.36175971594095069</c:v>
                </c:pt>
                <c:pt idx="2882">
                  <c:v>0.37120317914520173</c:v>
                </c:pt>
                <c:pt idx="2883">
                  <c:v>0.37425286677579495</c:v>
                </c:pt>
                <c:pt idx="2884">
                  <c:v>0.39846180104226603</c:v>
                </c:pt>
                <c:pt idx="2885">
                  <c:v>0.4257038807214506</c:v>
                </c:pt>
                <c:pt idx="2886">
                  <c:v>0.40931190243367022</c:v>
                </c:pt>
                <c:pt idx="2887">
                  <c:v>0.41721484682499099</c:v>
                </c:pt>
                <c:pt idx="2888">
                  <c:v>0.42889867493184619</c:v>
                </c:pt>
                <c:pt idx="2889">
                  <c:v>0.45468093667271825</c:v>
                </c:pt>
                <c:pt idx="2890">
                  <c:v>0.46109898048220055</c:v>
                </c:pt>
                <c:pt idx="2891">
                  <c:v>0.46374870669582835</c:v>
                </c:pt>
                <c:pt idx="2892">
                  <c:v>0.48479294092162473</c:v>
                </c:pt>
                <c:pt idx="2893">
                  <c:v>0.50147204167117687</c:v>
                </c:pt>
                <c:pt idx="2894">
                  <c:v>0.51871941924488985</c:v>
                </c:pt>
                <c:pt idx="2895">
                  <c:v>0.56625194610602492</c:v>
                </c:pt>
                <c:pt idx="2896">
                  <c:v>0.31930058562427721</c:v>
                </c:pt>
                <c:pt idx="2897">
                  <c:v>0.27082075226164282</c:v>
                </c:pt>
                <c:pt idx="2898">
                  <c:v>0.23655095643824753</c:v>
                </c:pt>
                <c:pt idx="2899">
                  <c:v>0.21207688910852918</c:v>
                </c:pt>
                <c:pt idx="2900">
                  <c:v>0.19753675669725945</c:v>
                </c:pt>
                <c:pt idx="2901">
                  <c:v>0.19883298772469349</c:v>
                </c:pt>
                <c:pt idx="2902">
                  <c:v>0.21664331465712383</c:v>
                </c:pt>
                <c:pt idx="2903">
                  <c:v>0.25550143954340365</c:v>
                </c:pt>
                <c:pt idx="2904">
                  <c:v>0.30301452813267282</c:v>
                </c:pt>
                <c:pt idx="2905">
                  <c:v>0.34545175112236914</c:v>
                </c:pt>
                <c:pt idx="2906">
                  <c:v>0.39914435018194672</c:v>
                </c:pt>
                <c:pt idx="2907">
                  <c:v>0.29937911143012874</c:v>
                </c:pt>
                <c:pt idx="2908">
                  <c:v>0.25228718998240041</c:v>
                </c:pt>
                <c:pt idx="2909">
                  <c:v>0.22031141024168566</c:v>
                </c:pt>
                <c:pt idx="2910">
                  <c:v>0.19743750764561652</c:v>
                </c:pt>
                <c:pt idx="2911">
                  <c:v>0.19323189719571765</c:v>
                </c:pt>
                <c:pt idx="2912">
                  <c:v>0.20939216697264484</c:v>
                </c:pt>
                <c:pt idx="2913">
                  <c:v>0.24039396082251674</c:v>
                </c:pt>
                <c:pt idx="2914">
                  <c:v>0.28390758299579821</c:v>
                </c:pt>
                <c:pt idx="2915">
                  <c:v>0.33301687637116117</c:v>
                </c:pt>
                <c:pt idx="2916">
                  <c:v>0.38716950311129184</c:v>
                </c:pt>
                <c:pt idx="2917">
                  <c:v>0.27776261329771135</c:v>
                </c:pt>
                <c:pt idx="2918">
                  <c:v>0.2420686596275865</c:v>
                </c:pt>
                <c:pt idx="2919">
                  <c:v>0.22830479473353726</c:v>
                </c:pt>
                <c:pt idx="2920">
                  <c:v>0.22148055503946251</c:v>
                </c:pt>
                <c:pt idx="2921">
                  <c:v>0.22614350566654862</c:v>
                </c:pt>
                <c:pt idx="2922">
                  <c:v>0.24455248961773446</c:v>
                </c:pt>
                <c:pt idx="2923">
                  <c:v>0.28283633086013493</c:v>
                </c:pt>
                <c:pt idx="2924">
                  <c:v>0.32122171870578375</c:v>
                </c:pt>
                <c:pt idx="2925">
                  <c:v>0.37549463760618274</c:v>
                </c:pt>
                <c:pt idx="2926">
                  <c:v>0.27656806932493749</c:v>
                </c:pt>
                <c:pt idx="2927">
                  <c:v>0.25964673987456655</c:v>
                </c:pt>
                <c:pt idx="2928">
                  <c:v>0.23880869136624927</c:v>
                </c:pt>
                <c:pt idx="2929">
                  <c:v>0.25208194706815634</c:v>
                </c:pt>
                <c:pt idx="2930">
                  <c:v>0.26816091425549038</c:v>
                </c:pt>
                <c:pt idx="2931">
                  <c:v>0.29725550786082966</c:v>
                </c:pt>
                <c:pt idx="2932">
                  <c:v>0.33033101398973441</c:v>
                </c:pt>
                <c:pt idx="2933">
                  <c:v>0.36810333903709269</c:v>
                </c:pt>
                <c:pt idx="2934">
                  <c:v>0.28994074545228354</c:v>
                </c:pt>
                <c:pt idx="2935">
                  <c:v>0.27932260361994654</c:v>
                </c:pt>
                <c:pt idx="2936">
                  <c:v>0.27634812515373453</c:v>
                </c:pt>
                <c:pt idx="2937">
                  <c:v>0.29788640210767525</c:v>
                </c:pt>
                <c:pt idx="2938">
                  <c:v>0.3117199976951901</c:v>
                </c:pt>
                <c:pt idx="2939">
                  <c:v>0.35105461861812826</c:v>
                </c:pt>
                <c:pt idx="2940">
                  <c:v>0.38304311485089837</c:v>
                </c:pt>
                <c:pt idx="2941">
                  <c:v>0.31405515272354556</c:v>
                </c:pt>
                <c:pt idx="2942">
                  <c:v>0.31252359086252479</c:v>
                </c:pt>
                <c:pt idx="2943">
                  <c:v>0.31777295072860801</c:v>
                </c:pt>
                <c:pt idx="2944">
                  <c:v>0.33884799146461786</c:v>
                </c:pt>
                <c:pt idx="2945">
                  <c:v>0.36655705398080052</c:v>
                </c:pt>
                <c:pt idx="2946">
                  <c:v>0.40555789228573946</c:v>
                </c:pt>
                <c:pt idx="2947">
                  <c:v>0.34384083311540437</c:v>
                </c:pt>
                <c:pt idx="2948">
                  <c:v>0.3580084047643588</c:v>
                </c:pt>
                <c:pt idx="2949">
                  <c:v>0.36312293062619672</c:v>
                </c:pt>
                <c:pt idx="2950">
                  <c:v>0.38781087920499235</c:v>
                </c:pt>
                <c:pt idx="2951">
                  <c:v>0.41618231303511899</c:v>
                </c:pt>
                <c:pt idx="2952">
                  <c:v>0.39475259957451669</c:v>
                </c:pt>
                <c:pt idx="2953">
                  <c:v>0.39784944032447189</c:v>
                </c:pt>
                <c:pt idx="2954">
                  <c:v>0.41467749184732927</c:v>
                </c:pt>
                <c:pt idx="2955">
                  <c:v>0.43298548576258256</c:v>
                </c:pt>
                <c:pt idx="2956">
                  <c:v>0.4486698185075495</c:v>
                </c:pt>
                <c:pt idx="2957">
                  <c:v>0.45447314303690112</c:v>
                </c:pt>
                <c:pt idx="2958">
                  <c:v>0.46978061520181136</c:v>
                </c:pt>
                <c:pt idx="2959">
                  <c:v>0.49659380775706108</c:v>
                </c:pt>
                <c:pt idx="2960">
                  <c:v>0.50970389793798443</c:v>
                </c:pt>
                <c:pt idx="2961">
                  <c:v>0.5544236439693</c:v>
                </c:pt>
                <c:pt idx="2962">
                  <c:v>0.31553256993579293</c:v>
                </c:pt>
                <c:pt idx="2963">
                  <c:v>0.29017279594186185</c:v>
                </c:pt>
                <c:pt idx="2964">
                  <c:v>0.2740605004638681</c:v>
                </c:pt>
                <c:pt idx="2965">
                  <c:v>0.25661574854725089</c:v>
                </c:pt>
                <c:pt idx="2966">
                  <c:v>0.26382193014108157</c:v>
                </c:pt>
                <c:pt idx="2967">
                  <c:v>0.27745019892784528</c:v>
                </c:pt>
                <c:pt idx="2968">
                  <c:v>0.30819497022285747</c:v>
                </c:pt>
                <c:pt idx="2969">
                  <c:v>0.33612925098932567</c:v>
                </c:pt>
                <c:pt idx="2970">
                  <c:v>0.39503656791522568</c:v>
                </c:pt>
                <c:pt idx="2971">
                  <c:v>0.30708948037027461</c:v>
                </c:pt>
                <c:pt idx="2972">
                  <c:v>0.29195819650259702</c:v>
                </c:pt>
                <c:pt idx="2973">
                  <c:v>0.26355100739930304</c:v>
                </c:pt>
                <c:pt idx="2974">
                  <c:v>0.2665329829733345</c:v>
                </c:pt>
                <c:pt idx="2975">
                  <c:v>0.27900791476967113</c:v>
                </c:pt>
                <c:pt idx="2976">
                  <c:v>0.29998162960506347</c:v>
                </c:pt>
                <c:pt idx="2977">
                  <c:v>0.3331293891138225</c:v>
                </c:pt>
                <c:pt idx="2978">
                  <c:v>0.37332476561559402</c:v>
                </c:pt>
                <c:pt idx="2979">
                  <c:v>0.32866469720457836</c:v>
                </c:pt>
                <c:pt idx="2980">
                  <c:v>0.30198227017143608</c:v>
                </c:pt>
                <c:pt idx="2981">
                  <c:v>0.29508179599091644</c:v>
                </c:pt>
                <c:pt idx="2982">
                  <c:v>0.30042906454453622</c:v>
                </c:pt>
                <c:pt idx="2983">
                  <c:v>0.31422755879632192</c:v>
                </c:pt>
                <c:pt idx="2984">
                  <c:v>0.3402445788895303</c:v>
                </c:pt>
                <c:pt idx="2985">
                  <c:v>0.37471722918123751</c:v>
                </c:pt>
                <c:pt idx="2986">
                  <c:v>0.33903432670847877</c:v>
                </c:pt>
                <c:pt idx="2987">
                  <c:v>0.32514557604781835</c:v>
                </c:pt>
                <c:pt idx="2988">
                  <c:v>0.32694755051779545</c:v>
                </c:pt>
                <c:pt idx="2989">
                  <c:v>0.34058720202669912</c:v>
                </c:pt>
                <c:pt idx="2990">
                  <c:v>0.36786646081302843</c:v>
                </c:pt>
                <c:pt idx="2991">
                  <c:v>0.38429907610788994</c:v>
                </c:pt>
                <c:pt idx="2992">
                  <c:v>0.36282572158608994</c:v>
                </c:pt>
                <c:pt idx="2993">
                  <c:v>0.36245218033106985</c:v>
                </c:pt>
                <c:pt idx="2994">
                  <c:v>0.36798747768392248</c:v>
                </c:pt>
                <c:pt idx="2995">
                  <c:v>0.39007279775284598</c:v>
                </c:pt>
                <c:pt idx="2996">
                  <c:v>0.41428928242467089</c:v>
                </c:pt>
                <c:pt idx="2997">
                  <c:v>0.39570094437416081</c:v>
                </c:pt>
                <c:pt idx="2998">
                  <c:v>0.40443826642755498</c:v>
                </c:pt>
                <c:pt idx="2999">
                  <c:v>0.41612436342060422</c:v>
                </c:pt>
                <c:pt idx="3000">
                  <c:v>0.43629064292955233</c:v>
                </c:pt>
                <c:pt idx="3001">
                  <c:v>0.44306907687389252</c:v>
                </c:pt>
                <c:pt idx="3002">
                  <c:v>0.45389138023277198</c:v>
                </c:pt>
                <c:pt idx="3003">
                  <c:v>0.46408474380130427</c:v>
                </c:pt>
                <c:pt idx="3004">
                  <c:v>0.48811856735796688</c:v>
                </c:pt>
                <c:pt idx="3005">
                  <c:v>0.50082519547732263</c:v>
                </c:pt>
                <c:pt idx="3006">
                  <c:v>0.5385877582050842</c:v>
                </c:pt>
                <c:pt idx="3007">
                  <c:v>0.37444097761319073</c:v>
                </c:pt>
                <c:pt idx="3008">
                  <c:v>0.34575987131443542</c:v>
                </c:pt>
                <c:pt idx="3009">
                  <c:v>0.33655340051813232</c:v>
                </c:pt>
                <c:pt idx="3010">
                  <c:v>0.34515096521840993</c:v>
                </c:pt>
                <c:pt idx="3011">
                  <c:v>0.36253329219676811</c:v>
                </c:pt>
                <c:pt idx="3012">
                  <c:v>0.38364214455441692</c:v>
                </c:pt>
                <c:pt idx="3013">
                  <c:v>0.4010348456951216</c:v>
                </c:pt>
                <c:pt idx="3014">
                  <c:v>0.37494416512509199</c:v>
                </c:pt>
                <c:pt idx="3015">
                  <c:v>0.36587305599162612</c:v>
                </c:pt>
                <c:pt idx="3016">
                  <c:v>0.35117427002683899</c:v>
                </c:pt>
                <c:pt idx="3017">
                  <c:v>0.36297908308006832</c:v>
                </c:pt>
                <c:pt idx="3018">
                  <c:v>0.38092464345400856</c:v>
                </c:pt>
                <c:pt idx="3019">
                  <c:v>0.40234146354849809</c:v>
                </c:pt>
                <c:pt idx="3020">
                  <c:v>0.38925725895173979</c:v>
                </c:pt>
                <c:pt idx="3021">
                  <c:v>0.38502801720918711</c:v>
                </c:pt>
                <c:pt idx="3022">
                  <c:v>0.38516956336457575</c:v>
                </c:pt>
                <c:pt idx="3023">
                  <c:v>0.39880343056123957</c:v>
                </c:pt>
                <c:pt idx="3024">
                  <c:v>0.41832936456298819</c:v>
                </c:pt>
                <c:pt idx="3025">
                  <c:v>0.41714162859094861</c:v>
                </c:pt>
                <c:pt idx="3026">
                  <c:v>0.4166619974968726</c:v>
                </c:pt>
                <c:pt idx="3027">
                  <c:v>0.42821890851980005</c:v>
                </c:pt>
                <c:pt idx="3028">
                  <c:v>0.43894811254449317</c:v>
                </c:pt>
                <c:pt idx="3029">
                  <c:v>0.45541663396651799</c:v>
                </c:pt>
                <c:pt idx="3030">
                  <c:v>0.46348214382565578</c:v>
                </c:pt>
                <c:pt idx="3031">
                  <c:v>0.47543596166446411</c:v>
                </c:pt>
                <c:pt idx="3032">
                  <c:v>0.49429810482642633</c:v>
                </c:pt>
                <c:pt idx="3033">
                  <c:v>0.50614214359962784</c:v>
                </c:pt>
                <c:pt idx="3034">
                  <c:v>0.53686634282234769</c:v>
                </c:pt>
                <c:pt idx="3035">
                  <c:v>0.4418931547770657</c:v>
                </c:pt>
                <c:pt idx="3036">
                  <c:v>0.43219271706840434</c:v>
                </c:pt>
                <c:pt idx="3037">
                  <c:v>0.43587315075719868</c:v>
                </c:pt>
                <c:pt idx="3038">
                  <c:v>0.44346582080196306</c:v>
                </c:pt>
                <c:pt idx="3039">
                  <c:v>0.45254324212926189</c:v>
                </c:pt>
                <c:pt idx="3040">
                  <c:v>0.45225274814242233</c:v>
                </c:pt>
                <c:pt idx="3041">
                  <c:v>0.45309358811303913</c:v>
                </c:pt>
                <c:pt idx="3042">
                  <c:v>0.46852115580852116</c:v>
                </c:pt>
                <c:pt idx="3043">
                  <c:v>0.48015618170284302</c:v>
                </c:pt>
                <c:pt idx="3044">
                  <c:v>0.47291384587397811</c:v>
                </c:pt>
                <c:pt idx="3045">
                  <c:v>0.48486924591679914</c:v>
                </c:pt>
                <c:pt idx="3046">
                  <c:v>0.50934098451419274</c:v>
                </c:pt>
                <c:pt idx="3047">
                  <c:v>0.5141382268492185</c:v>
                </c:pt>
                <c:pt idx="3048">
                  <c:v>0.52448314038817045</c:v>
                </c:pt>
                <c:pt idx="3049">
                  <c:v>0.55091693326113633</c:v>
                </c:pt>
                <c:pt idx="3050">
                  <c:v>0.52841808713476945</c:v>
                </c:pt>
                <c:pt idx="3051">
                  <c:v>0.52351722121250743</c:v>
                </c:pt>
                <c:pt idx="3052">
                  <c:v>0.53298067518861192</c:v>
                </c:pt>
                <c:pt idx="3053">
                  <c:v>0.54681658319995741</c:v>
                </c:pt>
                <c:pt idx="3054">
                  <c:v>0.56275962742082708</c:v>
                </c:pt>
                <c:pt idx="3055">
                  <c:v>0.59830396603496405</c:v>
                </c:pt>
                <c:pt idx="3056">
                  <c:v>0.62822378965539594</c:v>
                </c:pt>
                <c:pt idx="3057">
                  <c:v>0.42206326387067961</c:v>
                </c:pt>
                <c:pt idx="3058">
                  <c:v>0.37280104362378363</c:v>
                </c:pt>
                <c:pt idx="3059">
                  <c:v>0.31010471095734493</c:v>
                </c:pt>
                <c:pt idx="3060">
                  <c:v>0.26291944477796125</c:v>
                </c:pt>
                <c:pt idx="3061">
                  <c:v>0.22089465649890894</c:v>
                </c:pt>
                <c:pt idx="3062">
                  <c:v>0.19934678051871124</c:v>
                </c:pt>
                <c:pt idx="3063">
                  <c:v>0.19993494360761099</c:v>
                </c:pt>
                <c:pt idx="3064">
                  <c:v>0.21711884021693884</c:v>
                </c:pt>
                <c:pt idx="3065">
                  <c:v>0.24907598562362177</c:v>
                </c:pt>
                <c:pt idx="3066">
                  <c:v>0.28866962552728204</c:v>
                </c:pt>
                <c:pt idx="3067">
                  <c:v>0.33865381794476779</c:v>
                </c:pt>
                <c:pt idx="3068">
                  <c:v>0.39064920286717131</c:v>
                </c:pt>
                <c:pt idx="3069">
                  <c:v>0.44317788842075778</c:v>
                </c:pt>
                <c:pt idx="3070">
                  <c:v>0.37426908734945119</c:v>
                </c:pt>
                <c:pt idx="3071">
                  <c:v>0.3196995906684994</c:v>
                </c:pt>
                <c:pt idx="3072">
                  <c:v>0.26045573591174254</c:v>
                </c:pt>
                <c:pt idx="3073">
                  <c:v>0.21072131294310648</c:v>
                </c:pt>
                <c:pt idx="3074">
                  <c:v>0.1824279124905317</c:v>
                </c:pt>
                <c:pt idx="3075">
                  <c:v>0.1705798102604259</c:v>
                </c:pt>
                <c:pt idx="3076">
                  <c:v>0.18724869480802342</c:v>
                </c:pt>
                <c:pt idx="3077">
                  <c:v>0.22213994320936825</c:v>
                </c:pt>
                <c:pt idx="3078">
                  <c:v>0.2652768515210453</c:v>
                </c:pt>
                <c:pt idx="3079">
                  <c:v>0.31064077602436524</c:v>
                </c:pt>
                <c:pt idx="3080">
                  <c:v>0.36143652824988703</c:v>
                </c:pt>
                <c:pt idx="3081">
                  <c:v>0.41659408129054176</c:v>
                </c:pt>
                <c:pt idx="3082">
                  <c:v>0.3162793004634965</c:v>
                </c:pt>
                <c:pt idx="3083">
                  <c:v>0.26935359870318809</c:v>
                </c:pt>
                <c:pt idx="3084">
                  <c:v>0.21777576787315844</c:v>
                </c:pt>
                <c:pt idx="3085">
                  <c:v>0.17841267742068867</c:v>
                </c:pt>
                <c:pt idx="3086">
                  <c:v>0.16259628408421545</c:v>
                </c:pt>
                <c:pt idx="3087">
                  <c:v>0.16647962311322972</c:v>
                </c:pt>
                <c:pt idx="3088">
                  <c:v>0.19212550615175195</c:v>
                </c:pt>
                <c:pt idx="3089">
                  <c:v>0.24063350425318486</c:v>
                </c:pt>
                <c:pt idx="3090">
                  <c:v>0.28064535510673738</c:v>
                </c:pt>
                <c:pt idx="3091">
                  <c:v>0.32949787911376638</c:v>
                </c:pt>
                <c:pt idx="3092">
                  <c:v>0.39181778914084875</c:v>
                </c:pt>
                <c:pt idx="3093">
                  <c:v>0.29433783174027361</c:v>
                </c:pt>
                <c:pt idx="3094">
                  <c:v>0.2388248203343446</c:v>
                </c:pt>
                <c:pt idx="3095">
                  <c:v>0.19196826989732152</c:v>
                </c:pt>
                <c:pt idx="3096">
                  <c:v>0.16998279175540132</c:v>
                </c:pt>
                <c:pt idx="3097">
                  <c:v>0.1678138901768631</c:v>
                </c:pt>
                <c:pt idx="3098">
                  <c:v>0.18442568282100824</c:v>
                </c:pt>
                <c:pt idx="3099">
                  <c:v>0.21818971600927295</c:v>
                </c:pt>
                <c:pt idx="3100">
                  <c:v>0.26031646145777421</c:v>
                </c:pt>
                <c:pt idx="3101">
                  <c:v>0.31459115634059609</c:v>
                </c:pt>
                <c:pt idx="3102">
                  <c:v>0.36337407115567522</c:v>
                </c:pt>
                <c:pt idx="3103">
                  <c:v>0.26178250509988077</c:v>
                </c:pt>
                <c:pt idx="3104">
                  <c:v>0.22438255728511836</c:v>
                </c:pt>
                <c:pt idx="3105">
                  <c:v>0.19338655536825122</c:v>
                </c:pt>
                <c:pt idx="3106">
                  <c:v>0.18441082998833425</c:v>
                </c:pt>
                <c:pt idx="3107">
                  <c:v>0.18360905882748169</c:v>
                </c:pt>
                <c:pt idx="3108">
                  <c:v>0.21661339608796437</c:v>
                </c:pt>
                <c:pt idx="3109">
                  <c:v>0.26472619338768455</c:v>
                </c:pt>
                <c:pt idx="3110">
                  <c:v>0.3128721086286852</c:v>
                </c:pt>
                <c:pt idx="3111">
                  <c:v>0.36317404612076021</c:v>
                </c:pt>
                <c:pt idx="3112">
                  <c:v>0.25650798104609329</c:v>
                </c:pt>
                <c:pt idx="3113">
                  <c:v>0.22674610755900648</c:v>
                </c:pt>
                <c:pt idx="3114">
                  <c:v>0.20736363931905055</c:v>
                </c:pt>
                <c:pt idx="3115">
                  <c:v>0.20112585775071334</c:v>
                </c:pt>
                <c:pt idx="3116">
                  <c:v>0.22544533332329086</c:v>
                </c:pt>
                <c:pt idx="3117">
                  <c:v>0.26529365740539568</c:v>
                </c:pt>
                <c:pt idx="3118">
                  <c:v>0.30808759524998885</c:v>
                </c:pt>
                <c:pt idx="3119">
                  <c:v>0.35633762546316494</c:v>
                </c:pt>
                <c:pt idx="3120">
                  <c:v>0.25998315811469386</c:v>
                </c:pt>
                <c:pt idx="3121">
                  <c:v>0.24683301330500163</c:v>
                </c:pt>
                <c:pt idx="3122">
                  <c:v>0.22615008367853351</c:v>
                </c:pt>
                <c:pt idx="3123">
                  <c:v>0.24166894573402953</c:v>
                </c:pt>
                <c:pt idx="3124">
                  <c:v>0.27075039847670279</c:v>
                </c:pt>
                <c:pt idx="3125">
                  <c:v>0.31005831561461283</c:v>
                </c:pt>
                <c:pt idx="3126">
                  <c:v>0.35002253803674432</c:v>
                </c:pt>
                <c:pt idx="3127">
                  <c:v>0.27616414005852885</c:v>
                </c:pt>
                <c:pt idx="3128">
                  <c:v>0.26188279171208606</c:v>
                </c:pt>
                <c:pt idx="3129">
                  <c:v>0.27988202808720253</c:v>
                </c:pt>
                <c:pt idx="3130">
                  <c:v>0.30057569780307158</c:v>
                </c:pt>
                <c:pt idx="3131">
                  <c:v>0.32136335546716355</c:v>
                </c:pt>
                <c:pt idx="3132">
                  <c:v>0.35965526565108741</c:v>
                </c:pt>
                <c:pt idx="3133">
                  <c:v>0.30197012717849203</c:v>
                </c:pt>
                <c:pt idx="3134">
                  <c:v>0.31198151876989977</c:v>
                </c:pt>
                <c:pt idx="3135">
                  <c:v>0.33235675054952996</c:v>
                </c:pt>
                <c:pt idx="3136">
                  <c:v>0.35760048298898095</c:v>
                </c:pt>
                <c:pt idx="3137">
                  <c:v>0.37859503136054817</c:v>
                </c:pt>
                <c:pt idx="3138">
                  <c:v>0.35855753951715874</c:v>
                </c:pt>
                <c:pt idx="3139">
                  <c:v>0.36697595456113374</c:v>
                </c:pt>
                <c:pt idx="3140">
                  <c:v>0.38173240747520953</c:v>
                </c:pt>
                <c:pt idx="3141">
                  <c:v>0.41195414046927636</c:v>
                </c:pt>
                <c:pt idx="3142">
                  <c:v>0.4024540883812282</c:v>
                </c:pt>
                <c:pt idx="3143">
                  <c:v>0.42079656784743102</c:v>
                </c:pt>
                <c:pt idx="3144">
                  <c:v>0.44439679373902896</c:v>
                </c:pt>
                <c:pt idx="3145">
                  <c:v>0.45879383390747286</c:v>
                </c:pt>
                <c:pt idx="3146">
                  <c:v>0.47496009946869222</c:v>
                </c:pt>
                <c:pt idx="3147">
                  <c:v>0.507278601425321</c:v>
                </c:pt>
                <c:pt idx="3148">
                  <c:v>0.33039667477383539</c:v>
                </c:pt>
                <c:pt idx="3149">
                  <c:v>0.28093499368752362</c:v>
                </c:pt>
                <c:pt idx="3150">
                  <c:v>0.22693222713982442</c:v>
                </c:pt>
                <c:pt idx="3151">
                  <c:v>0.18598530469635355</c:v>
                </c:pt>
                <c:pt idx="3152">
                  <c:v>0.15534575112007332</c:v>
                </c:pt>
                <c:pt idx="3153">
                  <c:v>0.15887646440531755</c:v>
                </c:pt>
                <c:pt idx="3154">
                  <c:v>0.18562549860997102</c:v>
                </c:pt>
                <c:pt idx="3155">
                  <c:v>0.2226617731501328</c:v>
                </c:pt>
                <c:pt idx="3156">
                  <c:v>0.267151468746472</c:v>
                </c:pt>
                <c:pt idx="3157">
                  <c:v>0.31395198103432209</c:v>
                </c:pt>
                <c:pt idx="3158">
                  <c:v>0.3702277507333811</c:v>
                </c:pt>
                <c:pt idx="3159">
                  <c:v>0.29272544550825019</c:v>
                </c:pt>
                <c:pt idx="3160">
                  <c:v>0.24273147934342409</c:v>
                </c:pt>
                <c:pt idx="3161">
                  <c:v>0.20069223684747595</c:v>
                </c:pt>
                <c:pt idx="3162">
                  <c:v>0.16570816565238555</c:v>
                </c:pt>
                <c:pt idx="3163">
                  <c:v>0.15047339347513544</c:v>
                </c:pt>
                <c:pt idx="3164">
                  <c:v>0.16712683697006803</c:v>
                </c:pt>
                <c:pt idx="3165">
                  <c:v>0.20536097541164322</c:v>
                </c:pt>
                <c:pt idx="3166">
                  <c:v>0.24218272034538257</c:v>
                </c:pt>
                <c:pt idx="3167">
                  <c:v>0.29077667477665003</c:v>
                </c:pt>
                <c:pt idx="3168">
                  <c:v>0.35014804580543513</c:v>
                </c:pt>
                <c:pt idx="3169">
                  <c:v>0.26226663599516531</c:v>
                </c:pt>
                <c:pt idx="3170">
                  <c:v>0.21303429379931593</c:v>
                </c:pt>
                <c:pt idx="3171">
                  <c:v>0.17411577354996677</c:v>
                </c:pt>
                <c:pt idx="3172">
                  <c:v>0.16531434279972546</c:v>
                </c:pt>
                <c:pt idx="3173">
                  <c:v>0.16836344989721885</c:v>
                </c:pt>
                <c:pt idx="3174">
                  <c:v>0.19330727576824502</c:v>
                </c:pt>
                <c:pt idx="3175">
                  <c:v>0.23128866595474751</c:v>
                </c:pt>
                <c:pt idx="3176">
                  <c:v>0.27746747809624028</c:v>
                </c:pt>
                <c:pt idx="3177">
                  <c:v>0.32698540710309776</c:v>
                </c:pt>
                <c:pt idx="3178">
                  <c:v>0.24048308303521271</c:v>
                </c:pt>
                <c:pt idx="3179">
                  <c:v>0.20569859636486498</c:v>
                </c:pt>
                <c:pt idx="3180">
                  <c:v>0.17836107352135189</c:v>
                </c:pt>
                <c:pt idx="3181">
                  <c:v>0.18644530775843515</c:v>
                </c:pt>
                <c:pt idx="3182">
                  <c:v>0.2040103092763772</c:v>
                </c:pt>
                <c:pt idx="3183">
                  <c:v>0.23374521453909258</c:v>
                </c:pt>
                <c:pt idx="3184">
                  <c:v>0.27038375821969485</c:v>
                </c:pt>
                <c:pt idx="3185">
                  <c:v>0.31938341315866858</c:v>
                </c:pt>
                <c:pt idx="3186">
                  <c:v>0.23915177205563243</c:v>
                </c:pt>
                <c:pt idx="3187">
                  <c:v>0.21104834211190227</c:v>
                </c:pt>
                <c:pt idx="3188">
                  <c:v>0.20773935749917261</c:v>
                </c:pt>
                <c:pt idx="3189">
                  <c:v>0.22278906680841182</c:v>
                </c:pt>
                <c:pt idx="3190">
                  <c:v>0.25335797477173116</c:v>
                </c:pt>
                <c:pt idx="3191">
                  <c:v>0.27827991030406984</c:v>
                </c:pt>
                <c:pt idx="3192">
                  <c:v>0.3247069413430852</c:v>
                </c:pt>
                <c:pt idx="3193">
                  <c:v>0.25307121897935314</c:v>
                </c:pt>
                <c:pt idx="3194">
                  <c:v>0.23605447054615514</c:v>
                </c:pt>
                <c:pt idx="3195">
                  <c:v>0.2508364535869414</c:v>
                </c:pt>
                <c:pt idx="3196">
                  <c:v>0.26008258228329284</c:v>
                </c:pt>
                <c:pt idx="3197">
                  <c:v>0.29273714057861433</c:v>
                </c:pt>
                <c:pt idx="3198">
                  <c:v>0.32278432945999169</c:v>
                </c:pt>
                <c:pt idx="3199">
                  <c:v>0.27626194947962546</c:v>
                </c:pt>
                <c:pt idx="3200">
                  <c:v>0.27914266145243927</c:v>
                </c:pt>
                <c:pt idx="3201">
                  <c:v>0.29073637507094663</c:v>
                </c:pt>
                <c:pt idx="3202">
                  <c:v>0.31492684914550129</c:v>
                </c:pt>
                <c:pt idx="3203">
                  <c:v>0.34434813455138968</c:v>
                </c:pt>
                <c:pt idx="3204">
                  <c:v>0.31827160403958255</c:v>
                </c:pt>
                <c:pt idx="3205">
                  <c:v>0.33064203562503325</c:v>
                </c:pt>
                <c:pt idx="3206">
                  <c:v>0.34353387373378741</c:v>
                </c:pt>
                <c:pt idx="3207">
                  <c:v>0.36383301065743145</c:v>
                </c:pt>
                <c:pt idx="3208">
                  <c:v>0.37043111236701165</c:v>
                </c:pt>
                <c:pt idx="3209">
                  <c:v>0.38983100716780239</c:v>
                </c:pt>
                <c:pt idx="3210">
                  <c:v>0.40143667378815984</c:v>
                </c:pt>
                <c:pt idx="3211">
                  <c:v>0.43146134379052947</c:v>
                </c:pt>
                <c:pt idx="3212">
                  <c:v>0.43970581159001654</c:v>
                </c:pt>
                <c:pt idx="3213">
                  <c:v>0.47934018903368392</c:v>
                </c:pt>
                <c:pt idx="3214">
                  <c:v>0.28133574048934351</c:v>
                </c:pt>
                <c:pt idx="3215">
                  <c:v>0.23576885691288796</c:v>
                </c:pt>
                <c:pt idx="3216">
                  <c:v>0.21640060542450934</c:v>
                </c:pt>
                <c:pt idx="3217">
                  <c:v>0.20304939648225773</c:v>
                </c:pt>
                <c:pt idx="3218">
                  <c:v>0.19195606035175672</c:v>
                </c:pt>
                <c:pt idx="3219">
                  <c:v>0.20780921297532284</c:v>
                </c:pt>
                <c:pt idx="3220">
                  <c:v>0.24073195060609898</c:v>
                </c:pt>
                <c:pt idx="3221">
                  <c:v>0.28894300221840763</c:v>
                </c:pt>
                <c:pt idx="3222">
                  <c:v>0.32484305893046606</c:v>
                </c:pt>
                <c:pt idx="3223">
                  <c:v>0.25884722696581575</c:v>
                </c:pt>
                <c:pt idx="3224">
                  <c:v>0.22788941012246111</c:v>
                </c:pt>
                <c:pt idx="3225">
                  <c:v>0.20398217470736402</c:v>
                </c:pt>
                <c:pt idx="3226">
                  <c:v>0.20605196855146524</c:v>
                </c:pt>
                <c:pt idx="3227">
                  <c:v>0.20536366824606844</c:v>
                </c:pt>
                <c:pt idx="3228">
                  <c:v>0.23227607044201681</c:v>
                </c:pt>
                <c:pt idx="3229">
                  <c:v>0.26926704001097068</c:v>
                </c:pt>
                <c:pt idx="3230">
                  <c:v>0.32224513930579102</c:v>
                </c:pt>
                <c:pt idx="3231">
                  <c:v>0.24686023919972166</c:v>
                </c:pt>
                <c:pt idx="3232">
                  <c:v>0.22847964244597696</c:v>
                </c:pt>
                <c:pt idx="3233">
                  <c:v>0.21781407592082846</c:v>
                </c:pt>
                <c:pt idx="3234">
                  <c:v>0.23124788966316823</c:v>
                </c:pt>
                <c:pt idx="3235">
                  <c:v>0.24560687123635017</c:v>
                </c:pt>
                <c:pt idx="3236">
                  <c:v>0.2793045565727823</c:v>
                </c:pt>
                <c:pt idx="3237">
                  <c:v>0.30557220187843215</c:v>
                </c:pt>
                <c:pt idx="3238">
                  <c:v>0.255595644941633</c:v>
                </c:pt>
                <c:pt idx="3239">
                  <c:v>0.24710608105158416</c:v>
                </c:pt>
                <c:pt idx="3240">
                  <c:v>0.24532985992223155</c:v>
                </c:pt>
                <c:pt idx="3241">
                  <c:v>0.27476730701783181</c:v>
                </c:pt>
                <c:pt idx="3242">
                  <c:v>0.28777010327933894</c:v>
                </c:pt>
                <c:pt idx="3243">
                  <c:v>0.32442922527468943</c:v>
                </c:pt>
                <c:pt idx="3244">
                  <c:v>0.26696061609936139</c:v>
                </c:pt>
                <c:pt idx="3245">
                  <c:v>0.27685417320510375</c:v>
                </c:pt>
                <c:pt idx="3246">
                  <c:v>0.29327094003029641</c:v>
                </c:pt>
                <c:pt idx="3247">
                  <c:v>0.31643159378218977</c:v>
                </c:pt>
                <c:pt idx="3248">
                  <c:v>0.33581784352522481</c:v>
                </c:pt>
                <c:pt idx="3249">
                  <c:v>0.30784703716285788</c:v>
                </c:pt>
                <c:pt idx="3250">
                  <c:v>0.33035778620713874</c:v>
                </c:pt>
                <c:pt idx="3251">
                  <c:v>0.34332910272673933</c:v>
                </c:pt>
                <c:pt idx="3252">
                  <c:v>0.35817367051191784</c:v>
                </c:pt>
                <c:pt idx="3253">
                  <c:v>0.36494783212083881</c:v>
                </c:pt>
                <c:pt idx="3254">
                  <c:v>0.38807672653375391</c:v>
                </c:pt>
                <c:pt idx="3255">
                  <c:v>0.39004894989164152</c:v>
                </c:pt>
                <c:pt idx="3256">
                  <c:v>0.41585450878063224</c:v>
                </c:pt>
                <c:pt idx="3257">
                  <c:v>0.42337021421719934</c:v>
                </c:pt>
                <c:pt idx="3258">
                  <c:v>0.46056040701234169</c:v>
                </c:pt>
                <c:pt idx="3259">
                  <c:v>0.30533843739189059</c:v>
                </c:pt>
                <c:pt idx="3260">
                  <c:v>0.28463448456570273</c:v>
                </c:pt>
                <c:pt idx="3261">
                  <c:v>0.2655082870812473</c:v>
                </c:pt>
                <c:pt idx="3262">
                  <c:v>0.2707788319654667</c:v>
                </c:pt>
                <c:pt idx="3263">
                  <c:v>0.27468261789650494</c:v>
                </c:pt>
                <c:pt idx="3264">
                  <c:v>0.29871621701522599</c:v>
                </c:pt>
                <c:pt idx="3265">
                  <c:v>0.32250091569124728</c:v>
                </c:pt>
                <c:pt idx="3266">
                  <c:v>0.30191306519425964</c:v>
                </c:pt>
                <c:pt idx="3267">
                  <c:v>0.29292434488134811</c:v>
                </c:pt>
                <c:pt idx="3268">
                  <c:v>0.2872437766837046</c:v>
                </c:pt>
                <c:pt idx="3269">
                  <c:v>0.29071773033313297</c:v>
                </c:pt>
                <c:pt idx="3270">
                  <c:v>0.3100876727630113</c:v>
                </c:pt>
                <c:pt idx="3271">
                  <c:v>0.32622923698151229</c:v>
                </c:pt>
                <c:pt idx="3272">
                  <c:v>0.31338685440004888</c:v>
                </c:pt>
                <c:pt idx="3273">
                  <c:v>0.30923338401639411</c:v>
                </c:pt>
                <c:pt idx="3274">
                  <c:v>0.31004226327429407</c:v>
                </c:pt>
                <c:pt idx="3275">
                  <c:v>0.32217764399240023</c:v>
                </c:pt>
                <c:pt idx="3276">
                  <c:v>0.34120737646470811</c:v>
                </c:pt>
                <c:pt idx="3277">
                  <c:v>0.32992436081823096</c:v>
                </c:pt>
                <c:pt idx="3278">
                  <c:v>0.32288459315578244</c:v>
                </c:pt>
                <c:pt idx="3279">
                  <c:v>0.34232593376811771</c:v>
                </c:pt>
                <c:pt idx="3280">
                  <c:v>0.36610122717031013</c:v>
                </c:pt>
                <c:pt idx="3281">
                  <c:v>0.36321441043562741</c:v>
                </c:pt>
                <c:pt idx="3282">
                  <c:v>0.38504104980207243</c:v>
                </c:pt>
                <c:pt idx="3283">
                  <c:v>0.39673560249332773</c:v>
                </c:pt>
                <c:pt idx="3284">
                  <c:v>0.42303106260705636</c:v>
                </c:pt>
                <c:pt idx="3285">
                  <c:v>0.43537477878227548</c:v>
                </c:pt>
                <c:pt idx="3286">
                  <c:v>0.46863041916446102</c:v>
                </c:pt>
                <c:pt idx="3287">
                  <c:v>0.35673837352279936</c:v>
                </c:pt>
                <c:pt idx="3288">
                  <c:v>0.34809483670229202</c:v>
                </c:pt>
                <c:pt idx="3289">
                  <c:v>0.34952540863614123</c:v>
                </c:pt>
                <c:pt idx="3290">
                  <c:v>0.36020776525269405</c:v>
                </c:pt>
                <c:pt idx="3291">
                  <c:v>0.38208271976507735</c:v>
                </c:pt>
                <c:pt idx="3292">
                  <c:v>0.37567042411793539</c:v>
                </c:pt>
                <c:pt idx="3293">
                  <c:v>0.37496177858956159</c:v>
                </c:pt>
                <c:pt idx="3294">
                  <c:v>0.38636704519406928</c:v>
                </c:pt>
                <c:pt idx="3295">
                  <c:v>0.39762248365896724</c:v>
                </c:pt>
                <c:pt idx="3296">
                  <c:v>0.40204619811628417</c:v>
                </c:pt>
                <c:pt idx="3297">
                  <c:v>0.39996131159673309</c:v>
                </c:pt>
                <c:pt idx="3298">
                  <c:v>0.41620718302973225</c:v>
                </c:pt>
                <c:pt idx="3299">
                  <c:v>0.43304682140027051</c:v>
                </c:pt>
                <c:pt idx="3300">
                  <c:v>0.43991655376608296</c:v>
                </c:pt>
                <c:pt idx="3301">
                  <c:v>0.46076701537702158</c:v>
                </c:pt>
                <c:pt idx="3302">
                  <c:v>0.43931383929442847</c:v>
                </c:pt>
                <c:pt idx="3303">
                  <c:v>0.45084251732215685</c:v>
                </c:pt>
                <c:pt idx="3304">
                  <c:v>0.45561459226902601</c:v>
                </c:pt>
                <c:pt idx="3305">
                  <c:v>0.47515648543413302</c:v>
                </c:pt>
                <c:pt idx="3306">
                  <c:v>0.48414346258796392</c:v>
                </c:pt>
                <c:pt idx="3307">
                  <c:v>0.5097386772443504</c:v>
                </c:pt>
                <c:pt idx="3308">
                  <c:v>0.55767879568021517</c:v>
                </c:pt>
                <c:pt idx="3309">
                  <c:v>0.3959046075823851</c:v>
                </c:pt>
                <c:pt idx="3310">
                  <c:v>0.35043320773856079</c:v>
                </c:pt>
                <c:pt idx="3311">
                  <c:v>0.30211954207868974</c:v>
                </c:pt>
                <c:pt idx="3312">
                  <c:v>0.26225664663019899</c:v>
                </c:pt>
                <c:pt idx="3313">
                  <c:v>0.23268970321517646</c:v>
                </c:pt>
                <c:pt idx="3314">
                  <c:v>0.22185688944226634</c:v>
                </c:pt>
                <c:pt idx="3315">
                  <c:v>0.23231969560308574</c:v>
                </c:pt>
                <c:pt idx="3316">
                  <c:v>0.26445506734616719</c:v>
                </c:pt>
                <c:pt idx="3317">
                  <c:v>0.30256878695301381</c:v>
                </c:pt>
                <c:pt idx="3318">
                  <c:v>0.34471034538467538</c:v>
                </c:pt>
                <c:pt idx="3319">
                  <c:v>0.39173567508563778</c:v>
                </c:pt>
                <c:pt idx="3320">
                  <c:v>0.34529270870123741</c:v>
                </c:pt>
                <c:pt idx="3321">
                  <c:v>0.30668055671458028</c:v>
                </c:pt>
                <c:pt idx="3322">
                  <c:v>0.25912618743663929</c:v>
                </c:pt>
                <c:pt idx="3323">
                  <c:v>0.22441069243363598</c:v>
                </c:pt>
                <c:pt idx="3324">
                  <c:v>0.20339298121552485</c:v>
                </c:pt>
                <c:pt idx="3325">
                  <c:v>0.21652529940664156</c:v>
                </c:pt>
                <c:pt idx="3326">
                  <c:v>0.23521597455291898</c:v>
                </c:pt>
                <c:pt idx="3327">
                  <c:v>0.27678007576989483</c:v>
                </c:pt>
                <c:pt idx="3328">
                  <c:v>0.31792477137240005</c:v>
                </c:pt>
                <c:pt idx="3329">
                  <c:v>0.35901788075384133</c:v>
                </c:pt>
                <c:pt idx="3330">
                  <c:v>0.30478926572657228</c:v>
                </c:pt>
                <c:pt idx="3331">
                  <c:v>0.26383181599504546</c:v>
                </c:pt>
                <c:pt idx="3332">
                  <c:v>0.2248311301202186</c:v>
                </c:pt>
                <c:pt idx="3333">
                  <c:v>0.20410645014854412</c:v>
                </c:pt>
                <c:pt idx="3334">
                  <c:v>0.20144171245897091</c:v>
                </c:pt>
                <c:pt idx="3335">
                  <c:v>0.21982341094538516</c:v>
                </c:pt>
                <c:pt idx="3336">
                  <c:v>0.25153338569065653</c:v>
                </c:pt>
                <c:pt idx="3337">
                  <c:v>0.27868010668413268</c:v>
                </c:pt>
                <c:pt idx="3338">
                  <c:v>0.32356865921388445</c:v>
                </c:pt>
                <c:pt idx="3339">
                  <c:v>0.27981451543172131</c:v>
                </c:pt>
                <c:pt idx="3340">
                  <c:v>0.23722702586489941</c:v>
                </c:pt>
                <c:pt idx="3341">
                  <c:v>0.2146294916896121</c:v>
                </c:pt>
                <c:pt idx="3342">
                  <c:v>0.20276731148684979</c:v>
                </c:pt>
                <c:pt idx="3343">
                  <c:v>0.2178038375779896</c:v>
                </c:pt>
                <c:pt idx="3344">
                  <c:v>0.23692688779256654</c:v>
                </c:pt>
                <c:pt idx="3345">
                  <c:v>0.26656724953822319</c:v>
                </c:pt>
                <c:pt idx="3346">
                  <c:v>0.30696074061152356</c:v>
                </c:pt>
                <c:pt idx="3347">
                  <c:v>0.25648436191829482</c:v>
                </c:pt>
                <c:pt idx="3348">
                  <c:v>0.22730398601397184</c:v>
                </c:pt>
                <c:pt idx="3349">
                  <c:v>0.21397363861911911</c:v>
                </c:pt>
                <c:pt idx="3350">
                  <c:v>0.22224710745475384</c:v>
                </c:pt>
                <c:pt idx="3351">
                  <c:v>0.23854366180877173</c:v>
                </c:pt>
                <c:pt idx="3352">
                  <c:v>0.26628431703464495</c:v>
                </c:pt>
                <c:pt idx="3353">
                  <c:v>0.30047265206003937</c:v>
                </c:pt>
                <c:pt idx="3354">
                  <c:v>0.252634921316929</c:v>
                </c:pt>
                <c:pt idx="3355">
                  <c:v>0.2381554893409521</c:v>
                </c:pt>
                <c:pt idx="3356">
                  <c:v>0.23984207882389441</c:v>
                </c:pt>
                <c:pt idx="3357">
                  <c:v>0.25520891581166705</c:v>
                </c:pt>
                <c:pt idx="3358">
                  <c:v>0.27939967696123302</c:v>
                </c:pt>
                <c:pt idx="3359">
                  <c:v>0.31836720212162284</c:v>
                </c:pt>
                <c:pt idx="3360">
                  <c:v>0.27063153414097796</c:v>
                </c:pt>
                <c:pt idx="3361">
                  <c:v>0.26229142439648134</c:v>
                </c:pt>
                <c:pt idx="3362">
                  <c:v>0.26737355934829443</c:v>
                </c:pt>
                <c:pt idx="3363">
                  <c:v>0.28756539917338175</c:v>
                </c:pt>
                <c:pt idx="3364">
                  <c:v>0.32249687640859603</c:v>
                </c:pt>
                <c:pt idx="3365">
                  <c:v>0.29130023081632084</c:v>
                </c:pt>
                <c:pt idx="3366">
                  <c:v>0.29023241553424928</c:v>
                </c:pt>
                <c:pt idx="3367">
                  <c:v>0.30336279398514376</c:v>
                </c:pt>
                <c:pt idx="3368">
                  <c:v>0.3324917834050849</c:v>
                </c:pt>
                <c:pt idx="3369">
                  <c:v>0.32492064438374602</c:v>
                </c:pt>
                <c:pt idx="3370">
                  <c:v>0.33270609870067469</c:v>
                </c:pt>
                <c:pt idx="3371">
                  <c:v>0.34988687312301625</c:v>
                </c:pt>
                <c:pt idx="3372">
                  <c:v>0.37437698722540924</c:v>
                </c:pt>
                <c:pt idx="3373">
                  <c:v>0.39146818514983428</c:v>
                </c:pt>
                <c:pt idx="3374">
                  <c:v>0.42386073440674066</c:v>
                </c:pt>
                <c:pt idx="3375">
                  <c:v>0.30410156512309561</c:v>
                </c:pt>
                <c:pt idx="3376">
                  <c:v>0.26760194444199881</c:v>
                </c:pt>
                <c:pt idx="3377">
                  <c:v>0.22749700329068467</c:v>
                </c:pt>
                <c:pt idx="3378">
                  <c:v>0.19875674140970823</c:v>
                </c:pt>
                <c:pt idx="3379">
                  <c:v>0.19568403536638668</c:v>
                </c:pt>
                <c:pt idx="3380">
                  <c:v>0.21591159686133254</c:v>
                </c:pt>
                <c:pt idx="3381">
                  <c:v>0.24363083322501344</c:v>
                </c:pt>
                <c:pt idx="3382">
                  <c:v>0.2737027828904619</c:v>
                </c:pt>
                <c:pt idx="3383">
                  <c:v>0.31751992236362581</c:v>
                </c:pt>
                <c:pt idx="3384">
                  <c:v>0.27384216039930465</c:v>
                </c:pt>
                <c:pt idx="3385">
                  <c:v>0.23389809562780117</c:v>
                </c:pt>
                <c:pt idx="3386">
                  <c:v>0.20996344428663738</c:v>
                </c:pt>
                <c:pt idx="3387">
                  <c:v>0.19356973481659079</c:v>
                </c:pt>
                <c:pt idx="3388">
                  <c:v>0.20251889104617504</c:v>
                </c:pt>
                <c:pt idx="3389">
                  <c:v>0.22450066143469494</c:v>
                </c:pt>
                <c:pt idx="3390">
                  <c:v>0.25087278040854244</c:v>
                </c:pt>
                <c:pt idx="3391">
                  <c:v>0.28748863821870874</c:v>
                </c:pt>
                <c:pt idx="3392">
                  <c:v>0.24802140676605955</c:v>
                </c:pt>
                <c:pt idx="3393">
                  <c:v>0.22448961078220675</c:v>
                </c:pt>
                <c:pt idx="3394">
                  <c:v>0.20123995576783793</c:v>
                </c:pt>
                <c:pt idx="3395">
                  <c:v>0.2000598636152926</c:v>
                </c:pt>
                <c:pt idx="3396">
                  <c:v>0.22274875733830246</c:v>
                </c:pt>
                <c:pt idx="3397">
                  <c:v>0.24243469426764985</c:v>
                </c:pt>
                <c:pt idx="3398">
                  <c:v>0.28770163047456121</c:v>
                </c:pt>
                <c:pt idx="3399">
                  <c:v>0.23772739671922016</c:v>
                </c:pt>
                <c:pt idx="3400">
                  <c:v>0.22263899662662867</c:v>
                </c:pt>
                <c:pt idx="3401">
                  <c:v>0.2114048362937142</c:v>
                </c:pt>
                <c:pt idx="3402">
                  <c:v>0.22029241182779424</c:v>
                </c:pt>
                <c:pt idx="3403">
                  <c:v>0.24965309410477765</c:v>
                </c:pt>
                <c:pt idx="3404">
                  <c:v>0.28475961769173885</c:v>
                </c:pt>
                <c:pt idx="3405">
                  <c:v>0.24230254641027082</c:v>
                </c:pt>
                <c:pt idx="3406">
                  <c:v>0.23530816793242071</c:v>
                </c:pt>
                <c:pt idx="3407">
                  <c:v>0.24693243170748103</c:v>
                </c:pt>
                <c:pt idx="3408">
                  <c:v>0.26072477287656026</c:v>
                </c:pt>
                <c:pt idx="3409">
                  <c:v>0.29172181453178636</c:v>
                </c:pt>
                <c:pt idx="3410">
                  <c:v>0.26840886275494658</c:v>
                </c:pt>
                <c:pt idx="3411">
                  <c:v>0.27497333968404414</c:v>
                </c:pt>
                <c:pt idx="3412">
                  <c:v>0.28544446395233392</c:v>
                </c:pt>
                <c:pt idx="3413">
                  <c:v>0.30474758873670327</c:v>
                </c:pt>
                <c:pt idx="3414">
                  <c:v>0.30108994900047126</c:v>
                </c:pt>
                <c:pt idx="3415">
                  <c:v>0.31640372680490891</c:v>
                </c:pt>
                <c:pt idx="3416">
                  <c:v>0.33189917769218491</c:v>
                </c:pt>
                <c:pt idx="3417">
                  <c:v>0.34915819312351948</c:v>
                </c:pt>
                <c:pt idx="3418">
                  <c:v>0.3650627601416998</c:v>
                </c:pt>
                <c:pt idx="3419">
                  <c:v>0.40367326362745715</c:v>
                </c:pt>
                <c:pt idx="3420">
                  <c:v>0.27722091369719326</c:v>
                </c:pt>
                <c:pt idx="3421">
                  <c:v>0.24371284400457149</c:v>
                </c:pt>
                <c:pt idx="3422">
                  <c:v>0.22743971522899731</c:v>
                </c:pt>
                <c:pt idx="3423">
                  <c:v>0.22051775330442247</c:v>
                </c:pt>
                <c:pt idx="3424">
                  <c:v>0.23005405649525867</c:v>
                </c:pt>
                <c:pt idx="3425">
                  <c:v>0.25655472059569862</c:v>
                </c:pt>
                <c:pt idx="3426">
                  <c:v>0.30331889702423576</c:v>
                </c:pt>
                <c:pt idx="3427">
                  <c:v>0.25777613774298525</c:v>
                </c:pt>
                <c:pt idx="3428">
                  <c:v>0.23656494127528482</c:v>
                </c:pt>
                <c:pt idx="3429">
                  <c:v>0.23502604872039212</c:v>
                </c:pt>
                <c:pt idx="3430">
                  <c:v>0.23771756226255203</c:v>
                </c:pt>
                <c:pt idx="3431">
                  <c:v>0.24865230076179046</c:v>
                </c:pt>
                <c:pt idx="3432">
                  <c:v>0.28858284177589866</c:v>
                </c:pt>
                <c:pt idx="3433">
                  <c:v>0.25442975664489342</c:v>
                </c:pt>
                <c:pt idx="3434">
                  <c:v>0.23962520427104961</c:v>
                </c:pt>
                <c:pt idx="3435">
                  <c:v>0.25833928460033118</c:v>
                </c:pt>
                <c:pt idx="3436">
                  <c:v>0.27197250913487725</c:v>
                </c:pt>
                <c:pt idx="3437">
                  <c:v>0.28943109766967146</c:v>
                </c:pt>
                <c:pt idx="3438">
                  <c:v>0.26574945058609645</c:v>
                </c:pt>
                <c:pt idx="3439">
                  <c:v>0.27403004418086585</c:v>
                </c:pt>
                <c:pt idx="3440">
                  <c:v>0.29172434720761098</c:v>
                </c:pt>
                <c:pt idx="3441">
                  <c:v>0.30627204424437648</c:v>
                </c:pt>
                <c:pt idx="3442">
                  <c:v>0.30422809456496624</c:v>
                </c:pt>
                <c:pt idx="3443">
                  <c:v>0.32008577330625299</c:v>
                </c:pt>
                <c:pt idx="3444">
                  <c:v>0.33280429273686529</c:v>
                </c:pt>
                <c:pt idx="3445">
                  <c:v>0.35130152385566538</c:v>
                </c:pt>
                <c:pt idx="3446">
                  <c:v>0.36670352343045121</c:v>
                </c:pt>
                <c:pt idx="3447">
                  <c:v>0.39538416767908835</c:v>
                </c:pt>
                <c:pt idx="3448">
                  <c:v>0.30102196794034874</c:v>
                </c:pt>
                <c:pt idx="3449">
                  <c:v>0.29239131230156046</c:v>
                </c:pt>
                <c:pt idx="3450">
                  <c:v>0.30239635224153494</c:v>
                </c:pt>
                <c:pt idx="3451">
                  <c:v>0.30656054694959778</c:v>
                </c:pt>
                <c:pt idx="3452">
                  <c:v>0.32436300533829643</c:v>
                </c:pt>
                <c:pt idx="3453">
                  <c:v>0.31334703991322144</c:v>
                </c:pt>
                <c:pt idx="3454">
                  <c:v>0.3129897666509911</c:v>
                </c:pt>
                <c:pt idx="3455">
                  <c:v>0.32556451056384983</c:v>
                </c:pt>
                <c:pt idx="3456">
                  <c:v>0.33602947223231094</c:v>
                </c:pt>
                <c:pt idx="3457">
                  <c:v>0.3257710196005128</c:v>
                </c:pt>
                <c:pt idx="3458">
                  <c:v>0.33616536419548826</c:v>
                </c:pt>
                <c:pt idx="3459">
                  <c:v>0.35400691983211408</c:v>
                </c:pt>
                <c:pt idx="3460">
                  <c:v>0.35761341268274371</c:v>
                </c:pt>
                <c:pt idx="3461">
                  <c:v>0.3679653010916768</c:v>
                </c:pt>
                <c:pt idx="3462">
                  <c:v>0.39289923848580832</c:v>
                </c:pt>
                <c:pt idx="3463">
                  <c:v>0.38990303147320082</c:v>
                </c:pt>
                <c:pt idx="3464">
                  <c:v>0.38778569117578643</c:v>
                </c:pt>
                <c:pt idx="3465">
                  <c:v>0.40071585252130104</c:v>
                </c:pt>
                <c:pt idx="3466">
                  <c:v>0.41038272185502445</c:v>
                </c:pt>
                <c:pt idx="3467">
                  <c:v>0.41761013143645487</c:v>
                </c:pt>
                <c:pt idx="3468">
                  <c:v>0.43290998037108208</c:v>
                </c:pt>
                <c:pt idx="3469">
                  <c:v>0.49218227039651152</c:v>
                </c:pt>
                <c:pt idx="3470">
                  <c:v>0.39479400036021906</c:v>
                </c:pt>
                <c:pt idx="3471">
                  <c:v>0.34725371711846842</c:v>
                </c:pt>
                <c:pt idx="3472">
                  <c:v>0.30965364525921313</c:v>
                </c:pt>
                <c:pt idx="3473">
                  <c:v>0.2877572485483908</c:v>
                </c:pt>
                <c:pt idx="3474">
                  <c:v>0.27841472775853138</c:v>
                </c:pt>
                <c:pt idx="3475">
                  <c:v>0.29059436174822162</c:v>
                </c:pt>
                <c:pt idx="3476">
                  <c:v>0.30131242754583987</c:v>
                </c:pt>
                <c:pt idx="3477">
                  <c:v>0.3389594896499144</c:v>
                </c:pt>
                <c:pt idx="3478">
                  <c:v>0.37219912295974389</c:v>
                </c:pt>
                <c:pt idx="3479">
                  <c:v>0.35049877765248016</c:v>
                </c:pt>
                <c:pt idx="3480">
                  <c:v>0.30673645203436317</c:v>
                </c:pt>
                <c:pt idx="3481">
                  <c:v>0.28029004850661376</c:v>
                </c:pt>
                <c:pt idx="3482">
                  <c:v>0.26438973256499176</c:v>
                </c:pt>
                <c:pt idx="3483">
                  <c:v>0.26841167553494349</c:v>
                </c:pt>
                <c:pt idx="3484">
                  <c:v>0.28966438175425013</c:v>
                </c:pt>
                <c:pt idx="3485">
                  <c:v>0.30935839470413917</c:v>
                </c:pt>
                <c:pt idx="3486">
                  <c:v>0.34759458220272332</c:v>
                </c:pt>
                <c:pt idx="3487">
                  <c:v>0.31486721794274386</c:v>
                </c:pt>
                <c:pt idx="3488">
                  <c:v>0.28111817974358777</c:v>
                </c:pt>
                <c:pt idx="3489">
                  <c:v>0.26437257752220455</c:v>
                </c:pt>
                <c:pt idx="3490">
                  <c:v>0.25989653683475478</c:v>
                </c:pt>
                <c:pt idx="3491">
                  <c:v>0.26704017997381913</c:v>
                </c:pt>
                <c:pt idx="3492">
                  <c:v>0.28998261477209208</c:v>
                </c:pt>
                <c:pt idx="3493">
                  <c:v>0.3237771387646915</c:v>
                </c:pt>
                <c:pt idx="3494">
                  <c:v>0.29366741429118592</c:v>
                </c:pt>
                <c:pt idx="3495">
                  <c:v>0.27772020112332996</c:v>
                </c:pt>
                <c:pt idx="3496">
                  <c:v>0.26574010675333515</c:v>
                </c:pt>
                <c:pt idx="3497">
                  <c:v>0.25800615368553048</c:v>
                </c:pt>
                <c:pt idx="3498">
                  <c:v>0.2775541619027373</c:v>
                </c:pt>
                <c:pt idx="3499">
                  <c:v>0.3061804166871509</c:v>
                </c:pt>
                <c:pt idx="3500">
                  <c:v>0.29373867072786242</c:v>
                </c:pt>
                <c:pt idx="3501">
                  <c:v>0.28297750016547374</c:v>
                </c:pt>
                <c:pt idx="3502">
                  <c:v>0.27234921587968719</c:v>
                </c:pt>
                <c:pt idx="3503">
                  <c:v>0.29161669038649851</c:v>
                </c:pt>
                <c:pt idx="3504">
                  <c:v>0.30590388449255679</c:v>
                </c:pt>
                <c:pt idx="3505">
                  <c:v>0.3024063944341191</c:v>
                </c:pt>
                <c:pt idx="3506">
                  <c:v>0.29255156945368999</c:v>
                </c:pt>
                <c:pt idx="3507">
                  <c:v>0.30400323681064645</c:v>
                </c:pt>
                <c:pt idx="3508">
                  <c:v>0.31136073587802082</c:v>
                </c:pt>
                <c:pt idx="3509">
                  <c:v>0.3172983200662558</c:v>
                </c:pt>
                <c:pt idx="3510">
                  <c:v>0.32080836449246375</c:v>
                </c:pt>
                <c:pt idx="3511">
                  <c:v>0.33270480130371638</c:v>
                </c:pt>
                <c:pt idx="3512">
                  <c:v>0.34239136096839129</c:v>
                </c:pt>
                <c:pt idx="3513">
                  <c:v>0.34389863984951008</c:v>
                </c:pt>
                <c:pt idx="3514">
                  <c:v>0.3819011021947416</c:v>
                </c:pt>
                <c:pt idx="3515">
                  <c:v>0.32016707411419176</c:v>
                </c:pt>
                <c:pt idx="3516">
                  <c:v>0.29447965534684162</c:v>
                </c:pt>
                <c:pt idx="3517">
                  <c:v>0.26236336949367933</c:v>
                </c:pt>
                <c:pt idx="3518">
                  <c:v>0.257374182751688</c:v>
                </c:pt>
                <c:pt idx="3519">
                  <c:v>0.2694105388499759</c:v>
                </c:pt>
                <c:pt idx="3520">
                  <c:v>0.28958479390834313</c:v>
                </c:pt>
                <c:pt idx="3521">
                  <c:v>0.31721802454269721</c:v>
                </c:pt>
                <c:pt idx="3522">
                  <c:v>0.30477725714877302</c:v>
                </c:pt>
                <c:pt idx="3523">
                  <c:v>0.26628659018088774</c:v>
                </c:pt>
                <c:pt idx="3524">
                  <c:v>0.25212886852402772</c:v>
                </c:pt>
                <c:pt idx="3525">
                  <c:v>0.24973866431201319</c:v>
                </c:pt>
                <c:pt idx="3526">
                  <c:v>0.27476240525003481</c:v>
                </c:pt>
                <c:pt idx="3527">
                  <c:v>0.3095589790944735</c:v>
                </c:pt>
                <c:pt idx="3528">
                  <c:v>0.289729155750162</c:v>
                </c:pt>
                <c:pt idx="3529">
                  <c:v>0.26242631256009474</c:v>
                </c:pt>
                <c:pt idx="3530">
                  <c:v>0.26241044903449451</c:v>
                </c:pt>
                <c:pt idx="3531">
                  <c:v>0.27321600529353063</c:v>
                </c:pt>
                <c:pt idx="3532">
                  <c:v>0.29761813419167238</c:v>
                </c:pt>
                <c:pt idx="3533">
                  <c:v>0.28459914906520956</c:v>
                </c:pt>
                <c:pt idx="3534">
                  <c:v>0.28105709783910227</c:v>
                </c:pt>
                <c:pt idx="3535">
                  <c:v>0.28685733913046896</c:v>
                </c:pt>
                <c:pt idx="3536">
                  <c:v>0.30288653214999606</c:v>
                </c:pt>
                <c:pt idx="3537">
                  <c:v>0.29939100435960375</c:v>
                </c:pt>
                <c:pt idx="3538">
                  <c:v>0.30338264204582233</c:v>
                </c:pt>
                <c:pt idx="3539">
                  <c:v>0.31513028372507934</c:v>
                </c:pt>
                <c:pt idx="3540">
                  <c:v>0.32123980091073312</c:v>
                </c:pt>
                <c:pt idx="3541">
                  <c:v>0.32694055844305181</c:v>
                </c:pt>
                <c:pt idx="3542">
                  <c:v>0.34614806599011549</c:v>
                </c:pt>
                <c:pt idx="3543">
                  <c:v>0.3093631550567344</c:v>
                </c:pt>
                <c:pt idx="3544">
                  <c:v>0.29160829045488335</c:v>
                </c:pt>
                <c:pt idx="3545">
                  <c:v>0.27620324239656613</c:v>
                </c:pt>
                <c:pt idx="3546">
                  <c:v>0.28139802031938244</c:v>
                </c:pt>
                <c:pt idx="3547">
                  <c:v>0.29965001505309408</c:v>
                </c:pt>
                <c:pt idx="3548">
                  <c:v>0.3078385562929653</c:v>
                </c:pt>
                <c:pt idx="3549">
                  <c:v>0.29337630571569928</c:v>
                </c:pt>
                <c:pt idx="3550">
                  <c:v>0.28708632939962575</c:v>
                </c:pt>
                <c:pt idx="3551">
                  <c:v>0.30282990410104782</c:v>
                </c:pt>
                <c:pt idx="3552">
                  <c:v>0.31012486098626502</c:v>
                </c:pt>
                <c:pt idx="3553">
                  <c:v>0.31740676282346758</c:v>
                </c:pt>
                <c:pt idx="3554">
                  <c:v>0.32082421052914434</c:v>
                </c:pt>
                <c:pt idx="3555">
                  <c:v>0.323623747857122</c:v>
                </c:pt>
                <c:pt idx="3556">
                  <c:v>0.33775951197589738</c:v>
                </c:pt>
                <c:pt idx="3557">
                  <c:v>0.35425778794345186</c:v>
                </c:pt>
                <c:pt idx="3558">
                  <c:v>0.34842251053636453</c:v>
                </c:pt>
                <c:pt idx="3559">
                  <c:v>0.35019844915661347</c:v>
                </c:pt>
                <c:pt idx="3560">
                  <c:v>0.34460916367443462</c:v>
                </c:pt>
                <c:pt idx="3561">
                  <c:v>0.34815124245688978</c:v>
                </c:pt>
                <c:pt idx="3562">
                  <c:v>0.35841197127566993</c:v>
                </c:pt>
                <c:pt idx="3563">
                  <c:v>0.38199191003439648</c:v>
                </c:pt>
                <c:pt idx="3564">
                  <c:v>0.42657198490238057</c:v>
                </c:pt>
                <c:pt idx="3565">
                  <c:v>0.40718522399054979</c:v>
                </c:pt>
                <c:pt idx="3566">
                  <c:v>0.37330083641648226</c:v>
                </c:pt>
                <c:pt idx="3567">
                  <c:v>0.35796739968688929</c:v>
                </c:pt>
                <c:pt idx="3568">
                  <c:v>0.3558844265779566</c:v>
                </c:pt>
                <c:pt idx="3569">
                  <c:v>0.36545756087006254</c:v>
                </c:pt>
                <c:pt idx="3570">
                  <c:v>0.36968410794728523</c:v>
                </c:pt>
                <c:pt idx="3571">
                  <c:v>0.38268250238318702</c:v>
                </c:pt>
                <c:pt idx="3572">
                  <c:v>0.36823068180049079</c:v>
                </c:pt>
                <c:pt idx="3573">
                  <c:v>0.35308765051143487</c:v>
                </c:pt>
                <c:pt idx="3574">
                  <c:v>0.33965298857183335</c:v>
                </c:pt>
                <c:pt idx="3575">
                  <c:v>0.34898750394262246</c:v>
                </c:pt>
                <c:pt idx="3576">
                  <c:v>0.35322120756856812</c:v>
                </c:pt>
                <c:pt idx="3577">
                  <c:v>0.36517106131798327</c:v>
                </c:pt>
                <c:pt idx="3578">
                  <c:v>0.34100304643611246</c:v>
                </c:pt>
                <c:pt idx="3579">
                  <c:v>0.33584007416020434</c:v>
                </c:pt>
                <c:pt idx="3580">
                  <c:v>0.33140200180785362</c:v>
                </c:pt>
                <c:pt idx="3581">
                  <c:v>0.34236431785768673</c:v>
                </c:pt>
                <c:pt idx="3582">
                  <c:v>0.34840273286659906</c:v>
                </c:pt>
                <c:pt idx="3583">
                  <c:v>0.34836225183686409</c:v>
                </c:pt>
                <c:pt idx="3584">
                  <c:v>0.3388613998681973</c:v>
                </c:pt>
                <c:pt idx="3585">
                  <c:v>0.34295356817025313</c:v>
                </c:pt>
                <c:pt idx="3586">
                  <c:v>0.34026559768257769</c:v>
                </c:pt>
                <c:pt idx="3587">
                  <c:v>0.35755221986655439</c:v>
                </c:pt>
                <c:pt idx="3588">
                  <c:v>0.35296539532299853</c:v>
                </c:pt>
                <c:pt idx="3589">
                  <c:v>0.34452095321994536</c:v>
                </c:pt>
                <c:pt idx="3590">
                  <c:v>0.37005205824528886</c:v>
                </c:pt>
                <c:pt idx="3591">
                  <c:v>0.36257625209156075</c:v>
                </c:pt>
                <c:pt idx="3592">
                  <c:v>0.38249383034123285</c:v>
                </c:pt>
                <c:pt idx="3593">
                  <c:v>0.36235424769057145</c:v>
                </c:pt>
                <c:pt idx="3594">
                  <c:v>0.33733208503006118</c:v>
                </c:pt>
                <c:pt idx="3595">
                  <c:v>0.32678443776121568</c:v>
                </c:pt>
                <c:pt idx="3596">
                  <c:v>0.32968414323649098</c:v>
                </c:pt>
                <c:pt idx="3597">
                  <c:v>0.3453949095212363</c:v>
                </c:pt>
                <c:pt idx="3598">
                  <c:v>0.33232543869369113</c:v>
                </c:pt>
                <c:pt idx="3599">
                  <c:v>0.3335068601353699</c:v>
                </c:pt>
                <c:pt idx="3600">
                  <c:v>0.32177867171047048</c:v>
                </c:pt>
                <c:pt idx="3601">
                  <c:v>0.33280939296863377</c:v>
                </c:pt>
                <c:pt idx="3602">
                  <c:v>0.34303724461908658</c:v>
                </c:pt>
                <c:pt idx="3603">
                  <c:v>0.331580527285392</c:v>
                </c:pt>
                <c:pt idx="3604">
                  <c:v>0.33757093249331716</c:v>
                </c:pt>
                <c:pt idx="3605">
                  <c:v>0.35589657075511072</c:v>
                </c:pt>
                <c:pt idx="3606">
                  <c:v>0.3484253931643071</c:v>
                </c:pt>
                <c:pt idx="3607">
                  <c:v>0.36957193770044805</c:v>
                </c:pt>
                <c:pt idx="3608">
                  <c:v>0.36179287708833385</c:v>
                </c:pt>
                <c:pt idx="3609">
                  <c:v>0.33888930100782222</c:v>
                </c:pt>
                <c:pt idx="3610">
                  <c:v>0.34834335534667238</c:v>
                </c:pt>
                <c:pt idx="3611">
                  <c:v>0.36764242933079139</c:v>
                </c:pt>
                <c:pt idx="3612">
                  <c:v>0.36142206913085451</c:v>
                </c:pt>
                <c:pt idx="3613">
                  <c:v>0.38272760305558373</c:v>
                </c:pt>
                <c:pt idx="3614">
                  <c:v>0.40565467205208039</c:v>
                </c:pt>
                <c:pt idx="3615">
                  <c:v>0.45275722832695875</c:v>
                </c:pt>
                <c:pt idx="3616">
                  <c:v>0.4315282417321038</c:v>
                </c:pt>
                <c:pt idx="3617">
                  <c:v>0.42143409237596341</c:v>
                </c:pt>
                <c:pt idx="3618">
                  <c:v>0.42917831918331562</c:v>
                </c:pt>
                <c:pt idx="3619">
                  <c:v>0.44172848559572486</c:v>
                </c:pt>
                <c:pt idx="3620">
                  <c:v>0.42390597728347057</c:v>
                </c:pt>
                <c:pt idx="3621">
                  <c:v>0.41881074700776422</c:v>
                </c:pt>
                <c:pt idx="3622">
                  <c:v>0.41597097904313873</c:v>
                </c:pt>
                <c:pt idx="3623">
                  <c:v>0.42468788321637829</c:v>
                </c:pt>
                <c:pt idx="3624">
                  <c:v>0.42243746493977463</c:v>
                </c:pt>
                <c:pt idx="3625">
                  <c:v>0.41975392060847172</c:v>
                </c:pt>
                <c:pt idx="3626">
                  <c:v>0.42956928684418427</c:v>
                </c:pt>
                <c:pt idx="3627">
                  <c:v>0.42114278663264981</c:v>
                </c:pt>
                <c:pt idx="3628">
                  <c:v>0.42421420437548241</c:v>
                </c:pt>
                <c:pt idx="3629">
                  <c:v>0.42452300416449384</c:v>
                </c:pt>
                <c:pt idx="3630">
                  <c:v>0.41560049184621883</c:v>
                </c:pt>
                <c:pt idx="3631">
                  <c:v>0.40894019943982407</c:v>
                </c:pt>
                <c:pt idx="3632">
                  <c:v>0.41229728355907014</c:v>
                </c:pt>
                <c:pt idx="3633">
                  <c:v>0.40927291700636781</c:v>
                </c:pt>
                <c:pt idx="3634">
                  <c:v>0.40943065906593956</c:v>
                </c:pt>
                <c:pt idx="3635">
                  <c:v>0.42211775621795633</c:v>
                </c:pt>
                <c:pt idx="3636">
                  <c:v>0.42476094320345492</c:v>
                </c:pt>
                <c:pt idx="3637">
                  <c:v>0.50965583897035449</c:v>
                </c:pt>
                <c:pt idx="3638">
                  <c:v>0.49476823174212159</c:v>
                </c:pt>
                <c:pt idx="3639">
                  <c:v>0.50670723077246427</c:v>
                </c:pt>
                <c:pt idx="3640">
                  <c:v>0.50855799798155266</c:v>
                </c:pt>
                <c:pt idx="3641">
                  <c:v>0.50619233545030262</c:v>
                </c:pt>
                <c:pt idx="3642">
                  <c:v>0.51369554976372189</c:v>
                </c:pt>
                <c:pt idx="3643">
                  <c:v>0.48891015370762192</c:v>
                </c:pt>
                <c:pt idx="3644">
                  <c:v>0.58404905554164488</c:v>
                </c:pt>
                <c:pt idx="3645">
                  <c:v>0.40160402560373809</c:v>
                </c:pt>
                <c:pt idx="3646">
                  <c:v>0.34877349334867347</c:v>
                </c:pt>
                <c:pt idx="3647">
                  <c:v>0.29959492182654257</c:v>
                </c:pt>
                <c:pt idx="3648">
                  <c:v>0.25687681673169616</c:v>
                </c:pt>
                <c:pt idx="3649">
                  <c:v>0.21260571126288008</c:v>
                </c:pt>
                <c:pt idx="3650">
                  <c:v>0.18772846084422135</c:v>
                </c:pt>
                <c:pt idx="3651">
                  <c:v>0.18398606477974244</c:v>
                </c:pt>
                <c:pt idx="3652">
                  <c:v>0.20862376834530671</c:v>
                </c:pt>
                <c:pt idx="3653">
                  <c:v>0.2492480307092011</c:v>
                </c:pt>
                <c:pt idx="3654">
                  <c:v>0.28931225423247575</c:v>
                </c:pt>
                <c:pt idx="3655">
                  <c:v>0.3361906048133052</c:v>
                </c:pt>
                <c:pt idx="3656">
                  <c:v>0.38775064365361289</c:v>
                </c:pt>
                <c:pt idx="3657">
                  <c:v>0.43855071539687018</c:v>
                </c:pt>
                <c:pt idx="3658">
                  <c:v>0.48878314615725404</c:v>
                </c:pt>
                <c:pt idx="3659">
                  <c:v>0.35640255002016774</c:v>
                </c:pt>
                <c:pt idx="3660">
                  <c:v>0.30171709961556115</c:v>
                </c:pt>
                <c:pt idx="3661">
                  <c:v>0.25407053797183288</c:v>
                </c:pt>
                <c:pt idx="3662">
                  <c:v>0.20470079748525238</c:v>
                </c:pt>
                <c:pt idx="3663">
                  <c:v>0.17748924723298565</c:v>
                </c:pt>
                <c:pt idx="3664">
                  <c:v>0.16156046435577132</c:v>
                </c:pt>
                <c:pt idx="3665">
                  <c:v>0.17390434116124709</c:v>
                </c:pt>
                <c:pt idx="3666">
                  <c:v>0.21201274063406794</c:v>
                </c:pt>
                <c:pt idx="3667">
                  <c:v>0.2564647445092727</c:v>
                </c:pt>
                <c:pt idx="3668">
                  <c:v>0.30164561590686056</c:v>
                </c:pt>
                <c:pt idx="3669">
                  <c:v>0.35514575484198363</c:v>
                </c:pt>
                <c:pt idx="3670">
                  <c:v>0.40510843253233864</c:v>
                </c:pt>
                <c:pt idx="3671">
                  <c:v>0.46473600137881577</c:v>
                </c:pt>
                <c:pt idx="3672">
                  <c:v>0.32437129979976387</c:v>
                </c:pt>
                <c:pt idx="3673">
                  <c:v>0.26162885996171115</c:v>
                </c:pt>
                <c:pt idx="3674">
                  <c:v>0.20820215114298701</c:v>
                </c:pt>
                <c:pt idx="3675">
                  <c:v>0.1713079598851972</c:v>
                </c:pt>
                <c:pt idx="3676">
                  <c:v>0.1574107642068201</c:v>
                </c:pt>
                <c:pt idx="3677">
                  <c:v>0.16223091397251643</c:v>
                </c:pt>
                <c:pt idx="3678">
                  <c:v>0.18546444427042719</c:v>
                </c:pt>
                <c:pt idx="3679">
                  <c:v>0.21708663285852925</c:v>
                </c:pt>
                <c:pt idx="3680">
                  <c:v>0.26817084460372076</c:v>
                </c:pt>
                <c:pt idx="3681">
                  <c:v>0.32375481155166286</c:v>
                </c:pt>
                <c:pt idx="3682">
                  <c:v>0.37818175423252542</c:v>
                </c:pt>
                <c:pt idx="3683">
                  <c:v>0.43718848196642557</c:v>
                </c:pt>
                <c:pt idx="3684">
                  <c:v>0.28809303607445225</c:v>
                </c:pt>
                <c:pt idx="3685">
                  <c:v>0.23706441078555018</c:v>
                </c:pt>
                <c:pt idx="3686">
                  <c:v>0.19326955142526314</c:v>
                </c:pt>
                <c:pt idx="3687">
                  <c:v>0.16625510224857321</c:v>
                </c:pt>
                <c:pt idx="3688">
                  <c:v>0.16549228593484822</c:v>
                </c:pt>
                <c:pt idx="3689">
                  <c:v>0.17982815773779448</c:v>
                </c:pt>
                <c:pt idx="3690">
                  <c:v>0.20872249276998156</c:v>
                </c:pt>
                <c:pt idx="3691">
                  <c:v>0.25779884171278011</c:v>
                </c:pt>
                <c:pt idx="3692">
                  <c:v>0.30400151120069441</c:v>
                </c:pt>
                <c:pt idx="3693">
                  <c:v>0.36139138335800669</c:v>
                </c:pt>
                <c:pt idx="3694">
                  <c:v>0.42118587361215876</c:v>
                </c:pt>
                <c:pt idx="3695">
                  <c:v>0.27118954971841847</c:v>
                </c:pt>
                <c:pt idx="3696">
                  <c:v>0.22918459415394654</c:v>
                </c:pt>
                <c:pt idx="3697">
                  <c:v>0.18521361237774814</c:v>
                </c:pt>
                <c:pt idx="3698">
                  <c:v>0.1796977519347589</c:v>
                </c:pt>
                <c:pt idx="3699">
                  <c:v>0.19127131395905472</c:v>
                </c:pt>
                <c:pt idx="3700">
                  <c:v>0.21697678621289063</c:v>
                </c:pt>
                <c:pt idx="3701">
                  <c:v>0.25207969390329055</c:v>
                </c:pt>
                <c:pt idx="3702">
                  <c:v>0.29805485851717473</c:v>
                </c:pt>
                <c:pt idx="3703">
                  <c:v>0.34935182303628354</c:v>
                </c:pt>
                <c:pt idx="3704">
                  <c:v>0.40702845471851257</c:v>
                </c:pt>
                <c:pt idx="3705">
                  <c:v>0.2580358317210707</c:v>
                </c:pt>
                <c:pt idx="3706">
                  <c:v>0.221116812363924</c:v>
                </c:pt>
                <c:pt idx="3707">
                  <c:v>0.20831243676644995</c:v>
                </c:pt>
                <c:pt idx="3708">
                  <c:v>0.20680017301668574</c:v>
                </c:pt>
                <c:pt idx="3709">
                  <c:v>0.22393875003721275</c:v>
                </c:pt>
                <c:pt idx="3710">
                  <c:v>0.2567226365687314</c:v>
                </c:pt>
                <c:pt idx="3711">
                  <c:v>0.29953946630289963</c:v>
                </c:pt>
                <c:pt idx="3712">
                  <c:v>0.34753393285328338</c:v>
                </c:pt>
                <c:pt idx="3713">
                  <c:v>0.40523010666827863</c:v>
                </c:pt>
                <c:pt idx="3714">
                  <c:v>0.26455663830920351</c:v>
                </c:pt>
                <c:pt idx="3715">
                  <c:v>0.24317916314500465</c:v>
                </c:pt>
                <c:pt idx="3716">
                  <c:v>0.23943760258191116</c:v>
                </c:pt>
                <c:pt idx="3717">
                  <c:v>0.25026164321466604</c:v>
                </c:pt>
                <c:pt idx="3718">
                  <c:v>0.27318074315437935</c:v>
                </c:pt>
                <c:pt idx="3719">
                  <c:v>0.30690444872417366</c:v>
                </c:pt>
                <c:pt idx="3720">
                  <c:v>0.34593206770885576</c:v>
                </c:pt>
                <c:pt idx="3721">
                  <c:v>0.39790304145405075</c:v>
                </c:pt>
                <c:pt idx="3722">
                  <c:v>0.28177051015208487</c:v>
                </c:pt>
                <c:pt idx="3723">
                  <c:v>0.27786012919454572</c:v>
                </c:pt>
                <c:pt idx="3724">
                  <c:v>0.28142051380109123</c:v>
                </c:pt>
                <c:pt idx="3725">
                  <c:v>0.30465366406134819</c:v>
                </c:pt>
                <c:pt idx="3726">
                  <c:v>0.32776838349004089</c:v>
                </c:pt>
                <c:pt idx="3727">
                  <c:v>0.35278408967759733</c:v>
                </c:pt>
                <c:pt idx="3728">
                  <c:v>0.40173212222330301</c:v>
                </c:pt>
                <c:pt idx="3729">
                  <c:v>0.3198590944656674</c:v>
                </c:pt>
                <c:pt idx="3730">
                  <c:v>0.30923008350175873</c:v>
                </c:pt>
                <c:pt idx="3731">
                  <c:v>0.32763717102226053</c:v>
                </c:pt>
                <c:pt idx="3732">
                  <c:v>0.35493214913416882</c:v>
                </c:pt>
                <c:pt idx="3733">
                  <c:v>0.38112345145571247</c:v>
                </c:pt>
                <c:pt idx="3734">
                  <c:v>0.41132127252544448</c:v>
                </c:pt>
                <c:pt idx="3735">
                  <c:v>0.35995931439354445</c:v>
                </c:pt>
                <c:pt idx="3736">
                  <c:v>0.35892883230764561</c:v>
                </c:pt>
                <c:pt idx="3737">
                  <c:v>0.38683519749591655</c:v>
                </c:pt>
                <c:pt idx="3738">
                  <c:v>0.40850222402296943</c:v>
                </c:pt>
                <c:pt idx="3739">
                  <c:v>0.43850384992243274</c:v>
                </c:pt>
                <c:pt idx="3740">
                  <c:v>0.39990158991202707</c:v>
                </c:pt>
                <c:pt idx="3741">
                  <c:v>0.41658137602505141</c:v>
                </c:pt>
                <c:pt idx="3742">
                  <c:v>0.44496112350600958</c:v>
                </c:pt>
                <c:pt idx="3743">
                  <c:v>0.45983754926518916</c:v>
                </c:pt>
                <c:pt idx="3744">
                  <c:v>0.45817449389657705</c:v>
                </c:pt>
                <c:pt idx="3745">
                  <c:v>0.48065574361094887</c:v>
                </c:pt>
                <c:pt idx="3746">
                  <c:v>0.50121876304187385</c:v>
                </c:pt>
                <c:pt idx="3747">
                  <c:v>0.518695452721742</c:v>
                </c:pt>
                <c:pt idx="3748">
                  <c:v>0.53979566239664489</c:v>
                </c:pt>
                <c:pt idx="3749">
                  <c:v>0.58059877920396152</c:v>
                </c:pt>
                <c:pt idx="3750">
                  <c:v>0.32956084349532366</c:v>
                </c:pt>
                <c:pt idx="3751">
                  <c:v>0.27453478865522873</c:v>
                </c:pt>
                <c:pt idx="3752">
                  <c:v>0.22559591096376996</c:v>
                </c:pt>
                <c:pt idx="3753">
                  <c:v>0.18149991539826349</c:v>
                </c:pt>
                <c:pt idx="3754">
                  <c:v>0.15942214192574378</c:v>
                </c:pt>
                <c:pt idx="3755">
                  <c:v>0.14999994276276407</c:v>
                </c:pt>
                <c:pt idx="3756">
                  <c:v>0.17140686512170999</c:v>
                </c:pt>
                <c:pt idx="3757">
                  <c:v>0.20636689283352982</c:v>
                </c:pt>
                <c:pt idx="3758">
                  <c:v>0.25872778318370737</c:v>
                </c:pt>
                <c:pt idx="3759">
                  <c:v>0.30114721312161596</c:v>
                </c:pt>
                <c:pt idx="3760">
                  <c:v>0.357541156385762</c:v>
                </c:pt>
                <c:pt idx="3761">
                  <c:v>0.40821169902212473</c:v>
                </c:pt>
                <c:pt idx="3762">
                  <c:v>0.29196702930221763</c:v>
                </c:pt>
                <c:pt idx="3763">
                  <c:v>0.23773767304747251</c:v>
                </c:pt>
                <c:pt idx="3764">
                  <c:v>0.19040991154016451</c:v>
                </c:pt>
                <c:pt idx="3765">
                  <c:v>0.15761772666279139</c:v>
                </c:pt>
                <c:pt idx="3766">
                  <c:v>0.1431170812003959</c:v>
                </c:pt>
                <c:pt idx="3767">
                  <c:v>0.15431927273086687</c:v>
                </c:pt>
                <c:pt idx="3768">
                  <c:v>0.18696667275766332</c:v>
                </c:pt>
                <c:pt idx="3769">
                  <c:v>0.22923729300121032</c:v>
                </c:pt>
                <c:pt idx="3770">
                  <c:v>0.28229698364934341</c:v>
                </c:pt>
                <c:pt idx="3771">
                  <c:v>0.34065726819514053</c:v>
                </c:pt>
                <c:pt idx="3772">
                  <c:v>0.39407289035508031</c:v>
                </c:pt>
                <c:pt idx="3773">
                  <c:v>0.26499573557870049</c:v>
                </c:pt>
                <c:pt idx="3774">
                  <c:v>0.21566515893250715</c:v>
                </c:pt>
                <c:pt idx="3775">
                  <c:v>0.17926791863153779</c:v>
                </c:pt>
                <c:pt idx="3776">
                  <c:v>0.16202200644607156</c:v>
                </c:pt>
                <c:pt idx="3777">
                  <c:v>0.1595442796870703</c:v>
                </c:pt>
                <c:pt idx="3778">
                  <c:v>0.18868185197433451</c:v>
                </c:pt>
                <c:pt idx="3779">
                  <c:v>0.21825668307630641</c:v>
                </c:pt>
                <c:pt idx="3780">
                  <c:v>0.27220520276521376</c:v>
                </c:pt>
                <c:pt idx="3781">
                  <c:v>0.3235231419229061</c:v>
                </c:pt>
                <c:pt idx="3782">
                  <c:v>0.38149887327496157</c:v>
                </c:pt>
                <c:pt idx="3783">
                  <c:v>0.25004300513332778</c:v>
                </c:pt>
                <c:pt idx="3784">
                  <c:v>0.20992651087954473</c:v>
                </c:pt>
                <c:pt idx="3785">
                  <c:v>0.18955245620803929</c:v>
                </c:pt>
                <c:pt idx="3786">
                  <c:v>0.18252035033235314</c:v>
                </c:pt>
                <c:pt idx="3787">
                  <c:v>0.19561410125215417</c:v>
                </c:pt>
                <c:pt idx="3788">
                  <c:v>0.23012538351553635</c:v>
                </c:pt>
                <c:pt idx="3789">
                  <c:v>0.27224044774165845</c:v>
                </c:pt>
                <c:pt idx="3790">
                  <c:v>0.32562104230045419</c:v>
                </c:pt>
                <c:pt idx="3791">
                  <c:v>0.37004908243428059</c:v>
                </c:pt>
                <c:pt idx="3792">
                  <c:v>0.24408131806275879</c:v>
                </c:pt>
                <c:pt idx="3793">
                  <c:v>0.22410422439213651</c:v>
                </c:pt>
                <c:pt idx="3794">
                  <c:v>0.21016831527119884</c:v>
                </c:pt>
                <c:pt idx="3795">
                  <c:v>0.21931144763846344</c:v>
                </c:pt>
                <c:pt idx="3796">
                  <c:v>0.244657325553014</c:v>
                </c:pt>
                <c:pt idx="3797">
                  <c:v>0.27737853206465513</c:v>
                </c:pt>
                <c:pt idx="3798">
                  <c:v>0.31623833242130961</c:v>
                </c:pt>
                <c:pt idx="3799">
                  <c:v>0.36754735003949723</c:v>
                </c:pt>
                <c:pt idx="3800">
                  <c:v>0.2720912620826117</c:v>
                </c:pt>
                <c:pt idx="3801">
                  <c:v>0.25081246115185918</c:v>
                </c:pt>
                <c:pt idx="3802">
                  <c:v>0.24798336744591065</c:v>
                </c:pt>
                <c:pt idx="3803">
                  <c:v>0.27332992556163527</c:v>
                </c:pt>
                <c:pt idx="3804">
                  <c:v>0.30375952449688182</c:v>
                </c:pt>
                <c:pt idx="3805">
                  <c:v>0.33148597956333248</c:v>
                </c:pt>
                <c:pt idx="3806">
                  <c:v>0.37192177646422198</c:v>
                </c:pt>
                <c:pt idx="3807">
                  <c:v>0.28820014853640741</c:v>
                </c:pt>
                <c:pt idx="3808">
                  <c:v>0.29037194046785508</c:v>
                </c:pt>
                <c:pt idx="3809">
                  <c:v>0.29255955684017376</c:v>
                </c:pt>
                <c:pt idx="3810">
                  <c:v>0.31493392878960558</c:v>
                </c:pt>
                <c:pt idx="3811">
                  <c:v>0.34584334334762579</c:v>
                </c:pt>
                <c:pt idx="3812">
                  <c:v>0.38595002887515606</c:v>
                </c:pt>
                <c:pt idx="3813">
                  <c:v>0.33680141285942566</c:v>
                </c:pt>
                <c:pt idx="3814">
                  <c:v>0.33518168039830165</c:v>
                </c:pt>
                <c:pt idx="3815">
                  <c:v>0.34501985456438389</c:v>
                </c:pt>
                <c:pt idx="3816">
                  <c:v>0.37276938154761829</c:v>
                </c:pt>
                <c:pt idx="3817">
                  <c:v>0.39720083423375452</c:v>
                </c:pt>
                <c:pt idx="3818">
                  <c:v>0.37441124524531721</c:v>
                </c:pt>
                <c:pt idx="3819">
                  <c:v>0.38626498107972651</c:v>
                </c:pt>
                <c:pt idx="3820">
                  <c:v>0.40416236739152556</c:v>
                </c:pt>
                <c:pt idx="3821">
                  <c:v>0.43145080903162691</c:v>
                </c:pt>
                <c:pt idx="3822">
                  <c:v>0.42619744780482405</c:v>
                </c:pt>
                <c:pt idx="3823">
                  <c:v>0.43547732747256429</c:v>
                </c:pt>
                <c:pt idx="3824">
                  <c:v>0.46885902111688305</c:v>
                </c:pt>
                <c:pt idx="3825">
                  <c:v>0.48212209229395109</c:v>
                </c:pt>
                <c:pt idx="3826">
                  <c:v>0.49998086543639397</c:v>
                </c:pt>
                <c:pt idx="3827">
                  <c:v>0.53491027154166426</c:v>
                </c:pt>
                <c:pt idx="3828">
                  <c:v>0.27848095780367599</c:v>
                </c:pt>
                <c:pt idx="3829">
                  <c:v>0.2453973865194703</c:v>
                </c:pt>
                <c:pt idx="3830">
                  <c:v>0.20643427362992961</c:v>
                </c:pt>
                <c:pt idx="3831">
                  <c:v>0.18585824728933398</c:v>
                </c:pt>
                <c:pt idx="3832">
                  <c:v>0.18965982682440607</c:v>
                </c:pt>
                <c:pt idx="3833">
                  <c:v>0.1955610182237657</c:v>
                </c:pt>
                <c:pt idx="3834">
                  <c:v>0.22423136412026823</c:v>
                </c:pt>
                <c:pt idx="3835">
                  <c:v>0.2759937363451781</c:v>
                </c:pt>
                <c:pt idx="3836">
                  <c:v>0.32799507448331733</c:v>
                </c:pt>
                <c:pt idx="3837">
                  <c:v>0.3771029898216971</c:v>
                </c:pt>
                <c:pt idx="3838">
                  <c:v>0.26259502451382488</c:v>
                </c:pt>
                <c:pt idx="3839">
                  <c:v>0.22245168139545068</c:v>
                </c:pt>
                <c:pt idx="3840">
                  <c:v>0.20529620800024961</c:v>
                </c:pt>
                <c:pt idx="3841">
                  <c:v>0.18690282056264129</c:v>
                </c:pt>
                <c:pt idx="3842">
                  <c:v>0.19917339417764834</c:v>
                </c:pt>
                <c:pt idx="3843">
                  <c:v>0.22122696076154558</c:v>
                </c:pt>
                <c:pt idx="3844">
                  <c:v>0.25925433427197353</c:v>
                </c:pt>
                <c:pt idx="3845">
                  <c:v>0.30833780844214886</c:v>
                </c:pt>
                <c:pt idx="3846">
                  <c:v>0.35828172055641883</c:v>
                </c:pt>
                <c:pt idx="3847">
                  <c:v>0.25254572154503263</c:v>
                </c:pt>
                <c:pt idx="3848">
                  <c:v>0.22704636150136581</c:v>
                </c:pt>
                <c:pt idx="3849">
                  <c:v>0.2203105155683085</c:v>
                </c:pt>
                <c:pt idx="3850">
                  <c:v>0.21984572370057309</c:v>
                </c:pt>
                <c:pt idx="3851">
                  <c:v>0.24578549761433877</c:v>
                </c:pt>
                <c:pt idx="3852">
                  <c:v>0.27282666004564815</c:v>
                </c:pt>
                <c:pt idx="3853">
                  <c:v>0.30655275513244074</c:v>
                </c:pt>
                <c:pt idx="3854">
                  <c:v>0.34947545584562767</c:v>
                </c:pt>
                <c:pt idx="3855">
                  <c:v>0.26555006496502287</c:v>
                </c:pt>
                <c:pt idx="3856">
                  <c:v>0.24586469117948262</c:v>
                </c:pt>
                <c:pt idx="3857">
                  <c:v>0.25110964083932341</c:v>
                </c:pt>
                <c:pt idx="3858">
                  <c:v>0.26422801482460301</c:v>
                </c:pt>
                <c:pt idx="3859">
                  <c:v>0.28725771930965927</c:v>
                </c:pt>
                <c:pt idx="3860">
                  <c:v>0.32736368089766854</c:v>
                </c:pt>
                <c:pt idx="3861">
                  <c:v>0.35848740186743133</c:v>
                </c:pt>
                <c:pt idx="3862">
                  <c:v>0.28228157907185158</c:v>
                </c:pt>
                <c:pt idx="3863">
                  <c:v>0.28247651528690909</c:v>
                </c:pt>
                <c:pt idx="3864">
                  <c:v>0.28764850437839717</c:v>
                </c:pt>
                <c:pt idx="3865">
                  <c:v>0.31156407449896406</c:v>
                </c:pt>
                <c:pt idx="3866">
                  <c:v>0.34810398377956098</c:v>
                </c:pt>
                <c:pt idx="3867">
                  <c:v>0.37903647227563453</c:v>
                </c:pt>
                <c:pt idx="3868">
                  <c:v>0.32227950481982726</c:v>
                </c:pt>
                <c:pt idx="3869">
                  <c:v>0.32372995183362319</c:v>
                </c:pt>
                <c:pt idx="3870">
                  <c:v>0.34095021310860263</c:v>
                </c:pt>
                <c:pt idx="3871">
                  <c:v>0.36159522532487642</c:v>
                </c:pt>
                <c:pt idx="3872">
                  <c:v>0.38891579947327903</c:v>
                </c:pt>
                <c:pt idx="3873">
                  <c:v>0.36191841846294048</c:v>
                </c:pt>
                <c:pt idx="3874">
                  <c:v>0.37663938043365963</c:v>
                </c:pt>
                <c:pt idx="3875">
                  <c:v>0.38576319563838402</c:v>
                </c:pt>
                <c:pt idx="3876">
                  <c:v>0.41384436012647852</c:v>
                </c:pt>
                <c:pt idx="3877">
                  <c:v>0.40696990205196748</c:v>
                </c:pt>
                <c:pt idx="3878">
                  <c:v>0.42667778489896957</c:v>
                </c:pt>
                <c:pt idx="3879">
                  <c:v>0.44400608223718763</c:v>
                </c:pt>
                <c:pt idx="3880">
                  <c:v>0.46548317218283275</c:v>
                </c:pt>
                <c:pt idx="3881">
                  <c:v>0.48322723603850415</c:v>
                </c:pt>
                <c:pt idx="3882">
                  <c:v>0.51529988499731783</c:v>
                </c:pt>
                <c:pt idx="3883">
                  <c:v>0.29886383218303658</c:v>
                </c:pt>
                <c:pt idx="3884">
                  <c:v>0.26793010160489361</c:v>
                </c:pt>
                <c:pt idx="3885">
                  <c:v>0.25426801491437878</c:v>
                </c:pt>
                <c:pt idx="3886">
                  <c:v>0.25998932883145898</c:v>
                </c:pt>
                <c:pt idx="3887">
                  <c:v>0.27089175412807176</c:v>
                </c:pt>
                <c:pt idx="3888">
                  <c:v>0.28790249619838049</c:v>
                </c:pt>
                <c:pt idx="3889">
                  <c:v>0.316501468723968</c:v>
                </c:pt>
                <c:pt idx="3890">
                  <c:v>0.36191627196554266</c:v>
                </c:pt>
                <c:pt idx="3891">
                  <c:v>0.30764273236469819</c:v>
                </c:pt>
                <c:pt idx="3892">
                  <c:v>0.28379260325866973</c:v>
                </c:pt>
                <c:pt idx="3893">
                  <c:v>0.26130368634938206</c:v>
                </c:pt>
                <c:pt idx="3894">
                  <c:v>0.27954411618334785</c:v>
                </c:pt>
                <c:pt idx="3895">
                  <c:v>0.29019219271205898</c:v>
                </c:pt>
                <c:pt idx="3896">
                  <c:v>0.31626536356724033</c:v>
                </c:pt>
                <c:pt idx="3897">
                  <c:v>0.35566385024818903</c:v>
                </c:pt>
                <c:pt idx="3898">
                  <c:v>0.31732832442827252</c:v>
                </c:pt>
                <c:pt idx="3899">
                  <c:v>0.30335450695434529</c:v>
                </c:pt>
                <c:pt idx="3900">
                  <c:v>0.30044696393651327</c:v>
                </c:pt>
                <c:pt idx="3901">
                  <c:v>0.31644209424122405</c:v>
                </c:pt>
                <c:pt idx="3902">
                  <c:v>0.33298886161847863</c:v>
                </c:pt>
                <c:pt idx="3903">
                  <c:v>0.36380760033008497</c:v>
                </c:pt>
                <c:pt idx="3904">
                  <c:v>0.33147071993165156</c:v>
                </c:pt>
                <c:pt idx="3905">
                  <c:v>0.33309715692603215</c:v>
                </c:pt>
                <c:pt idx="3906">
                  <c:v>0.34053210089284747</c:v>
                </c:pt>
                <c:pt idx="3907">
                  <c:v>0.36310640532811789</c:v>
                </c:pt>
                <c:pt idx="3908">
                  <c:v>0.38469131804961787</c:v>
                </c:pt>
                <c:pt idx="3909">
                  <c:v>0.37346440998489472</c:v>
                </c:pt>
                <c:pt idx="3910">
                  <c:v>0.37639504417408531</c:v>
                </c:pt>
                <c:pt idx="3911">
                  <c:v>0.38887559291789042</c:v>
                </c:pt>
                <c:pt idx="3912">
                  <c:v>0.41706475013061128</c:v>
                </c:pt>
                <c:pt idx="3913">
                  <c:v>0.4094221022649327</c:v>
                </c:pt>
                <c:pt idx="3914">
                  <c:v>0.42086336828424376</c:v>
                </c:pt>
                <c:pt idx="3915">
                  <c:v>0.44094382452440106</c:v>
                </c:pt>
                <c:pt idx="3916">
                  <c:v>0.45484606523846693</c:v>
                </c:pt>
                <c:pt idx="3917">
                  <c:v>0.46819294268227374</c:v>
                </c:pt>
                <c:pt idx="3918">
                  <c:v>0.51462732133549149</c:v>
                </c:pt>
                <c:pt idx="3919">
                  <c:v>0.36326196923442167</c:v>
                </c:pt>
                <c:pt idx="3920">
                  <c:v>0.34423502281637752</c:v>
                </c:pt>
                <c:pt idx="3921">
                  <c:v>0.34608773310203356</c:v>
                </c:pt>
                <c:pt idx="3922">
                  <c:v>0.35162095012300432</c:v>
                </c:pt>
                <c:pt idx="3923">
                  <c:v>0.36118667844994468</c:v>
                </c:pt>
                <c:pt idx="3924">
                  <c:v>0.39311004463497001</c:v>
                </c:pt>
                <c:pt idx="3925">
                  <c:v>0.36964758330204095</c:v>
                </c:pt>
                <c:pt idx="3926">
                  <c:v>0.35669036625737505</c:v>
                </c:pt>
                <c:pt idx="3927">
                  <c:v>0.37342745216997075</c:v>
                </c:pt>
                <c:pt idx="3928">
                  <c:v>0.37776618179528265</c:v>
                </c:pt>
                <c:pt idx="3929">
                  <c:v>0.39787047967504874</c:v>
                </c:pt>
                <c:pt idx="3930">
                  <c:v>0.39398194504754747</c:v>
                </c:pt>
                <c:pt idx="3931">
                  <c:v>0.39777304175626149</c:v>
                </c:pt>
                <c:pt idx="3932">
                  <c:v>0.40441024970701411</c:v>
                </c:pt>
                <c:pt idx="3933">
                  <c:v>0.42025088297294877</c:v>
                </c:pt>
                <c:pt idx="3934">
                  <c:v>0.42839898562475565</c:v>
                </c:pt>
                <c:pt idx="3935">
                  <c:v>0.43596190492607034</c:v>
                </c:pt>
                <c:pt idx="3936">
                  <c:v>0.45284728890839521</c:v>
                </c:pt>
                <c:pt idx="3937">
                  <c:v>0.47120384733426635</c:v>
                </c:pt>
                <c:pt idx="3938">
                  <c:v>0.48551200580617104</c:v>
                </c:pt>
                <c:pt idx="3939">
                  <c:v>0.51414586630223802</c:v>
                </c:pt>
                <c:pt idx="3940">
                  <c:v>0.43747697084114234</c:v>
                </c:pt>
                <c:pt idx="3941">
                  <c:v>0.43134667140205485</c:v>
                </c:pt>
                <c:pt idx="3942">
                  <c:v>0.43483583224471856</c:v>
                </c:pt>
                <c:pt idx="3943">
                  <c:v>0.45296206162132524</c:v>
                </c:pt>
                <c:pt idx="3944">
                  <c:v>0.458814232020619</c:v>
                </c:pt>
                <c:pt idx="3945">
                  <c:v>0.47238072200023895</c:v>
                </c:pt>
                <c:pt idx="3946">
                  <c:v>0.47581625393746263</c:v>
                </c:pt>
                <c:pt idx="3947">
                  <c:v>0.49853724129145993</c:v>
                </c:pt>
                <c:pt idx="3948">
                  <c:v>0.51312425436573061</c:v>
                </c:pt>
                <c:pt idx="3949">
                  <c:v>0.53066524511377722</c:v>
                </c:pt>
                <c:pt idx="3950">
                  <c:v>0.54761536258656252</c:v>
                </c:pt>
                <c:pt idx="3951">
                  <c:v>0.54906482790967903</c:v>
                </c:pt>
                <c:pt idx="3952">
                  <c:v>0.58403328049293002</c:v>
                </c:pt>
                <c:pt idx="3953">
                  <c:v>0.37402128537634205</c:v>
                </c:pt>
                <c:pt idx="3954">
                  <c:v>0.3216005514869873</c:v>
                </c:pt>
                <c:pt idx="3955">
                  <c:v>0.26700404141642675</c:v>
                </c:pt>
                <c:pt idx="3956">
                  <c:v>0.21401280263139233</c:v>
                </c:pt>
                <c:pt idx="3957">
                  <c:v>0.18278149042036151</c:v>
                </c:pt>
                <c:pt idx="3958">
                  <c:v>0.17251425502453932</c:v>
                </c:pt>
                <c:pt idx="3959">
                  <c:v>0.18478850120258761</c:v>
                </c:pt>
                <c:pt idx="3960">
                  <c:v>0.21365475358001618</c:v>
                </c:pt>
                <c:pt idx="3961">
                  <c:v>0.25521837320451857</c:v>
                </c:pt>
                <c:pt idx="3962">
                  <c:v>0.30581195508790238</c:v>
                </c:pt>
                <c:pt idx="3963">
                  <c:v>0.35024753469648284</c:v>
                </c:pt>
                <c:pt idx="3964">
                  <c:v>0.4127641968039113</c:v>
                </c:pt>
                <c:pt idx="3965">
                  <c:v>0.32263327159857758</c:v>
                </c:pt>
                <c:pt idx="3966">
                  <c:v>0.26970229148388425</c:v>
                </c:pt>
                <c:pt idx="3967">
                  <c:v>0.21243998793372398</c:v>
                </c:pt>
                <c:pt idx="3968">
                  <c:v>0.17063232077121171</c:v>
                </c:pt>
                <c:pt idx="3969">
                  <c:v>0.15432908501106146</c:v>
                </c:pt>
                <c:pt idx="3970">
                  <c:v>0.15373535535705019</c:v>
                </c:pt>
                <c:pt idx="3971">
                  <c:v>0.18994726687193797</c:v>
                </c:pt>
                <c:pt idx="3972">
                  <c:v>0.23279856352158568</c:v>
                </c:pt>
                <c:pt idx="3973">
                  <c:v>0.27201843675942672</c:v>
                </c:pt>
                <c:pt idx="3974">
                  <c:v>0.32341256875402324</c:v>
                </c:pt>
                <c:pt idx="3975">
                  <c:v>0.3865030071221307</c:v>
                </c:pt>
                <c:pt idx="3976">
                  <c:v>0.28315622945659591</c:v>
                </c:pt>
                <c:pt idx="3977">
                  <c:v>0.23053320521210052</c:v>
                </c:pt>
                <c:pt idx="3978">
                  <c:v>0.17894433136469345</c:v>
                </c:pt>
                <c:pt idx="3979">
                  <c:v>0.15242553082789723</c:v>
                </c:pt>
                <c:pt idx="3980">
                  <c:v>0.14829028282255408</c:v>
                </c:pt>
                <c:pt idx="3981">
                  <c:v>0.17052634463238636</c:v>
                </c:pt>
                <c:pt idx="3982">
                  <c:v>0.20177539114598098</c:v>
                </c:pt>
                <c:pt idx="3983">
                  <c:v>0.24651308372791947</c:v>
                </c:pt>
                <c:pt idx="3984">
                  <c:v>0.29768712375596351</c:v>
                </c:pt>
                <c:pt idx="3985">
                  <c:v>0.35108197933925767</c:v>
                </c:pt>
                <c:pt idx="3986">
                  <c:v>0.25238619341288082</c:v>
                </c:pt>
                <c:pt idx="3987">
                  <c:v>0.19702750604246555</c:v>
                </c:pt>
                <c:pt idx="3988">
                  <c:v>0.16686625060776894</c:v>
                </c:pt>
                <c:pt idx="3989">
                  <c:v>0.16120750159443231</c:v>
                </c:pt>
                <c:pt idx="3990">
                  <c:v>0.17001325840045212</c:v>
                </c:pt>
                <c:pt idx="3991">
                  <c:v>0.1953818004255039</c:v>
                </c:pt>
                <c:pt idx="3992">
                  <c:v>0.23651418763082255</c:v>
                </c:pt>
                <c:pt idx="3993">
                  <c:v>0.28648205121634396</c:v>
                </c:pt>
                <c:pt idx="3994">
                  <c:v>0.33840813915222068</c:v>
                </c:pt>
                <c:pt idx="3995">
                  <c:v>0.23267380312381869</c:v>
                </c:pt>
                <c:pt idx="3996">
                  <c:v>0.19604388113047566</c:v>
                </c:pt>
                <c:pt idx="3997">
                  <c:v>0.17668638506380185</c:v>
                </c:pt>
                <c:pt idx="3998">
                  <c:v>0.17747329023858827</c:v>
                </c:pt>
                <c:pt idx="3999">
                  <c:v>0.20189118082780633</c:v>
                </c:pt>
                <c:pt idx="4000">
                  <c:v>0.24031528089887866</c:v>
                </c:pt>
                <c:pt idx="4001">
                  <c:v>0.28599515714950829</c:v>
                </c:pt>
                <c:pt idx="4002">
                  <c:v>0.33451860519747867</c:v>
                </c:pt>
                <c:pt idx="4003">
                  <c:v>0.22865131400033878</c:v>
                </c:pt>
                <c:pt idx="4004">
                  <c:v>0.20658943177461708</c:v>
                </c:pt>
                <c:pt idx="4005">
                  <c:v>0.20062319282858176</c:v>
                </c:pt>
                <c:pt idx="4006">
                  <c:v>0.21426224154754614</c:v>
                </c:pt>
                <c:pt idx="4007">
                  <c:v>0.2460248736222419</c:v>
                </c:pt>
                <c:pt idx="4008">
                  <c:v>0.28955471733248794</c:v>
                </c:pt>
                <c:pt idx="4009">
                  <c:v>0.33314607652599193</c:v>
                </c:pt>
                <c:pt idx="4010">
                  <c:v>0.24245723977368216</c:v>
                </c:pt>
                <c:pt idx="4011">
                  <c:v>0.22830771511638703</c:v>
                </c:pt>
                <c:pt idx="4012">
                  <c:v>0.2451014122476689</c:v>
                </c:pt>
                <c:pt idx="4013">
                  <c:v>0.26503307741968163</c:v>
                </c:pt>
                <c:pt idx="4014">
                  <c:v>0.29838598396119353</c:v>
                </c:pt>
                <c:pt idx="4015">
                  <c:v>0.33942223285836892</c:v>
                </c:pt>
                <c:pt idx="4016">
                  <c:v>0.26994131114646036</c:v>
                </c:pt>
                <c:pt idx="4017">
                  <c:v>0.27690902301150055</c:v>
                </c:pt>
                <c:pt idx="4018">
                  <c:v>0.29594588171496294</c:v>
                </c:pt>
                <c:pt idx="4019">
                  <c:v>0.32076088188298746</c:v>
                </c:pt>
                <c:pt idx="4020">
                  <c:v>0.35233986631960423</c:v>
                </c:pt>
                <c:pt idx="4021">
                  <c:v>0.32117751725569477</c:v>
                </c:pt>
                <c:pt idx="4022">
                  <c:v>0.33011830242257734</c:v>
                </c:pt>
                <c:pt idx="4023">
                  <c:v>0.35684201378571689</c:v>
                </c:pt>
                <c:pt idx="4024">
                  <c:v>0.37871564874374775</c:v>
                </c:pt>
                <c:pt idx="4025">
                  <c:v>0.37330413451076616</c:v>
                </c:pt>
                <c:pt idx="4026">
                  <c:v>0.38187393937586256</c:v>
                </c:pt>
                <c:pt idx="4027">
                  <c:v>0.41430064385557053</c:v>
                </c:pt>
                <c:pt idx="4028">
                  <c:v>0.42652275992607391</c:v>
                </c:pt>
                <c:pt idx="4029">
                  <c:v>0.4430346096280009</c:v>
                </c:pt>
                <c:pt idx="4030">
                  <c:v>0.48071783470565954</c:v>
                </c:pt>
                <c:pt idx="4031">
                  <c:v>0.29423170674279708</c:v>
                </c:pt>
                <c:pt idx="4032">
                  <c:v>0.23502319041474307</c:v>
                </c:pt>
                <c:pt idx="4033">
                  <c:v>0.18725315173004464</c:v>
                </c:pt>
                <c:pt idx="4034">
                  <c:v>0.14780308741019921</c:v>
                </c:pt>
                <c:pt idx="4035">
                  <c:v>0.13582117347189815</c:v>
                </c:pt>
                <c:pt idx="4036">
                  <c:v>0.15545868264531126</c:v>
                </c:pt>
                <c:pt idx="4037">
                  <c:v>0.18747737685320143</c:v>
                </c:pt>
                <c:pt idx="4038">
                  <c:v>0.23182017948415279</c:v>
                </c:pt>
                <c:pt idx="4039">
                  <c:v>0.28144458623719837</c:v>
                </c:pt>
                <c:pt idx="4040">
                  <c:v>0.33447818035504584</c:v>
                </c:pt>
                <c:pt idx="4041">
                  <c:v>0.25255950002752181</c:v>
                </c:pt>
                <c:pt idx="4042">
                  <c:v>0.20201343237613489</c:v>
                </c:pt>
                <c:pt idx="4043">
                  <c:v>0.15769022315194947</c:v>
                </c:pt>
                <c:pt idx="4044">
                  <c:v>0.13856115506681332</c:v>
                </c:pt>
                <c:pt idx="4045">
                  <c:v>0.15253038476055902</c:v>
                </c:pt>
                <c:pt idx="4046">
                  <c:v>0.17285156297766546</c:v>
                </c:pt>
                <c:pt idx="4047">
                  <c:v>0.20800674073868342</c:v>
                </c:pt>
                <c:pt idx="4048">
                  <c:v>0.25101480796866071</c:v>
                </c:pt>
                <c:pt idx="4049">
                  <c:v>0.31128088547415356</c:v>
                </c:pt>
                <c:pt idx="4050">
                  <c:v>0.22244120106527099</c:v>
                </c:pt>
                <c:pt idx="4051">
                  <c:v>0.17227311462336647</c:v>
                </c:pt>
                <c:pt idx="4052">
                  <c:v>0.15259991636770742</c:v>
                </c:pt>
                <c:pt idx="4053">
                  <c:v>0.15914178442884808</c:v>
                </c:pt>
                <c:pt idx="4054">
                  <c:v>0.17882513464154304</c:v>
                </c:pt>
                <c:pt idx="4055">
                  <c:v>0.21581314107588634</c:v>
                </c:pt>
                <c:pt idx="4056">
                  <c:v>0.2548553055950995</c:v>
                </c:pt>
                <c:pt idx="4057">
                  <c:v>0.30527617320264344</c:v>
                </c:pt>
                <c:pt idx="4058">
                  <c:v>0.2080811786577903</c:v>
                </c:pt>
                <c:pt idx="4059">
                  <c:v>0.18345308890090939</c:v>
                </c:pt>
                <c:pt idx="4060">
                  <c:v>0.17807257200366955</c:v>
                </c:pt>
                <c:pt idx="4061">
                  <c:v>0.19142342308777804</c:v>
                </c:pt>
                <c:pt idx="4062">
                  <c:v>0.22739957587437187</c:v>
                </c:pt>
                <c:pt idx="4063">
                  <c:v>0.2560555515368601</c:v>
                </c:pt>
                <c:pt idx="4064">
                  <c:v>0.29876333713374414</c:v>
                </c:pt>
                <c:pt idx="4065">
                  <c:v>0.21971554429681328</c:v>
                </c:pt>
                <c:pt idx="4066">
                  <c:v>0.20437653218077489</c:v>
                </c:pt>
                <c:pt idx="4067">
                  <c:v>0.21855746351670025</c:v>
                </c:pt>
                <c:pt idx="4068">
                  <c:v>0.23225121899516621</c:v>
                </c:pt>
                <c:pt idx="4069">
                  <c:v>0.27131005134399588</c:v>
                </c:pt>
                <c:pt idx="4070">
                  <c:v>0.30824728050341887</c:v>
                </c:pt>
                <c:pt idx="4071">
                  <c:v>0.24289683038555454</c:v>
                </c:pt>
                <c:pt idx="4072">
                  <c:v>0.25114250109934178</c:v>
                </c:pt>
                <c:pt idx="4073">
                  <c:v>0.25846526061067632</c:v>
                </c:pt>
                <c:pt idx="4074">
                  <c:v>0.28389198144970518</c:v>
                </c:pt>
                <c:pt idx="4075">
                  <c:v>0.31544814259034881</c:v>
                </c:pt>
                <c:pt idx="4076">
                  <c:v>0.29074302098056748</c:v>
                </c:pt>
                <c:pt idx="4077">
                  <c:v>0.29574993478363876</c:v>
                </c:pt>
                <c:pt idx="4078">
                  <c:v>0.31000997266455776</c:v>
                </c:pt>
                <c:pt idx="4079">
                  <c:v>0.34539768641048596</c:v>
                </c:pt>
                <c:pt idx="4080">
                  <c:v>0.34222234043410005</c:v>
                </c:pt>
                <c:pt idx="4081">
                  <c:v>0.35490806803912189</c:v>
                </c:pt>
                <c:pt idx="4082">
                  <c:v>0.37114900712441168</c:v>
                </c:pt>
                <c:pt idx="4083">
                  <c:v>0.40253652872352097</c:v>
                </c:pt>
                <c:pt idx="4084">
                  <c:v>0.4090949026532904</c:v>
                </c:pt>
                <c:pt idx="4085">
                  <c:v>0.44854731200714948</c:v>
                </c:pt>
                <c:pt idx="4086">
                  <c:v>0.24461935239165866</c:v>
                </c:pt>
                <c:pt idx="4087">
                  <c:v>0.21082642719843614</c:v>
                </c:pt>
                <c:pt idx="4088">
                  <c:v>0.19596129441149746</c:v>
                </c:pt>
                <c:pt idx="4089">
                  <c:v>0.1884650137052577</c:v>
                </c:pt>
                <c:pt idx="4090">
                  <c:v>0.19700981671200513</c:v>
                </c:pt>
                <c:pt idx="4091">
                  <c:v>0.22267725539082228</c:v>
                </c:pt>
                <c:pt idx="4092">
                  <c:v>0.25967813140061446</c:v>
                </c:pt>
                <c:pt idx="4093">
                  <c:v>0.30331955907857999</c:v>
                </c:pt>
                <c:pt idx="4094">
                  <c:v>0.2259802559130164</c:v>
                </c:pt>
                <c:pt idx="4095">
                  <c:v>0.20200506836192744</c:v>
                </c:pt>
                <c:pt idx="4096">
                  <c:v>0.19404906713844916</c:v>
                </c:pt>
                <c:pt idx="4097">
                  <c:v>0.21230575480902081</c:v>
                </c:pt>
                <c:pt idx="4098">
                  <c:v>0.22501359143025601</c:v>
                </c:pt>
                <c:pt idx="4099">
                  <c:v>0.25545090375285717</c:v>
                </c:pt>
                <c:pt idx="4100">
                  <c:v>0.2934941702263465</c:v>
                </c:pt>
                <c:pt idx="4101">
                  <c:v>0.23222693779386194</c:v>
                </c:pt>
                <c:pt idx="4102">
                  <c:v>0.22196554267724933</c:v>
                </c:pt>
                <c:pt idx="4103">
                  <c:v>0.22832859746372369</c:v>
                </c:pt>
                <c:pt idx="4104">
                  <c:v>0.2478389259293059</c:v>
                </c:pt>
                <c:pt idx="4105">
                  <c:v>0.27370009902624037</c:v>
                </c:pt>
                <c:pt idx="4106">
                  <c:v>0.30202609206915954</c:v>
                </c:pt>
                <c:pt idx="4107">
                  <c:v>0.25175006891865559</c:v>
                </c:pt>
                <c:pt idx="4108">
                  <c:v>0.25498086522821595</c:v>
                </c:pt>
                <c:pt idx="4109">
                  <c:v>0.26861432574295208</c:v>
                </c:pt>
                <c:pt idx="4110">
                  <c:v>0.29203258314293601</c:v>
                </c:pt>
                <c:pt idx="4111">
                  <c:v>0.30759903639560005</c:v>
                </c:pt>
                <c:pt idx="4112">
                  <c:v>0.28340311506519766</c:v>
                </c:pt>
                <c:pt idx="4113">
                  <c:v>0.30096598603620617</c:v>
                </c:pt>
                <c:pt idx="4114">
                  <c:v>0.31456382934607729</c:v>
                </c:pt>
                <c:pt idx="4115">
                  <c:v>0.33050151182673604</c:v>
                </c:pt>
                <c:pt idx="4116">
                  <c:v>0.33285913099199949</c:v>
                </c:pt>
                <c:pt idx="4117">
                  <c:v>0.34353111781603252</c:v>
                </c:pt>
                <c:pt idx="4118">
                  <c:v>0.36164692388182562</c:v>
                </c:pt>
                <c:pt idx="4119">
                  <c:v>0.38531419162991742</c:v>
                </c:pt>
                <c:pt idx="4120">
                  <c:v>0.4036080606273984</c:v>
                </c:pt>
                <c:pt idx="4121">
                  <c:v>0.43121611894486245</c:v>
                </c:pt>
                <c:pt idx="4122">
                  <c:v>0.28219577695121423</c:v>
                </c:pt>
                <c:pt idx="4123">
                  <c:v>0.26950008972363371</c:v>
                </c:pt>
                <c:pt idx="4124">
                  <c:v>0.26415100443856954</c:v>
                </c:pt>
                <c:pt idx="4125">
                  <c:v>0.26955964971457647</c:v>
                </c:pt>
                <c:pt idx="4126">
                  <c:v>0.29684768101793813</c:v>
                </c:pt>
                <c:pt idx="4127">
                  <c:v>0.3233677295337265</c:v>
                </c:pt>
                <c:pt idx="4128">
                  <c:v>0.29634384789590573</c:v>
                </c:pt>
                <c:pt idx="4129">
                  <c:v>0.28383179630549815</c:v>
                </c:pt>
                <c:pt idx="4130">
                  <c:v>0.28704433181942912</c:v>
                </c:pt>
                <c:pt idx="4131">
                  <c:v>0.30558376693997769</c:v>
                </c:pt>
                <c:pt idx="4132">
                  <c:v>0.3283726664211648</c:v>
                </c:pt>
                <c:pt idx="4133">
                  <c:v>0.30696721838408836</c:v>
                </c:pt>
                <c:pt idx="4134">
                  <c:v>0.31689129714558817</c:v>
                </c:pt>
                <c:pt idx="4135">
                  <c:v>0.32783858129962296</c:v>
                </c:pt>
                <c:pt idx="4136">
                  <c:v>0.34563560319247344</c:v>
                </c:pt>
                <c:pt idx="4137">
                  <c:v>0.33396822699627204</c:v>
                </c:pt>
                <c:pt idx="4138">
                  <c:v>0.35004367584389806</c:v>
                </c:pt>
                <c:pt idx="4139">
                  <c:v>0.37022238972107058</c:v>
                </c:pt>
                <c:pt idx="4140">
                  <c:v>0.38382443897966168</c:v>
                </c:pt>
                <c:pt idx="4141">
                  <c:v>0.40535102413948598</c:v>
                </c:pt>
                <c:pt idx="4142">
                  <c:v>0.43677313403246654</c:v>
                </c:pt>
                <c:pt idx="4143">
                  <c:v>0.36480847107210357</c:v>
                </c:pt>
                <c:pt idx="4144">
                  <c:v>0.35971849412112222</c:v>
                </c:pt>
                <c:pt idx="4145">
                  <c:v>0.36088620844189379</c:v>
                </c:pt>
                <c:pt idx="4146">
                  <c:v>0.3801769513481319</c:v>
                </c:pt>
                <c:pt idx="4147">
                  <c:v>0.38791038434719782</c:v>
                </c:pt>
                <c:pt idx="4148">
                  <c:v>0.39054476731790322</c:v>
                </c:pt>
                <c:pt idx="4149">
                  <c:v>0.40624470816060443</c:v>
                </c:pt>
                <c:pt idx="4150">
                  <c:v>0.41342067978226016</c:v>
                </c:pt>
                <c:pt idx="4151">
                  <c:v>0.42446716988935806</c:v>
                </c:pt>
                <c:pt idx="4152">
                  <c:v>0.44760082203834184</c:v>
                </c:pt>
                <c:pt idx="4153">
                  <c:v>0.46882722075217753</c:v>
                </c:pt>
                <c:pt idx="4154">
                  <c:v>0.48035992364226399</c:v>
                </c:pt>
                <c:pt idx="4155">
                  <c:v>0.49505705803433431</c:v>
                </c:pt>
                <c:pt idx="4156">
                  <c:v>0.35043449706602514</c:v>
                </c:pt>
                <c:pt idx="4157">
                  <c:v>0.305049033683364</c:v>
                </c:pt>
                <c:pt idx="4158">
                  <c:v>0.25912065040097021</c:v>
                </c:pt>
                <c:pt idx="4159">
                  <c:v>0.22531304077430692</c:v>
                </c:pt>
                <c:pt idx="4160">
                  <c:v>0.2088019226753195</c:v>
                </c:pt>
                <c:pt idx="4161">
                  <c:v>0.21167092370675666</c:v>
                </c:pt>
                <c:pt idx="4162">
                  <c:v>0.23777888475082554</c:v>
                </c:pt>
                <c:pt idx="4163">
                  <c:v>0.28013901735997759</c:v>
                </c:pt>
                <c:pt idx="4164">
                  <c:v>0.31969685217603971</c:v>
                </c:pt>
                <c:pt idx="4165">
                  <c:v>0.357755253235714</c:v>
                </c:pt>
                <c:pt idx="4166">
                  <c:v>0.30399325666251897</c:v>
                </c:pt>
                <c:pt idx="4167">
                  <c:v>0.26253920248354135</c:v>
                </c:pt>
                <c:pt idx="4168">
                  <c:v>0.22397700558028966</c:v>
                </c:pt>
                <c:pt idx="4169">
                  <c:v>0.20044046810285554</c:v>
                </c:pt>
                <c:pt idx="4170">
                  <c:v>0.19791859765975284</c:v>
                </c:pt>
                <c:pt idx="4171">
                  <c:v>0.21129981915123697</c:v>
                </c:pt>
                <c:pt idx="4172">
                  <c:v>0.2578899649884403</c:v>
                </c:pt>
                <c:pt idx="4173">
                  <c:v>0.28886318432683478</c:v>
                </c:pt>
                <c:pt idx="4174">
                  <c:v>0.33033038700842421</c:v>
                </c:pt>
                <c:pt idx="4175">
                  <c:v>0.26538969962829295</c:v>
                </c:pt>
                <c:pt idx="4176">
                  <c:v>0.22975961260171074</c:v>
                </c:pt>
                <c:pt idx="4177">
                  <c:v>0.20131231428278928</c:v>
                </c:pt>
                <c:pt idx="4178">
                  <c:v>0.18916213764747036</c:v>
                </c:pt>
                <c:pt idx="4179">
                  <c:v>0.20667489597405586</c:v>
                </c:pt>
                <c:pt idx="4180">
                  <c:v>0.23627904884484918</c:v>
                </c:pt>
                <c:pt idx="4181">
                  <c:v>0.27236010919801856</c:v>
                </c:pt>
                <c:pt idx="4182">
                  <c:v>0.30853697160898852</c:v>
                </c:pt>
                <c:pt idx="4183">
                  <c:v>0.2375095215952987</c:v>
                </c:pt>
                <c:pt idx="4184">
                  <c:v>0.21268204511128452</c:v>
                </c:pt>
                <c:pt idx="4185">
                  <c:v>0.19467948010833513</c:v>
                </c:pt>
                <c:pt idx="4186">
                  <c:v>0.20465024446366264</c:v>
                </c:pt>
                <c:pt idx="4187">
                  <c:v>0.22197029777999422</c:v>
                </c:pt>
                <c:pt idx="4188">
                  <c:v>0.2606564366988775</c:v>
                </c:pt>
                <c:pt idx="4189">
                  <c:v>0.29277040967064272</c:v>
                </c:pt>
                <c:pt idx="4190">
                  <c:v>0.23563574014710609</c:v>
                </c:pt>
                <c:pt idx="4191">
                  <c:v>0.21347122913253846</c:v>
                </c:pt>
                <c:pt idx="4192">
                  <c:v>0.21714265442233005</c:v>
                </c:pt>
                <c:pt idx="4193">
                  <c:v>0.22682728796731766</c:v>
                </c:pt>
                <c:pt idx="4194">
                  <c:v>0.26121172029344608</c:v>
                </c:pt>
                <c:pt idx="4195">
                  <c:v>0.28826538067687313</c:v>
                </c:pt>
                <c:pt idx="4196">
                  <c:v>0.24546372558655216</c:v>
                </c:pt>
                <c:pt idx="4197">
                  <c:v>0.23874067640406382</c:v>
                </c:pt>
                <c:pt idx="4198">
                  <c:v>0.24836372879486301</c:v>
                </c:pt>
                <c:pt idx="4199">
                  <c:v>0.26862142821879686</c:v>
                </c:pt>
                <c:pt idx="4200">
                  <c:v>0.29718627096770023</c:v>
                </c:pt>
                <c:pt idx="4201">
                  <c:v>0.26911728646839217</c:v>
                </c:pt>
                <c:pt idx="4202">
                  <c:v>0.26683663146788072</c:v>
                </c:pt>
                <c:pt idx="4203">
                  <c:v>0.28018868815386577</c:v>
                </c:pt>
                <c:pt idx="4204">
                  <c:v>0.30755000773674768</c:v>
                </c:pt>
                <c:pt idx="4205">
                  <c:v>0.29432490528694366</c:v>
                </c:pt>
                <c:pt idx="4206">
                  <c:v>0.30421839728328948</c:v>
                </c:pt>
                <c:pt idx="4207">
                  <c:v>0.32399098846176599</c:v>
                </c:pt>
                <c:pt idx="4208">
                  <c:v>0.34059420094192783</c:v>
                </c:pt>
                <c:pt idx="4209">
                  <c:v>0.35521673853304137</c:v>
                </c:pt>
                <c:pt idx="4210">
                  <c:v>0.39970086123261606</c:v>
                </c:pt>
                <c:pt idx="4211">
                  <c:v>0.26796364508695003</c:v>
                </c:pt>
                <c:pt idx="4212">
                  <c:v>0.22667558066968541</c:v>
                </c:pt>
                <c:pt idx="4213">
                  <c:v>0.19981414557597299</c:v>
                </c:pt>
                <c:pt idx="4214">
                  <c:v>0.1810708036849813</c:v>
                </c:pt>
                <c:pt idx="4215">
                  <c:v>0.19598770332341653</c:v>
                </c:pt>
                <c:pt idx="4216">
                  <c:v>0.22153920107990599</c:v>
                </c:pt>
                <c:pt idx="4217">
                  <c:v>0.25483768715520849</c:v>
                </c:pt>
                <c:pt idx="4218">
                  <c:v>0.29709827216928852</c:v>
                </c:pt>
                <c:pt idx="4219">
                  <c:v>0.23562513923536166</c:v>
                </c:pt>
                <c:pt idx="4220">
                  <c:v>0.21126240471284063</c:v>
                </c:pt>
                <c:pt idx="4221">
                  <c:v>0.18627955969325294</c:v>
                </c:pt>
                <c:pt idx="4222">
                  <c:v>0.19223639193080455</c:v>
                </c:pt>
                <c:pt idx="4223">
                  <c:v>0.21245223679697078</c:v>
                </c:pt>
                <c:pt idx="4224">
                  <c:v>0.23711274677869909</c:v>
                </c:pt>
                <c:pt idx="4225">
                  <c:v>0.26858008635749586</c:v>
                </c:pt>
                <c:pt idx="4226">
                  <c:v>0.22651383316340912</c:v>
                </c:pt>
                <c:pt idx="4227">
                  <c:v>0.2038013276824957</c:v>
                </c:pt>
                <c:pt idx="4228">
                  <c:v>0.19595443384103639</c:v>
                </c:pt>
                <c:pt idx="4229">
                  <c:v>0.20691880155128706</c:v>
                </c:pt>
                <c:pt idx="4230">
                  <c:v>0.23472427879004876</c:v>
                </c:pt>
                <c:pt idx="4231">
                  <c:v>0.27038152687766281</c:v>
                </c:pt>
                <c:pt idx="4232">
                  <c:v>0.22443810632035088</c:v>
                </c:pt>
                <c:pt idx="4233">
                  <c:v>0.21548597951002924</c:v>
                </c:pt>
                <c:pt idx="4234">
                  <c:v>0.21979721124614482</c:v>
                </c:pt>
                <c:pt idx="4235">
                  <c:v>0.23671689467019075</c:v>
                </c:pt>
                <c:pt idx="4236">
                  <c:v>0.26731585971131855</c:v>
                </c:pt>
                <c:pt idx="4237">
                  <c:v>0.23971310285419856</c:v>
                </c:pt>
                <c:pt idx="4238">
                  <c:v>0.24629541453720005</c:v>
                </c:pt>
                <c:pt idx="4239">
                  <c:v>0.25960960289326662</c:v>
                </c:pt>
                <c:pt idx="4240">
                  <c:v>0.27705014760813151</c:v>
                </c:pt>
                <c:pt idx="4241">
                  <c:v>0.27692758164189835</c:v>
                </c:pt>
                <c:pt idx="4242">
                  <c:v>0.28593753794062993</c:v>
                </c:pt>
                <c:pt idx="4243">
                  <c:v>0.30414103014184324</c:v>
                </c:pt>
                <c:pt idx="4244">
                  <c:v>0.31657502087987499</c:v>
                </c:pt>
                <c:pt idx="4245">
                  <c:v>0.32665516805601369</c:v>
                </c:pt>
                <c:pt idx="4246">
                  <c:v>0.36413929796726663</c:v>
                </c:pt>
                <c:pt idx="4247">
                  <c:v>0.2551461510752171</c:v>
                </c:pt>
                <c:pt idx="4248">
                  <c:v>0.22837620434388484</c:v>
                </c:pt>
                <c:pt idx="4249">
                  <c:v>0.22856458614529984</c:v>
                </c:pt>
                <c:pt idx="4250">
                  <c:v>0.22432349126612472</c:v>
                </c:pt>
                <c:pt idx="4251">
                  <c:v>0.2457643183278635</c:v>
                </c:pt>
                <c:pt idx="4252">
                  <c:v>0.27368325767091983</c:v>
                </c:pt>
                <c:pt idx="4253">
                  <c:v>0.24464443090691645</c:v>
                </c:pt>
                <c:pt idx="4254">
                  <c:v>0.24015427730310268</c:v>
                </c:pt>
                <c:pt idx="4255">
                  <c:v>0.23784035336438469</c:v>
                </c:pt>
                <c:pt idx="4256">
                  <c:v>0.2498239682652188</c:v>
                </c:pt>
                <c:pt idx="4257">
                  <c:v>0.26870137898796331</c:v>
                </c:pt>
                <c:pt idx="4258">
                  <c:v>0.2524455053215271</c:v>
                </c:pt>
                <c:pt idx="4259">
                  <c:v>0.25544851488288778</c:v>
                </c:pt>
                <c:pt idx="4260">
                  <c:v>0.27323619769860708</c:v>
                </c:pt>
                <c:pt idx="4261">
                  <c:v>0.28567120731676887</c:v>
                </c:pt>
                <c:pt idx="4262">
                  <c:v>0.27598506046683058</c:v>
                </c:pt>
                <c:pt idx="4263">
                  <c:v>0.30514415817187412</c:v>
                </c:pt>
                <c:pt idx="4264">
                  <c:v>0.30924788290485461</c:v>
                </c:pt>
                <c:pt idx="4265">
                  <c:v>0.32796686030950406</c:v>
                </c:pt>
                <c:pt idx="4266">
                  <c:v>0.34570833205743901</c:v>
                </c:pt>
                <c:pt idx="4267">
                  <c:v>0.37110217887690045</c:v>
                </c:pt>
                <c:pt idx="4268">
                  <c:v>0.3055122520975142</c:v>
                </c:pt>
                <c:pt idx="4269">
                  <c:v>0.29804624423729864</c:v>
                </c:pt>
                <c:pt idx="4270">
                  <c:v>0.31108477769309451</c:v>
                </c:pt>
                <c:pt idx="4271">
                  <c:v>0.31279110662067966</c:v>
                </c:pt>
                <c:pt idx="4272">
                  <c:v>0.31585312840874868</c:v>
                </c:pt>
                <c:pt idx="4273">
                  <c:v>0.33132751257986204</c:v>
                </c:pt>
                <c:pt idx="4274">
                  <c:v>0.33496920759806148</c:v>
                </c:pt>
                <c:pt idx="4275">
                  <c:v>0.33976119671031846</c:v>
                </c:pt>
                <c:pt idx="4276">
                  <c:v>0.35197207844836376</c:v>
                </c:pt>
                <c:pt idx="4277">
                  <c:v>0.37262417813689153</c:v>
                </c:pt>
                <c:pt idx="4278">
                  <c:v>0.39520181096029061</c:v>
                </c:pt>
                <c:pt idx="4279">
                  <c:v>0.39863204046184242</c:v>
                </c:pt>
                <c:pt idx="4280">
                  <c:v>0.41265326280920789</c:v>
                </c:pt>
                <c:pt idx="4281">
                  <c:v>0.36475251702062694</c:v>
                </c:pt>
                <c:pt idx="4282">
                  <c:v>0.31120703701625052</c:v>
                </c:pt>
                <c:pt idx="4283">
                  <c:v>0.28351176188594529</c:v>
                </c:pt>
                <c:pt idx="4284">
                  <c:v>0.26857795653167083</c:v>
                </c:pt>
                <c:pt idx="4285">
                  <c:v>0.27529237810183282</c:v>
                </c:pt>
                <c:pt idx="4286">
                  <c:v>0.2836674999179829</c:v>
                </c:pt>
                <c:pt idx="4287">
                  <c:v>0.31301225437381097</c:v>
                </c:pt>
                <c:pt idx="4288">
                  <c:v>0.35318958325411032</c:v>
                </c:pt>
                <c:pt idx="4289">
                  <c:v>0.315359259360529</c:v>
                </c:pt>
                <c:pt idx="4290">
                  <c:v>0.28197232997864008</c:v>
                </c:pt>
                <c:pt idx="4291">
                  <c:v>0.26554898096493096</c:v>
                </c:pt>
                <c:pt idx="4292">
                  <c:v>0.26483931407571371</c:v>
                </c:pt>
                <c:pt idx="4293">
                  <c:v>0.26518938373762557</c:v>
                </c:pt>
                <c:pt idx="4294">
                  <c:v>0.29237485231826232</c:v>
                </c:pt>
                <c:pt idx="4295">
                  <c:v>0.32429957796017073</c:v>
                </c:pt>
                <c:pt idx="4296">
                  <c:v>0.28373482486971913</c:v>
                </c:pt>
                <c:pt idx="4297">
                  <c:v>0.26954089065626796</c:v>
                </c:pt>
                <c:pt idx="4298">
                  <c:v>0.25423602352713948</c:v>
                </c:pt>
                <c:pt idx="4299">
                  <c:v>0.2582404867971424</c:v>
                </c:pt>
                <c:pt idx="4300">
                  <c:v>0.27986750660831961</c:v>
                </c:pt>
                <c:pt idx="4301">
                  <c:v>0.31332249798195955</c:v>
                </c:pt>
                <c:pt idx="4302">
                  <c:v>0.28090793928508395</c:v>
                </c:pt>
                <c:pt idx="4303">
                  <c:v>0.27304778602015167</c:v>
                </c:pt>
                <c:pt idx="4304">
                  <c:v>0.26340004585902399</c:v>
                </c:pt>
                <c:pt idx="4305">
                  <c:v>0.26947421666638549</c:v>
                </c:pt>
                <c:pt idx="4306">
                  <c:v>0.30513146091607268</c:v>
                </c:pt>
                <c:pt idx="4307">
                  <c:v>0.28572797564262498</c:v>
                </c:pt>
                <c:pt idx="4308">
                  <c:v>0.27608140927155489</c:v>
                </c:pt>
                <c:pt idx="4309">
                  <c:v>0.28172876080464437</c:v>
                </c:pt>
                <c:pt idx="4310">
                  <c:v>0.29811068331151036</c:v>
                </c:pt>
                <c:pt idx="4311">
                  <c:v>0.30185146515252637</c:v>
                </c:pt>
                <c:pt idx="4312">
                  <c:v>0.30122758324730636</c:v>
                </c:pt>
                <c:pt idx="4313">
                  <c:v>0.31146791983215838</c:v>
                </c:pt>
                <c:pt idx="4314">
                  <c:v>0.32098893253975813</c:v>
                </c:pt>
                <c:pt idx="4315">
                  <c:v>0.33291875416592598</c:v>
                </c:pt>
                <c:pt idx="4316">
                  <c:v>0.36229006549931242</c:v>
                </c:pt>
                <c:pt idx="4317">
                  <c:v>0.29628473150732137</c:v>
                </c:pt>
                <c:pt idx="4318">
                  <c:v>0.26516108884814704</c:v>
                </c:pt>
                <c:pt idx="4319">
                  <c:v>0.25474090620520906</c:v>
                </c:pt>
                <c:pt idx="4320">
                  <c:v>0.25135697336969898</c:v>
                </c:pt>
                <c:pt idx="4321">
                  <c:v>0.27152153761626918</c:v>
                </c:pt>
                <c:pt idx="4322">
                  <c:v>0.29530144915518752</c:v>
                </c:pt>
                <c:pt idx="4323">
                  <c:v>0.27635454947499882</c:v>
                </c:pt>
                <c:pt idx="4324">
                  <c:v>0.25758016585997368</c:v>
                </c:pt>
                <c:pt idx="4325">
                  <c:v>0.25334298567797564</c:v>
                </c:pt>
                <c:pt idx="4326">
                  <c:v>0.26446587573663471</c:v>
                </c:pt>
                <c:pt idx="4327">
                  <c:v>0.29289617518246347</c:v>
                </c:pt>
                <c:pt idx="4328">
                  <c:v>0.27848190714521426</c:v>
                </c:pt>
                <c:pt idx="4329">
                  <c:v>0.26637295833866359</c:v>
                </c:pt>
                <c:pt idx="4330">
                  <c:v>0.27067622411602654</c:v>
                </c:pt>
                <c:pt idx="4331">
                  <c:v>0.292441442916195</c:v>
                </c:pt>
                <c:pt idx="4332">
                  <c:v>0.2826566512076587</c:v>
                </c:pt>
                <c:pt idx="4333">
                  <c:v>0.28828418918882548</c:v>
                </c:pt>
                <c:pt idx="4334">
                  <c:v>0.30511476337076271</c:v>
                </c:pt>
                <c:pt idx="4335">
                  <c:v>0.30941695167424976</c:v>
                </c:pt>
                <c:pt idx="4336">
                  <c:v>0.31798426124330748</c:v>
                </c:pt>
                <c:pt idx="4337">
                  <c:v>0.33294514096129468</c:v>
                </c:pt>
                <c:pt idx="4338">
                  <c:v>0.30440689825660083</c:v>
                </c:pt>
                <c:pt idx="4339">
                  <c:v>0.28858765543570719</c:v>
                </c:pt>
                <c:pt idx="4340">
                  <c:v>0.28271644869063906</c:v>
                </c:pt>
                <c:pt idx="4341">
                  <c:v>0.29440286694681905</c:v>
                </c:pt>
                <c:pt idx="4342">
                  <c:v>0.30544898253800357</c:v>
                </c:pt>
                <c:pt idx="4343">
                  <c:v>0.29870360986759392</c:v>
                </c:pt>
                <c:pt idx="4344">
                  <c:v>0.30108664226353099</c:v>
                </c:pt>
                <c:pt idx="4345">
                  <c:v>0.31867731234266961</c:v>
                </c:pt>
                <c:pt idx="4346">
                  <c:v>0.32875957606241135</c:v>
                </c:pt>
                <c:pt idx="4347">
                  <c:v>0.34645829861829114</c:v>
                </c:pt>
                <c:pt idx="4348">
                  <c:v>0.35759228247855956</c:v>
                </c:pt>
                <c:pt idx="4349">
                  <c:v>0.35691821834453652</c:v>
                </c:pt>
                <c:pt idx="4350">
                  <c:v>0.37079953564296986</c:v>
                </c:pt>
                <c:pt idx="4351">
                  <c:v>0.37646308990900312</c:v>
                </c:pt>
                <c:pt idx="4352">
                  <c:v>0.35694538753471594</c:v>
                </c:pt>
                <c:pt idx="4353">
                  <c:v>0.33342460991413025</c:v>
                </c:pt>
                <c:pt idx="4354">
                  <c:v>0.34796026034591598</c:v>
                </c:pt>
                <c:pt idx="4355">
                  <c:v>0.35441065851777864</c:v>
                </c:pt>
                <c:pt idx="4356">
                  <c:v>0.36667189718105542</c:v>
                </c:pt>
                <c:pt idx="4357">
                  <c:v>0.35164255585836912</c:v>
                </c:pt>
                <c:pt idx="4358">
                  <c:v>0.34137564029301526</c:v>
                </c:pt>
                <c:pt idx="4359">
                  <c:v>0.33553253170110109</c:v>
                </c:pt>
                <c:pt idx="4360">
                  <c:v>0.33914000014632295</c:v>
                </c:pt>
                <c:pt idx="4361">
                  <c:v>0.35526064612284181</c:v>
                </c:pt>
                <c:pt idx="4362">
                  <c:v>0.34460517411319103</c:v>
                </c:pt>
                <c:pt idx="4363">
                  <c:v>0.336534892759774</c:v>
                </c:pt>
                <c:pt idx="4364">
                  <c:v>0.34894086825965731</c:v>
                </c:pt>
                <c:pt idx="4365">
                  <c:v>0.34334189622266198</c:v>
                </c:pt>
                <c:pt idx="4366">
                  <c:v>0.35607892408020891</c:v>
                </c:pt>
                <c:pt idx="4367">
                  <c:v>0.34831451243682254</c:v>
                </c:pt>
                <c:pt idx="4368">
                  <c:v>0.34607596411215358</c:v>
                </c:pt>
                <c:pt idx="4369">
                  <c:v>0.36197566407362514</c:v>
                </c:pt>
                <c:pt idx="4370">
                  <c:v>0.34925783017822143</c:v>
                </c:pt>
                <c:pt idx="4371">
                  <c:v>0.36252256762253987</c:v>
                </c:pt>
                <c:pt idx="4372">
                  <c:v>0.33740905560785484</c:v>
                </c:pt>
                <c:pt idx="4373">
                  <c:v>0.33518334893983903</c:v>
                </c:pt>
                <c:pt idx="4374">
                  <c:v>0.32655972177183523</c:v>
                </c:pt>
                <c:pt idx="4375">
                  <c:v>0.33773970159470768</c:v>
                </c:pt>
                <c:pt idx="4376">
                  <c:v>0.3313762766123296</c:v>
                </c:pt>
                <c:pt idx="4377">
                  <c:v>0.33320816034898293</c:v>
                </c:pt>
                <c:pt idx="4378">
                  <c:v>0.3407455485090729</c:v>
                </c:pt>
                <c:pt idx="4379">
                  <c:v>0.346670797405352</c:v>
                </c:pt>
                <c:pt idx="4380">
                  <c:v>0.34697515875021967</c:v>
                </c:pt>
                <c:pt idx="4381">
                  <c:v>0.36007688254830006</c:v>
                </c:pt>
                <c:pt idx="4382">
                  <c:v>0.35854566696027135</c:v>
                </c:pt>
                <c:pt idx="4383">
                  <c:v>0.35984961875455257</c:v>
                </c:pt>
                <c:pt idx="4384">
                  <c:v>0.36482796573020781</c:v>
                </c:pt>
                <c:pt idx="4385">
                  <c:v>0.42720003654291494</c:v>
                </c:pt>
                <c:pt idx="4386">
                  <c:v>0.42277134070894373</c:v>
                </c:pt>
                <c:pt idx="4387">
                  <c:v>0.42296329782043562</c:v>
                </c:pt>
                <c:pt idx="4388">
                  <c:v>0.43609515859137638</c:v>
                </c:pt>
                <c:pt idx="4389">
                  <c:v>0.43222781225390206</c:v>
                </c:pt>
                <c:pt idx="4390">
                  <c:v>0.4222596054486023</c:v>
                </c:pt>
                <c:pt idx="4391">
                  <c:v>0.43300521111638224</c:v>
                </c:pt>
                <c:pt idx="4392">
                  <c:v>0.42962520642238466</c:v>
                </c:pt>
                <c:pt idx="4393">
                  <c:v>0.42229701625978988</c:v>
                </c:pt>
                <c:pt idx="4394">
                  <c:v>0.41665950034747468</c:v>
                </c:pt>
                <c:pt idx="4395">
                  <c:v>0.41722617946026652</c:v>
                </c:pt>
                <c:pt idx="4396">
                  <c:v>0.41207467331064329</c:v>
                </c:pt>
                <c:pt idx="4397">
                  <c:v>0.42158559162818499</c:v>
                </c:pt>
                <c:pt idx="4398">
                  <c:v>0.51304514990688865</c:v>
                </c:pt>
                <c:pt idx="4399">
                  <c:v>0.51016877509912328</c:v>
                </c:pt>
                <c:pt idx="4400">
                  <c:v>0.50766878593357756</c:v>
                </c:pt>
                <c:pt idx="4401">
                  <c:v>0.36163097745774486</c:v>
                </c:pt>
                <c:pt idx="4402">
                  <c:v>0.30294637136075275</c:v>
                </c:pt>
                <c:pt idx="4403">
                  <c:v>0.25427646428539852</c:v>
                </c:pt>
                <c:pt idx="4404">
                  <c:v>0.21081611001011602</c:v>
                </c:pt>
                <c:pt idx="4405">
                  <c:v>0.17958028505436818</c:v>
                </c:pt>
                <c:pt idx="4406">
                  <c:v>0.16044195973016562</c:v>
                </c:pt>
                <c:pt idx="4407">
                  <c:v>0.17377333804656958</c:v>
                </c:pt>
                <c:pt idx="4408">
                  <c:v>0.21236921881167037</c:v>
                </c:pt>
                <c:pt idx="4409">
                  <c:v>0.25022604975298757</c:v>
                </c:pt>
                <c:pt idx="4410">
                  <c:v>0.2973156009975888</c:v>
                </c:pt>
                <c:pt idx="4411">
                  <c:v>0.34664684476669683</c:v>
                </c:pt>
                <c:pt idx="4412">
                  <c:v>0.39655306282608538</c:v>
                </c:pt>
                <c:pt idx="4413">
                  <c:v>0.44872090622657845</c:v>
                </c:pt>
                <c:pt idx="4414">
                  <c:v>0.32099202636869384</c:v>
                </c:pt>
                <c:pt idx="4415">
                  <c:v>0.26262063538719493</c:v>
                </c:pt>
                <c:pt idx="4416">
                  <c:v>0.20814784483676485</c:v>
                </c:pt>
                <c:pt idx="4417">
                  <c:v>0.17112499001442227</c:v>
                </c:pt>
                <c:pt idx="4418">
                  <c:v>0.14438275656616595</c:v>
                </c:pt>
                <c:pt idx="4419">
                  <c:v>0.15120878956370465</c:v>
                </c:pt>
                <c:pt idx="4420">
                  <c:v>0.17547563185902204</c:v>
                </c:pt>
                <c:pt idx="4421">
                  <c:v>0.2168722272711574</c:v>
                </c:pt>
                <c:pt idx="4422">
                  <c:v>0.26189148046372845</c:v>
                </c:pt>
                <c:pt idx="4423">
                  <c:v>0.31370842957254919</c:v>
                </c:pt>
                <c:pt idx="4424">
                  <c:v>0.36502880701448226</c:v>
                </c:pt>
                <c:pt idx="4425">
                  <c:v>0.4233229100874849</c:v>
                </c:pt>
                <c:pt idx="4426">
                  <c:v>0.28263218326418782</c:v>
                </c:pt>
                <c:pt idx="4427">
                  <c:v>0.22698935134528941</c:v>
                </c:pt>
                <c:pt idx="4428">
                  <c:v>0.17313810214302894</c:v>
                </c:pt>
                <c:pt idx="4429">
                  <c:v>0.14575653226282848</c:v>
                </c:pt>
                <c:pt idx="4430">
                  <c:v>0.14294942155577051</c:v>
                </c:pt>
                <c:pt idx="4431">
                  <c:v>0.15912526002211358</c:v>
                </c:pt>
                <c:pt idx="4432">
                  <c:v>0.18957817952603717</c:v>
                </c:pt>
                <c:pt idx="4433">
                  <c:v>0.23702767177324802</c:v>
                </c:pt>
                <c:pt idx="4434">
                  <c:v>0.2882302251663571</c:v>
                </c:pt>
                <c:pt idx="4435">
                  <c:v>0.34390073253124687</c:v>
                </c:pt>
                <c:pt idx="4436">
                  <c:v>0.40580001338526639</c:v>
                </c:pt>
                <c:pt idx="4437">
                  <c:v>0.25680692445415376</c:v>
                </c:pt>
                <c:pt idx="4438">
                  <c:v>0.20399006713585432</c:v>
                </c:pt>
                <c:pt idx="4439">
                  <c:v>0.1718549584514486</c:v>
                </c:pt>
                <c:pt idx="4440">
                  <c:v>0.14772808101680557</c:v>
                </c:pt>
                <c:pt idx="4441">
                  <c:v>0.15816379241745349</c:v>
                </c:pt>
                <c:pt idx="4442">
                  <c:v>0.18734870032966411</c:v>
                </c:pt>
                <c:pt idx="4443">
                  <c:v>0.22790146296319591</c:v>
                </c:pt>
                <c:pt idx="4444">
                  <c:v>0.27581899196466519</c:v>
                </c:pt>
                <c:pt idx="4445">
                  <c:v>0.34016276362122655</c:v>
                </c:pt>
                <c:pt idx="4446">
                  <c:v>0.39151809568870921</c:v>
                </c:pt>
                <c:pt idx="4447">
                  <c:v>0.24000728360579249</c:v>
                </c:pt>
                <c:pt idx="4448">
                  <c:v>0.19756614241801218</c:v>
                </c:pt>
                <c:pt idx="4449">
                  <c:v>0.17739029389066774</c:v>
                </c:pt>
                <c:pt idx="4450">
                  <c:v>0.16973753144680392</c:v>
                </c:pt>
                <c:pt idx="4451">
                  <c:v>0.19035990588455309</c:v>
                </c:pt>
                <c:pt idx="4452">
                  <c:v>0.23118695951593482</c:v>
                </c:pt>
                <c:pt idx="4453">
                  <c:v>0.27802765127692686</c:v>
                </c:pt>
                <c:pt idx="4454">
                  <c:v>0.32983400434051702</c:v>
                </c:pt>
                <c:pt idx="4455">
                  <c:v>0.37615679983052286</c:v>
                </c:pt>
                <c:pt idx="4456">
                  <c:v>0.23186840121603769</c:v>
                </c:pt>
                <c:pt idx="4457">
                  <c:v>0.21056312180667902</c:v>
                </c:pt>
                <c:pt idx="4458">
                  <c:v>0.20496052799160003</c:v>
                </c:pt>
                <c:pt idx="4459">
                  <c:v>0.22098586549992394</c:v>
                </c:pt>
                <c:pt idx="4460">
                  <c:v>0.24292456814754715</c:v>
                </c:pt>
                <c:pt idx="4461">
                  <c:v>0.28026343723312008</c:v>
                </c:pt>
                <c:pt idx="4462">
                  <c:v>0.33082602248824888</c:v>
                </c:pt>
                <c:pt idx="4463">
                  <c:v>0.38014719614313508</c:v>
                </c:pt>
                <c:pt idx="4464">
                  <c:v>0.24825855527682972</c:v>
                </c:pt>
                <c:pt idx="4465">
                  <c:v>0.25099971820136791</c:v>
                </c:pt>
                <c:pt idx="4466">
                  <c:v>0.24945448126482805</c:v>
                </c:pt>
                <c:pt idx="4467">
                  <c:v>0.26648148336549538</c:v>
                </c:pt>
                <c:pt idx="4468">
                  <c:v>0.29447214363571961</c:v>
                </c:pt>
                <c:pt idx="4469">
                  <c:v>0.33675366464162693</c:v>
                </c:pt>
                <c:pt idx="4470">
                  <c:v>0.38444525408785157</c:v>
                </c:pt>
                <c:pt idx="4471">
                  <c:v>0.2820605720818592</c:v>
                </c:pt>
                <c:pt idx="4472">
                  <c:v>0.28843947433681194</c:v>
                </c:pt>
                <c:pt idx="4473">
                  <c:v>0.29642629606626869</c:v>
                </c:pt>
                <c:pt idx="4474">
                  <c:v>0.31718245111278698</c:v>
                </c:pt>
                <c:pt idx="4475">
                  <c:v>0.35126242088754633</c:v>
                </c:pt>
                <c:pt idx="4476">
                  <c:v>0.38274827897560293</c:v>
                </c:pt>
                <c:pt idx="4477">
                  <c:v>0.33011565035450019</c:v>
                </c:pt>
                <c:pt idx="4478">
                  <c:v>0.33404753663790698</c:v>
                </c:pt>
                <c:pt idx="4479">
                  <c:v>0.35420584785509357</c:v>
                </c:pt>
                <c:pt idx="4480">
                  <c:v>0.37764462722692871</c:v>
                </c:pt>
                <c:pt idx="4481">
                  <c:v>0.40796541035318823</c:v>
                </c:pt>
                <c:pt idx="4482">
                  <c:v>0.37622567643156346</c:v>
                </c:pt>
                <c:pt idx="4483">
                  <c:v>0.38193832657622995</c:v>
                </c:pt>
                <c:pt idx="4484">
                  <c:v>0.41375042958927155</c:v>
                </c:pt>
                <c:pt idx="4485">
                  <c:v>0.42961834289172529</c:v>
                </c:pt>
                <c:pt idx="4486">
                  <c:v>0.43440203945003608</c:v>
                </c:pt>
                <c:pt idx="4487">
                  <c:v>0.45059189224927687</c:v>
                </c:pt>
                <c:pt idx="4488">
                  <c:v>0.4711964777678892</c:v>
                </c:pt>
                <c:pt idx="4489">
                  <c:v>0.49241357726276114</c:v>
                </c:pt>
                <c:pt idx="4490">
                  <c:v>0.50605108712321067</c:v>
                </c:pt>
                <c:pt idx="4491">
                  <c:v>0.55425965376640374</c:v>
                </c:pt>
                <c:pt idx="4492">
                  <c:v>0.28991480218036836</c:v>
                </c:pt>
                <c:pt idx="4493">
                  <c:v>0.23115018442264113</c:v>
                </c:pt>
                <c:pt idx="4494">
                  <c:v>0.19441698656969031</c:v>
                </c:pt>
                <c:pt idx="4495">
                  <c:v>0.14799069781402219</c:v>
                </c:pt>
                <c:pt idx="4496">
                  <c:v>0.13823766915536195</c:v>
                </c:pt>
                <c:pt idx="4497">
                  <c:v>0.14472702412798011</c:v>
                </c:pt>
                <c:pt idx="4498">
                  <c:v>0.17314866907919413</c:v>
                </c:pt>
                <c:pt idx="4499">
                  <c:v>0.22753704676096298</c:v>
                </c:pt>
                <c:pt idx="4500">
                  <c:v>0.27701616889546021</c:v>
                </c:pt>
                <c:pt idx="4501">
                  <c:v>0.33387832868670975</c:v>
                </c:pt>
                <c:pt idx="4502">
                  <c:v>0.38450810652115575</c:v>
                </c:pt>
                <c:pt idx="4503">
                  <c:v>0.26110420964020697</c:v>
                </c:pt>
                <c:pt idx="4504">
                  <c:v>0.20912894709758101</c:v>
                </c:pt>
                <c:pt idx="4505">
                  <c:v>0.15806946184476223</c:v>
                </c:pt>
                <c:pt idx="4506">
                  <c:v>0.13929268479801271</c:v>
                </c:pt>
                <c:pt idx="4507">
                  <c:v>0.13704176048922312</c:v>
                </c:pt>
                <c:pt idx="4508">
                  <c:v>0.16614478995660509</c:v>
                </c:pt>
                <c:pt idx="4509">
                  <c:v>0.20742041632446151</c:v>
                </c:pt>
                <c:pt idx="4510">
                  <c:v>0.26024375359129093</c:v>
                </c:pt>
                <c:pt idx="4511">
                  <c:v>0.31343928437021717</c:v>
                </c:pt>
                <c:pt idx="4512">
                  <c:v>0.37209637173506649</c:v>
                </c:pt>
                <c:pt idx="4513">
                  <c:v>0.23617051004562928</c:v>
                </c:pt>
                <c:pt idx="4514">
                  <c:v>0.18906660264530517</c:v>
                </c:pt>
                <c:pt idx="4515">
                  <c:v>0.16342623636541509</c:v>
                </c:pt>
                <c:pt idx="4516">
                  <c:v>0.1548411173233557</c:v>
                </c:pt>
                <c:pt idx="4517">
                  <c:v>0.17377365454360527</c:v>
                </c:pt>
                <c:pt idx="4518">
                  <c:v>0.20180483886051537</c:v>
                </c:pt>
                <c:pt idx="4519">
                  <c:v>0.24857996911618896</c:v>
                </c:pt>
                <c:pt idx="4520">
                  <c:v>0.30757645400618983</c:v>
                </c:pt>
                <c:pt idx="4521">
                  <c:v>0.36332238286629215</c:v>
                </c:pt>
                <c:pt idx="4522">
                  <c:v>0.22263995482154408</c:v>
                </c:pt>
                <c:pt idx="4523">
                  <c:v>0.19697426326139844</c:v>
                </c:pt>
                <c:pt idx="4524">
                  <c:v>0.18233664045452791</c:v>
                </c:pt>
                <c:pt idx="4525">
                  <c:v>0.19218537929441259</c:v>
                </c:pt>
                <c:pt idx="4526">
                  <c:v>0.21849222795220813</c:v>
                </c:pt>
                <c:pt idx="4527">
                  <c:v>0.2552361308231208</c:v>
                </c:pt>
                <c:pt idx="4528">
                  <c:v>0.30800054487783135</c:v>
                </c:pt>
                <c:pt idx="4529">
                  <c:v>0.35621371588750939</c:v>
                </c:pt>
                <c:pt idx="4530">
                  <c:v>0.23461910343614578</c:v>
                </c:pt>
                <c:pt idx="4531">
                  <c:v>0.22126129457740706</c:v>
                </c:pt>
                <c:pt idx="4532">
                  <c:v>0.22093231519979728</c:v>
                </c:pt>
                <c:pt idx="4533">
                  <c:v>0.24113399729988139</c:v>
                </c:pt>
                <c:pt idx="4534">
                  <c:v>0.26743354695976107</c:v>
                </c:pt>
                <c:pt idx="4535">
                  <c:v>0.31205843580387649</c:v>
                </c:pt>
                <c:pt idx="4536">
                  <c:v>0.36380659003535532</c:v>
                </c:pt>
                <c:pt idx="4537">
                  <c:v>0.26561868197815786</c:v>
                </c:pt>
                <c:pt idx="4538">
                  <c:v>0.25714789141107941</c:v>
                </c:pt>
                <c:pt idx="4539">
                  <c:v>0.26612027600741373</c:v>
                </c:pt>
                <c:pt idx="4540">
                  <c:v>0.2946277204439034</c:v>
                </c:pt>
                <c:pt idx="4541">
                  <c:v>0.32581781151928002</c:v>
                </c:pt>
                <c:pt idx="4542">
                  <c:v>0.36300058594631701</c:v>
                </c:pt>
                <c:pt idx="4543">
                  <c:v>0.30530732874338185</c:v>
                </c:pt>
                <c:pt idx="4544">
                  <c:v>0.30492820471878312</c:v>
                </c:pt>
                <c:pt idx="4545">
                  <c:v>0.32248637536773783</c:v>
                </c:pt>
                <c:pt idx="4546">
                  <c:v>0.34877338902767008</c:v>
                </c:pt>
                <c:pt idx="4547">
                  <c:v>0.37757677156167402</c:v>
                </c:pt>
                <c:pt idx="4548">
                  <c:v>0.35039639868430461</c:v>
                </c:pt>
                <c:pt idx="4549">
                  <c:v>0.36125019172652317</c:v>
                </c:pt>
                <c:pt idx="4550">
                  <c:v>0.38220160538401116</c:v>
                </c:pt>
                <c:pt idx="4551">
                  <c:v>0.403303899429583</c:v>
                </c:pt>
                <c:pt idx="4552">
                  <c:v>0.40051309981591432</c:v>
                </c:pt>
                <c:pt idx="4553">
                  <c:v>0.40895104962805551</c:v>
                </c:pt>
                <c:pt idx="4554">
                  <c:v>0.43450460125165291</c:v>
                </c:pt>
                <c:pt idx="4555">
                  <c:v>0.44272815812066613</c:v>
                </c:pt>
                <c:pt idx="4556">
                  <c:v>0.46913158019857004</c:v>
                </c:pt>
                <c:pt idx="4557">
                  <c:v>0.50429879671619249</c:v>
                </c:pt>
                <c:pt idx="4558">
                  <c:v>0.25600537465578554</c:v>
                </c:pt>
                <c:pt idx="4559">
                  <c:v>0.21114871738086816</c:v>
                </c:pt>
                <c:pt idx="4560">
                  <c:v>0.18671001949223687</c:v>
                </c:pt>
                <c:pt idx="4561">
                  <c:v>0.17667947824103969</c:v>
                </c:pt>
                <c:pt idx="4562">
                  <c:v>0.19137134312950721</c:v>
                </c:pt>
                <c:pt idx="4563">
                  <c:v>0.21245582553711495</c:v>
                </c:pt>
                <c:pt idx="4564">
                  <c:v>0.26037986409295621</c:v>
                </c:pt>
                <c:pt idx="4565">
                  <c:v>0.30506019183909205</c:v>
                </c:pt>
                <c:pt idx="4566">
                  <c:v>0.34552278887015198</c:v>
                </c:pt>
                <c:pt idx="4567">
                  <c:v>0.23973320844010892</c:v>
                </c:pt>
                <c:pt idx="4568">
                  <c:v>0.21096354153662888</c:v>
                </c:pt>
                <c:pt idx="4569">
                  <c:v>0.19273225724164211</c:v>
                </c:pt>
                <c:pt idx="4570">
                  <c:v>0.20549339066610228</c:v>
                </c:pt>
                <c:pt idx="4571">
                  <c:v>0.21969112598711904</c:v>
                </c:pt>
                <c:pt idx="4572">
                  <c:v>0.24263817895988016</c:v>
                </c:pt>
                <c:pt idx="4573">
                  <c:v>0.28698221051319739</c:v>
                </c:pt>
                <c:pt idx="4574">
                  <c:v>0.33603188855601407</c:v>
                </c:pt>
                <c:pt idx="4575">
                  <c:v>0.24826705468482668</c:v>
                </c:pt>
                <c:pt idx="4576">
                  <c:v>0.23203794182066595</c:v>
                </c:pt>
                <c:pt idx="4577">
                  <c:v>0.22381939762633696</c:v>
                </c:pt>
                <c:pt idx="4578">
                  <c:v>0.24444609972770825</c:v>
                </c:pt>
                <c:pt idx="4579">
                  <c:v>0.27050653739454367</c:v>
                </c:pt>
                <c:pt idx="4580">
                  <c:v>0.29979079964609312</c:v>
                </c:pt>
                <c:pt idx="4581">
                  <c:v>0.34308279117210749</c:v>
                </c:pt>
                <c:pt idx="4582">
                  <c:v>0.26098016815211622</c:v>
                </c:pt>
                <c:pt idx="4583">
                  <c:v>0.25597258952397173</c:v>
                </c:pt>
                <c:pt idx="4584">
                  <c:v>0.26411145048813278</c:v>
                </c:pt>
                <c:pt idx="4585">
                  <c:v>0.29307670649286166</c:v>
                </c:pt>
                <c:pt idx="4586">
                  <c:v>0.31851095664756279</c:v>
                </c:pt>
                <c:pt idx="4587">
                  <c:v>0.34946208940403478</c:v>
                </c:pt>
                <c:pt idx="4588">
                  <c:v>0.29501212785948461</c:v>
                </c:pt>
                <c:pt idx="4589">
                  <c:v>0.29796866584295101</c:v>
                </c:pt>
                <c:pt idx="4590">
                  <c:v>0.30955573215027021</c:v>
                </c:pt>
                <c:pt idx="4591">
                  <c:v>0.33994526010029746</c:v>
                </c:pt>
                <c:pt idx="4592">
                  <c:v>0.36861939068326599</c:v>
                </c:pt>
                <c:pt idx="4593">
                  <c:v>0.33413521368114729</c:v>
                </c:pt>
                <c:pt idx="4594">
                  <c:v>0.3514137651840703</c:v>
                </c:pt>
                <c:pt idx="4595">
                  <c:v>0.36199592006440051</c:v>
                </c:pt>
                <c:pt idx="4596">
                  <c:v>0.38962505274013015</c:v>
                </c:pt>
                <c:pt idx="4597">
                  <c:v>0.39124010816983334</c:v>
                </c:pt>
                <c:pt idx="4598">
                  <c:v>0.39930018198606998</c:v>
                </c:pt>
                <c:pt idx="4599">
                  <c:v>0.41805800273057425</c:v>
                </c:pt>
                <c:pt idx="4600">
                  <c:v>0.43960781052465681</c:v>
                </c:pt>
                <c:pt idx="4601">
                  <c:v>0.45564653001608768</c:v>
                </c:pt>
                <c:pt idx="4602">
                  <c:v>0.49068946994657026</c:v>
                </c:pt>
                <c:pt idx="4603">
                  <c:v>0.28930924112530398</c:v>
                </c:pt>
                <c:pt idx="4604">
                  <c:v>0.27437113503507593</c:v>
                </c:pt>
                <c:pt idx="4605">
                  <c:v>0.25444893519776501</c:v>
                </c:pt>
                <c:pt idx="4606">
                  <c:v>0.26534314060897568</c:v>
                </c:pt>
                <c:pt idx="4607">
                  <c:v>0.27879732242486988</c:v>
                </c:pt>
                <c:pt idx="4608">
                  <c:v>0.30504665780774953</c:v>
                </c:pt>
                <c:pt idx="4609">
                  <c:v>0.34717106189513602</c:v>
                </c:pt>
                <c:pt idx="4610">
                  <c:v>0.30139179546162387</c:v>
                </c:pt>
                <c:pt idx="4611">
                  <c:v>0.2791616476929355</c:v>
                </c:pt>
                <c:pt idx="4612">
                  <c:v>0.28027171397032102</c:v>
                </c:pt>
                <c:pt idx="4613">
                  <c:v>0.29240816736738307</c:v>
                </c:pt>
                <c:pt idx="4614">
                  <c:v>0.31285725681996146</c:v>
                </c:pt>
                <c:pt idx="4615">
                  <c:v>0.34943051704541506</c:v>
                </c:pt>
                <c:pt idx="4616">
                  <c:v>0.31187980244413627</c:v>
                </c:pt>
                <c:pt idx="4617">
                  <c:v>0.30483525614280227</c:v>
                </c:pt>
                <c:pt idx="4618">
                  <c:v>0.31877339938939597</c:v>
                </c:pt>
                <c:pt idx="4619">
                  <c:v>0.33868995950751435</c:v>
                </c:pt>
                <c:pt idx="4620">
                  <c:v>0.36049096692628968</c:v>
                </c:pt>
                <c:pt idx="4621">
                  <c:v>0.34041953150393534</c:v>
                </c:pt>
                <c:pt idx="4622">
                  <c:v>0.34363808634117188</c:v>
                </c:pt>
                <c:pt idx="4623">
                  <c:v>0.36987288866328738</c:v>
                </c:pt>
                <c:pt idx="4624">
                  <c:v>0.38749740903166385</c:v>
                </c:pt>
                <c:pt idx="4625">
                  <c:v>0.37822525289719966</c:v>
                </c:pt>
                <c:pt idx="4626">
                  <c:v>0.39768711725925776</c:v>
                </c:pt>
                <c:pt idx="4627">
                  <c:v>0.42128069739937457</c:v>
                </c:pt>
                <c:pt idx="4628">
                  <c:v>0.43066367378514059</c:v>
                </c:pt>
                <c:pt idx="4629">
                  <c:v>0.45414645790378838</c:v>
                </c:pt>
                <c:pt idx="4630">
                  <c:v>0.48905003124168456</c:v>
                </c:pt>
                <c:pt idx="4631">
                  <c:v>0.36413829323938662</c:v>
                </c:pt>
                <c:pt idx="4632">
                  <c:v>0.34755111891912316</c:v>
                </c:pt>
                <c:pt idx="4633">
                  <c:v>0.35173062326902516</c:v>
                </c:pt>
                <c:pt idx="4634">
                  <c:v>0.36722094425391294</c:v>
                </c:pt>
                <c:pt idx="4635">
                  <c:v>0.38715640899098069</c:v>
                </c:pt>
                <c:pt idx="4636">
                  <c:v>0.37939657662256598</c:v>
                </c:pt>
                <c:pt idx="4637">
                  <c:v>0.37741217898421331</c:v>
                </c:pt>
                <c:pt idx="4638">
                  <c:v>0.37540082932553753</c:v>
                </c:pt>
                <c:pt idx="4639">
                  <c:v>0.39245960950536496</c:v>
                </c:pt>
                <c:pt idx="4640">
                  <c:v>0.40226363187158798</c:v>
                </c:pt>
                <c:pt idx="4641">
                  <c:v>0.4060942008200068</c:v>
                </c:pt>
                <c:pt idx="4642">
                  <c:v>0.42055488338035785</c:v>
                </c:pt>
                <c:pt idx="4643">
                  <c:v>0.44295876936914347</c:v>
                </c:pt>
                <c:pt idx="4644">
                  <c:v>0.45741372291235116</c:v>
                </c:pt>
                <c:pt idx="4645">
                  <c:v>0.49057355583929363</c:v>
                </c:pt>
                <c:pt idx="4646">
                  <c:v>0.45130333833049852</c:v>
                </c:pt>
                <c:pt idx="4647">
                  <c:v>0.46075841332161627</c:v>
                </c:pt>
                <c:pt idx="4648">
                  <c:v>0.44497284320773689</c:v>
                </c:pt>
                <c:pt idx="4649">
                  <c:v>0.48239687515223739</c:v>
                </c:pt>
                <c:pt idx="4650">
                  <c:v>0.47766469453801674</c:v>
                </c:pt>
                <c:pt idx="4651">
                  <c:v>0.50876369236114405</c:v>
                </c:pt>
                <c:pt idx="4652">
                  <c:v>0.5601862295914728</c:v>
                </c:pt>
                <c:pt idx="4653">
                  <c:v>0.33214841305334897</c:v>
                </c:pt>
                <c:pt idx="4654">
                  <c:v>0.27432460009263204</c:v>
                </c:pt>
                <c:pt idx="4655">
                  <c:v>0.2198984676693061</c:v>
                </c:pt>
                <c:pt idx="4656">
                  <c:v>0.18142058589655852</c:v>
                </c:pt>
                <c:pt idx="4657">
                  <c:v>0.15074315789985171</c:v>
                </c:pt>
                <c:pt idx="4658">
                  <c:v>0.16069159059208182</c:v>
                </c:pt>
                <c:pt idx="4659">
                  <c:v>0.19195383222527074</c:v>
                </c:pt>
                <c:pt idx="4660">
                  <c:v>0.23191669043165053</c:v>
                </c:pt>
                <c:pt idx="4661">
                  <c:v>0.27147699452730878</c:v>
                </c:pt>
                <c:pt idx="4662">
                  <c:v>0.32814194699349986</c:v>
                </c:pt>
                <c:pt idx="4663">
                  <c:v>0.38234783505128411</c:v>
                </c:pt>
                <c:pt idx="4664">
                  <c:v>0.28437943238101671</c:v>
                </c:pt>
                <c:pt idx="4665">
                  <c:v>0.22516647521476418</c:v>
                </c:pt>
                <c:pt idx="4666">
                  <c:v>0.17510281818502271</c:v>
                </c:pt>
                <c:pt idx="4667">
                  <c:v>0.14775392893651818</c:v>
                </c:pt>
                <c:pt idx="4668">
                  <c:v>0.13880558842536939</c:v>
                </c:pt>
                <c:pt idx="4669">
                  <c:v>0.1600818449673973</c:v>
                </c:pt>
                <c:pt idx="4670">
                  <c:v>0.19992915454694682</c:v>
                </c:pt>
                <c:pt idx="4671">
                  <c:v>0.24076103239646907</c:v>
                </c:pt>
                <c:pt idx="4672">
                  <c:v>0.29777621142360156</c:v>
                </c:pt>
                <c:pt idx="4673">
                  <c:v>0.35520752957206625</c:v>
                </c:pt>
                <c:pt idx="4674">
                  <c:v>0.23625985010421902</c:v>
                </c:pt>
                <c:pt idx="4675">
                  <c:v>0.19185808725204101</c:v>
                </c:pt>
                <c:pt idx="4676">
                  <c:v>0.1553485619238022</c:v>
                </c:pt>
                <c:pt idx="4677">
                  <c:v>0.13986004001780605</c:v>
                </c:pt>
                <c:pt idx="4678">
                  <c:v>0.15594283683011589</c:v>
                </c:pt>
                <c:pt idx="4679">
                  <c:v>0.18580918195425733</c:v>
                </c:pt>
                <c:pt idx="4680">
                  <c:v>0.22369970822729668</c:v>
                </c:pt>
                <c:pt idx="4681">
                  <c:v>0.26566816904367174</c:v>
                </c:pt>
                <c:pt idx="4682">
                  <c:v>0.32154997233500082</c:v>
                </c:pt>
                <c:pt idx="4683">
                  <c:v>0.20974627683607272</c:v>
                </c:pt>
                <c:pt idx="4684">
                  <c:v>0.17588710551497</c:v>
                </c:pt>
                <c:pt idx="4685">
                  <c:v>0.15634104378695701</c:v>
                </c:pt>
                <c:pt idx="4686">
                  <c:v>0.15841922493873373</c:v>
                </c:pt>
                <c:pt idx="4687">
                  <c:v>0.18506081116062978</c:v>
                </c:pt>
                <c:pt idx="4688">
                  <c:v>0.21892005514553192</c:v>
                </c:pt>
                <c:pt idx="4689">
                  <c:v>0.26259606276461156</c:v>
                </c:pt>
                <c:pt idx="4690">
                  <c:v>0.30912869997538239</c:v>
                </c:pt>
                <c:pt idx="4691">
                  <c:v>0.20637429441746669</c:v>
                </c:pt>
                <c:pt idx="4692">
                  <c:v>0.18011619201047147</c:v>
                </c:pt>
                <c:pt idx="4693">
                  <c:v>0.17645505081950486</c:v>
                </c:pt>
                <c:pt idx="4694">
                  <c:v>0.18851292319825141</c:v>
                </c:pt>
                <c:pt idx="4695">
                  <c:v>0.2262209839187399</c:v>
                </c:pt>
                <c:pt idx="4696">
                  <c:v>0.26789514968495842</c:v>
                </c:pt>
                <c:pt idx="4697">
                  <c:v>0.30738200674625449</c:v>
                </c:pt>
                <c:pt idx="4698">
                  <c:v>0.21559350210701078</c:v>
                </c:pt>
                <c:pt idx="4699">
                  <c:v>0.2011240973746502</c:v>
                </c:pt>
                <c:pt idx="4700">
                  <c:v>0.21253689382303032</c:v>
                </c:pt>
                <c:pt idx="4701">
                  <c:v>0.23349090587244481</c:v>
                </c:pt>
                <c:pt idx="4702">
                  <c:v>0.27329033949599113</c:v>
                </c:pt>
                <c:pt idx="4703">
                  <c:v>0.32390906539022613</c:v>
                </c:pt>
                <c:pt idx="4704">
                  <c:v>0.24166199794970211</c:v>
                </c:pt>
                <c:pt idx="4705">
                  <c:v>0.24506531085729266</c:v>
                </c:pt>
                <c:pt idx="4706">
                  <c:v>0.26336180546863641</c:v>
                </c:pt>
                <c:pt idx="4707">
                  <c:v>0.29358774320864001</c:v>
                </c:pt>
                <c:pt idx="4708">
                  <c:v>0.33205184940861399</c:v>
                </c:pt>
                <c:pt idx="4709">
                  <c:v>0.29099530702813325</c:v>
                </c:pt>
                <c:pt idx="4710">
                  <c:v>0.29986596600767745</c:v>
                </c:pt>
                <c:pt idx="4711">
                  <c:v>0.32351406006368366</c:v>
                </c:pt>
                <c:pt idx="4712">
                  <c:v>0.35503604696730573</c:v>
                </c:pt>
                <c:pt idx="4713">
                  <c:v>0.34367318377477396</c:v>
                </c:pt>
                <c:pt idx="4714">
                  <c:v>0.35811915596123711</c:v>
                </c:pt>
                <c:pt idx="4715">
                  <c:v>0.38303205766563853</c:v>
                </c:pt>
                <c:pt idx="4716">
                  <c:v>0.39868893037025277</c:v>
                </c:pt>
                <c:pt idx="4717">
                  <c:v>0.42127882530105065</c:v>
                </c:pt>
                <c:pt idx="4718">
                  <c:v>0.46097846871379522</c:v>
                </c:pt>
                <c:pt idx="4719">
                  <c:v>0.24794913951551756</c:v>
                </c:pt>
                <c:pt idx="4720">
                  <c:v>0.19132449443843669</c:v>
                </c:pt>
                <c:pt idx="4721">
                  <c:v>0.15311397956855899</c:v>
                </c:pt>
                <c:pt idx="4722">
                  <c:v>0.13333944258080521</c:v>
                </c:pt>
                <c:pt idx="4723">
                  <c:v>0.14374280567755671</c:v>
                </c:pt>
                <c:pt idx="4724">
                  <c:v>0.16173941943927961</c:v>
                </c:pt>
                <c:pt idx="4725">
                  <c:v>0.20204072456906008</c:v>
                </c:pt>
                <c:pt idx="4726">
                  <c:v>0.24709072584201208</c:v>
                </c:pt>
                <c:pt idx="4727">
                  <c:v>0.3062509251490324</c:v>
                </c:pt>
                <c:pt idx="4728">
                  <c:v>0.21291868284981197</c:v>
                </c:pt>
                <c:pt idx="4729">
                  <c:v>0.16177077618110403</c:v>
                </c:pt>
                <c:pt idx="4730">
                  <c:v>0.1371429513208966</c:v>
                </c:pt>
                <c:pt idx="4731">
                  <c:v>0.13636387046916543</c:v>
                </c:pt>
                <c:pt idx="4732">
                  <c:v>0.16073945592013406</c:v>
                </c:pt>
                <c:pt idx="4733">
                  <c:v>0.19771686010707601</c:v>
                </c:pt>
                <c:pt idx="4734">
                  <c:v>0.24135070776082745</c:v>
                </c:pt>
                <c:pt idx="4735">
                  <c:v>0.29147364570919443</c:v>
                </c:pt>
                <c:pt idx="4736">
                  <c:v>0.18614817744159495</c:v>
                </c:pt>
                <c:pt idx="4737">
                  <c:v>0.15987409835765209</c:v>
                </c:pt>
                <c:pt idx="4738">
                  <c:v>0.15565694757690629</c:v>
                </c:pt>
                <c:pt idx="4739">
                  <c:v>0.16780497266584593</c:v>
                </c:pt>
                <c:pt idx="4740">
                  <c:v>0.20269605100214916</c:v>
                </c:pt>
                <c:pt idx="4741">
                  <c:v>0.23962441897036069</c:v>
                </c:pt>
                <c:pt idx="4742">
                  <c:v>0.28589360392177121</c:v>
                </c:pt>
                <c:pt idx="4743">
                  <c:v>0.19051564461719428</c:v>
                </c:pt>
                <c:pt idx="4744">
                  <c:v>0.18468015042525465</c:v>
                </c:pt>
                <c:pt idx="4745">
                  <c:v>0.1903368576594886</c:v>
                </c:pt>
                <c:pt idx="4746">
                  <c:v>0.21354818603704695</c:v>
                </c:pt>
                <c:pt idx="4747">
                  <c:v>0.24633590012704554</c:v>
                </c:pt>
                <c:pt idx="4748">
                  <c:v>0.28562873894261021</c:v>
                </c:pt>
                <c:pt idx="4749">
                  <c:v>0.22008877985147768</c:v>
                </c:pt>
                <c:pt idx="4750">
                  <c:v>0.22100303143750066</c:v>
                </c:pt>
                <c:pt idx="4751">
                  <c:v>0.23463462316864048</c:v>
                </c:pt>
                <c:pt idx="4752">
                  <c:v>0.26744889048597775</c:v>
                </c:pt>
                <c:pt idx="4753">
                  <c:v>0.30191562602512034</c:v>
                </c:pt>
                <c:pt idx="4754">
                  <c:v>0.2584849216860361</c:v>
                </c:pt>
                <c:pt idx="4755">
                  <c:v>0.26913979487065864</c:v>
                </c:pt>
                <c:pt idx="4756">
                  <c:v>0.28706371871680281</c:v>
                </c:pt>
                <c:pt idx="4757">
                  <c:v>0.31890655113078914</c:v>
                </c:pt>
                <c:pt idx="4758">
                  <c:v>0.31585545985702446</c:v>
                </c:pt>
                <c:pt idx="4759">
                  <c:v>0.3235669321497987</c:v>
                </c:pt>
                <c:pt idx="4760">
                  <c:v>0.34109983186292014</c:v>
                </c:pt>
                <c:pt idx="4761">
                  <c:v>0.36920725413153477</c:v>
                </c:pt>
                <c:pt idx="4762">
                  <c:v>0.38159126018473088</c:v>
                </c:pt>
                <c:pt idx="4763">
                  <c:v>0.43488930343945675</c:v>
                </c:pt>
                <c:pt idx="4764">
                  <c:v>0.22015780026732967</c:v>
                </c:pt>
                <c:pt idx="4765">
                  <c:v>0.201134943923297</c:v>
                </c:pt>
                <c:pt idx="4766">
                  <c:v>0.18307263184521938</c:v>
                </c:pt>
                <c:pt idx="4767">
                  <c:v>0.19418052447793732</c:v>
                </c:pt>
                <c:pt idx="4768">
                  <c:v>0.20913699892075455</c:v>
                </c:pt>
                <c:pt idx="4769">
                  <c:v>0.24145319656556863</c:v>
                </c:pt>
                <c:pt idx="4770">
                  <c:v>0.27437345908048871</c:v>
                </c:pt>
                <c:pt idx="4771">
                  <c:v>0.20992119244619278</c:v>
                </c:pt>
                <c:pt idx="4772">
                  <c:v>0.20287687070390037</c:v>
                </c:pt>
                <c:pt idx="4773">
                  <c:v>0.21051469549252833</c:v>
                </c:pt>
                <c:pt idx="4774">
                  <c:v>0.22158786440628164</c:v>
                </c:pt>
                <c:pt idx="4775">
                  <c:v>0.24767141049278862</c:v>
                </c:pt>
                <c:pt idx="4776">
                  <c:v>0.28163849785205475</c:v>
                </c:pt>
                <c:pt idx="4777">
                  <c:v>0.23294405184653799</c:v>
                </c:pt>
                <c:pt idx="4778">
                  <c:v>0.23887094221675387</c:v>
                </c:pt>
                <c:pt idx="4779">
                  <c:v>0.24454301702820036</c:v>
                </c:pt>
                <c:pt idx="4780">
                  <c:v>0.26432984966511031</c:v>
                </c:pt>
                <c:pt idx="4781">
                  <c:v>0.29738654835380762</c:v>
                </c:pt>
                <c:pt idx="4782">
                  <c:v>0.26678798954311489</c:v>
                </c:pt>
                <c:pt idx="4783">
                  <c:v>0.27418866030595357</c:v>
                </c:pt>
                <c:pt idx="4784">
                  <c:v>0.29227453517713897</c:v>
                </c:pt>
                <c:pt idx="4785">
                  <c:v>0.31030064489935016</c:v>
                </c:pt>
                <c:pt idx="4786">
                  <c:v>0.3021744400121249</c:v>
                </c:pt>
                <c:pt idx="4787">
                  <c:v>0.32138202497869361</c:v>
                </c:pt>
                <c:pt idx="4788">
                  <c:v>0.34097400015904356</c:v>
                </c:pt>
                <c:pt idx="4789">
                  <c:v>0.35499745065320321</c:v>
                </c:pt>
                <c:pt idx="4790">
                  <c:v>0.36855816001388364</c:v>
                </c:pt>
                <c:pt idx="4791">
                  <c:v>0.40768428821580471</c:v>
                </c:pt>
                <c:pt idx="4792">
                  <c:v>0.28520657862929655</c:v>
                </c:pt>
                <c:pt idx="4793">
                  <c:v>0.2740028524523006</c:v>
                </c:pt>
                <c:pt idx="4794">
                  <c:v>0.27888694013672799</c:v>
                </c:pt>
                <c:pt idx="4795">
                  <c:v>0.30281630957379102</c:v>
                </c:pt>
                <c:pt idx="4796">
                  <c:v>0.31641568612478022</c:v>
                </c:pt>
                <c:pt idx="4797">
                  <c:v>0.29811201619971817</c:v>
                </c:pt>
                <c:pt idx="4798">
                  <c:v>0.29232532598982353</c:v>
                </c:pt>
                <c:pt idx="4799">
                  <c:v>0.31541869922955801</c:v>
                </c:pt>
                <c:pt idx="4800">
                  <c:v>0.32987510783990004</c:v>
                </c:pt>
                <c:pt idx="4801">
                  <c:v>0.32571558858981531</c:v>
                </c:pt>
                <c:pt idx="4802">
                  <c:v>0.33048458854869711</c:v>
                </c:pt>
                <c:pt idx="4803">
                  <c:v>0.35239014863895157</c:v>
                </c:pt>
                <c:pt idx="4804">
                  <c:v>0.36206422593187293</c:v>
                </c:pt>
                <c:pt idx="4805">
                  <c:v>0.3752922913323089</c:v>
                </c:pt>
                <c:pt idx="4806">
                  <c:v>0.41205515244780067</c:v>
                </c:pt>
                <c:pt idx="4807">
                  <c:v>0.37226666582587731</c:v>
                </c:pt>
                <c:pt idx="4808">
                  <c:v>0.37795643398493706</c:v>
                </c:pt>
                <c:pt idx="4809">
                  <c:v>0.39805536540780073</c:v>
                </c:pt>
                <c:pt idx="4810">
                  <c:v>0.39417904145169214</c:v>
                </c:pt>
                <c:pt idx="4811">
                  <c:v>0.41392299276273681</c:v>
                </c:pt>
                <c:pt idx="4812">
                  <c:v>0.42258970755697511</c:v>
                </c:pt>
                <c:pt idx="4813">
                  <c:v>0.48146549522616056</c:v>
                </c:pt>
                <c:pt idx="4814">
                  <c:v>0.30526864354609762</c:v>
                </c:pt>
                <c:pt idx="4815">
                  <c:v>0.25808428404569828</c:v>
                </c:pt>
                <c:pt idx="4816">
                  <c:v>0.22376679515931786</c:v>
                </c:pt>
                <c:pt idx="4817">
                  <c:v>0.2006753507812542</c:v>
                </c:pt>
                <c:pt idx="4818">
                  <c:v>0.19666108052120901</c:v>
                </c:pt>
                <c:pt idx="4819">
                  <c:v>0.21678149706500882</c:v>
                </c:pt>
                <c:pt idx="4820">
                  <c:v>0.2509922229858641</c:v>
                </c:pt>
                <c:pt idx="4821">
                  <c:v>0.29274046531595044</c:v>
                </c:pt>
                <c:pt idx="4822">
                  <c:v>0.33566392988093696</c:v>
                </c:pt>
                <c:pt idx="4823">
                  <c:v>0.2659213290044522</c:v>
                </c:pt>
                <c:pt idx="4824">
                  <c:v>0.2241249989200691</c:v>
                </c:pt>
                <c:pt idx="4825">
                  <c:v>0.19690372983538662</c:v>
                </c:pt>
                <c:pt idx="4826">
                  <c:v>0.18276617392360039</c:v>
                </c:pt>
                <c:pt idx="4827">
                  <c:v>0.19739357297448601</c:v>
                </c:pt>
                <c:pt idx="4828">
                  <c:v>0.23684830292721015</c:v>
                </c:pt>
                <c:pt idx="4829">
                  <c:v>0.26786742902033644</c:v>
                </c:pt>
                <c:pt idx="4830">
                  <c:v>0.29918724290937271</c:v>
                </c:pt>
                <c:pt idx="4831">
                  <c:v>0.23621076657017204</c:v>
                </c:pt>
                <c:pt idx="4832">
                  <c:v>0.20133100246496793</c:v>
                </c:pt>
                <c:pt idx="4833">
                  <c:v>0.18526788559851504</c:v>
                </c:pt>
                <c:pt idx="4834">
                  <c:v>0.18361697178407299</c:v>
                </c:pt>
                <c:pt idx="4835">
                  <c:v>0.21469055233243095</c:v>
                </c:pt>
                <c:pt idx="4836">
                  <c:v>0.25887819189585537</c:v>
                </c:pt>
                <c:pt idx="4837">
                  <c:v>0.2992784526394825</c:v>
                </c:pt>
                <c:pt idx="4838">
                  <c:v>0.22782416531198457</c:v>
                </c:pt>
                <c:pt idx="4839">
                  <c:v>0.20358178942007932</c:v>
                </c:pt>
                <c:pt idx="4840">
                  <c:v>0.19716434240882119</c:v>
                </c:pt>
                <c:pt idx="4841">
                  <c:v>0.21206448043191273</c:v>
                </c:pt>
                <c:pt idx="4842">
                  <c:v>0.24339912697743804</c:v>
                </c:pt>
                <c:pt idx="4843">
                  <c:v>0.28430145258783224</c:v>
                </c:pt>
                <c:pt idx="4844">
                  <c:v>0.22192339159611008</c:v>
                </c:pt>
                <c:pt idx="4845">
                  <c:v>0.22182205544533673</c:v>
                </c:pt>
                <c:pt idx="4846">
                  <c:v>0.22333945078018491</c:v>
                </c:pt>
                <c:pt idx="4847">
                  <c:v>0.24664896036453365</c:v>
                </c:pt>
                <c:pt idx="4848">
                  <c:v>0.27892322384348978</c:v>
                </c:pt>
                <c:pt idx="4849">
                  <c:v>0.25354838072322883</c:v>
                </c:pt>
                <c:pt idx="4850">
                  <c:v>0.25557676020461484</c:v>
                </c:pt>
                <c:pt idx="4851">
                  <c:v>0.26569008122278337</c:v>
                </c:pt>
                <c:pt idx="4852">
                  <c:v>0.29289838629663656</c:v>
                </c:pt>
                <c:pt idx="4853">
                  <c:v>0.28029460861385935</c:v>
                </c:pt>
                <c:pt idx="4854">
                  <c:v>0.29283506947647187</c:v>
                </c:pt>
                <c:pt idx="4855">
                  <c:v>0.3047285271226845</c:v>
                </c:pt>
                <c:pt idx="4856">
                  <c:v>0.3267347132329248</c:v>
                </c:pt>
                <c:pt idx="4857">
                  <c:v>0.3414819782269527</c:v>
                </c:pt>
                <c:pt idx="4858">
                  <c:v>0.37898547660127591</c:v>
                </c:pt>
                <c:pt idx="4859">
                  <c:v>0.23422143213050495</c:v>
                </c:pt>
                <c:pt idx="4860">
                  <c:v>0.20613351868801688</c:v>
                </c:pt>
                <c:pt idx="4861">
                  <c:v>0.18362420884471709</c:v>
                </c:pt>
                <c:pt idx="4862">
                  <c:v>0.18059693021839163</c:v>
                </c:pt>
                <c:pt idx="4863">
                  <c:v>0.20021936367983928</c:v>
                </c:pt>
                <c:pt idx="4864">
                  <c:v>0.24106144004233476</c:v>
                </c:pt>
                <c:pt idx="4865">
                  <c:v>0.26708260947281159</c:v>
                </c:pt>
                <c:pt idx="4866">
                  <c:v>0.21851202195567065</c:v>
                </c:pt>
                <c:pt idx="4867">
                  <c:v>0.19672750857306864</c:v>
                </c:pt>
                <c:pt idx="4868">
                  <c:v>0.19037510805704283</c:v>
                </c:pt>
                <c:pt idx="4869">
                  <c:v>0.20072944383473645</c:v>
                </c:pt>
                <c:pt idx="4870">
                  <c:v>0.22429743885751341</c:v>
                </c:pt>
                <c:pt idx="4871">
                  <c:v>0.26301933858128068</c:v>
                </c:pt>
                <c:pt idx="4872">
                  <c:v>0.20946565756573943</c:v>
                </c:pt>
                <c:pt idx="4873">
                  <c:v>0.19991731816622815</c:v>
                </c:pt>
                <c:pt idx="4874">
                  <c:v>0.20848191448107967</c:v>
                </c:pt>
                <c:pt idx="4875">
                  <c:v>0.23002662952974617</c:v>
                </c:pt>
                <c:pt idx="4876">
                  <c:v>0.25447989102357704</c:v>
                </c:pt>
                <c:pt idx="4877">
                  <c:v>0.22303477033810504</c:v>
                </c:pt>
                <c:pt idx="4878">
                  <c:v>0.22724587695138032</c:v>
                </c:pt>
                <c:pt idx="4879">
                  <c:v>0.23604426279024393</c:v>
                </c:pt>
                <c:pt idx="4880">
                  <c:v>0.26452999704941238</c:v>
                </c:pt>
                <c:pt idx="4881">
                  <c:v>0.26082550338726085</c:v>
                </c:pt>
                <c:pt idx="4882">
                  <c:v>0.26045189795278656</c:v>
                </c:pt>
                <c:pt idx="4883">
                  <c:v>0.27789186906187924</c:v>
                </c:pt>
                <c:pt idx="4884">
                  <c:v>0.29945433440525315</c:v>
                </c:pt>
                <c:pt idx="4885">
                  <c:v>0.31118879113929276</c:v>
                </c:pt>
                <c:pt idx="4886">
                  <c:v>0.34589346710743518</c:v>
                </c:pt>
                <c:pt idx="4887">
                  <c:v>0.24948104708566987</c:v>
                </c:pt>
                <c:pt idx="4888">
                  <c:v>0.23683354712222426</c:v>
                </c:pt>
                <c:pt idx="4889">
                  <c:v>0.22769166026830057</c:v>
                </c:pt>
                <c:pt idx="4890">
                  <c:v>0.23458226863569287</c:v>
                </c:pt>
                <c:pt idx="4891">
                  <c:v>0.25947162266182389</c:v>
                </c:pt>
                <c:pt idx="4892">
                  <c:v>0.24818054228919895</c:v>
                </c:pt>
                <c:pt idx="4893">
                  <c:v>0.24566148614236294</c:v>
                </c:pt>
                <c:pt idx="4894">
                  <c:v>0.25280701407755579</c:v>
                </c:pt>
                <c:pt idx="4895">
                  <c:v>0.26735213843717798</c:v>
                </c:pt>
                <c:pt idx="4896">
                  <c:v>0.26298644495473988</c:v>
                </c:pt>
                <c:pt idx="4897">
                  <c:v>0.27804146412780284</c:v>
                </c:pt>
                <c:pt idx="4898">
                  <c:v>0.28645954907336879</c:v>
                </c:pt>
                <c:pt idx="4899">
                  <c:v>0.30766935436640619</c:v>
                </c:pt>
                <c:pt idx="4900">
                  <c:v>0.32061211352481545</c:v>
                </c:pt>
                <c:pt idx="4901">
                  <c:v>0.35908727671641039</c:v>
                </c:pt>
                <c:pt idx="4902">
                  <c:v>0.30989344253996576</c:v>
                </c:pt>
                <c:pt idx="4903">
                  <c:v>0.30458321944348565</c:v>
                </c:pt>
                <c:pt idx="4904">
                  <c:v>0.3237414615084746</c:v>
                </c:pt>
                <c:pt idx="4905">
                  <c:v>0.33048342408051568</c:v>
                </c:pt>
                <c:pt idx="4906">
                  <c:v>0.33213215527183371</c:v>
                </c:pt>
                <c:pt idx="4907">
                  <c:v>0.3582980950040322</c:v>
                </c:pt>
                <c:pt idx="4908">
                  <c:v>0.40209866049607612</c:v>
                </c:pt>
                <c:pt idx="4909">
                  <c:v>0.32609332462104268</c:v>
                </c:pt>
                <c:pt idx="4910">
                  <c:v>0.28571447824643625</c:v>
                </c:pt>
                <c:pt idx="4911">
                  <c:v>0.26417884534652769</c:v>
                </c:pt>
                <c:pt idx="4912">
                  <c:v>0.26324333829571467</c:v>
                </c:pt>
                <c:pt idx="4913">
                  <c:v>0.27049278729606874</c:v>
                </c:pt>
                <c:pt idx="4914">
                  <c:v>0.30002466063692923</c:v>
                </c:pt>
                <c:pt idx="4915">
                  <c:v>0.32489809893599597</c:v>
                </c:pt>
                <c:pt idx="4916">
                  <c:v>0.28832459189193038</c:v>
                </c:pt>
                <c:pt idx="4917">
                  <c:v>0.26300104660061896</c:v>
                </c:pt>
                <c:pt idx="4918">
                  <c:v>0.2547070261876998</c:v>
                </c:pt>
                <c:pt idx="4919">
                  <c:v>0.25911199892424985</c:v>
                </c:pt>
                <c:pt idx="4920">
                  <c:v>0.28318414469502162</c:v>
                </c:pt>
                <c:pt idx="4921">
                  <c:v>0.31417736033062305</c:v>
                </c:pt>
                <c:pt idx="4922">
                  <c:v>0.2738466885678732</c:v>
                </c:pt>
                <c:pt idx="4923">
                  <c:v>0.2688753871111782</c:v>
                </c:pt>
                <c:pt idx="4924">
                  <c:v>0.25096022378768579</c:v>
                </c:pt>
                <c:pt idx="4925">
                  <c:v>0.27046501979660098</c:v>
                </c:pt>
                <c:pt idx="4926">
                  <c:v>0.29676052300464217</c:v>
                </c:pt>
                <c:pt idx="4927">
                  <c:v>0.27885443884237926</c:v>
                </c:pt>
                <c:pt idx="4928">
                  <c:v>0.26313915518152964</c:v>
                </c:pt>
                <c:pt idx="4929">
                  <c:v>0.25831321545985508</c:v>
                </c:pt>
                <c:pt idx="4930">
                  <c:v>0.29255832517784253</c:v>
                </c:pt>
                <c:pt idx="4931">
                  <c:v>0.29038951113368983</c:v>
                </c:pt>
                <c:pt idx="4932">
                  <c:v>0.28117380772671563</c:v>
                </c:pt>
                <c:pt idx="4933">
                  <c:v>0.29051084245970671</c:v>
                </c:pt>
                <c:pt idx="4934">
                  <c:v>0.31880210073818471</c:v>
                </c:pt>
                <c:pt idx="4935">
                  <c:v>0.32009383551836601</c:v>
                </c:pt>
                <c:pt idx="4936">
                  <c:v>0.34541604296842321</c:v>
                </c:pt>
                <c:pt idx="4937">
                  <c:v>0.2723739636771092</c:v>
                </c:pt>
                <c:pt idx="4938">
                  <c:v>0.25297064803443492</c:v>
                </c:pt>
                <c:pt idx="4939">
                  <c:v>0.24345159004447625</c:v>
                </c:pt>
                <c:pt idx="4940">
                  <c:v>0.26084641793660213</c:v>
                </c:pt>
                <c:pt idx="4941">
                  <c:v>0.28596999331380601</c:v>
                </c:pt>
                <c:pt idx="4942">
                  <c:v>0.26854726766941139</c:v>
                </c:pt>
                <c:pt idx="4943">
                  <c:v>0.259680698217994</c:v>
                </c:pt>
                <c:pt idx="4944">
                  <c:v>0.26109576734151041</c:v>
                </c:pt>
                <c:pt idx="4945">
                  <c:v>0.28555396934556398</c:v>
                </c:pt>
                <c:pt idx="4946">
                  <c:v>0.27870886603365319</c:v>
                </c:pt>
                <c:pt idx="4947">
                  <c:v>0.27557356995611348</c:v>
                </c:pt>
                <c:pt idx="4948">
                  <c:v>0.27913655371067359</c:v>
                </c:pt>
                <c:pt idx="4949">
                  <c:v>0.28833851757028972</c:v>
                </c:pt>
                <c:pt idx="4950">
                  <c:v>0.30087284675507098</c:v>
                </c:pt>
                <c:pt idx="4951">
                  <c:v>0.32343782740354232</c:v>
                </c:pt>
                <c:pt idx="4952">
                  <c:v>0.29644867197079572</c:v>
                </c:pt>
                <c:pt idx="4953">
                  <c:v>0.29212004008795311</c:v>
                </c:pt>
                <c:pt idx="4954">
                  <c:v>0.30022413111668378</c:v>
                </c:pt>
                <c:pt idx="4955">
                  <c:v>0.30336321959358514</c:v>
                </c:pt>
                <c:pt idx="4956">
                  <c:v>0.30566743947297859</c:v>
                </c:pt>
                <c:pt idx="4957">
                  <c:v>0.32611986614042543</c:v>
                </c:pt>
                <c:pt idx="4958">
                  <c:v>0.36373719311400077</c:v>
                </c:pt>
                <c:pt idx="4959">
                  <c:v>0.35148455304790716</c:v>
                </c:pt>
                <c:pt idx="4960">
                  <c:v>0.33689568201321984</c:v>
                </c:pt>
                <c:pt idx="4961">
                  <c:v>0.34198465776106879</c:v>
                </c:pt>
                <c:pt idx="4962">
                  <c:v>0.35339051073283434</c:v>
                </c:pt>
                <c:pt idx="4963">
                  <c:v>0.36213761077492146</c:v>
                </c:pt>
                <c:pt idx="4964">
                  <c:v>0.34553818975936634</c:v>
                </c:pt>
                <c:pt idx="4965">
                  <c:v>0.34193143200901588</c:v>
                </c:pt>
                <c:pt idx="4966">
                  <c:v>0.33707340858795609</c:v>
                </c:pt>
                <c:pt idx="4967">
                  <c:v>0.3465487568054888</c:v>
                </c:pt>
                <c:pt idx="4968">
                  <c:v>0.34379329176907536</c:v>
                </c:pt>
                <c:pt idx="4969">
                  <c:v>0.3446108024661898</c:v>
                </c:pt>
                <c:pt idx="4970">
                  <c:v>0.34831544841786188</c:v>
                </c:pt>
                <c:pt idx="4971">
                  <c:v>0.34578790662382319</c:v>
                </c:pt>
                <c:pt idx="4972">
                  <c:v>0.34290296877744497</c:v>
                </c:pt>
                <c:pt idx="4973">
                  <c:v>0.34984870372094345</c:v>
                </c:pt>
                <c:pt idx="4974">
                  <c:v>0.33081178048076998</c:v>
                </c:pt>
                <c:pt idx="4975">
                  <c:v>0.3267187056844949</c:v>
                </c:pt>
                <c:pt idx="4976">
                  <c:v>0.33739368188769792</c:v>
                </c:pt>
                <c:pt idx="4977">
                  <c:v>0.33791451933525041</c:v>
                </c:pt>
                <c:pt idx="4978">
                  <c:v>0.3475168468477805</c:v>
                </c:pt>
                <c:pt idx="4979">
                  <c:v>0.35237119719263177</c:v>
                </c:pt>
                <c:pt idx="4980">
                  <c:v>0.36429039521798678</c:v>
                </c:pt>
                <c:pt idx="4981">
                  <c:v>0.42025213022209584</c:v>
                </c:pt>
                <c:pt idx="4982">
                  <c:v>0.42879002385952036</c:v>
                </c:pt>
                <c:pt idx="4983">
                  <c:v>0.42697233247592736</c:v>
                </c:pt>
                <c:pt idx="4984">
                  <c:v>0.42691184165456875</c:v>
                </c:pt>
                <c:pt idx="4985">
                  <c:v>0.42584878198002585</c:v>
                </c:pt>
                <c:pt idx="4986">
                  <c:v>0.41771515727052844</c:v>
                </c:pt>
                <c:pt idx="4987">
                  <c:v>0.41307659336031</c:v>
                </c:pt>
                <c:pt idx="4988">
                  <c:v>0.51422085227064906</c:v>
                </c:pt>
                <c:pt idx="4989">
                  <c:v>0.32724859975626908</c:v>
                </c:pt>
                <c:pt idx="4990">
                  <c:v>0.26298003250498958</c:v>
                </c:pt>
                <c:pt idx="4991">
                  <c:v>0.21262386982168513</c:v>
                </c:pt>
                <c:pt idx="4992">
                  <c:v>0.17678649371656441</c:v>
                </c:pt>
                <c:pt idx="4993">
                  <c:v>0.14442303471743845</c:v>
                </c:pt>
                <c:pt idx="4994">
                  <c:v>0.15067262025883643</c:v>
                </c:pt>
                <c:pt idx="4995">
                  <c:v>0.17823538702611552</c:v>
                </c:pt>
                <c:pt idx="4996">
                  <c:v>0.21662679625797843</c:v>
                </c:pt>
                <c:pt idx="4997">
                  <c:v>0.26075545581539017</c:v>
                </c:pt>
                <c:pt idx="4998">
                  <c:v>0.31271492870235584</c:v>
                </c:pt>
                <c:pt idx="4999">
                  <c:v>0.3668520274212157</c:v>
                </c:pt>
                <c:pt idx="5000">
                  <c:v>0.41975405696763723</c:v>
                </c:pt>
                <c:pt idx="5001">
                  <c:v>0.28738859600892752</c:v>
                </c:pt>
                <c:pt idx="5002">
                  <c:v>0.22099541347210971</c:v>
                </c:pt>
                <c:pt idx="5003">
                  <c:v>0.17332043324424795</c:v>
                </c:pt>
                <c:pt idx="5004">
                  <c:v>0.13961506555456848</c:v>
                </c:pt>
                <c:pt idx="5005">
                  <c:v>0.13085388385795271</c:v>
                </c:pt>
                <c:pt idx="5006">
                  <c:v>0.15172934864160448</c:v>
                </c:pt>
                <c:pt idx="5007">
                  <c:v>0.18964806939835555</c:v>
                </c:pt>
                <c:pt idx="5008">
                  <c:v>0.23177004573770743</c:v>
                </c:pt>
                <c:pt idx="5009">
                  <c:v>0.28185664047979619</c:v>
                </c:pt>
                <c:pt idx="5010">
                  <c:v>0.33459099813645343</c:v>
                </c:pt>
                <c:pt idx="5011">
                  <c:v>0.39030720028393562</c:v>
                </c:pt>
                <c:pt idx="5012">
                  <c:v>0.24741633461257573</c:v>
                </c:pt>
                <c:pt idx="5013">
                  <c:v>0.19300265206465683</c:v>
                </c:pt>
                <c:pt idx="5014">
                  <c:v>0.15458464536623939</c:v>
                </c:pt>
                <c:pt idx="5015">
                  <c:v>0.12824510639992637</c:v>
                </c:pt>
                <c:pt idx="5016">
                  <c:v>0.14249940172820219</c:v>
                </c:pt>
                <c:pt idx="5017">
                  <c:v>0.16999875701785161</c:v>
                </c:pt>
                <c:pt idx="5018">
                  <c:v>0.21495853546878685</c:v>
                </c:pt>
                <c:pt idx="5019">
                  <c:v>0.26045953601150584</c:v>
                </c:pt>
                <c:pt idx="5020">
                  <c:v>0.31435325840336259</c:v>
                </c:pt>
                <c:pt idx="5021">
                  <c:v>0.3769556799782936</c:v>
                </c:pt>
                <c:pt idx="5022">
                  <c:v>0.22799958005618937</c:v>
                </c:pt>
                <c:pt idx="5023">
                  <c:v>0.18328396725150142</c:v>
                </c:pt>
                <c:pt idx="5024">
                  <c:v>0.15631591871888562</c:v>
                </c:pt>
                <c:pt idx="5025">
                  <c:v>0.14766580561139131</c:v>
                </c:pt>
                <c:pt idx="5026">
                  <c:v>0.17281011148036418</c:v>
                </c:pt>
                <c:pt idx="5027">
                  <c:v>0.21164918484904049</c:v>
                </c:pt>
                <c:pt idx="5028">
                  <c:v>0.25225435012021946</c:v>
                </c:pt>
                <c:pt idx="5029">
                  <c:v>0.31258250554532818</c:v>
                </c:pt>
                <c:pt idx="5030">
                  <c:v>0.37004990901116419</c:v>
                </c:pt>
                <c:pt idx="5031">
                  <c:v>0.21684813898534294</c:v>
                </c:pt>
                <c:pt idx="5032">
                  <c:v>0.19124632776560047</c:v>
                </c:pt>
                <c:pt idx="5033">
                  <c:v>0.17774531614550781</c:v>
                </c:pt>
                <c:pt idx="5034">
                  <c:v>0.18990057041686814</c:v>
                </c:pt>
                <c:pt idx="5035">
                  <c:v>0.21886017446669115</c:v>
                </c:pt>
                <c:pt idx="5036">
                  <c:v>0.26001276341873503</c:v>
                </c:pt>
                <c:pt idx="5037">
                  <c:v>0.3153031187975377</c:v>
                </c:pt>
                <c:pt idx="5038">
                  <c:v>0.36167783764329564</c:v>
                </c:pt>
                <c:pt idx="5039">
                  <c:v>0.22588537245384321</c:v>
                </c:pt>
                <c:pt idx="5040">
                  <c:v>0.21940839886030439</c:v>
                </c:pt>
                <c:pt idx="5041">
                  <c:v>0.21907368277646988</c:v>
                </c:pt>
                <c:pt idx="5042">
                  <c:v>0.23834858272445691</c:v>
                </c:pt>
                <c:pt idx="5043">
                  <c:v>0.27101017454807774</c:v>
                </c:pt>
                <c:pt idx="5044">
                  <c:v>0.3126541689114779</c:v>
                </c:pt>
                <c:pt idx="5045">
                  <c:v>0.36399783522901874</c:v>
                </c:pt>
                <c:pt idx="5046">
                  <c:v>0.26309775111373801</c:v>
                </c:pt>
                <c:pt idx="5047">
                  <c:v>0.26047715762610668</c:v>
                </c:pt>
                <c:pt idx="5048">
                  <c:v>0.26952285866935455</c:v>
                </c:pt>
                <c:pt idx="5049">
                  <c:v>0.29380849080005111</c:v>
                </c:pt>
                <c:pt idx="5050">
                  <c:v>0.32183883168711169</c:v>
                </c:pt>
                <c:pt idx="5051">
                  <c:v>0.37162967969605365</c:v>
                </c:pt>
                <c:pt idx="5052">
                  <c:v>0.30307835825790175</c:v>
                </c:pt>
                <c:pt idx="5053">
                  <c:v>0.30923924628764343</c:v>
                </c:pt>
                <c:pt idx="5054">
                  <c:v>0.32577391457206017</c:v>
                </c:pt>
                <c:pt idx="5055">
                  <c:v>0.351650581234213</c:v>
                </c:pt>
                <c:pt idx="5056">
                  <c:v>0.38461538438254217</c:v>
                </c:pt>
                <c:pt idx="5057">
                  <c:v>0.34873083415476369</c:v>
                </c:pt>
                <c:pt idx="5058">
                  <c:v>0.36115800439901147</c:v>
                </c:pt>
                <c:pt idx="5059">
                  <c:v>0.38359071063900485</c:v>
                </c:pt>
                <c:pt idx="5060">
                  <c:v>0.4114268191728101</c:v>
                </c:pt>
                <c:pt idx="5061">
                  <c:v>0.40185746624100416</c:v>
                </c:pt>
                <c:pt idx="5062">
                  <c:v>0.42039987894037534</c:v>
                </c:pt>
                <c:pt idx="5063">
                  <c:v>0.44053167505786917</c:v>
                </c:pt>
                <c:pt idx="5064">
                  <c:v>0.46351420849931868</c:v>
                </c:pt>
                <c:pt idx="5065">
                  <c:v>0.47304395808800415</c:v>
                </c:pt>
                <c:pt idx="5066">
                  <c:v>0.51963263917209845</c:v>
                </c:pt>
                <c:pt idx="5067">
                  <c:v>0.26056606503765378</c:v>
                </c:pt>
                <c:pt idx="5068">
                  <c:v>0.2047771408560517</c:v>
                </c:pt>
                <c:pt idx="5069">
                  <c:v>0.16041482924590511</c:v>
                </c:pt>
                <c:pt idx="5070">
                  <c:v>0.12656680791944463</c:v>
                </c:pt>
                <c:pt idx="5071">
                  <c:v>0.13136644313064894</c:v>
                </c:pt>
                <c:pt idx="5072">
                  <c:v>0.15665911551896317</c:v>
                </c:pt>
                <c:pt idx="5073">
                  <c:v>0.198435538289222</c:v>
                </c:pt>
                <c:pt idx="5074">
                  <c:v>0.25329763649552861</c:v>
                </c:pt>
                <c:pt idx="5075">
                  <c:v>0.30601508605251104</c:v>
                </c:pt>
                <c:pt idx="5076">
                  <c:v>0.36060874545763633</c:v>
                </c:pt>
                <c:pt idx="5077">
                  <c:v>0.23338546749293299</c:v>
                </c:pt>
                <c:pt idx="5078">
                  <c:v>0.18454729749608845</c:v>
                </c:pt>
                <c:pt idx="5079">
                  <c:v>0.14153825286881094</c:v>
                </c:pt>
                <c:pt idx="5080">
                  <c:v>0.14497863578667891</c:v>
                </c:pt>
                <c:pt idx="5081">
                  <c:v>0.15473835955250514</c:v>
                </c:pt>
                <c:pt idx="5082">
                  <c:v>0.19005598271627999</c:v>
                </c:pt>
                <c:pt idx="5083">
                  <c:v>0.24298102592124415</c:v>
                </c:pt>
                <c:pt idx="5084">
                  <c:v>0.2945633392475302</c:v>
                </c:pt>
                <c:pt idx="5085">
                  <c:v>0.34977370913658112</c:v>
                </c:pt>
                <c:pt idx="5086">
                  <c:v>0.20841582719276097</c:v>
                </c:pt>
                <c:pt idx="5087">
                  <c:v>0.17864820864255027</c:v>
                </c:pt>
                <c:pt idx="5088">
                  <c:v>0.15944513965189966</c:v>
                </c:pt>
                <c:pt idx="5089">
                  <c:v>0.17094874116544334</c:v>
                </c:pt>
                <c:pt idx="5090">
                  <c:v>0.19856933451405157</c:v>
                </c:pt>
                <c:pt idx="5091">
                  <c:v>0.2392340361008185</c:v>
                </c:pt>
                <c:pt idx="5092">
                  <c:v>0.28948693570296924</c:v>
                </c:pt>
                <c:pt idx="5093">
                  <c:v>0.34432558666913415</c:v>
                </c:pt>
                <c:pt idx="5094">
                  <c:v>0.21187634179815795</c:v>
                </c:pt>
                <c:pt idx="5095">
                  <c:v>0.20285032870217634</c:v>
                </c:pt>
                <c:pt idx="5096">
                  <c:v>0.19845968086254651</c:v>
                </c:pt>
                <c:pt idx="5097">
                  <c:v>0.21602996645592798</c:v>
                </c:pt>
                <c:pt idx="5098">
                  <c:v>0.25438875068010036</c:v>
                </c:pt>
                <c:pt idx="5099">
                  <c:v>0.29794767173438341</c:v>
                </c:pt>
                <c:pt idx="5100">
                  <c:v>0.34060603598511019</c:v>
                </c:pt>
                <c:pt idx="5101">
                  <c:v>0.24120813241788852</c:v>
                </c:pt>
                <c:pt idx="5102">
                  <c:v>0.23598849812368483</c:v>
                </c:pt>
                <c:pt idx="5103">
                  <c:v>0.24597944226947144</c:v>
                </c:pt>
                <c:pt idx="5104">
                  <c:v>0.2649351099113928</c:v>
                </c:pt>
                <c:pt idx="5105">
                  <c:v>0.30242039514070296</c:v>
                </c:pt>
                <c:pt idx="5106">
                  <c:v>0.35352298301684781</c:v>
                </c:pt>
                <c:pt idx="5107">
                  <c:v>0.27966164845410812</c:v>
                </c:pt>
                <c:pt idx="5108">
                  <c:v>0.27930420403739298</c:v>
                </c:pt>
                <c:pt idx="5109">
                  <c:v>0.30017963599741471</c:v>
                </c:pt>
                <c:pt idx="5110">
                  <c:v>0.32535842415677596</c:v>
                </c:pt>
                <c:pt idx="5111">
                  <c:v>0.3665184294963777</c:v>
                </c:pt>
                <c:pt idx="5112">
                  <c:v>0.32535349840632488</c:v>
                </c:pt>
                <c:pt idx="5113">
                  <c:v>0.33363826211494496</c:v>
                </c:pt>
                <c:pt idx="5114">
                  <c:v>0.3521997605878564</c:v>
                </c:pt>
                <c:pt idx="5115">
                  <c:v>0.37946894167587297</c:v>
                </c:pt>
                <c:pt idx="5116">
                  <c:v>0.36909110084804864</c:v>
                </c:pt>
                <c:pt idx="5117">
                  <c:v>0.39379270319749082</c:v>
                </c:pt>
                <c:pt idx="5118">
                  <c:v>0.40893117365130127</c:v>
                </c:pt>
                <c:pt idx="5119">
                  <c:v>0.4227185686093633</c:v>
                </c:pt>
                <c:pt idx="5120">
                  <c:v>0.43947068551132284</c:v>
                </c:pt>
                <c:pt idx="5121">
                  <c:v>0.4734682383738904</c:v>
                </c:pt>
                <c:pt idx="5122">
                  <c:v>0.23768771339385353</c:v>
                </c:pt>
                <c:pt idx="5123">
                  <c:v>0.20284215920282156</c:v>
                </c:pt>
                <c:pt idx="5124">
                  <c:v>0.18510926176552944</c:v>
                </c:pt>
                <c:pt idx="5125">
                  <c:v>0.1930231734613157</c:v>
                </c:pt>
                <c:pt idx="5126">
                  <c:v>0.20466107408118228</c:v>
                </c:pt>
                <c:pt idx="5127">
                  <c:v>0.24339673781564519</c:v>
                </c:pt>
                <c:pt idx="5128">
                  <c:v>0.28928103992742882</c:v>
                </c:pt>
                <c:pt idx="5129">
                  <c:v>0.33010434292848312</c:v>
                </c:pt>
                <c:pt idx="5130">
                  <c:v>0.2346994732016463</c:v>
                </c:pt>
                <c:pt idx="5131">
                  <c:v>0.21569238003035895</c:v>
                </c:pt>
                <c:pt idx="5132">
                  <c:v>0.20755615083803702</c:v>
                </c:pt>
                <c:pt idx="5133">
                  <c:v>0.22296057140189207</c:v>
                </c:pt>
                <c:pt idx="5134">
                  <c:v>0.24976954294951481</c:v>
                </c:pt>
                <c:pt idx="5135">
                  <c:v>0.27852085853428976</c:v>
                </c:pt>
                <c:pt idx="5136">
                  <c:v>0.31995617711756652</c:v>
                </c:pt>
                <c:pt idx="5137">
                  <c:v>0.24730289729287236</c:v>
                </c:pt>
                <c:pt idx="5138">
                  <c:v>0.24245297359245166</c:v>
                </c:pt>
                <c:pt idx="5139">
                  <c:v>0.24504211937716924</c:v>
                </c:pt>
                <c:pt idx="5140">
                  <c:v>0.27408407090176867</c:v>
                </c:pt>
                <c:pt idx="5141">
                  <c:v>0.30123426829581534</c:v>
                </c:pt>
                <c:pt idx="5142">
                  <c:v>0.33391008979057468</c:v>
                </c:pt>
                <c:pt idx="5143">
                  <c:v>0.27075930333193732</c:v>
                </c:pt>
                <c:pt idx="5144">
                  <c:v>0.26906054984700978</c:v>
                </c:pt>
                <c:pt idx="5145">
                  <c:v>0.29459281011761274</c:v>
                </c:pt>
                <c:pt idx="5146">
                  <c:v>0.3173756651870181</c:v>
                </c:pt>
                <c:pt idx="5147">
                  <c:v>0.35393105563303262</c:v>
                </c:pt>
                <c:pt idx="5148">
                  <c:v>0.31962198835001221</c:v>
                </c:pt>
                <c:pt idx="5149">
                  <c:v>0.32676869803871833</c:v>
                </c:pt>
                <c:pt idx="5150">
                  <c:v>0.34865516182630296</c:v>
                </c:pt>
                <c:pt idx="5151">
                  <c:v>0.38022066665097665</c:v>
                </c:pt>
                <c:pt idx="5152">
                  <c:v>0.36532645800908981</c:v>
                </c:pt>
                <c:pt idx="5153">
                  <c:v>0.3834330263537562</c:v>
                </c:pt>
                <c:pt idx="5154">
                  <c:v>0.40432213763510649</c:v>
                </c:pt>
                <c:pt idx="5155">
                  <c:v>0.41758081568426642</c:v>
                </c:pt>
                <c:pt idx="5156">
                  <c:v>0.42850844448291303</c:v>
                </c:pt>
                <c:pt idx="5157">
                  <c:v>0.46188500473542327</c:v>
                </c:pt>
                <c:pt idx="5158">
                  <c:v>0.28999776845674541</c:v>
                </c:pt>
                <c:pt idx="5159">
                  <c:v>0.27152277912611966</c:v>
                </c:pt>
                <c:pt idx="5160">
                  <c:v>0.2713591651406233</c:v>
                </c:pt>
                <c:pt idx="5161">
                  <c:v>0.28615024132029676</c:v>
                </c:pt>
                <c:pt idx="5162">
                  <c:v>0.31125296721895879</c:v>
                </c:pt>
                <c:pt idx="5163">
                  <c:v>0.33515881668937597</c:v>
                </c:pt>
                <c:pt idx="5164">
                  <c:v>0.28777406114570692</c:v>
                </c:pt>
                <c:pt idx="5165">
                  <c:v>0.28844132404193434</c:v>
                </c:pt>
                <c:pt idx="5166">
                  <c:v>0.30439840802479301</c:v>
                </c:pt>
                <c:pt idx="5167">
                  <c:v>0.323842792021662</c:v>
                </c:pt>
                <c:pt idx="5168">
                  <c:v>0.34336416147943316</c:v>
                </c:pt>
                <c:pt idx="5169">
                  <c:v>0.31657241756075605</c:v>
                </c:pt>
                <c:pt idx="5170">
                  <c:v>0.33584365163799967</c:v>
                </c:pt>
                <c:pt idx="5171">
                  <c:v>0.3431334270304216</c:v>
                </c:pt>
                <c:pt idx="5172">
                  <c:v>0.36927419823781582</c:v>
                </c:pt>
                <c:pt idx="5173">
                  <c:v>0.35929928846593739</c:v>
                </c:pt>
                <c:pt idx="5174">
                  <c:v>0.38344531771961554</c:v>
                </c:pt>
                <c:pt idx="5175">
                  <c:v>0.39917287812221725</c:v>
                </c:pt>
                <c:pt idx="5176">
                  <c:v>0.41363855616322898</c:v>
                </c:pt>
                <c:pt idx="5177">
                  <c:v>0.43577255069978671</c:v>
                </c:pt>
                <c:pt idx="5178">
                  <c:v>0.46619840780635791</c:v>
                </c:pt>
                <c:pt idx="5179">
                  <c:v>0.36134994495344497</c:v>
                </c:pt>
                <c:pt idx="5180">
                  <c:v>0.36748479244282617</c:v>
                </c:pt>
                <c:pt idx="5181">
                  <c:v>0.36077405104069049</c:v>
                </c:pt>
                <c:pt idx="5182">
                  <c:v>0.3883647223731943</c:v>
                </c:pt>
                <c:pt idx="5183">
                  <c:v>0.38919145174711067</c:v>
                </c:pt>
                <c:pt idx="5184">
                  <c:v>0.38882561784436209</c:v>
                </c:pt>
                <c:pt idx="5185">
                  <c:v>0.40057033826437705</c:v>
                </c:pt>
                <c:pt idx="5186">
                  <c:v>0.42155259476849638</c:v>
                </c:pt>
                <c:pt idx="5187">
                  <c:v>0.42838853956992917</c:v>
                </c:pt>
                <c:pt idx="5188">
                  <c:v>0.46746629650182525</c:v>
                </c:pt>
                <c:pt idx="5189">
                  <c:v>0.46598878920496789</c:v>
                </c:pt>
                <c:pt idx="5190">
                  <c:v>0.4672048293540465</c:v>
                </c:pt>
                <c:pt idx="5191">
                  <c:v>0.4960408964196823</c:v>
                </c:pt>
                <c:pt idx="5192">
                  <c:v>0.28955226971208736</c:v>
                </c:pt>
                <c:pt idx="5193">
                  <c:v>0.23087699045399468</c:v>
                </c:pt>
                <c:pt idx="5194">
                  <c:v>0.18932212942857962</c:v>
                </c:pt>
                <c:pt idx="5195">
                  <c:v>0.14851410511228647</c:v>
                </c:pt>
                <c:pt idx="5196">
                  <c:v>0.14400841606332637</c:v>
                </c:pt>
                <c:pt idx="5197">
                  <c:v>0.16114875906876946</c:v>
                </c:pt>
                <c:pt idx="5198">
                  <c:v>0.19804872973406296</c:v>
                </c:pt>
                <c:pt idx="5199">
                  <c:v>0.24745282814743019</c:v>
                </c:pt>
                <c:pt idx="5200">
                  <c:v>0.29742529348307856</c:v>
                </c:pt>
                <c:pt idx="5201">
                  <c:v>0.35145535356247071</c:v>
                </c:pt>
                <c:pt idx="5202">
                  <c:v>0.23988778953930323</c:v>
                </c:pt>
                <c:pt idx="5203">
                  <c:v>0.19096050727259906</c:v>
                </c:pt>
                <c:pt idx="5204">
                  <c:v>0.1516138225609347</c:v>
                </c:pt>
                <c:pt idx="5205">
                  <c:v>0.13289060948801357</c:v>
                </c:pt>
                <c:pt idx="5206">
                  <c:v>0.14385931423001308</c:v>
                </c:pt>
                <c:pt idx="5207">
                  <c:v>0.17641146027077603</c:v>
                </c:pt>
                <c:pt idx="5208">
                  <c:v>0.22196066215579835</c:v>
                </c:pt>
                <c:pt idx="5209">
                  <c:v>0.26858317884963401</c:v>
                </c:pt>
                <c:pt idx="5210">
                  <c:v>0.3191415980440151</c:v>
                </c:pt>
                <c:pt idx="5211">
                  <c:v>0.20465791120588595</c:v>
                </c:pt>
                <c:pt idx="5212">
                  <c:v>0.16534108113264656</c:v>
                </c:pt>
                <c:pt idx="5213">
                  <c:v>0.14222978136895437</c:v>
                </c:pt>
                <c:pt idx="5214">
                  <c:v>0.1410878301362386</c:v>
                </c:pt>
                <c:pt idx="5215">
                  <c:v>0.17257215415454485</c:v>
                </c:pt>
                <c:pt idx="5216">
                  <c:v>0.21048432950645113</c:v>
                </c:pt>
                <c:pt idx="5217">
                  <c:v>0.25551764646731234</c:v>
                </c:pt>
                <c:pt idx="5218">
                  <c:v>0.30432108878955821</c:v>
                </c:pt>
                <c:pt idx="5219">
                  <c:v>0.18546191866064188</c:v>
                </c:pt>
                <c:pt idx="5220">
                  <c:v>0.16919978294122684</c:v>
                </c:pt>
                <c:pt idx="5221">
                  <c:v>0.15754884527594193</c:v>
                </c:pt>
                <c:pt idx="5222">
                  <c:v>0.17272513754744612</c:v>
                </c:pt>
                <c:pt idx="5223">
                  <c:v>0.2095707356168699</c:v>
                </c:pt>
                <c:pt idx="5224">
                  <c:v>0.2559680216502529</c:v>
                </c:pt>
                <c:pt idx="5225">
                  <c:v>0.30102789635882243</c:v>
                </c:pt>
                <c:pt idx="5226">
                  <c:v>0.20402996753602753</c:v>
                </c:pt>
                <c:pt idx="5227">
                  <c:v>0.18597899225963843</c:v>
                </c:pt>
                <c:pt idx="5228">
                  <c:v>0.19211050481130609</c:v>
                </c:pt>
                <c:pt idx="5229">
                  <c:v>0.21378588538227117</c:v>
                </c:pt>
                <c:pt idx="5230">
                  <c:v>0.25174132622961709</c:v>
                </c:pt>
                <c:pt idx="5231">
                  <c:v>0.30782287761132698</c:v>
                </c:pt>
                <c:pt idx="5232">
                  <c:v>0.22309176748476522</c:v>
                </c:pt>
                <c:pt idx="5233">
                  <c:v>0.22826966217311728</c:v>
                </c:pt>
                <c:pt idx="5234">
                  <c:v>0.23969498691881608</c:v>
                </c:pt>
                <c:pt idx="5235">
                  <c:v>0.27233447837248681</c:v>
                </c:pt>
                <c:pt idx="5236">
                  <c:v>0.30883984373138862</c:v>
                </c:pt>
                <c:pt idx="5237">
                  <c:v>0.26185665476315689</c:v>
                </c:pt>
                <c:pt idx="5238">
                  <c:v>0.27778591900147953</c:v>
                </c:pt>
                <c:pt idx="5239">
                  <c:v>0.29261851353364099</c:v>
                </c:pt>
                <c:pt idx="5240">
                  <c:v>0.3274942534279135</c:v>
                </c:pt>
                <c:pt idx="5241">
                  <c:v>0.32119856227037014</c:v>
                </c:pt>
                <c:pt idx="5242">
                  <c:v>0.32925223616182242</c:v>
                </c:pt>
                <c:pt idx="5243">
                  <c:v>0.34485851928157585</c:v>
                </c:pt>
                <c:pt idx="5244">
                  <c:v>0.37903341836020843</c:v>
                </c:pt>
                <c:pt idx="5245">
                  <c:v>0.39177122270385656</c:v>
                </c:pt>
                <c:pt idx="5246">
                  <c:v>0.43177507534793547</c:v>
                </c:pt>
                <c:pt idx="5247">
                  <c:v>0.20835118905809491</c:v>
                </c:pt>
                <c:pt idx="5248">
                  <c:v>0.16368877019996919</c:v>
                </c:pt>
                <c:pt idx="5249">
                  <c:v>0.13587276137577353</c:v>
                </c:pt>
                <c:pt idx="5250">
                  <c:v>0.13206236977547103</c:v>
                </c:pt>
                <c:pt idx="5251">
                  <c:v>0.15068343114912253</c:v>
                </c:pt>
                <c:pt idx="5252">
                  <c:v>0.18402426743779676</c:v>
                </c:pt>
                <c:pt idx="5253">
                  <c:v>0.22967037682793778</c:v>
                </c:pt>
                <c:pt idx="5254">
                  <c:v>0.28346563611883124</c:v>
                </c:pt>
                <c:pt idx="5255">
                  <c:v>0.18110125497688845</c:v>
                </c:pt>
                <c:pt idx="5256">
                  <c:v>0.14911836963164937</c:v>
                </c:pt>
                <c:pt idx="5257">
                  <c:v>0.14372532136533156</c:v>
                </c:pt>
                <c:pt idx="5258">
                  <c:v>0.15516386021432993</c:v>
                </c:pt>
                <c:pt idx="5259">
                  <c:v>0.18922059879604936</c:v>
                </c:pt>
                <c:pt idx="5260">
                  <c:v>0.23086118199139172</c:v>
                </c:pt>
                <c:pt idx="5261">
                  <c:v>0.27842327505453568</c:v>
                </c:pt>
                <c:pt idx="5262">
                  <c:v>0.17951220700622716</c:v>
                </c:pt>
                <c:pt idx="5263">
                  <c:v>0.16657789395717559</c:v>
                </c:pt>
                <c:pt idx="5264">
                  <c:v>0.17222318050478158</c:v>
                </c:pt>
                <c:pt idx="5265">
                  <c:v>0.19346145561473183</c:v>
                </c:pt>
                <c:pt idx="5266">
                  <c:v>0.2341651833853291</c:v>
                </c:pt>
                <c:pt idx="5267">
                  <c:v>0.27347094809809169</c:v>
                </c:pt>
                <c:pt idx="5268">
                  <c:v>0.1953209796440869</c:v>
                </c:pt>
                <c:pt idx="5269">
                  <c:v>0.2001050481502511</c:v>
                </c:pt>
                <c:pt idx="5270">
                  <c:v>0.21869608939048524</c:v>
                </c:pt>
                <c:pt idx="5271">
                  <c:v>0.24834918810711404</c:v>
                </c:pt>
                <c:pt idx="5272">
                  <c:v>0.28990835795955894</c:v>
                </c:pt>
                <c:pt idx="5273">
                  <c:v>0.2416517993235856</c:v>
                </c:pt>
                <c:pt idx="5274">
                  <c:v>0.24720551116899747</c:v>
                </c:pt>
                <c:pt idx="5275">
                  <c:v>0.26992389194314903</c:v>
                </c:pt>
                <c:pt idx="5276">
                  <c:v>0.30309178288053573</c:v>
                </c:pt>
                <c:pt idx="5277">
                  <c:v>0.28786493775042388</c:v>
                </c:pt>
                <c:pt idx="5278">
                  <c:v>0.29608844627346009</c:v>
                </c:pt>
                <c:pt idx="5279">
                  <c:v>0.32662335810084864</c:v>
                </c:pt>
                <c:pt idx="5280">
                  <c:v>0.33541928726932957</c:v>
                </c:pt>
                <c:pt idx="5281">
                  <c:v>0.35511447087885628</c:v>
                </c:pt>
                <c:pt idx="5282">
                  <c:v>0.39840476906751343</c:v>
                </c:pt>
                <c:pt idx="5283">
                  <c:v>0.20515846535793347</c:v>
                </c:pt>
                <c:pt idx="5284">
                  <c:v>0.18851774614750871</c:v>
                </c:pt>
                <c:pt idx="5285">
                  <c:v>0.19397890463827228</c:v>
                </c:pt>
                <c:pt idx="5286">
                  <c:v>0.21043404186877401</c:v>
                </c:pt>
                <c:pt idx="5287">
                  <c:v>0.24164375128521254</c:v>
                </c:pt>
                <c:pt idx="5288">
                  <c:v>0.27032527258231598</c:v>
                </c:pt>
                <c:pt idx="5289">
                  <c:v>0.21910966534502574</c:v>
                </c:pt>
                <c:pt idx="5290">
                  <c:v>0.22460058697065577</c:v>
                </c:pt>
                <c:pt idx="5291">
                  <c:v>0.23489387017732932</c:v>
                </c:pt>
                <c:pt idx="5292">
                  <c:v>0.24886198249256708</c:v>
                </c:pt>
                <c:pt idx="5293">
                  <c:v>0.28214242549350388</c:v>
                </c:pt>
                <c:pt idx="5294">
                  <c:v>0.24742873055818615</c:v>
                </c:pt>
                <c:pt idx="5295">
                  <c:v>0.25832246725179697</c:v>
                </c:pt>
                <c:pt idx="5296">
                  <c:v>0.27243728904319164</c:v>
                </c:pt>
                <c:pt idx="5297">
                  <c:v>0.29417168883995837</c:v>
                </c:pt>
                <c:pt idx="5298">
                  <c:v>0.28896691374852734</c:v>
                </c:pt>
                <c:pt idx="5299">
                  <c:v>0.30611107725431053</c:v>
                </c:pt>
                <c:pt idx="5300">
                  <c:v>0.31966191755733586</c:v>
                </c:pt>
                <c:pt idx="5301">
                  <c:v>0.33852203560854521</c:v>
                </c:pt>
                <c:pt idx="5302">
                  <c:v>0.35700305821048151</c:v>
                </c:pt>
                <c:pt idx="5303">
                  <c:v>0.38769645561011057</c:v>
                </c:pt>
                <c:pt idx="5304">
                  <c:v>0.28764824123563937</c:v>
                </c:pt>
                <c:pt idx="5305">
                  <c:v>0.28858588387591144</c:v>
                </c:pt>
                <c:pt idx="5306">
                  <c:v>0.30446299829844969</c:v>
                </c:pt>
                <c:pt idx="5307">
                  <c:v>0.32936691890242509</c:v>
                </c:pt>
                <c:pt idx="5308">
                  <c:v>0.31121712192045914</c:v>
                </c:pt>
                <c:pt idx="5309">
                  <c:v>0.31686875054390162</c:v>
                </c:pt>
                <c:pt idx="5310">
                  <c:v>0.33405925590499486</c:v>
                </c:pt>
                <c:pt idx="5311">
                  <c:v>0.34329947025792862</c:v>
                </c:pt>
                <c:pt idx="5312">
                  <c:v>0.36345315985065296</c:v>
                </c:pt>
                <c:pt idx="5313">
                  <c:v>0.38507086342817409</c:v>
                </c:pt>
                <c:pt idx="5314">
                  <c:v>0.38579703299808132</c:v>
                </c:pt>
                <c:pt idx="5315">
                  <c:v>0.40568806596888018</c:v>
                </c:pt>
                <c:pt idx="5316">
                  <c:v>0.4197623603660805</c:v>
                </c:pt>
                <c:pt idx="5317">
                  <c:v>0.26613417625274716</c:v>
                </c:pt>
                <c:pt idx="5318">
                  <c:v>0.22621071580460628</c:v>
                </c:pt>
                <c:pt idx="5319">
                  <c:v>0.2015550099469019</c:v>
                </c:pt>
                <c:pt idx="5320">
                  <c:v>0.18704673547746475</c:v>
                </c:pt>
                <c:pt idx="5321">
                  <c:v>0.19428502994746921</c:v>
                </c:pt>
                <c:pt idx="5322">
                  <c:v>0.22590370990429909</c:v>
                </c:pt>
                <c:pt idx="5323">
                  <c:v>0.26421691001695002</c:v>
                </c:pt>
                <c:pt idx="5324">
                  <c:v>0.30585159474583778</c:v>
                </c:pt>
                <c:pt idx="5325">
                  <c:v>0.2369595039686283</c:v>
                </c:pt>
                <c:pt idx="5326">
                  <c:v>0.19897499129493701</c:v>
                </c:pt>
                <c:pt idx="5327">
                  <c:v>0.18749559555242357</c:v>
                </c:pt>
                <c:pt idx="5328">
                  <c:v>0.1815653450212551</c:v>
                </c:pt>
                <c:pt idx="5329">
                  <c:v>0.21229680589243882</c:v>
                </c:pt>
                <c:pt idx="5330">
                  <c:v>0.25038884146384754</c:v>
                </c:pt>
                <c:pt idx="5331">
                  <c:v>0.28948532015160344</c:v>
                </c:pt>
                <c:pt idx="5332">
                  <c:v>0.2132413013486647</c:v>
                </c:pt>
                <c:pt idx="5333">
                  <c:v>0.19369276110678602</c:v>
                </c:pt>
                <c:pt idx="5334">
                  <c:v>0.18676715933163246</c:v>
                </c:pt>
                <c:pt idx="5335">
                  <c:v>0.20897671216596647</c:v>
                </c:pt>
                <c:pt idx="5336">
                  <c:v>0.24833731414113247</c:v>
                </c:pt>
                <c:pt idx="5337">
                  <c:v>0.28243988331765513</c:v>
                </c:pt>
                <c:pt idx="5338">
                  <c:v>0.21910014330951011</c:v>
                </c:pt>
                <c:pt idx="5339">
                  <c:v>0.20790817650272464</c:v>
                </c:pt>
                <c:pt idx="5340">
                  <c:v>0.20803227798757717</c:v>
                </c:pt>
                <c:pt idx="5341">
                  <c:v>0.23676578189184294</c:v>
                </c:pt>
                <c:pt idx="5342">
                  <c:v>0.28258669217235166</c:v>
                </c:pt>
                <c:pt idx="5343">
                  <c:v>0.23951559845585901</c:v>
                </c:pt>
                <c:pt idx="5344">
                  <c:v>0.23476124862871384</c:v>
                </c:pt>
                <c:pt idx="5345">
                  <c:v>0.2491198031089259</c:v>
                </c:pt>
                <c:pt idx="5346">
                  <c:v>0.2771382997831493</c:v>
                </c:pt>
                <c:pt idx="5347">
                  <c:v>0.27166087052377019</c:v>
                </c:pt>
                <c:pt idx="5348">
                  <c:v>0.27093399618320912</c:v>
                </c:pt>
                <c:pt idx="5349">
                  <c:v>0.2934786857421412</c:v>
                </c:pt>
                <c:pt idx="5350">
                  <c:v>0.30623909307452024</c:v>
                </c:pt>
                <c:pt idx="5351">
                  <c:v>0.31752731817939672</c:v>
                </c:pt>
                <c:pt idx="5352">
                  <c:v>0.36209862640919832</c:v>
                </c:pt>
                <c:pt idx="5353">
                  <c:v>0.21816800300408445</c:v>
                </c:pt>
                <c:pt idx="5354">
                  <c:v>0.19511162625724143</c:v>
                </c:pt>
                <c:pt idx="5355">
                  <c:v>0.18570712448550797</c:v>
                </c:pt>
                <c:pt idx="5356">
                  <c:v>0.18853949979470563</c:v>
                </c:pt>
                <c:pt idx="5357">
                  <c:v>0.22647243715265031</c:v>
                </c:pt>
                <c:pt idx="5358">
                  <c:v>0.2560042966496745</c:v>
                </c:pt>
                <c:pt idx="5359">
                  <c:v>0.21390872321554033</c:v>
                </c:pt>
                <c:pt idx="5360">
                  <c:v>0.201880385436636</c:v>
                </c:pt>
                <c:pt idx="5361">
                  <c:v>0.20047764991410411</c:v>
                </c:pt>
                <c:pt idx="5362">
                  <c:v>0.21574197855640298</c:v>
                </c:pt>
                <c:pt idx="5363">
                  <c:v>0.25009403709434563</c:v>
                </c:pt>
                <c:pt idx="5364">
                  <c:v>0.21617683516981057</c:v>
                </c:pt>
                <c:pt idx="5365">
                  <c:v>0.22053657401783466</c:v>
                </c:pt>
                <c:pt idx="5366">
                  <c:v>0.22860339180002454</c:v>
                </c:pt>
                <c:pt idx="5367">
                  <c:v>0.25074253391652945</c:v>
                </c:pt>
                <c:pt idx="5368">
                  <c:v>0.24144439205565149</c:v>
                </c:pt>
                <c:pt idx="5369">
                  <c:v>0.25643492909048771</c:v>
                </c:pt>
                <c:pt idx="5370">
                  <c:v>0.26531424373946155</c:v>
                </c:pt>
                <c:pt idx="5371">
                  <c:v>0.28274663210835005</c:v>
                </c:pt>
                <c:pt idx="5372">
                  <c:v>0.29245214391021079</c:v>
                </c:pt>
                <c:pt idx="5373">
                  <c:v>0.33196268080967073</c:v>
                </c:pt>
                <c:pt idx="5374">
                  <c:v>0.24826352362773951</c:v>
                </c:pt>
                <c:pt idx="5375">
                  <c:v>0.24148927156141431</c:v>
                </c:pt>
                <c:pt idx="5376">
                  <c:v>0.23950582796055775</c:v>
                </c:pt>
                <c:pt idx="5377">
                  <c:v>0.25749808823525244</c:v>
                </c:pt>
                <c:pt idx="5378">
                  <c:v>0.25351385234799961</c:v>
                </c:pt>
                <c:pt idx="5379">
                  <c:v>0.25744873582893613</c:v>
                </c:pt>
                <c:pt idx="5380">
                  <c:v>0.26788805700728258</c:v>
                </c:pt>
                <c:pt idx="5381">
                  <c:v>0.28458491878515657</c:v>
                </c:pt>
                <c:pt idx="5382">
                  <c:v>0.29183789287317818</c:v>
                </c:pt>
                <c:pt idx="5383">
                  <c:v>0.32884062826145177</c:v>
                </c:pt>
                <c:pt idx="5384">
                  <c:v>0.31044345977194121</c:v>
                </c:pt>
                <c:pt idx="5385">
                  <c:v>0.31349203580571894</c:v>
                </c:pt>
                <c:pt idx="5386">
                  <c:v>0.33884524271122496</c:v>
                </c:pt>
                <c:pt idx="5387">
                  <c:v>0.28997481550072379</c:v>
                </c:pt>
                <c:pt idx="5388">
                  <c:v>0.26196005917118148</c:v>
                </c:pt>
                <c:pt idx="5389">
                  <c:v>0.25475839925786881</c:v>
                </c:pt>
                <c:pt idx="5390">
                  <c:v>0.26532559579021342</c:v>
                </c:pt>
                <c:pt idx="5391">
                  <c:v>0.28361539994246066</c:v>
                </c:pt>
                <c:pt idx="5392">
                  <c:v>0.31024053976461641</c:v>
                </c:pt>
                <c:pt idx="5393">
                  <c:v>0.26974260044384968</c:v>
                </c:pt>
                <c:pt idx="5394">
                  <c:v>0.26037716950882839</c:v>
                </c:pt>
                <c:pt idx="5395">
                  <c:v>0.25475676265313707</c:v>
                </c:pt>
                <c:pt idx="5396">
                  <c:v>0.26853173498355698</c:v>
                </c:pt>
                <c:pt idx="5397">
                  <c:v>0.30387362114320293</c:v>
                </c:pt>
                <c:pt idx="5398">
                  <c:v>0.26798007813092761</c:v>
                </c:pt>
                <c:pt idx="5399">
                  <c:v>0.25896793417988384</c:v>
                </c:pt>
                <c:pt idx="5400">
                  <c:v>0.25878914428434863</c:v>
                </c:pt>
                <c:pt idx="5401">
                  <c:v>0.28804469277286637</c:v>
                </c:pt>
                <c:pt idx="5402">
                  <c:v>0.27731501653485724</c:v>
                </c:pt>
                <c:pt idx="5403">
                  <c:v>0.27262343951015611</c:v>
                </c:pt>
                <c:pt idx="5404">
                  <c:v>0.2925358353147498</c:v>
                </c:pt>
                <c:pt idx="5405">
                  <c:v>0.30094867837327044</c:v>
                </c:pt>
                <c:pt idx="5406">
                  <c:v>0.3016121580422908</c:v>
                </c:pt>
                <c:pt idx="5407">
                  <c:v>0.33436573203725795</c:v>
                </c:pt>
                <c:pt idx="5408">
                  <c:v>0.26574132570752651</c:v>
                </c:pt>
                <c:pt idx="5409">
                  <c:v>0.25344372216630218</c:v>
                </c:pt>
                <c:pt idx="5410">
                  <c:v>0.26050141188097564</c:v>
                </c:pt>
                <c:pt idx="5411">
                  <c:v>0.28231735679449788</c:v>
                </c:pt>
                <c:pt idx="5412">
                  <c:v>0.27544780242930145</c:v>
                </c:pt>
                <c:pt idx="5413">
                  <c:v>0.27004745762994098</c:v>
                </c:pt>
                <c:pt idx="5414">
                  <c:v>0.28024572399710079</c:v>
                </c:pt>
                <c:pt idx="5415">
                  <c:v>0.28346181894346545</c:v>
                </c:pt>
                <c:pt idx="5416">
                  <c:v>0.29245226282929071</c:v>
                </c:pt>
                <c:pt idx="5417">
                  <c:v>0.30942455444854522</c:v>
                </c:pt>
                <c:pt idx="5418">
                  <c:v>0.29596984184756581</c:v>
                </c:pt>
                <c:pt idx="5419">
                  <c:v>0.3051556680207006</c:v>
                </c:pt>
                <c:pt idx="5420">
                  <c:v>0.31927697611908545</c:v>
                </c:pt>
                <c:pt idx="5421">
                  <c:v>0.33938228599341214</c:v>
                </c:pt>
                <c:pt idx="5422">
                  <c:v>0.33564323391041073</c:v>
                </c:pt>
                <c:pt idx="5423">
                  <c:v>0.34380715620944846</c:v>
                </c:pt>
                <c:pt idx="5424">
                  <c:v>0.3576192746177469</c:v>
                </c:pt>
                <c:pt idx="5425">
                  <c:v>0.34638732077725809</c:v>
                </c:pt>
                <c:pt idx="5426">
                  <c:v>0.34186019926578393</c:v>
                </c:pt>
                <c:pt idx="5427">
                  <c:v>0.33685294675565158</c:v>
                </c:pt>
                <c:pt idx="5428">
                  <c:v>0.33947168364719538</c:v>
                </c:pt>
                <c:pt idx="5429">
                  <c:v>0.33979054309776791</c:v>
                </c:pt>
                <c:pt idx="5430">
                  <c:v>0.35127529220376719</c:v>
                </c:pt>
                <c:pt idx="5431">
                  <c:v>0.33626802833216463</c:v>
                </c:pt>
                <c:pt idx="5432">
                  <c:v>0.34437667600166177</c:v>
                </c:pt>
                <c:pt idx="5433">
                  <c:v>0.34539928185747959</c:v>
                </c:pt>
                <c:pt idx="5434">
                  <c:v>0.42884666464546362</c:v>
                </c:pt>
                <c:pt idx="5435">
                  <c:v>0.42513845509517889</c:v>
                </c:pt>
                <c:pt idx="5436">
                  <c:v>0.42832111701409969</c:v>
                </c:pt>
                <c:pt idx="5437">
                  <c:v>0.29236601630041292</c:v>
                </c:pt>
                <c:pt idx="5438">
                  <c:v>0.22831960984942201</c:v>
                </c:pt>
                <c:pt idx="5439">
                  <c:v>0.18414356436141421</c:v>
                </c:pt>
                <c:pt idx="5440">
                  <c:v>0.14679401200274222</c:v>
                </c:pt>
                <c:pt idx="5441">
                  <c:v>0.13325156194128907</c:v>
                </c:pt>
                <c:pt idx="5442">
                  <c:v>0.15699542951980661</c:v>
                </c:pt>
                <c:pt idx="5443">
                  <c:v>0.18993389361002055</c:v>
                </c:pt>
                <c:pt idx="5444">
                  <c:v>0.23940720747149191</c:v>
                </c:pt>
                <c:pt idx="5445">
                  <c:v>0.29060429556353906</c:v>
                </c:pt>
                <c:pt idx="5446">
                  <c:v>0.33839195932754818</c:v>
                </c:pt>
                <c:pt idx="5447">
                  <c:v>0.39367198724339714</c:v>
                </c:pt>
                <c:pt idx="5448">
                  <c:v>0.24680821120279672</c:v>
                </c:pt>
                <c:pt idx="5449">
                  <c:v>0.19924876574903072</c:v>
                </c:pt>
                <c:pt idx="5450">
                  <c:v>0.15289882178829606</c:v>
                </c:pt>
                <c:pt idx="5451">
                  <c:v>0.13213448962264129</c:v>
                </c:pt>
                <c:pt idx="5452">
                  <c:v>0.1400765407274549</c:v>
                </c:pt>
                <c:pt idx="5453">
                  <c:v>0.17073809326004508</c:v>
                </c:pt>
                <c:pt idx="5454">
                  <c:v>0.21712929351660559</c:v>
                </c:pt>
                <c:pt idx="5455">
                  <c:v>0.26861261564865124</c:v>
                </c:pt>
                <c:pt idx="5456">
                  <c:v>0.30953936881511535</c:v>
                </c:pt>
                <c:pt idx="5457">
                  <c:v>0.37020103761560352</c:v>
                </c:pt>
                <c:pt idx="5458">
                  <c:v>0.21968492586782151</c:v>
                </c:pt>
                <c:pt idx="5459">
                  <c:v>0.1694758287057323</c:v>
                </c:pt>
                <c:pt idx="5460">
                  <c:v>0.14899000107218807</c:v>
                </c:pt>
                <c:pt idx="5461">
                  <c:v>0.14275450007739954</c:v>
                </c:pt>
                <c:pt idx="5462">
                  <c:v>0.16516181985673661</c:v>
                </c:pt>
                <c:pt idx="5463">
                  <c:v>0.20234971218008635</c:v>
                </c:pt>
                <c:pt idx="5464">
                  <c:v>0.24643851108046011</c:v>
                </c:pt>
                <c:pt idx="5465">
                  <c:v>0.31039364802725244</c:v>
                </c:pt>
                <c:pt idx="5466">
                  <c:v>0.35563006024274557</c:v>
                </c:pt>
                <c:pt idx="5467">
                  <c:v>0.20305344108631873</c:v>
                </c:pt>
                <c:pt idx="5468">
                  <c:v>0.17502359822774638</c:v>
                </c:pt>
                <c:pt idx="5469">
                  <c:v>0.1693234010327731</c:v>
                </c:pt>
                <c:pt idx="5470">
                  <c:v>0.17787257883151231</c:v>
                </c:pt>
                <c:pt idx="5471">
                  <c:v>0.20809200320908294</c:v>
                </c:pt>
                <c:pt idx="5472">
                  <c:v>0.2527433319220167</c:v>
                </c:pt>
                <c:pt idx="5473">
                  <c:v>0.30610962675777742</c:v>
                </c:pt>
                <c:pt idx="5474">
                  <c:v>0.35563329367972996</c:v>
                </c:pt>
                <c:pt idx="5475">
                  <c:v>0.21901724645255349</c:v>
                </c:pt>
                <c:pt idx="5476">
                  <c:v>0.20403237794207518</c:v>
                </c:pt>
                <c:pt idx="5477">
                  <c:v>0.20275158882008748</c:v>
                </c:pt>
                <c:pt idx="5478">
                  <c:v>0.22651180313474617</c:v>
                </c:pt>
                <c:pt idx="5479">
                  <c:v>0.25883170049554094</c:v>
                </c:pt>
                <c:pt idx="5480">
                  <c:v>0.29969668908585945</c:v>
                </c:pt>
                <c:pt idx="5481">
                  <c:v>0.34780944223078114</c:v>
                </c:pt>
                <c:pt idx="5482">
                  <c:v>0.24113341838658142</c:v>
                </c:pt>
                <c:pt idx="5483">
                  <c:v>0.23609613163477094</c:v>
                </c:pt>
                <c:pt idx="5484">
                  <c:v>0.24715438286507574</c:v>
                </c:pt>
                <c:pt idx="5485">
                  <c:v>0.27640574678558627</c:v>
                </c:pt>
                <c:pt idx="5486">
                  <c:v>0.30908047096765578</c:v>
                </c:pt>
                <c:pt idx="5487">
                  <c:v>0.35482082595751363</c:v>
                </c:pt>
                <c:pt idx="5488">
                  <c:v>0.2784179477783808</c:v>
                </c:pt>
                <c:pt idx="5489">
                  <c:v>0.28423481008898754</c:v>
                </c:pt>
                <c:pt idx="5490">
                  <c:v>0.29699857231918747</c:v>
                </c:pt>
                <c:pt idx="5491">
                  <c:v>0.33203952199920206</c:v>
                </c:pt>
                <c:pt idx="5492">
                  <c:v>0.36708601243337124</c:v>
                </c:pt>
                <c:pt idx="5493">
                  <c:v>0.32510768256052902</c:v>
                </c:pt>
                <c:pt idx="5494">
                  <c:v>0.33987117094642061</c:v>
                </c:pt>
                <c:pt idx="5495">
                  <c:v>0.36072772899122496</c:v>
                </c:pt>
                <c:pt idx="5496">
                  <c:v>0.3916231246389037</c:v>
                </c:pt>
                <c:pt idx="5497">
                  <c:v>0.3779699068170923</c:v>
                </c:pt>
                <c:pt idx="5498">
                  <c:v>0.39424889686134668</c:v>
                </c:pt>
                <c:pt idx="5499">
                  <c:v>0.41755976499853409</c:v>
                </c:pt>
                <c:pt idx="5500">
                  <c:v>0.43714377610177202</c:v>
                </c:pt>
                <c:pt idx="5501">
                  <c:v>0.45073357092787614</c:v>
                </c:pt>
                <c:pt idx="5502">
                  <c:v>0.49549573143859638</c:v>
                </c:pt>
                <c:pt idx="5503">
                  <c:v>0.226687134180521</c:v>
                </c:pt>
                <c:pt idx="5504">
                  <c:v>0.17803421499578986</c:v>
                </c:pt>
                <c:pt idx="5505">
                  <c:v>0.14451265506887001</c:v>
                </c:pt>
                <c:pt idx="5506">
                  <c:v>0.13782567854558758</c:v>
                </c:pt>
                <c:pt idx="5507">
                  <c:v>0.14886460231485721</c:v>
                </c:pt>
                <c:pt idx="5508">
                  <c:v>0.18786596712309001</c:v>
                </c:pt>
                <c:pt idx="5509">
                  <c:v>0.23653538289475273</c:v>
                </c:pt>
                <c:pt idx="5510">
                  <c:v>0.2881071884161206</c:v>
                </c:pt>
                <c:pt idx="5511">
                  <c:v>0.34669483903741893</c:v>
                </c:pt>
                <c:pt idx="5512">
                  <c:v>0.20523484482844667</c:v>
                </c:pt>
                <c:pt idx="5513">
                  <c:v>0.17016879460321244</c:v>
                </c:pt>
                <c:pt idx="5514">
                  <c:v>0.15066973207519041</c:v>
                </c:pt>
                <c:pt idx="5515">
                  <c:v>0.16818675376604286</c:v>
                </c:pt>
                <c:pt idx="5516">
                  <c:v>0.18225930512621114</c:v>
                </c:pt>
                <c:pt idx="5517">
                  <c:v>0.22601656848756324</c:v>
                </c:pt>
                <c:pt idx="5518">
                  <c:v>0.27127417327945769</c:v>
                </c:pt>
                <c:pt idx="5519">
                  <c:v>0.33293833092643843</c:v>
                </c:pt>
                <c:pt idx="5520">
                  <c:v>0.19974933051248689</c:v>
                </c:pt>
                <c:pt idx="5521">
                  <c:v>0.18306228209881237</c:v>
                </c:pt>
                <c:pt idx="5522">
                  <c:v>0.18952184998724642</c:v>
                </c:pt>
                <c:pt idx="5523">
                  <c:v>0.20869576301255233</c:v>
                </c:pt>
                <c:pt idx="5524">
                  <c:v>0.23110296545570108</c:v>
                </c:pt>
                <c:pt idx="5525">
                  <c:v>0.28275388233878962</c:v>
                </c:pt>
                <c:pt idx="5526">
                  <c:v>0.32609278498502614</c:v>
                </c:pt>
                <c:pt idx="5527">
                  <c:v>0.22763313935138774</c:v>
                </c:pt>
                <c:pt idx="5528">
                  <c:v>0.21720793526685123</c:v>
                </c:pt>
                <c:pt idx="5529">
                  <c:v>0.2329734484275936</c:v>
                </c:pt>
                <c:pt idx="5530">
                  <c:v>0.25752036782489096</c:v>
                </c:pt>
                <c:pt idx="5531">
                  <c:v>0.29662688962628936</c:v>
                </c:pt>
                <c:pt idx="5532">
                  <c:v>0.33668928682934296</c:v>
                </c:pt>
                <c:pt idx="5533">
                  <c:v>0.25632712705844618</c:v>
                </c:pt>
                <c:pt idx="5534">
                  <c:v>0.26325436960224291</c:v>
                </c:pt>
                <c:pt idx="5535">
                  <c:v>0.27622667817151392</c:v>
                </c:pt>
                <c:pt idx="5536">
                  <c:v>0.31111187349074143</c:v>
                </c:pt>
                <c:pt idx="5537">
                  <c:v>0.35091171044799552</c:v>
                </c:pt>
                <c:pt idx="5538">
                  <c:v>0.29594568246576758</c:v>
                </c:pt>
                <c:pt idx="5539">
                  <c:v>0.30545507769827207</c:v>
                </c:pt>
                <c:pt idx="5540">
                  <c:v>0.32870717513272574</c:v>
                </c:pt>
                <c:pt idx="5541">
                  <c:v>0.36896839733317721</c:v>
                </c:pt>
                <c:pt idx="5542">
                  <c:v>0.34638416879500911</c:v>
                </c:pt>
                <c:pt idx="5543">
                  <c:v>0.36403593934946032</c:v>
                </c:pt>
                <c:pt idx="5544">
                  <c:v>0.38639018117496216</c:v>
                </c:pt>
                <c:pt idx="5545">
                  <c:v>0.40088622924963691</c:v>
                </c:pt>
                <c:pt idx="5546">
                  <c:v>0.42249632136786808</c:v>
                </c:pt>
                <c:pt idx="5547">
                  <c:v>0.45921865432655418</c:v>
                </c:pt>
                <c:pt idx="5548">
                  <c:v>0.22816222867726355</c:v>
                </c:pt>
                <c:pt idx="5549">
                  <c:v>0.20776399154941805</c:v>
                </c:pt>
                <c:pt idx="5550">
                  <c:v>0.20133094800693696</c:v>
                </c:pt>
                <c:pt idx="5551">
                  <c:v>0.21620283846788624</c:v>
                </c:pt>
                <c:pt idx="5552">
                  <c:v>0.23464052546237513</c:v>
                </c:pt>
                <c:pt idx="5553">
                  <c:v>0.2808517633327825</c:v>
                </c:pt>
                <c:pt idx="5554">
                  <c:v>0.31543604601573949</c:v>
                </c:pt>
                <c:pt idx="5555">
                  <c:v>0.2336115619797563</c:v>
                </c:pt>
                <c:pt idx="5556">
                  <c:v>0.23098408225655387</c:v>
                </c:pt>
                <c:pt idx="5557">
                  <c:v>0.23051945038152954</c:v>
                </c:pt>
                <c:pt idx="5558">
                  <c:v>0.25137103128736316</c:v>
                </c:pt>
                <c:pt idx="5559">
                  <c:v>0.28251380367896717</c:v>
                </c:pt>
                <c:pt idx="5560">
                  <c:v>0.32115687187582642</c:v>
                </c:pt>
                <c:pt idx="5561">
                  <c:v>0.25922023122943605</c:v>
                </c:pt>
                <c:pt idx="5562">
                  <c:v>0.26729318406518088</c:v>
                </c:pt>
                <c:pt idx="5563">
                  <c:v>0.28953121157008166</c:v>
                </c:pt>
                <c:pt idx="5564">
                  <c:v>0.31102221715142875</c:v>
                </c:pt>
                <c:pt idx="5565">
                  <c:v>0.34063823185442521</c:v>
                </c:pt>
                <c:pt idx="5566">
                  <c:v>0.30579487893949997</c:v>
                </c:pt>
                <c:pt idx="5567">
                  <c:v>0.30863542412539013</c:v>
                </c:pt>
                <c:pt idx="5568">
                  <c:v>0.32847329181463669</c:v>
                </c:pt>
                <c:pt idx="5569">
                  <c:v>0.36019274598788842</c:v>
                </c:pt>
                <c:pt idx="5570">
                  <c:v>0.34262101080645824</c:v>
                </c:pt>
                <c:pt idx="5571">
                  <c:v>0.35898363621638074</c:v>
                </c:pt>
                <c:pt idx="5572">
                  <c:v>0.37896450848402496</c:v>
                </c:pt>
                <c:pt idx="5573">
                  <c:v>0.39306875063996127</c:v>
                </c:pt>
                <c:pt idx="5574">
                  <c:v>0.40578347085669453</c:v>
                </c:pt>
                <c:pt idx="5575">
                  <c:v>0.44213888374715538</c:v>
                </c:pt>
                <c:pt idx="5576">
                  <c:v>0.29660627080018909</c:v>
                </c:pt>
                <c:pt idx="5577">
                  <c:v>0.28892509361669028</c:v>
                </c:pt>
                <c:pt idx="5578">
                  <c:v>0.29814864574581579</c:v>
                </c:pt>
                <c:pt idx="5579">
                  <c:v>0.32551550390846407</c:v>
                </c:pt>
                <c:pt idx="5580">
                  <c:v>0.34028207933047749</c:v>
                </c:pt>
                <c:pt idx="5581">
                  <c:v>0.30734622059402605</c:v>
                </c:pt>
                <c:pt idx="5582">
                  <c:v>0.32469308970717359</c:v>
                </c:pt>
                <c:pt idx="5583">
                  <c:v>0.33820899411650585</c:v>
                </c:pt>
                <c:pt idx="5584">
                  <c:v>0.36161837187179913</c:v>
                </c:pt>
                <c:pt idx="5585">
                  <c:v>0.34578772347747133</c:v>
                </c:pt>
                <c:pt idx="5586">
                  <c:v>0.36387089152478769</c:v>
                </c:pt>
                <c:pt idx="5587">
                  <c:v>0.38272080341279135</c:v>
                </c:pt>
                <c:pt idx="5588">
                  <c:v>0.40201324471858157</c:v>
                </c:pt>
                <c:pt idx="5589">
                  <c:v>0.41455241098319062</c:v>
                </c:pt>
                <c:pt idx="5590">
                  <c:v>0.44751718443581812</c:v>
                </c:pt>
                <c:pt idx="5591">
                  <c:v>0.38101078498671326</c:v>
                </c:pt>
                <c:pt idx="5592">
                  <c:v>0.38218968040513168</c:v>
                </c:pt>
                <c:pt idx="5593">
                  <c:v>0.38800597635619383</c:v>
                </c:pt>
                <c:pt idx="5594">
                  <c:v>0.4095307130369128</c:v>
                </c:pt>
                <c:pt idx="5595">
                  <c:v>0.42759067414203189</c:v>
                </c:pt>
                <c:pt idx="5596">
                  <c:v>0.46081270688811005</c:v>
                </c:pt>
                <c:pt idx="5597">
                  <c:v>0.4819972590406798</c:v>
                </c:pt>
                <c:pt idx="5598">
                  <c:v>0.25004455425809313</c:v>
                </c:pt>
                <c:pt idx="5599">
                  <c:v>0.20078156136816094</c:v>
                </c:pt>
                <c:pt idx="5600">
                  <c:v>0.16160910980842846</c:v>
                </c:pt>
                <c:pt idx="5601">
                  <c:v>0.14245369853399481</c:v>
                </c:pt>
                <c:pt idx="5602">
                  <c:v>0.14941039868128092</c:v>
                </c:pt>
                <c:pt idx="5603">
                  <c:v>0.18076108015553505</c:v>
                </c:pt>
                <c:pt idx="5604">
                  <c:v>0.226326494896115</c:v>
                </c:pt>
                <c:pt idx="5605">
                  <c:v>0.2797506241273271</c:v>
                </c:pt>
                <c:pt idx="5606">
                  <c:v>0.32822941384865878</c:v>
                </c:pt>
                <c:pt idx="5607">
                  <c:v>0.21139736504187034</c:v>
                </c:pt>
                <c:pt idx="5608">
                  <c:v>0.1688648412813496</c:v>
                </c:pt>
                <c:pt idx="5609">
                  <c:v>0.13801320647215132</c:v>
                </c:pt>
                <c:pt idx="5610">
                  <c:v>0.14326822384894156</c:v>
                </c:pt>
                <c:pt idx="5611">
                  <c:v>0.1689120575703793</c:v>
                </c:pt>
                <c:pt idx="5612">
                  <c:v>0.20863131276110813</c:v>
                </c:pt>
                <c:pt idx="5613">
                  <c:v>0.25460899913283663</c:v>
                </c:pt>
                <c:pt idx="5614">
                  <c:v>0.30706642316210542</c:v>
                </c:pt>
                <c:pt idx="5615">
                  <c:v>0.18566787649613081</c:v>
                </c:pt>
                <c:pt idx="5616">
                  <c:v>0.16249043136035635</c:v>
                </c:pt>
                <c:pt idx="5617">
                  <c:v>0.14622324894142524</c:v>
                </c:pt>
                <c:pt idx="5618">
                  <c:v>0.16737151781034942</c:v>
                </c:pt>
                <c:pt idx="5619">
                  <c:v>0.19951095446177014</c:v>
                </c:pt>
                <c:pt idx="5620">
                  <c:v>0.25078771328784422</c:v>
                </c:pt>
                <c:pt idx="5621">
                  <c:v>0.29176213189018307</c:v>
                </c:pt>
                <c:pt idx="5622">
                  <c:v>0.19254518233038764</c:v>
                </c:pt>
                <c:pt idx="5623">
                  <c:v>0.17814651059583086</c:v>
                </c:pt>
                <c:pt idx="5624">
                  <c:v>0.1776825136915865</c:v>
                </c:pt>
                <c:pt idx="5625">
                  <c:v>0.20499473812785851</c:v>
                </c:pt>
                <c:pt idx="5626">
                  <c:v>0.23938935807371164</c:v>
                </c:pt>
                <c:pt idx="5627">
                  <c:v>0.30509927539802506</c:v>
                </c:pt>
                <c:pt idx="5628">
                  <c:v>0.21296134500392405</c:v>
                </c:pt>
                <c:pt idx="5629">
                  <c:v>0.21149165812591875</c:v>
                </c:pt>
                <c:pt idx="5630">
                  <c:v>0.22116205489657004</c:v>
                </c:pt>
                <c:pt idx="5631">
                  <c:v>0.25372422971454212</c:v>
                </c:pt>
                <c:pt idx="5632">
                  <c:v>0.29463705410982133</c:v>
                </c:pt>
                <c:pt idx="5633">
                  <c:v>0.24824482207605625</c:v>
                </c:pt>
                <c:pt idx="5634">
                  <c:v>0.25531986572590082</c:v>
                </c:pt>
                <c:pt idx="5635">
                  <c:v>0.27508046636071004</c:v>
                </c:pt>
                <c:pt idx="5636">
                  <c:v>0.31404310178110029</c:v>
                </c:pt>
                <c:pt idx="5637">
                  <c:v>0.28866553943658335</c:v>
                </c:pt>
                <c:pt idx="5638">
                  <c:v>0.30120374649980075</c:v>
                </c:pt>
                <c:pt idx="5639">
                  <c:v>0.32727560143453038</c:v>
                </c:pt>
                <c:pt idx="5640">
                  <c:v>0.3462502334164923</c:v>
                </c:pt>
                <c:pt idx="5641">
                  <c:v>0.36217957309817317</c:v>
                </c:pt>
                <c:pt idx="5642">
                  <c:v>0.40128924464692517</c:v>
                </c:pt>
                <c:pt idx="5643">
                  <c:v>0.18718820063552011</c:v>
                </c:pt>
                <c:pt idx="5644">
                  <c:v>0.155935311085591</c:v>
                </c:pt>
                <c:pt idx="5645">
                  <c:v>0.14762741781779409</c:v>
                </c:pt>
                <c:pt idx="5646">
                  <c:v>0.15451838123889461</c:v>
                </c:pt>
                <c:pt idx="5647">
                  <c:v>0.17340029210194707</c:v>
                </c:pt>
                <c:pt idx="5648">
                  <c:v>0.217751607447775</c:v>
                </c:pt>
                <c:pt idx="5649">
                  <c:v>0.27047061719746068</c:v>
                </c:pt>
                <c:pt idx="5650">
                  <c:v>0.17438360755563131</c:v>
                </c:pt>
                <c:pt idx="5651">
                  <c:v>0.16237078844716324</c:v>
                </c:pt>
                <c:pt idx="5652">
                  <c:v>0.17135979563367432</c:v>
                </c:pt>
                <c:pt idx="5653">
                  <c:v>0.1920265931369598</c:v>
                </c:pt>
                <c:pt idx="5654">
                  <c:v>0.2190972019460844</c:v>
                </c:pt>
                <c:pt idx="5655">
                  <c:v>0.26919295038107283</c:v>
                </c:pt>
                <c:pt idx="5656">
                  <c:v>0.19276030802214139</c:v>
                </c:pt>
                <c:pt idx="5657">
                  <c:v>0.19659462335644751</c:v>
                </c:pt>
                <c:pt idx="5658">
                  <c:v>0.21022535779941798</c:v>
                </c:pt>
                <c:pt idx="5659">
                  <c:v>0.2353487682043478</c:v>
                </c:pt>
                <c:pt idx="5660">
                  <c:v>0.27953593941634214</c:v>
                </c:pt>
                <c:pt idx="5661">
                  <c:v>0.22480294764479103</c:v>
                </c:pt>
                <c:pt idx="5662">
                  <c:v>0.24149012713044593</c:v>
                </c:pt>
                <c:pt idx="5663">
                  <c:v>0.25801884611914705</c:v>
                </c:pt>
                <c:pt idx="5664">
                  <c:v>0.28650919027483157</c:v>
                </c:pt>
                <c:pt idx="5665">
                  <c:v>0.27129939763557864</c:v>
                </c:pt>
                <c:pt idx="5666">
                  <c:v>0.28727538710505129</c:v>
                </c:pt>
                <c:pt idx="5667">
                  <c:v>0.31178543737449704</c:v>
                </c:pt>
                <c:pt idx="5668">
                  <c:v>0.31644999565592036</c:v>
                </c:pt>
                <c:pt idx="5669">
                  <c:v>0.33245238940579247</c:v>
                </c:pt>
                <c:pt idx="5670">
                  <c:v>0.3689273439895544</c:v>
                </c:pt>
                <c:pt idx="5671">
                  <c:v>0.21736865342958289</c:v>
                </c:pt>
                <c:pt idx="5672">
                  <c:v>0.21271317250467359</c:v>
                </c:pt>
                <c:pt idx="5673">
                  <c:v>0.2280745623711149</c:v>
                </c:pt>
                <c:pt idx="5674">
                  <c:v>0.24751395257459752</c:v>
                </c:pt>
                <c:pt idx="5675">
                  <c:v>0.27444003593625466</c:v>
                </c:pt>
                <c:pt idx="5676">
                  <c:v>0.23882233732741431</c:v>
                </c:pt>
                <c:pt idx="5677">
                  <c:v>0.25195644636719328</c:v>
                </c:pt>
                <c:pt idx="5678">
                  <c:v>0.26326715506671583</c:v>
                </c:pt>
                <c:pt idx="5679">
                  <c:v>0.28626892180842356</c:v>
                </c:pt>
                <c:pt idx="5680">
                  <c:v>0.27679663203050753</c:v>
                </c:pt>
                <c:pt idx="5681">
                  <c:v>0.28941716135728779</c:v>
                </c:pt>
                <c:pt idx="5682">
                  <c:v>0.30845470064310909</c:v>
                </c:pt>
                <c:pt idx="5683">
                  <c:v>0.32494055910695696</c:v>
                </c:pt>
                <c:pt idx="5684">
                  <c:v>0.33945182108021932</c:v>
                </c:pt>
                <c:pt idx="5685">
                  <c:v>0.37445607497709377</c:v>
                </c:pt>
                <c:pt idx="5686">
                  <c:v>0.29584692243962207</c:v>
                </c:pt>
                <c:pt idx="5687">
                  <c:v>0.31707142579178393</c:v>
                </c:pt>
                <c:pt idx="5688">
                  <c:v>0.34228882355494106</c:v>
                </c:pt>
                <c:pt idx="5689">
                  <c:v>0.33681974727449049</c:v>
                </c:pt>
                <c:pt idx="5690">
                  <c:v>0.35252771618526513</c:v>
                </c:pt>
                <c:pt idx="5691">
                  <c:v>0.38103991718923869</c:v>
                </c:pt>
                <c:pt idx="5692">
                  <c:v>0.41756305685930117</c:v>
                </c:pt>
                <c:pt idx="5693">
                  <c:v>0.23945775415412118</c:v>
                </c:pt>
                <c:pt idx="5694">
                  <c:v>0.19511071452859019</c:v>
                </c:pt>
                <c:pt idx="5695">
                  <c:v>0.18860837693914467</c:v>
                </c:pt>
                <c:pt idx="5696">
                  <c:v>0.19286252892860256</c:v>
                </c:pt>
                <c:pt idx="5697">
                  <c:v>0.21721813851297256</c:v>
                </c:pt>
                <c:pt idx="5698">
                  <c:v>0.25057418366585615</c:v>
                </c:pt>
                <c:pt idx="5699">
                  <c:v>0.27686642903806025</c:v>
                </c:pt>
                <c:pt idx="5700">
                  <c:v>0.21618804632629507</c:v>
                </c:pt>
                <c:pt idx="5701">
                  <c:v>0.19054557408928607</c:v>
                </c:pt>
                <c:pt idx="5702">
                  <c:v>0.18893428439431359</c:v>
                </c:pt>
                <c:pt idx="5703">
                  <c:v>0.20670214453135749</c:v>
                </c:pt>
                <c:pt idx="5704">
                  <c:v>0.2386895567697116</c:v>
                </c:pt>
                <c:pt idx="5705">
                  <c:v>0.27899228198356063</c:v>
                </c:pt>
                <c:pt idx="5706">
                  <c:v>0.20939023347277308</c:v>
                </c:pt>
                <c:pt idx="5707">
                  <c:v>0.20103317227605366</c:v>
                </c:pt>
                <c:pt idx="5708">
                  <c:v>0.21225662867595219</c:v>
                </c:pt>
                <c:pt idx="5709">
                  <c:v>0.24004634344995823</c:v>
                </c:pt>
                <c:pt idx="5710">
                  <c:v>0.2789270877509118</c:v>
                </c:pt>
                <c:pt idx="5711">
                  <c:v>0.22685068527289998</c:v>
                </c:pt>
                <c:pt idx="5712">
                  <c:v>0.22416678005447688</c:v>
                </c:pt>
                <c:pt idx="5713">
                  <c:v>0.23403298944800044</c:v>
                </c:pt>
                <c:pt idx="5714">
                  <c:v>0.27596485257172887</c:v>
                </c:pt>
                <c:pt idx="5715">
                  <c:v>0.25966876994873234</c:v>
                </c:pt>
                <c:pt idx="5716">
                  <c:v>0.25571921616717397</c:v>
                </c:pt>
                <c:pt idx="5717">
                  <c:v>0.28177296165074406</c:v>
                </c:pt>
                <c:pt idx="5718">
                  <c:v>0.29557020743697615</c:v>
                </c:pt>
                <c:pt idx="5719">
                  <c:v>0.30099651324984933</c:v>
                </c:pt>
                <c:pt idx="5720">
                  <c:v>0.33555913343773058</c:v>
                </c:pt>
                <c:pt idx="5721">
                  <c:v>0.21508948762592439</c:v>
                </c:pt>
                <c:pt idx="5722">
                  <c:v>0.20163224747828812</c:v>
                </c:pt>
                <c:pt idx="5723">
                  <c:v>0.19860264095714708</c:v>
                </c:pt>
                <c:pt idx="5724">
                  <c:v>0.21783193200715889</c:v>
                </c:pt>
                <c:pt idx="5725">
                  <c:v>0.25253249580906179</c:v>
                </c:pt>
                <c:pt idx="5726">
                  <c:v>0.2166334117840174</c:v>
                </c:pt>
                <c:pt idx="5727">
                  <c:v>0.21032768942779878</c:v>
                </c:pt>
                <c:pt idx="5728">
                  <c:v>0.22247544291509458</c:v>
                </c:pt>
                <c:pt idx="5729">
                  <c:v>0.25213300777294512</c:v>
                </c:pt>
                <c:pt idx="5730">
                  <c:v>0.23544326823539929</c:v>
                </c:pt>
                <c:pt idx="5731">
                  <c:v>0.24383146039177017</c:v>
                </c:pt>
                <c:pt idx="5732">
                  <c:v>0.26127990896658915</c:v>
                </c:pt>
                <c:pt idx="5733">
                  <c:v>0.27608768200089662</c:v>
                </c:pt>
                <c:pt idx="5734">
                  <c:v>0.28209189960173431</c:v>
                </c:pt>
                <c:pt idx="5735">
                  <c:v>0.31620226155548981</c:v>
                </c:pt>
                <c:pt idx="5736">
                  <c:v>0.25336070992361037</c:v>
                </c:pt>
                <c:pt idx="5737">
                  <c:v>0.25382463501042896</c:v>
                </c:pt>
                <c:pt idx="5738">
                  <c:v>0.27619609762840858</c:v>
                </c:pt>
                <c:pt idx="5739">
                  <c:v>0.27219506318112119</c:v>
                </c:pt>
                <c:pt idx="5740">
                  <c:v>0.28258650535937768</c:v>
                </c:pt>
                <c:pt idx="5741">
                  <c:v>0.31048380011226362</c:v>
                </c:pt>
                <c:pt idx="5742">
                  <c:v>0.3309467319452728</c:v>
                </c:pt>
                <c:pt idx="5743">
                  <c:v>0.27203412544794769</c:v>
                </c:pt>
                <c:pt idx="5744">
                  <c:v>0.26061966085048205</c:v>
                </c:pt>
                <c:pt idx="5745">
                  <c:v>0.26057590531115515</c:v>
                </c:pt>
                <c:pt idx="5746">
                  <c:v>0.28214584657869102</c:v>
                </c:pt>
                <c:pt idx="5747">
                  <c:v>0.30107271388224133</c:v>
                </c:pt>
                <c:pt idx="5748">
                  <c:v>0.27194889232769492</c:v>
                </c:pt>
                <c:pt idx="5749">
                  <c:v>0.26108323398050359</c:v>
                </c:pt>
                <c:pt idx="5750">
                  <c:v>0.26305409240572253</c:v>
                </c:pt>
                <c:pt idx="5751">
                  <c:v>0.28703702790403263</c:v>
                </c:pt>
                <c:pt idx="5752">
                  <c:v>0.27015219062316165</c:v>
                </c:pt>
                <c:pt idx="5753">
                  <c:v>0.26737512352234916</c:v>
                </c:pt>
                <c:pt idx="5754">
                  <c:v>0.28992819139034109</c:v>
                </c:pt>
                <c:pt idx="5755">
                  <c:v>0.28524092813262314</c:v>
                </c:pt>
                <c:pt idx="5756">
                  <c:v>0.29658284935511414</c:v>
                </c:pt>
                <c:pt idx="5757">
                  <c:v>0.31698214958642623</c:v>
                </c:pt>
                <c:pt idx="5758">
                  <c:v>0.27599695607973596</c:v>
                </c:pt>
                <c:pt idx="5759">
                  <c:v>0.26885729711051054</c:v>
                </c:pt>
                <c:pt idx="5760">
                  <c:v>0.28235865983869468</c:v>
                </c:pt>
                <c:pt idx="5761">
                  <c:v>0.28212111013008512</c:v>
                </c:pt>
                <c:pt idx="5762">
                  <c:v>0.28825509807578431</c:v>
                </c:pt>
                <c:pt idx="5763">
                  <c:v>0.29130159663434041</c:v>
                </c:pt>
                <c:pt idx="5764">
                  <c:v>0.31877636037550516</c:v>
                </c:pt>
                <c:pt idx="5765">
                  <c:v>0.33876836694819046</c:v>
                </c:pt>
                <c:pt idx="5766">
                  <c:v>0.33378870354205814</c:v>
                </c:pt>
                <c:pt idx="5767">
                  <c:v>0.34871247594201238</c:v>
                </c:pt>
                <c:pt idx="5768">
                  <c:v>0.34092135707376547</c:v>
                </c:pt>
                <c:pt idx="5769">
                  <c:v>0.34465864588695228</c:v>
                </c:pt>
                <c:pt idx="5770">
                  <c:v>0.35153339951048901</c:v>
                </c:pt>
                <c:pt idx="5771">
                  <c:v>0.34165450296304112</c:v>
                </c:pt>
                <c:pt idx="5772">
                  <c:v>0.4307424584946169</c:v>
                </c:pt>
                <c:pt idx="5773">
                  <c:v>0.25261137544564916</c:v>
                </c:pt>
                <c:pt idx="5774">
                  <c:v>0.20974715078951656</c:v>
                </c:pt>
                <c:pt idx="5775">
                  <c:v>0.16193462362531363</c:v>
                </c:pt>
                <c:pt idx="5776">
                  <c:v>0.13929718437583816</c:v>
                </c:pt>
                <c:pt idx="5777">
                  <c:v>0.14885827629202186</c:v>
                </c:pt>
                <c:pt idx="5778">
                  <c:v>0.1815613001968952</c:v>
                </c:pt>
                <c:pt idx="5779">
                  <c:v>0.22576435692415942</c:v>
                </c:pt>
                <c:pt idx="5780">
                  <c:v>0.27903371628910834</c:v>
                </c:pt>
                <c:pt idx="5781">
                  <c:v>0.32565626219257648</c:v>
                </c:pt>
                <c:pt idx="5782">
                  <c:v>0.37408446628102787</c:v>
                </c:pt>
                <c:pt idx="5783">
                  <c:v>0.21544351707647058</c:v>
                </c:pt>
                <c:pt idx="5784">
                  <c:v>0.1730473745746206</c:v>
                </c:pt>
                <c:pt idx="5785">
                  <c:v>0.15334713234503372</c:v>
                </c:pt>
                <c:pt idx="5786">
                  <c:v>0.14934758375915269</c:v>
                </c:pt>
                <c:pt idx="5787">
                  <c:v>0.1665444026323164</c:v>
                </c:pt>
                <c:pt idx="5788">
                  <c:v>0.20754192573927543</c:v>
                </c:pt>
                <c:pt idx="5789">
                  <c:v>0.25544975684210192</c:v>
                </c:pt>
                <c:pt idx="5790">
                  <c:v>0.30258943470892552</c:v>
                </c:pt>
                <c:pt idx="5791">
                  <c:v>0.35605484665360931</c:v>
                </c:pt>
                <c:pt idx="5792">
                  <c:v>0.19530516023327893</c:v>
                </c:pt>
                <c:pt idx="5793">
                  <c:v>0.17111374817193425</c:v>
                </c:pt>
                <c:pt idx="5794">
                  <c:v>0.16609264804928392</c:v>
                </c:pt>
                <c:pt idx="5795">
                  <c:v>0.16966912842105719</c:v>
                </c:pt>
                <c:pt idx="5796">
                  <c:v>0.20090335332996823</c:v>
                </c:pt>
                <c:pt idx="5797">
                  <c:v>0.2428903836707379</c:v>
                </c:pt>
                <c:pt idx="5798">
                  <c:v>0.30068745309636036</c:v>
                </c:pt>
                <c:pt idx="5799">
                  <c:v>0.35135998435239491</c:v>
                </c:pt>
                <c:pt idx="5800">
                  <c:v>0.2046443982211712</c:v>
                </c:pt>
                <c:pt idx="5801">
                  <c:v>0.19383420129065554</c:v>
                </c:pt>
                <c:pt idx="5802">
                  <c:v>0.1919236946915639</c:v>
                </c:pt>
                <c:pt idx="5803">
                  <c:v>0.20887762083818329</c:v>
                </c:pt>
                <c:pt idx="5804">
                  <c:v>0.24858602735675062</c:v>
                </c:pt>
                <c:pt idx="5805">
                  <c:v>0.28759269804224985</c:v>
                </c:pt>
                <c:pt idx="5806">
                  <c:v>0.337211441129041</c:v>
                </c:pt>
                <c:pt idx="5807">
                  <c:v>0.23091762189205944</c:v>
                </c:pt>
                <c:pt idx="5808">
                  <c:v>0.2221923030143147</c:v>
                </c:pt>
                <c:pt idx="5809">
                  <c:v>0.2312645638688684</c:v>
                </c:pt>
                <c:pt idx="5810">
                  <c:v>0.25955144240317995</c:v>
                </c:pt>
                <c:pt idx="5811">
                  <c:v>0.2963340565534045</c:v>
                </c:pt>
                <c:pt idx="5812">
                  <c:v>0.34576166997440638</c:v>
                </c:pt>
                <c:pt idx="5813">
                  <c:v>0.26215062931375854</c:v>
                </c:pt>
                <c:pt idx="5814">
                  <c:v>0.2595611845036454</c:v>
                </c:pt>
                <c:pt idx="5815">
                  <c:v>0.27414090276160019</c:v>
                </c:pt>
                <c:pt idx="5816">
                  <c:v>0.31467633805108441</c:v>
                </c:pt>
                <c:pt idx="5817">
                  <c:v>0.35686757124971757</c:v>
                </c:pt>
                <c:pt idx="5818">
                  <c:v>0.30475313291494999</c:v>
                </c:pt>
                <c:pt idx="5819">
                  <c:v>0.31346598544057969</c:v>
                </c:pt>
                <c:pt idx="5820">
                  <c:v>0.33599316366665422</c:v>
                </c:pt>
                <c:pt idx="5821">
                  <c:v>0.37148558486696581</c:v>
                </c:pt>
                <c:pt idx="5822">
                  <c:v>0.35905992019880451</c:v>
                </c:pt>
                <c:pt idx="5823">
                  <c:v>0.37181259965899427</c:v>
                </c:pt>
                <c:pt idx="5824">
                  <c:v>0.394890187068762</c:v>
                </c:pt>
                <c:pt idx="5825">
                  <c:v>0.4068672787363985</c:v>
                </c:pt>
                <c:pt idx="5826">
                  <c:v>0.42928208296826043</c:v>
                </c:pt>
                <c:pt idx="5827">
                  <c:v>0.46172161333720618</c:v>
                </c:pt>
                <c:pt idx="5828">
                  <c:v>0.20558059342245105</c:v>
                </c:pt>
                <c:pt idx="5829">
                  <c:v>0.16967971490557554</c:v>
                </c:pt>
                <c:pt idx="5830">
                  <c:v>0.15619941014144034</c:v>
                </c:pt>
                <c:pt idx="5831">
                  <c:v>0.16510262354603178</c:v>
                </c:pt>
                <c:pt idx="5832">
                  <c:v>0.18484883233595362</c:v>
                </c:pt>
                <c:pt idx="5833">
                  <c:v>0.22367650939718287</c:v>
                </c:pt>
                <c:pt idx="5834">
                  <c:v>0.27124059026832592</c:v>
                </c:pt>
                <c:pt idx="5835">
                  <c:v>0.3241289903499982</c:v>
                </c:pt>
                <c:pt idx="5836">
                  <c:v>0.19998174801564916</c:v>
                </c:pt>
                <c:pt idx="5837">
                  <c:v>0.1752512675893616</c:v>
                </c:pt>
                <c:pt idx="5838">
                  <c:v>0.18234638669182246</c:v>
                </c:pt>
                <c:pt idx="5839">
                  <c:v>0.20133531428900575</c:v>
                </c:pt>
                <c:pt idx="5840">
                  <c:v>0.22725902103360429</c:v>
                </c:pt>
                <c:pt idx="5841">
                  <c:v>0.26870572097175494</c:v>
                </c:pt>
                <c:pt idx="5842">
                  <c:v>0.32441968427239631</c:v>
                </c:pt>
                <c:pt idx="5843">
                  <c:v>0.21896136401252475</c:v>
                </c:pt>
                <c:pt idx="5844">
                  <c:v>0.21099604497442215</c:v>
                </c:pt>
                <c:pt idx="5845">
                  <c:v>0.22529120265400238</c:v>
                </c:pt>
                <c:pt idx="5846">
                  <c:v>0.24508401547328695</c:v>
                </c:pt>
                <c:pt idx="5847">
                  <c:v>0.27732299272796368</c:v>
                </c:pt>
                <c:pt idx="5848">
                  <c:v>0.32158920085392695</c:v>
                </c:pt>
                <c:pt idx="5849">
                  <c:v>0.244079271406759</c:v>
                </c:pt>
                <c:pt idx="5850">
                  <c:v>0.25653747521172399</c:v>
                </c:pt>
                <c:pt idx="5851">
                  <c:v>0.27079593394944945</c:v>
                </c:pt>
                <c:pt idx="5852">
                  <c:v>0.29461421288518874</c:v>
                </c:pt>
                <c:pt idx="5853">
                  <c:v>0.33662855666565328</c:v>
                </c:pt>
                <c:pt idx="5854">
                  <c:v>0.28284437949461738</c:v>
                </c:pt>
                <c:pt idx="5855">
                  <c:v>0.29657024504345042</c:v>
                </c:pt>
                <c:pt idx="5856">
                  <c:v>0.31913741408549123</c:v>
                </c:pt>
                <c:pt idx="5857">
                  <c:v>0.35270121893114137</c:v>
                </c:pt>
                <c:pt idx="5858">
                  <c:v>0.32694778501905741</c:v>
                </c:pt>
                <c:pt idx="5859">
                  <c:v>0.34507013862222857</c:v>
                </c:pt>
                <c:pt idx="5860">
                  <c:v>0.36882418991078492</c:v>
                </c:pt>
                <c:pt idx="5861">
                  <c:v>0.37892303956867623</c:v>
                </c:pt>
                <c:pt idx="5862">
                  <c:v>0.40181998131095664</c:v>
                </c:pt>
                <c:pt idx="5863">
                  <c:v>0.43678741158818646</c:v>
                </c:pt>
                <c:pt idx="5864">
                  <c:v>0.22702637971815021</c:v>
                </c:pt>
                <c:pt idx="5865">
                  <c:v>0.21576522597943804</c:v>
                </c:pt>
                <c:pt idx="5866">
                  <c:v>0.23464770011563774</c:v>
                </c:pt>
                <c:pt idx="5867">
                  <c:v>0.25270049588861143</c:v>
                </c:pt>
                <c:pt idx="5868">
                  <c:v>0.27978598718475745</c:v>
                </c:pt>
                <c:pt idx="5869">
                  <c:v>0.32388404372380264</c:v>
                </c:pt>
                <c:pt idx="5870">
                  <c:v>0.24835306468126417</c:v>
                </c:pt>
                <c:pt idx="5871">
                  <c:v>0.25028370307657344</c:v>
                </c:pt>
                <c:pt idx="5872">
                  <c:v>0.27219381797597375</c:v>
                </c:pt>
                <c:pt idx="5873">
                  <c:v>0.29907152955172789</c:v>
                </c:pt>
                <c:pt idx="5874">
                  <c:v>0.32122195869336334</c:v>
                </c:pt>
                <c:pt idx="5875">
                  <c:v>0.2874119789546663</c:v>
                </c:pt>
                <c:pt idx="5876">
                  <c:v>0.30457940964963059</c:v>
                </c:pt>
                <c:pt idx="5877">
                  <c:v>0.32480317905009848</c:v>
                </c:pt>
                <c:pt idx="5878">
                  <c:v>0.34063479485530213</c:v>
                </c:pt>
                <c:pt idx="5879">
                  <c:v>0.3317165669493205</c:v>
                </c:pt>
                <c:pt idx="5880">
                  <c:v>0.35069534720132678</c:v>
                </c:pt>
                <c:pt idx="5881">
                  <c:v>0.36684772170822777</c:v>
                </c:pt>
                <c:pt idx="5882">
                  <c:v>0.37819443789980145</c:v>
                </c:pt>
                <c:pt idx="5883">
                  <c:v>0.39558497574113005</c:v>
                </c:pt>
                <c:pt idx="5884">
                  <c:v>0.42998855805924086</c:v>
                </c:pt>
                <c:pt idx="5885">
                  <c:v>0.30988826413875081</c:v>
                </c:pt>
                <c:pt idx="5886">
                  <c:v>0.32060946776144483</c:v>
                </c:pt>
                <c:pt idx="5887">
                  <c:v>0.3419649395107216</c:v>
                </c:pt>
                <c:pt idx="5888">
                  <c:v>0.35805480076236673</c:v>
                </c:pt>
                <c:pt idx="5889">
                  <c:v>0.34323288458203738</c:v>
                </c:pt>
                <c:pt idx="5890">
                  <c:v>0.35958044524780952</c:v>
                </c:pt>
                <c:pt idx="5891">
                  <c:v>0.38284347952449593</c:v>
                </c:pt>
                <c:pt idx="5892">
                  <c:v>0.38552119438643695</c:v>
                </c:pt>
                <c:pt idx="5893">
                  <c:v>0.39937618997149027</c:v>
                </c:pt>
                <c:pt idx="5894">
                  <c:v>0.43217757754741593</c:v>
                </c:pt>
                <c:pt idx="5895">
                  <c:v>0.41156955051123223</c:v>
                </c:pt>
                <c:pt idx="5896">
                  <c:v>0.4291783775102056</c:v>
                </c:pt>
                <c:pt idx="5897">
                  <c:v>0.45804635147025552</c:v>
                </c:pt>
                <c:pt idx="5898">
                  <c:v>0.22296693584103222</c:v>
                </c:pt>
                <c:pt idx="5899">
                  <c:v>0.18338536448061804</c:v>
                </c:pt>
                <c:pt idx="5900">
                  <c:v>0.15504171669801003</c:v>
                </c:pt>
                <c:pt idx="5901">
                  <c:v>0.15232386190021918</c:v>
                </c:pt>
                <c:pt idx="5902">
                  <c:v>0.17712513397789076</c:v>
                </c:pt>
                <c:pt idx="5903">
                  <c:v>0.21272808020953526</c:v>
                </c:pt>
                <c:pt idx="5904">
                  <c:v>0.26224188879303334</c:v>
                </c:pt>
                <c:pt idx="5905">
                  <c:v>0.31655041497080449</c:v>
                </c:pt>
                <c:pt idx="5906">
                  <c:v>0.19741868201775681</c:v>
                </c:pt>
                <c:pt idx="5907">
                  <c:v>0.16250722257212002</c:v>
                </c:pt>
                <c:pt idx="5908">
                  <c:v>0.15139866693607029</c:v>
                </c:pt>
                <c:pt idx="5909">
                  <c:v>0.17308270952254645</c:v>
                </c:pt>
                <c:pt idx="5910">
                  <c:v>0.2049192167910987</c:v>
                </c:pt>
                <c:pt idx="5911">
                  <c:v>0.24693385078515862</c:v>
                </c:pt>
                <c:pt idx="5912">
                  <c:v>0.29969517247340338</c:v>
                </c:pt>
                <c:pt idx="5913">
                  <c:v>0.18614551893352083</c:v>
                </c:pt>
                <c:pt idx="5914">
                  <c:v>0.17750824479863736</c:v>
                </c:pt>
                <c:pt idx="5915">
                  <c:v>0.17760726297171869</c:v>
                </c:pt>
                <c:pt idx="5916">
                  <c:v>0.20301319502212678</c:v>
                </c:pt>
                <c:pt idx="5917">
                  <c:v>0.2411532571487407</c:v>
                </c:pt>
                <c:pt idx="5918">
                  <c:v>0.29523188943386547</c:v>
                </c:pt>
                <c:pt idx="5919">
                  <c:v>0.20711103586578261</c:v>
                </c:pt>
                <c:pt idx="5920">
                  <c:v>0.20219057192466217</c:v>
                </c:pt>
                <c:pt idx="5921">
                  <c:v>0.21182262117182704</c:v>
                </c:pt>
                <c:pt idx="5922">
                  <c:v>0.24142672124085518</c:v>
                </c:pt>
                <c:pt idx="5923">
                  <c:v>0.29169393993194159</c:v>
                </c:pt>
                <c:pt idx="5924">
                  <c:v>0.23701452594654082</c:v>
                </c:pt>
                <c:pt idx="5925">
                  <c:v>0.236970929966136</c:v>
                </c:pt>
                <c:pt idx="5926">
                  <c:v>0.25679198223821453</c:v>
                </c:pt>
                <c:pt idx="5927">
                  <c:v>0.29948810255271807</c:v>
                </c:pt>
                <c:pt idx="5928">
                  <c:v>0.26933905257693702</c:v>
                </c:pt>
                <c:pt idx="5929">
                  <c:v>0.28276707612789709</c:v>
                </c:pt>
                <c:pt idx="5930">
                  <c:v>0.31061404498049239</c:v>
                </c:pt>
                <c:pt idx="5931">
                  <c:v>0.3182159704601264</c:v>
                </c:pt>
                <c:pt idx="5932">
                  <c:v>0.33801099177116001</c:v>
                </c:pt>
                <c:pt idx="5933">
                  <c:v>0.37053019135841758</c:v>
                </c:pt>
                <c:pt idx="5934">
                  <c:v>0.17998045160754872</c:v>
                </c:pt>
                <c:pt idx="5935">
                  <c:v>0.16515037097330465</c:v>
                </c:pt>
                <c:pt idx="5936">
                  <c:v>0.17680204800192678</c:v>
                </c:pt>
                <c:pt idx="5937">
                  <c:v>0.1942839182682472</c:v>
                </c:pt>
                <c:pt idx="5938">
                  <c:v>0.22333978688400657</c:v>
                </c:pt>
                <c:pt idx="5939">
                  <c:v>0.25989071948508258</c:v>
                </c:pt>
                <c:pt idx="5940">
                  <c:v>0.18589969670299622</c:v>
                </c:pt>
                <c:pt idx="5941">
                  <c:v>0.19752901139889945</c:v>
                </c:pt>
                <c:pt idx="5942">
                  <c:v>0.20507536798808745</c:v>
                </c:pt>
                <c:pt idx="5943">
                  <c:v>0.23325256098351144</c:v>
                </c:pt>
                <c:pt idx="5944">
                  <c:v>0.26617402721545647</c:v>
                </c:pt>
                <c:pt idx="5945">
                  <c:v>0.22439703921409793</c:v>
                </c:pt>
                <c:pt idx="5946">
                  <c:v>0.23190901889386639</c:v>
                </c:pt>
                <c:pt idx="5947">
                  <c:v>0.24495941539655508</c:v>
                </c:pt>
                <c:pt idx="5948">
                  <c:v>0.27755121568223462</c:v>
                </c:pt>
                <c:pt idx="5949">
                  <c:v>0.26029325732346287</c:v>
                </c:pt>
                <c:pt idx="5950">
                  <c:v>0.27787976896740219</c:v>
                </c:pt>
                <c:pt idx="5951">
                  <c:v>0.29590070312866867</c:v>
                </c:pt>
                <c:pt idx="5952">
                  <c:v>0.31223655769668035</c:v>
                </c:pt>
                <c:pt idx="5953">
                  <c:v>0.31867408869719549</c:v>
                </c:pt>
                <c:pt idx="5954">
                  <c:v>0.35067428084794239</c:v>
                </c:pt>
                <c:pt idx="5955">
                  <c:v>0.23706466298918638</c:v>
                </c:pt>
                <c:pt idx="5956">
                  <c:v>0.25100413789930176</c:v>
                </c:pt>
                <c:pt idx="5957">
                  <c:v>0.26109881392889811</c:v>
                </c:pt>
                <c:pt idx="5958">
                  <c:v>0.28043655121518363</c:v>
                </c:pt>
                <c:pt idx="5959">
                  <c:v>0.27169123725728728</c:v>
                </c:pt>
                <c:pt idx="5960">
                  <c:v>0.28310381240552918</c:v>
                </c:pt>
                <c:pt idx="5961">
                  <c:v>0.30176024148883895</c:v>
                </c:pt>
                <c:pt idx="5962">
                  <c:v>0.30939746397023304</c:v>
                </c:pt>
                <c:pt idx="5963">
                  <c:v>0.32799317267252359</c:v>
                </c:pt>
                <c:pt idx="5964">
                  <c:v>0.35380422117620069</c:v>
                </c:pt>
                <c:pt idx="5965">
                  <c:v>0.33016242932307494</c:v>
                </c:pt>
                <c:pt idx="5966">
                  <c:v>0.34998555477996351</c:v>
                </c:pt>
                <c:pt idx="5967">
                  <c:v>0.37772961945566363</c:v>
                </c:pt>
                <c:pt idx="5968">
                  <c:v>0.22456735859995591</c:v>
                </c:pt>
                <c:pt idx="5969">
                  <c:v>0.20146131887354723</c:v>
                </c:pt>
                <c:pt idx="5970">
                  <c:v>0.20180460322837401</c:v>
                </c:pt>
                <c:pt idx="5971">
                  <c:v>0.2194153808928041</c:v>
                </c:pt>
                <c:pt idx="5972">
                  <c:v>0.24087167832270584</c:v>
                </c:pt>
                <c:pt idx="5973">
                  <c:v>0.28210470238455976</c:v>
                </c:pt>
                <c:pt idx="5974">
                  <c:v>0.21280069461142714</c:v>
                </c:pt>
                <c:pt idx="5975">
                  <c:v>0.19868838684875723</c:v>
                </c:pt>
                <c:pt idx="5976">
                  <c:v>0.21363695601638977</c:v>
                </c:pt>
                <c:pt idx="5977">
                  <c:v>0.23887108353320619</c:v>
                </c:pt>
                <c:pt idx="5978">
                  <c:v>0.2695333811165006</c:v>
                </c:pt>
                <c:pt idx="5979">
                  <c:v>0.22304035658775323</c:v>
                </c:pt>
                <c:pt idx="5980">
                  <c:v>0.22372997719717702</c:v>
                </c:pt>
                <c:pt idx="5981">
                  <c:v>0.23854224160961035</c:v>
                </c:pt>
                <c:pt idx="5982">
                  <c:v>0.27526637012185384</c:v>
                </c:pt>
                <c:pt idx="5983">
                  <c:v>0.248002939665942</c:v>
                </c:pt>
                <c:pt idx="5984">
                  <c:v>0.25144757555090536</c:v>
                </c:pt>
                <c:pt idx="5985">
                  <c:v>0.25904005707709965</c:v>
                </c:pt>
                <c:pt idx="5986">
                  <c:v>0.27866969307642098</c:v>
                </c:pt>
                <c:pt idx="5987">
                  <c:v>0.28950811832278101</c:v>
                </c:pt>
                <c:pt idx="5988">
                  <c:v>0.31551131118286158</c:v>
                </c:pt>
                <c:pt idx="5989">
                  <c:v>0.21307394077899566</c:v>
                </c:pt>
                <c:pt idx="5990">
                  <c:v>0.22113373842155415</c:v>
                </c:pt>
                <c:pt idx="5991">
                  <c:v>0.22944349790170948</c:v>
                </c:pt>
                <c:pt idx="5992">
                  <c:v>0.25997924435468001</c:v>
                </c:pt>
                <c:pt idx="5993">
                  <c:v>0.23350743616147396</c:v>
                </c:pt>
                <c:pt idx="5994">
                  <c:v>0.24252657970275804</c:v>
                </c:pt>
                <c:pt idx="5995">
                  <c:v>0.26449995787663827</c:v>
                </c:pt>
                <c:pt idx="5996">
                  <c:v>0.26190382215863961</c:v>
                </c:pt>
                <c:pt idx="5997">
                  <c:v>0.27503169325971788</c:v>
                </c:pt>
                <c:pt idx="5998">
                  <c:v>0.30499148337142401</c:v>
                </c:pt>
                <c:pt idx="5999">
                  <c:v>0.27906019567507601</c:v>
                </c:pt>
                <c:pt idx="6000">
                  <c:v>0.2877204978457768</c:v>
                </c:pt>
                <c:pt idx="6001">
                  <c:v>0.31789182346131328</c:v>
                </c:pt>
                <c:pt idx="6002">
                  <c:v>0.26917216606085592</c:v>
                </c:pt>
                <c:pt idx="6003">
                  <c:v>0.26916298567713737</c:v>
                </c:pt>
                <c:pt idx="6004">
                  <c:v>0.27427053088528774</c:v>
                </c:pt>
                <c:pt idx="6005">
                  <c:v>0.29078249762350294</c:v>
                </c:pt>
                <c:pt idx="6006">
                  <c:v>0.27111882538217591</c:v>
                </c:pt>
                <c:pt idx="6007">
                  <c:v>0.27408631428642893</c:v>
                </c:pt>
                <c:pt idx="6008">
                  <c:v>0.29299798957582102</c:v>
                </c:pt>
                <c:pt idx="6009">
                  <c:v>0.28872714937588562</c:v>
                </c:pt>
                <c:pt idx="6010">
                  <c:v>0.29438183266695273</c:v>
                </c:pt>
                <c:pt idx="6011">
                  <c:v>0.31267263424336722</c:v>
                </c:pt>
                <c:pt idx="6012">
                  <c:v>0.28252859298818889</c:v>
                </c:pt>
                <c:pt idx="6013">
                  <c:v>0.29062620731017086</c:v>
                </c:pt>
                <c:pt idx="6014">
                  <c:v>0.29857120519807001</c:v>
                </c:pt>
                <c:pt idx="6015">
                  <c:v>0.34020181619840795</c:v>
                </c:pt>
                <c:pt idx="6016">
                  <c:v>0.35141781304502917</c:v>
                </c:pt>
                <c:pt idx="6017">
                  <c:v>0.35262293125110045</c:v>
                </c:pt>
                <c:pt idx="6018">
                  <c:v>0.23066464754371685</c:v>
                </c:pt>
                <c:pt idx="6019">
                  <c:v>0.18541412253969058</c:v>
                </c:pt>
                <c:pt idx="6020">
                  <c:v>0.16233550599694624</c:v>
                </c:pt>
                <c:pt idx="6021">
                  <c:v>0.16165901261520466</c:v>
                </c:pt>
                <c:pt idx="6022">
                  <c:v>0.18618805864003596</c:v>
                </c:pt>
                <c:pt idx="6023">
                  <c:v>0.22291245041301577</c:v>
                </c:pt>
                <c:pt idx="6024">
                  <c:v>0.26463033420684168</c:v>
                </c:pt>
                <c:pt idx="6025">
                  <c:v>0.31310816334057612</c:v>
                </c:pt>
                <c:pt idx="6026">
                  <c:v>0.36826362114806721</c:v>
                </c:pt>
                <c:pt idx="6027">
                  <c:v>0.20350180053167444</c:v>
                </c:pt>
                <c:pt idx="6028">
                  <c:v>0.1809193477419142</c:v>
                </c:pt>
                <c:pt idx="6029">
                  <c:v>0.17103455660434852</c:v>
                </c:pt>
                <c:pt idx="6030">
                  <c:v>0.17917294966046304</c:v>
                </c:pt>
                <c:pt idx="6031">
                  <c:v>0.20697468781247164</c:v>
                </c:pt>
                <c:pt idx="6032">
                  <c:v>0.25033587571694493</c:v>
                </c:pt>
                <c:pt idx="6033">
                  <c:v>0.29859301483621548</c:v>
                </c:pt>
                <c:pt idx="6034">
                  <c:v>0.36072010955539335</c:v>
                </c:pt>
                <c:pt idx="6035">
                  <c:v>0.20003515652502024</c:v>
                </c:pt>
                <c:pt idx="6036">
                  <c:v>0.19752397005969202</c:v>
                </c:pt>
                <c:pt idx="6037">
                  <c:v>0.19561015134011406</c:v>
                </c:pt>
                <c:pt idx="6038">
                  <c:v>0.20922273992212848</c:v>
                </c:pt>
                <c:pt idx="6039">
                  <c:v>0.24350536004013046</c:v>
                </c:pt>
                <c:pt idx="6040">
                  <c:v>0.29236891564530332</c:v>
                </c:pt>
                <c:pt idx="6041">
                  <c:v>0.34528488998813955</c:v>
                </c:pt>
                <c:pt idx="6042">
                  <c:v>0.22620493219126736</c:v>
                </c:pt>
                <c:pt idx="6043">
                  <c:v>0.21862803736330072</c:v>
                </c:pt>
                <c:pt idx="6044">
                  <c:v>0.23059549668091117</c:v>
                </c:pt>
                <c:pt idx="6045">
                  <c:v>0.25017592924027143</c:v>
                </c:pt>
                <c:pt idx="6046">
                  <c:v>0.29170257733297911</c:v>
                </c:pt>
                <c:pt idx="6047">
                  <c:v>0.33726672461612406</c:v>
                </c:pt>
                <c:pt idx="6048">
                  <c:v>0.25083131662533242</c:v>
                </c:pt>
                <c:pt idx="6049">
                  <c:v>0.25936330488029125</c:v>
                </c:pt>
                <c:pt idx="6050">
                  <c:v>0.26097687913671175</c:v>
                </c:pt>
                <c:pt idx="6051">
                  <c:v>0.30103883574878054</c:v>
                </c:pt>
                <c:pt idx="6052">
                  <c:v>0.3353748646464958</c:v>
                </c:pt>
                <c:pt idx="6053">
                  <c:v>0.29000294773061031</c:v>
                </c:pt>
                <c:pt idx="6054">
                  <c:v>0.29154581911060928</c:v>
                </c:pt>
                <c:pt idx="6055">
                  <c:v>0.31723939468794748</c:v>
                </c:pt>
                <c:pt idx="6056">
                  <c:v>0.35400885582846753</c:v>
                </c:pt>
                <c:pt idx="6057">
                  <c:v>0.33599597771571554</c:v>
                </c:pt>
                <c:pt idx="6058">
                  <c:v>0.34268009000084643</c:v>
                </c:pt>
                <c:pt idx="6059">
                  <c:v>0.37811709632194024</c:v>
                </c:pt>
                <c:pt idx="6060">
                  <c:v>0.38453082130311689</c:v>
                </c:pt>
                <c:pt idx="6061">
                  <c:v>0.40694964954234925</c:v>
                </c:pt>
                <c:pt idx="6062">
                  <c:v>0.44154439318392669</c:v>
                </c:pt>
                <c:pt idx="6063">
                  <c:v>0.2011358824706706</c:v>
                </c:pt>
                <c:pt idx="6064">
                  <c:v>0.18025311240455766</c:v>
                </c:pt>
                <c:pt idx="6065">
                  <c:v>0.18309098190152584</c:v>
                </c:pt>
                <c:pt idx="6066">
                  <c:v>0.20582588496702758</c:v>
                </c:pt>
                <c:pt idx="6067">
                  <c:v>0.2299213093222221</c:v>
                </c:pt>
                <c:pt idx="6068">
                  <c:v>0.27350145178484597</c:v>
                </c:pt>
                <c:pt idx="6069">
                  <c:v>0.31592343018919955</c:v>
                </c:pt>
                <c:pt idx="6070">
                  <c:v>0.20989290833593843</c:v>
                </c:pt>
                <c:pt idx="6071">
                  <c:v>0.20435755955308066</c:v>
                </c:pt>
                <c:pt idx="6072">
                  <c:v>0.222024897604157</c:v>
                </c:pt>
                <c:pt idx="6073">
                  <c:v>0.24245067252109376</c:v>
                </c:pt>
                <c:pt idx="6074">
                  <c:v>0.27421073620907999</c:v>
                </c:pt>
                <c:pt idx="6075">
                  <c:v>0.32048542053673468</c:v>
                </c:pt>
                <c:pt idx="6076">
                  <c:v>0.23379369437068975</c:v>
                </c:pt>
                <c:pt idx="6077">
                  <c:v>0.24843043356774164</c:v>
                </c:pt>
                <c:pt idx="6078">
                  <c:v>0.25889317540029655</c:v>
                </c:pt>
                <c:pt idx="6079">
                  <c:v>0.28064404815368782</c:v>
                </c:pt>
                <c:pt idx="6080">
                  <c:v>0.31506431913900279</c:v>
                </c:pt>
                <c:pt idx="6081">
                  <c:v>0.27624434810150911</c:v>
                </c:pt>
                <c:pt idx="6082">
                  <c:v>0.29187924997413361</c:v>
                </c:pt>
                <c:pt idx="6083">
                  <c:v>0.30125224110580895</c:v>
                </c:pt>
                <c:pt idx="6084">
                  <c:v>0.33089697940962814</c:v>
                </c:pt>
                <c:pt idx="6085">
                  <c:v>0.32350183639478347</c:v>
                </c:pt>
                <c:pt idx="6086">
                  <c:v>0.32713850510803821</c:v>
                </c:pt>
                <c:pt idx="6087">
                  <c:v>0.36349375292706654</c:v>
                </c:pt>
                <c:pt idx="6088">
                  <c:v>0.35958746011358267</c:v>
                </c:pt>
                <c:pt idx="6089">
                  <c:v>0.3863106853472944</c:v>
                </c:pt>
                <c:pt idx="6090">
                  <c:v>0.41831244477679697</c:v>
                </c:pt>
                <c:pt idx="6091">
                  <c:v>0.24588396270867641</c:v>
                </c:pt>
                <c:pt idx="6092">
                  <c:v>0.24582399243956621</c:v>
                </c:pt>
                <c:pt idx="6093">
                  <c:v>0.26931862869540035</c:v>
                </c:pt>
                <c:pt idx="6094">
                  <c:v>0.28830773445765834</c:v>
                </c:pt>
                <c:pt idx="6095">
                  <c:v>0.32425808124299671</c:v>
                </c:pt>
                <c:pt idx="6096">
                  <c:v>0.2727100033613481</c:v>
                </c:pt>
                <c:pt idx="6097">
                  <c:v>0.29364254432441417</c:v>
                </c:pt>
                <c:pt idx="6098">
                  <c:v>0.30544007903480219</c:v>
                </c:pt>
                <c:pt idx="6099">
                  <c:v>0.33767615662865191</c:v>
                </c:pt>
                <c:pt idx="6100">
                  <c:v>0.32496635715496369</c:v>
                </c:pt>
                <c:pt idx="6101">
                  <c:v>0.33185299080952779</c:v>
                </c:pt>
                <c:pt idx="6102">
                  <c:v>0.36055567052920257</c:v>
                </c:pt>
                <c:pt idx="6103">
                  <c:v>0.37068270330834441</c:v>
                </c:pt>
                <c:pt idx="6104">
                  <c:v>0.38199088549226978</c:v>
                </c:pt>
                <c:pt idx="6105">
                  <c:v>0.42058223152099172</c:v>
                </c:pt>
                <c:pt idx="6106">
                  <c:v>0.34148603856379633</c:v>
                </c:pt>
                <c:pt idx="6107">
                  <c:v>0.35374353041108186</c:v>
                </c:pt>
                <c:pt idx="6108">
                  <c:v>0.37332444401797993</c:v>
                </c:pt>
                <c:pt idx="6109">
                  <c:v>0.37790711002560462</c:v>
                </c:pt>
                <c:pt idx="6110">
                  <c:v>0.39663602049647828</c:v>
                </c:pt>
                <c:pt idx="6111">
                  <c:v>0.41947768925396334</c:v>
                </c:pt>
                <c:pt idx="6112">
                  <c:v>0.44399569350841617</c:v>
                </c:pt>
                <c:pt idx="6113">
                  <c:v>0.21059808684681292</c:v>
                </c:pt>
                <c:pt idx="6114">
                  <c:v>0.18066522269785645</c:v>
                </c:pt>
                <c:pt idx="6115">
                  <c:v>0.16726680113599812</c:v>
                </c:pt>
                <c:pt idx="6116">
                  <c:v>0.18762338948603174</c:v>
                </c:pt>
                <c:pt idx="6117">
                  <c:v>0.21800938809627013</c:v>
                </c:pt>
                <c:pt idx="6118">
                  <c:v>0.24659512192850341</c:v>
                </c:pt>
                <c:pt idx="6119">
                  <c:v>0.3064793615097714</c:v>
                </c:pt>
                <c:pt idx="6120">
                  <c:v>0.18870454760110267</c:v>
                </c:pt>
                <c:pt idx="6121">
                  <c:v>0.1804666624664315</c:v>
                </c:pt>
                <c:pt idx="6122">
                  <c:v>0.1859572915458183</c:v>
                </c:pt>
                <c:pt idx="6123">
                  <c:v>0.21579917650500668</c:v>
                </c:pt>
                <c:pt idx="6124">
                  <c:v>0.2459362789207864</c:v>
                </c:pt>
                <c:pt idx="6125">
                  <c:v>0.28540508005958509</c:v>
                </c:pt>
                <c:pt idx="6126">
                  <c:v>0.20444632146027431</c:v>
                </c:pt>
                <c:pt idx="6127">
                  <c:v>0.19673825826052349</c:v>
                </c:pt>
                <c:pt idx="6128">
                  <c:v>0.21852443865463211</c:v>
                </c:pt>
                <c:pt idx="6129">
                  <c:v>0.250512115684697</c:v>
                </c:pt>
                <c:pt idx="6130">
                  <c:v>0.28722859056508065</c:v>
                </c:pt>
                <c:pt idx="6131">
                  <c:v>0.23725218453159025</c:v>
                </c:pt>
                <c:pt idx="6132">
                  <c:v>0.22946733970309774</c:v>
                </c:pt>
                <c:pt idx="6133">
                  <c:v>0.25132876211456967</c:v>
                </c:pt>
                <c:pt idx="6134">
                  <c:v>0.29652947041237088</c:v>
                </c:pt>
                <c:pt idx="6135">
                  <c:v>0.26420360501372242</c:v>
                </c:pt>
                <c:pt idx="6136">
                  <c:v>0.27174534976026088</c:v>
                </c:pt>
                <c:pt idx="6137">
                  <c:v>0.29805668667844465</c:v>
                </c:pt>
                <c:pt idx="6138">
                  <c:v>0.3033677860255799</c:v>
                </c:pt>
                <c:pt idx="6139">
                  <c:v>0.32025568863717568</c:v>
                </c:pt>
                <c:pt idx="6140">
                  <c:v>0.34828961349675147</c:v>
                </c:pt>
                <c:pt idx="6141">
                  <c:v>0.19297239651840448</c:v>
                </c:pt>
                <c:pt idx="6142">
                  <c:v>0.19710481616679365</c:v>
                </c:pt>
                <c:pt idx="6143">
                  <c:v>0.21535726909567465</c:v>
                </c:pt>
                <c:pt idx="6144">
                  <c:v>0.23633282813550816</c:v>
                </c:pt>
                <c:pt idx="6145">
                  <c:v>0.27413189881646627</c:v>
                </c:pt>
                <c:pt idx="6146">
                  <c:v>0.22004435814918244</c:v>
                </c:pt>
                <c:pt idx="6147">
                  <c:v>0.22874086698348339</c:v>
                </c:pt>
                <c:pt idx="6148">
                  <c:v>0.24798253064817244</c:v>
                </c:pt>
                <c:pt idx="6149">
                  <c:v>0.285488780326002</c:v>
                </c:pt>
                <c:pt idx="6150">
                  <c:v>0.26097917265134507</c:v>
                </c:pt>
                <c:pt idx="6151">
                  <c:v>0.26484800761522997</c:v>
                </c:pt>
                <c:pt idx="6152">
                  <c:v>0.2912249555680404</c:v>
                </c:pt>
                <c:pt idx="6153">
                  <c:v>0.29025049590750651</c:v>
                </c:pt>
                <c:pt idx="6154">
                  <c:v>0.30970071833274915</c:v>
                </c:pt>
                <c:pt idx="6155">
                  <c:v>0.34712420032094471</c:v>
                </c:pt>
                <c:pt idx="6156">
                  <c:v>0.26125172500082838</c:v>
                </c:pt>
                <c:pt idx="6157">
                  <c:v>0.28013753609432834</c:v>
                </c:pt>
                <c:pt idx="6158">
                  <c:v>0.29386468759196616</c:v>
                </c:pt>
                <c:pt idx="6159">
                  <c:v>0.30998984329415302</c:v>
                </c:pt>
                <c:pt idx="6160">
                  <c:v>0.32113076402922092</c:v>
                </c:pt>
                <c:pt idx="6161">
                  <c:v>0.34621232561021653</c:v>
                </c:pt>
                <c:pt idx="6162">
                  <c:v>0.37413172726652988</c:v>
                </c:pt>
                <c:pt idx="6163">
                  <c:v>0.22572115186484165</c:v>
                </c:pt>
                <c:pt idx="6164">
                  <c:v>0.21626110634143858</c:v>
                </c:pt>
                <c:pt idx="6165">
                  <c:v>0.22370400857731765</c:v>
                </c:pt>
                <c:pt idx="6166">
                  <c:v>0.24599404905164635</c:v>
                </c:pt>
                <c:pt idx="6167">
                  <c:v>0.27836412506974018</c:v>
                </c:pt>
                <c:pt idx="6168">
                  <c:v>0.23585081044283029</c:v>
                </c:pt>
                <c:pt idx="6169">
                  <c:v>0.22703396558241407</c:v>
                </c:pt>
                <c:pt idx="6170">
                  <c:v>0.24310325239076924</c:v>
                </c:pt>
                <c:pt idx="6171">
                  <c:v>0.27298836021959172</c:v>
                </c:pt>
                <c:pt idx="6172">
                  <c:v>0.24875402309747807</c:v>
                </c:pt>
                <c:pt idx="6173">
                  <c:v>0.25884412242481281</c:v>
                </c:pt>
                <c:pt idx="6174">
                  <c:v>0.28146161225211008</c:v>
                </c:pt>
                <c:pt idx="6175">
                  <c:v>0.27905862924617786</c:v>
                </c:pt>
                <c:pt idx="6176">
                  <c:v>0.28665436838837044</c:v>
                </c:pt>
                <c:pt idx="6177">
                  <c:v>0.31057819210277282</c:v>
                </c:pt>
                <c:pt idx="6178">
                  <c:v>0.24192481770600338</c:v>
                </c:pt>
                <c:pt idx="6179">
                  <c:v>0.25305705886222585</c:v>
                </c:pt>
                <c:pt idx="6180">
                  <c:v>0.27081948444321524</c:v>
                </c:pt>
                <c:pt idx="6181">
                  <c:v>0.26835694032171942</c:v>
                </c:pt>
                <c:pt idx="6182">
                  <c:v>0.27432846798988475</c:v>
                </c:pt>
                <c:pt idx="6183">
                  <c:v>0.29986074211399671</c:v>
                </c:pt>
                <c:pt idx="6184">
                  <c:v>0.32198592368489498</c:v>
                </c:pt>
                <c:pt idx="6185">
                  <c:v>0.27927497903218335</c:v>
                </c:pt>
                <c:pt idx="6186">
                  <c:v>0.28234692814494489</c:v>
                </c:pt>
                <c:pt idx="6187">
                  <c:v>0.29879433763767205</c:v>
                </c:pt>
                <c:pt idx="6188">
                  <c:v>0.29061300321535022</c:v>
                </c:pt>
                <c:pt idx="6189">
                  <c:v>0.3053976189651979</c:v>
                </c:pt>
                <c:pt idx="6190">
                  <c:v>0.31868960332731344</c:v>
                </c:pt>
                <c:pt idx="6191">
                  <c:v>0.3083916444691015</c:v>
                </c:pt>
                <c:pt idx="6192">
                  <c:v>0.35920560431822812</c:v>
                </c:pt>
                <c:pt idx="6193">
                  <c:v>0.2259065662321369</c:v>
                </c:pt>
                <c:pt idx="6194">
                  <c:v>0.19875568565492641</c:v>
                </c:pt>
                <c:pt idx="6195">
                  <c:v>0.18874120588953547</c:v>
                </c:pt>
                <c:pt idx="6196">
                  <c:v>0.19973396363936491</c:v>
                </c:pt>
                <c:pt idx="6197">
                  <c:v>0.23374118192256166</c:v>
                </c:pt>
                <c:pt idx="6198">
                  <c:v>0.26092201338521148</c:v>
                </c:pt>
                <c:pt idx="6199">
                  <c:v>0.30717761249053521</c:v>
                </c:pt>
                <c:pt idx="6200">
                  <c:v>0.35537550484478708</c:v>
                </c:pt>
                <c:pt idx="6201">
                  <c:v>0.20829747833625412</c:v>
                </c:pt>
                <c:pt idx="6202">
                  <c:v>0.20034580152427051</c:v>
                </c:pt>
                <c:pt idx="6203">
                  <c:v>0.21230741608351034</c:v>
                </c:pt>
                <c:pt idx="6204">
                  <c:v>0.22704562356975577</c:v>
                </c:pt>
                <c:pt idx="6205">
                  <c:v>0.25285206400999805</c:v>
                </c:pt>
                <c:pt idx="6206">
                  <c:v>0.28530141074891091</c:v>
                </c:pt>
                <c:pt idx="6207">
                  <c:v>0.34325802415751938</c:v>
                </c:pt>
                <c:pt idx="6208">
                  <c:v>0.22493508249408078</c:v>
                </c:pt>
                <c:pt idx="6209">
                  <c:v>0.21924612625273543</c:v>
                </c:pt>
                <c:pt idx="6210">
                  <c:v>0.22606407962974107</c:v>
                </c:pt>
                <c:pt idx="6211">
                  <c:v>0.24931488831534665</c:v>
                </c:pt>
                <c:pt idx="6212">
                  <c:v>0.29076906507844269</c:v>
                </c:pt>
                <c:pt idx="6213">
                  <c:v>0.3321207337244203</c:v>
                </c:pt>
                <c:pt idx="6214">
                  <c:v>0.24975721648063676</c:v>
                </c:pt>
                <c:pt idx="6215">
                  <c:v>0.24874519163388609</c:v>
                </c:pt>
                <c:pt idx="6216">
                  <c:v>0.26128871711307911</c:v>
                </c:pt>
                <c:pt idx="6217">
                  <c:v>0.29665808789137404</c:v>
                </c:pt>
                <c:pt idx="6218">
                  <c:v>0.33794535026917361</c:v>
                </c:pt>
                <c:pt idx="6219">
                  <c:v>0.27801950698583733</c:v>
                </c:pt>
                <c:pt idx="6220">
                  <c:v>0.28451996586109862</c:v>
                </c:pt>
                <c:pt idx="6221">
                  <c:v>0.30159557736347553</c:v>
                </c:pt>
                <c:pt idx="6222">
                  <c:v>0.34676408386572266</c:v>
                </c:pt>
                <c:pt idx="6223">
                  <c:v>0.3144130978537758</c:v>
                </c:pt>
                <c:pt idx="6224">
                  <c:v>0.32503530825587079</c:v>
                </c:pt>
                <c:pt idx="6225">
                  <c:v>0.36062738210961998</c:v>
                </c:pt>
                <c:pt idx="6226">
                  <c:v>0.35637217727138193</c:v>
                </c:pt>
                <c:pt idx="6227">
                  <c:v>0.3825355652232858</c:v>
                </c:pt>
                <c:pt idx="6228">
                  <c:v>0.41392971744790241</c:v>
                </c:pt>
                <c:pt idx="6229">
                  <c:v>0.21071189916405286</c:v>
                </c:pt>
                <c:pt idx="6230">
                  <c:v>0.21667542883173052</c:v>
                </c:pt>
                <c:pt idx="6231">
                  <c:v>0.22691605399544201</c:v>
                </c:pt>
                <c:pt idx="6232">
                  <c:v>0.24820881503084458</c:v>
                </c:pt>
                <c:pt idx="6233">
                  <c:v>0.27726852829778137</c:v>
                </c:pt>
                <c:pt idx="6234">
                  <c:v>0.32394440773626099</c:v>
                </c:pt>
                <c:pt idx="6235">
                  <c:v>0.23093690014122759</c:v>
                </c:pt>
                <c:pt idx="6236">
                  <c:v>0.24174026208487787</c:v>
                </c:pt>
                <c:pt idx="6237">
                  <c:v>0.26243238282745418</c:v>
                </c:pt>
                <c:pt idx="6238">
                  <c:v>0.2876566776610705</c:v>
                </c:pt>
                <c:pt idx="6239">
                  <c:v>0.31977810606652879</c:v>
                </c:pt>
                <c:pt idx="6240">
                  <c:v>0.26735706949354876</c:v>
                </c:pt>
                <c:pt idx="6241">
                  <c:v>0.27384606635908293</c:v>
                </c:pt>
                <c:pt idx="6242">
                  <c:v>0.2963827603796676</c:v>
                </c:pt>
                <c:pt idx="6243">
                  <c:v>0.32780343730847683</c:v>
                </c:pt>
                <c:pt idx="6244">
                  <c:v>0.30813442348629172</c:v>
                </c:pt>
                <c:pt idx="6245">
                  <c:v>0.31665247419593401</c:v>
                </c:pt>
                <c:pt idx="6246">
                  <c:v>0.3484210490659847</c:v>
                </c:pt>
                <c:pt idx="6247">
                  <c:v>0.35066864753563998</c:v>
                </c:pt>
                <c:pt idx="6248">
                  <c:v>0.37086945914113034</c:v>
                </c:pt>
                <c:pt idx="6249">
                  <c:v>0.39711527303396865</c:v>
                </c:pt>
                <c:pt idx="6250">
                  <c:v>0.27138174794299186</c:v>
                </c:pt>
                <c:pt idx="6251">
                  <c:v>0.28452049605425334</c:v>
                </c:pt>
                <c:pt idx="6252">
                  <c:v>0.31210953833612454</c:v>
                </c:pt>
                <c:pt idx="6253">
                  <c:v>0.32585285841667089</c:v>
                </c:pt>
                <c:pt idx="6254">
                  <c:v>0.30610249520731214</c:v>
                </c:pt>
                <c:pt idx="6255">
                  <c:v>0.33286218154752722</c:v>
                </c:pt>
                <c:pt idx="6256">
                  <c:v>0.34323250702828556</c:v>
                </c:pt>
                <c:pt idx="6257">
                  <c:v>0.36203184360781071</c:v>
                </c:pt>
                <c:pt idx="6258">
                  <c:v>0.36872706470760575</c:v>
                </c:pt>
                <c:pt idx="6259">
                  <c:v>0.40866720473195306</c:v>
                </c:pt>
                <c:pt idx="6260">
                  <c:v>0.3731474293685455</c:v>
                </c:pt>
                <c:pt idx="6261">
                  <c:v>0.38555395028678019</c:v>
                </c:pt>
                <c:pt idx="6262">
                  <c:v>0.40718449786459221</c:v>
                </c:pt>
                <c:pt idx="6263">
                  <c:v>0.21450623989943551</c:v>
                </c:pt>
                <c:pt idx="6264">
                  <c:v>0.1947253296334126</c:v>
                </c:pt>
                <c:pt idx="6265">
                  <c:v>0.20727144786141549</c:v>
                </c:pt>
                <c:pt idx="6266">
                  <c:v>0.23059527945283964</c:v>
                </c:pt>
                <c:pt idx="6267">
                  <c:v>0.25789642844194249</c:v>
                </c:pt>
                <c:pt idx="6268">
                  <c:v>0.29084484526134657</c:v>
                </c:pt>
                <c:pt idx="6269">
                  <c:v>0.21349834808156176</c:v>
                </c:pt>
                <c:pt idx="6270">
                  <c:v>0.21140931761687476</c:v>
                </c:pt>
                <c:pt idx="6271">
                  <c:v>0.22923721421952425</c:v>
                </c:pt>
                <c:pt idx="6272">
                  <c:v>0.25597907541582243</c:v>
                </c:pt>
                <c:pt idx="6273">
                  <c:v>0.291371703624276</c:v>
                </c:pt>
                <c:pt idx="6274">
                  <c:v>0.23728575765267435</c:v>
                </c:pt>
                <c:pt idx="6275">
                  <c:v>0.24163182604782163</c:v>
                </c:pt>
                <c:pt idx="6276">
                  <c:v>0.26454123469411606</c:v>
                </c:pt>
                <c:pt idx="6277">
                  <c:v>0.30077358067578919</c:v>
                </c:pt>
                <c:pt idx="6278">
                  <c:v>0.2573704673791557</c:v>
                </c:pt>
                <c:pt idx="6279">
                  <c:v>0.27733041069037112</c:v>
                </c:pt>
                <c:pt idx="6280">
                  <c:v>0.30622404246150481</c:v>
                </c:pt>
                <c:pt idx="6281">
                  <c:v>0.29341276443335884</c:v>
                </c:pt>
                <c:pt idx="6282">
                  <c:v>0.31903036658438788</c:v>
                </c:pt>
                <c:pt idx="6283">
                  <c:v>0.34369640323481043</c:v>
                </c:pt>
                <c:pt idx="6284">
                  <c:v>0.22621302482217009</c:v>
                </c:pt>
                <c:pt idx="6285">
                  <c:v>0.23320874561134186</c:v>
                </c:pt>
                <c:pt idx="6286">
                  <c:v>0.25796199894075089</c:v>
                </c:pt>
                <c:pt idx="6287">
                  <c:v>0.28237877191669858</c:v>
                </c:pt>
                <c:pt idx="6288">
                  <c:v>0.25457061322355035</c:v>
                </c:pt>
                <c:pt idx="6289">
                  <c:v>0.268336179984344</c:v>
                </c:pt>
                <c:pt idx="6290">
                  <c:v>0.29539750848176416</c:v>
                </c:pt>
                <c:pt idx="6291">
                  <c:v>0.28717214021960791</c:v>
                </c:pt>
                <c:pt idx="6292">
                  <c:v>0.30751077944229444</c:v>
                </c:pt>
                <c:pt idx="6293">
                  <c:v>0.32462981664642898</c:v>
                </c:pt>
                <c:pt idx="6294">
                  <c:v>0.30118939874051165</c:v>
                </c:pt>
                <c:pt idx="6295">
                  <c:v>0.31135430351242421</c:v>
                </c:pt>
                <c:pt idx="6296">
                  <c:v>0.34145936846206171</c:v>
                </c:pt>
                <c:pt idx="6297">
                  <c:v>0.24351768536684615</c:v>
                </c:pt>
                <c:pt idx="6298">
                  <c:v>0.24920548706495094</c:v>
                </c:pt>
                <c:pt idx="6299">
                  <c:v>0.25835916837926609</c:v>
                </c:pt>
                <c:pt idx="6300">
                  <c:v>0.28280908065721144</c:v>
                </c:pt>
                <c:pt idx="6301">
                  <c:v>0.25470571834754185</c:v>
                </c:pt>
                <c:pt idx="6302">
                  <c:v>0.26484455919830729</c:v>
                </c:pt>
                <c:pt idx="6303">
                  <c:v>0.28451696615421884</c:v>
                </c:pt>
                <c:pt idx="6304">
                  <c:v>0.28168578064128491</c:v>
                </c:pt>
                <c:pt idx="6305">
                  <c:v>0.29833881681319196</c:v>
                </c:pt>
                <c:pt idx="6306">
                  <c:v>0.31858432426470085</c:v>
                </c:pt>
                <c:pt idx="6307">
                  <c:v>0.27879316265032239</c:v>
                </c:pt>
                <c:pt idx="6308">
                  <c:v>0.2907505169781186</c:v>
                </c:pt>
                <c:pt idx="6309">
                  <c:v>0.30600318767668533</c:v>
                </c:pt>
                <c:pt idx="6310">
                  <c:v>0.30601750145501949</c:v>
                </c:pt>
                <c:pt idx="6311">
                  <c:v>0.31429764945061223</c:v>
                </c:pt>
                <c:pt idx="6312">
                  <c:v>0.32467512444892321</c:v>
                </c:pt>
                <c:pt idx="6313">
                  <c:v>0.23316662491526374</c:v>
                </c:pt>
                <c:pt idx="6314">
                  <c:v>0.21574623245626601</c:v>
                </c:pt>
                <c:pt idx="6315">
                  <c:v>0.23156846908664974</c:v>
                </c:pt>
                <c:pt idx="6316">
                  <c:v>0.24516373280606318</c:v>
                </c:pt>
                <c:pt idx="6317">
                  <c:v>0.27629644387473684</c:v>
                </c:pt>
                <c:pt idx="6318">
                  <c:v>0.30578205053192908</c:v>
                </c:pt>
                <c:pt idx="6319">
                  <c:v>0.34787394833634422</c:v>
                </c:pt>
                <c:pt idx="6320">
                  <c:v>0.23550510969059824</c:v>
                </c:pt>
                <c:pt idx="6321">
                  <c:v>0.23848559485345699</c:v>
                </c:pt>
                <c:pt idx="6322">
                  <c:v>0.25581311830404818</c:v>
                </c:pt>
                <c:pt idx="6323">
                  <c:v>0.27176850219382365</c:v>
                </c:pt>
                <c:pt idx="6324">
                  <c:v>0.30119989493909172</c:v>
                </c:pt>
                <c:pt idx="6325">
                  <c:v>0.33652411758108158</c:v>
                </c:pt>
                <c:pt idx="6326">
                  <c:v>0.25089563139926652</c:v>
                </c:pt>
                <c:pt idx="6327">
                  <c:v>0.2606780537911213</c:v>
                </c:pt>
                <c:pt idx="6328">
                  <c:v>0.27244052023626431</c:v>
                </c:pt>
                <c:pt idx="6329">
                  <c:v>0.29691770172808818</c:v>
                </c:pt>
                <c:pt idx="6330">
                  <c:v>0.3368389108185128</c:v>
                </c:pt>
                <c:pt idx="6331">
                  <c:v>0.28048864242778926</c:v>
                </c:pt>
                <c:pt idx="6332">
                  <c:v>0.2900331069185218</c:v>
                </c:pt>
                <c:pt idx="6333">
                  <c:v>0.30523005830082317</c:v>
                </c:pt>
                <c:pt idx="6334">
                  <c:v>0.3413123081068048</c:v>
                </c:pt>
                <c:pt idx="6335">
                  <c:v>0.3208218823157063</c:v>
                </c:pt>
                <c:pt idx="6336">
                  <c:v>0.32335125245941088</c:v>
                </c:pt>
                <c:pt idx="6337">
                  <c:v>0.35356035292853827</c:v>
                </c:pt>
                <c:pt idx="6338">
                  <c:v>0.34765187316628365</c:v>
                </c:pt>
                <c:pt idx="6339">
                  <c:v>0.3798990532598121</c:v>
                </c:pt>
                <c:pt idx="6340">
                  <c:v>0.39542016846279804</c:v>
                </c:pt>
                <c:pt idx="6341">
                  <c:v>0.24201933168816669</c:v>
                </c:pt>
                <c:pt idx="6342">
                  <c:v>0.25320440564519098</c:v>
                </c:pt>
                <c:pt idx="6343">
                  <c:v>0.26535444463103453</c:v>
                </c:pt>
                <c:pt idx="6344">
                  <c:v>0.28734152209830333</c:v>
                </c:pt>
                <c:pt idx="6345">
                  <c:v>0.32291594373069143</c:v>
                </c:pt>
                <c:pt idx="6346">
                  <c:v>0.27513014048324402</c:v>
                </c:pt>
                <c:pt idx="6347">
                  <c:v>0.28271344497547313</c:v>
                </c:pt>
                <c:pt idx="6348">
                  <c:v>0.30633017800107831</c:v>
                </c:pt>
                <c:pt idx="6349">
                  <c:v>0.32972302441175616</c:v>
                </c:pt>
                <c:pt idx="6350">
                  <c:v>0.30960313892188251</c:v>
                </c:pt>
                <c:pt idx="6351">
                  <c:v>0.32251833742811398</c:v>
                </c:pt>
                <c:pt idx="6352">
                  <c:v>0.34801282994259886</c:v>
                </c:pt>
                <c:pt idx="6353">
                  <c:v>0.34263405057339336</c:v>
                </c:pt>
                <c:pt idx="6354">
                  <c:v>0.36079690263750797</c:v>
                </c:pt>
                <c:pt idx="6355">
                  <c:v>0.3782555519578561</c:v>
                </c:pt>
                <c:pt idx="6356">
                  <c:v>0.31361376722510004</c:v>
                </c:pt>
                <c:pt idx="6357">
                  <c:v>0.32417541390985072</c:v>
                </c:pt>
                <c:pt idx="6358">
                  <c:v>0.34818340597500708</c:v>
                </c:pt>
                <c:pt idx="6359">
                  <c:v>0.3465465926538922</c:v>
                </c:pt>
                <c:pt idx="6360">
                  <c:v>0.36624983439054848</c:v>
                </c:pt>
                <c:pt idx="6361">
                  <c:v>0.38852693891617829</c:v>
                </c:pt>
                <c:pt idx="6362">
                  <c:v>0.40436414757461403</c:v>
                </c:pt>
                <c:pt idx="6363">
                  <c:v>0.22866250584441161</c:v>
                </c:pt>
                <c:pt idx="6364">
                  <c:v>0.23480402865145766</c:v>
                </c:pt>
                <c:pt idx="6365">
                  <c:v>0.24438820492603774</c:v>
                </c:pt>
                <c:pt idx="6366">
                  <c:v>0.26837812334996958</c:v>
                </c:pt>
                <c:pt idx="6367">
                  <c:v>0.30415205384107002</c:v>
                </c:pt>
                <c:pt idx="6368">
                  <c:v>0.2524917629999508</c:v>
                </c:pt>
                <c:pt idx="6369">
                  <c:v>0.26470271109915799</c:v>
                </c:pt>
                <c:pt idx="6370">
                  <c:v>0.27937076354853208</c:v>
                </c:pt>
                <c:pt idx="6371">
                  <c:v>0.30706593336058141</c:v>
                </c:pt>
                <c:pt idx="6372">
                  <c:v>0.26759196998832424</c:v>
                </c:pt>
                <c:pt idx="6373">
                  <c:v>0.28162020697051471</c:v>
                </c:pt>
                <c:pt idx="6374">
                  <c:v>0.31639632710394405</c:v>
                </c:pt>
                <c:pt idx="6375">
                  <c:v>0.30449094491818318</c:v>
                </c:pt>
                <c:pt idx="6376">
                  <c:v>0.32678109926303334</c:v>
                </c:pt>
                <c:pt idx="6377">
                  <c:v>0.33990986293535963</c:v>
                </c:pt>
                <c:pt idx="6378">
                  <c:v>0.26685863503207496</c:v>
                </c:pt>
                <c:pt idx="6379">
                  <c:v>0.28123834152394078</c:v>
                </c:pt>
                <c:pt idx="6380">
                  <c:v>0.29914665459154488</c:v>
                </c:pt>
                <c:pt idx="6381">
                  <c:v>0.29276165587198788</c:v>
                </c:pt>
                <c:pt idx="6382">
                  <c:v>0.3097210182208503</c:v>
                </c:pt>
                <c:pt idx="6383">
                  <c:v>0.32281887572276791</c:v>
                </c:pt>
                <c:pt idx="6384">
                  <c:v>0.34250984109283289</c:v>
                </c:pt>
                <c:pt idx="6385">
                  <c:v>0.27572293639931233</c:v>
                </c:pt>
                <c:pt idx="6386">
                  <c:v>0.28335959815921319</c:v>
                </c:pt>
                <c:pt idx="6387">
                  <c:v>0.3020073403224357</c:v>
                </c:pt>
                <c:pt idx="6388">
                  <c:v>0.29359893157180483</c:v>
                </c:pt>
                <c:pt idx="6389">
                  <c:v>0.30206856085447331</c:v>
                </c:pt>
                <c:pt idx="6390">
                  <c:v>0.32891278478611019</c:v>
                </c:pt>
                <c:pt idx="6391">
                  <c:v>0.31694754977959461</c:v>
                </c:pt>
                <c:pt idx="6392">
                  <c:v>0.33689029890771627</c:v>
                </c:pt>
                <c:pt idx="6393">
                  <c:v>0.25665643070377309</c:v>
                </c:pt>
                <c:pt idx="6394">
                  <c:v>0.25371083359226088</c:v>
                </c:pt>
                <c:pt idx="6395">
                  <c:v>0.2694666891210229</c:v>
                </c:pt>
                <c:pt idx="6396">
                  <c:v>0.29177205447756904</c:v>
                </c:pt>
                <c:pt idx="6397">
                  <c:v>0.32035634861571216</c:v>
                </c:pt>
                <c:pt idx="6398">
                  <c:v>0.35177660781922016</c:v>
                </c:pt>
                <c:pt idx="6399">
                  <c:v>0.26545461466780251</c:v>
                </c:pt>
                <c:pt idx="6400">
                  <c:v>0.28458495271058659</c:v>
                </c:pt>
                <c:pt idx="6401">
                  <c:v>0.3002139718410648</c:v>
                </c:pt>
                <c:pt idx="6402">
                  <c:v>0.31648191222372102</c:v>
                </c:pt>
                <c:pt idx="6403">
                  <c:v>0.34695358126875186</c:v>
                </c:pt>
                <c:pt idx="6404">
                  <c:v>0.29901585944726294</c:v>
                </c:pt>
                <c:pt idx="6405">
                  <c:v>0.30508268629776714</c:v>
                </c:pt>
                <c:pt idx="6406">
                  <c:v>0.31955591125143945</c:v>
                </c:pt>
                <c:pt idx="6407">
                  <c:v>0.34399318374858989</c:v>
                </c:pt>
                <c:pt idx="6408">
                  <c:v>0.31365858650098</c:v>
                </c:pt>
                <c:pt idx="6409">
                  <c:v>0.33486068884897335</c:v>
                </c:pt>
                <c:pt idx="6410">
                  <c:v>0.34160631707175559</c:v>
                </c:pt>
                <c:pt idx="6411">
                  <c:v>0.35804556537713328</c:v>
                </c:pt>
                <c:pt idx="6412">
                  <c:v>0.37115626789818856</c:v>
                </c:pt>
                <c:pt idx="6413">
                  <c:v>0.38951381144341513</c:v>
                </c:pt>
                <c:pt idx="6414">
                  <c:v>0.28537967474414749</c:v>
                </c:pt>
                <c:pt idx="6415">
                  <c:v>0.29778880147946607</c:v>
                </c:pt>
                <c:pt idx="6416">
                  <c:v>0.3141544681029047</c:v>
                </c:pt>
                <c:pt idx="6417">
                  <c:v>0.33477627164855805</c:v>
                </c:pt>
                <c:pt idx="6418">
                  <c:v>0.30950350742244126</c:v>
                </c:pt>
                <c:pt idx="6419">
                  <c:v>0.32265924898874587</c:v>
                </c:pt>
                <c:pt idx="6420">
                  <c:v>0.3515633022799336</c:v>
                </c:pt>
                <c:pt idx="6421">
                  <c:v>0.34682853937156244</c:v>
                </c:pt>
                <c:pt idx="6422">
                  <c:v>0.36340702967800853</c:v>
                </c:pt>
                <c:pt idx="6423">
                  <c:v>0.39330020482679595</c:v>
                </c:pt>
                <c:pt idx="6424">
                  <c:v>0.34699044561138148</c:v>
                </c:pt>
                <c:pt idx="6425">
                  <c:v>0.36547768917406964</c:v>
                </c:pt>
                <c:pt idx="6426">
                  <c:v>0.38606355508959167</c:v>
                </c:pt>
                <c:pt idx="6427">
                  <c:v>0.2662240607724784</c:v>
                </c:pt>
                <c:pt idx="6428">
                  <c:v>0.27761626613615453</c:v>
                </c:pt>
                <c:pt idx="6429">
                  <c:v>0.28884258786682304</c:v>
                </c:pt>
                <c:pt idx="6430">
                  <c:v>0.31754630874964862</c:v>
                </c:pt>
                <c:pt idx="6431">
                  <c:v>0.29490907283914103</c:v>
                </c:pt>
                <c:pt idx="6432">
                  <c:v>0.30687670931176614</c:v>
                </c:pt>
                <c:pt idx="6433">
                  <c:v>0.3309080013882002</c:v>
                </c:pt>
                <c:pt idx="6434">
                  <c:v>0.32171495437071806</c:v>
                </c:pt>
                <c:pt idx="6435">
                  <c:v>0.33178726670237602</c:v>
                </c:pt>
                <c:pt idx="6436">
                  <c:v>0.34876185831363049</c:v>
                </c:pt>
                <c:pt idx="6437">
                  <c:v>0.30517968952847241</c:v>
                </c:pt>
                <c:pt idx="6438">
                  <c:v>0.32811253632028281</c:v>
                </c:pt>
                <c:pt idx="6439">
                  <c:v>0.32816287190798477</c:v>
                </c:pt>
                <c:pt idx="6440">
                  <c:v>0.31145995912823521</c:v>
                </c:pt>
                <c:pt idx="6441">
                  <c:v>0.32827108286296713</c:v>
                </c:pt>
                <c:pt idx="6442">
                  <c:v>0.33753434271414795</c:v>
                </c:pt>
                <c:pt idx="6443">
                  <c:v>0.28398949155650266</c:v>
                </c:pt>
                <c:pt idx="6444">
                  <c:v>0.29524651979314553</c:v>
                </c:pt>
                <c:pt idx="6445">
                  <c:v>0.3103048175437757</c:v>
                </c:pt>
                <c:pt idx="6446">
                  <c:v>0.33793670941049125</c:v>
                </c:pt>
                <c:pt idx="6447">
                  <c:v>0.37056975096305722</c:v>
                </c:pt>
                <c:pt idx="6448">
                  <c:v>0.31325229966240409</c:v>
                </c:pt>
                <c:pt idx="6449">
                  <c:v>0.32476370474183147</c:v>
                </c:pt>
                <c:pt idx="6450">
                  <c:v>0.34359784712051589</c:v>
                </c:pt>
                <c:pt idx="6451">
                  <c:v>0.36108786369947277</c:v>
                </c:pt>
                <c:pt idx="6452">
                  <c:v>0.33106384329449901</c:v>
                </c:pt>
                <c:pt idx="6453">
                  <c:v>0.34910617467177651</c:v>
                </c:pt>
                <c:pt idx="6454">
                  <c:v>0.35616630842321007</c:v>
                </c:pt>
                <c:pt idx="6455">
                  <c:v>0.36115435592950673</c:v>
                </c:pt>
                <c:pt idx="6456">
                  <c:v>0.37618496977987448</c:v>
                </c:pt>
                <c:pt idx="6457">
                  <c:v>0.39364860744089247</c:v>
                </c:pt>
                <c:pt idx="6458">
                  <c:v>0.32816393581531411</c:v>
                </c:pt>
                <c:pt idx="6459">
                  <c:v>0.33396411397485393</c:v>
                </c:pt>
                <c:pt idx="6460">
                  <c:v>0.36662820197784107</c:v>
                </c:pt>
                <c:pt idx="6461">
                  <c:v>0.34633780837674122</c:v>
                </c:pt>
                <c:pt idx="6462">
                  <c:v>0.36471101876303047</c:v>
                </c:pt>
                <c:pt idx="6463">
                  <c:v>0.38100471414713599</c:v>
                </c:pt>
                <c:pt idx="6464">
                  <c:v>0.38968107052368017</c:v>
                </c:pt>
                <c:pt idx="6465">
                  <c:v>0.31088919947925087</c:v>
                </c:pt>
                <c:pt idx="6466">
                  <c:v>0.31948498728685149</c:v>
                </c:pt>
                <c:pt idx="6467">
                  <c:v>0.3371635356593603</c:v>
                </c:pt>
                <c:pt idx="6468">
                  <c:v>0.3349474614906609</c:v>
                </c:pt>
                <c:pt idx="6469">
                  <c:v>0.35731229004864984</c:v>
                </c:pt>
                <c:pt idx="6470">
                  <c:v>0.36370567567599599</c:v>
                </c:pt>
                <c:pt idx="6471">
                  <c:v>0.34849565478537059</c:v>
                </c:pt>
                <c:pt idx="6472">
                  <c:v>0.35410077493000713</c:v>
                </c:pt>
                <c:pt idx="6473">
                  <c:v>0.32689071191779195</c:v>
                </c:pt>
                <c:pt idx="6474">
                  <c:v>0.3350090213391006</c:v>
                </c:pt>
                <c:pt idx="6475">
                  <c:v>0.3556200777313987</c:v>
                </c:pt>
                <c:pt idx="6476">
                  <c:v>0.37773507083933744</c:v>
                </c:pt>
                <c:pt idx="6477">
                  <c:v>0.35516213077749414</c:v>
                </c:pt>
                <c:pt idx="6478">
                  <c:v>0.37865513358407243</c:v>
                </c:pt>
                <c:pt idx="6479">
                  <c:v>0.37809908786359214</c:v>
                </c:pt>
                <c:pt idx="6480">
                  <c:v>0.37900374749454357</c:v>
                </c:pt>
                <c:pt idx="6481">
                  <c:v>0.39546137121085589</c:v>
                </c:pt>
                <c:pt idx="6482">
                  <c:v>0.40558399639423692</c:v>
                </c:pt>
                <c:pt idx="6483">
                  <c:v>0.36715031142908083</c:v>
                </c:pt>
                <c:pt idx="6484">
                  <c:v>0.37837353092844772</c:v>
                </c:pt>
                <c:pt idx="6485">
                  <c:v>0.39118470327585797</c:v>
                </c:pt>
                <c:pt idx="6486">
                  <c:v>0.35056317357346289</c:v>
                </c:pt>
                <c:pt idx="6487">
                  <c:v>0.35747267543787364</c:v>
                </c:pt>
                <c:pt idx="6488">
                  <c:v>0.37531103361611962</c:v>
                </c:pt>
                <c:pt idx="6489">
                  <c:v>0.36988295346914235</c:v>
                </c:pt>
                <c:pt idx="6490">
                  <c:v>0.37831815201446828</c:v>
                </c:pt>
                <c:pt idx="6491">
                  <c:v>0.39879009077174965</c:v>
                </c:pt>
                <c:pt idx="6492">
                  <c:v>0.40090827441047905</c:v>
                </c:pt>
                <c:pt idx="6493">
                  <c:v>0.41553258884547439</c:v>
                </c:pt>
                <c:pt idx="6494">
                  <c:v>0.41950101623450164</c:v>
                </c:pt>
                <c:pt idx="6495">
                  <c:v>0.40956742824063852</c:v>
                </c:pt>
                <c:pt idx="6496">
                  <c:v>0.3940935097819529</c:v>
                </c:pt>
                <c:pt idx="6497">
                  <c:v>0.40789093361257001</c:v>
                </c:pt>
                <c:pt idx="6498">
                  <c:v>0.42608293700421473</c:v>
                </c:pt>
                <c:pt idx="6499">
                  <c:v>0.44933696562111214</c:v>
                </c:pt>
                <c:pt idx="6500">
                  <c:v>0.45404057470508574</c:v>
                </c:pt>
                <c:pt idx="6501">
                  <c:v>0.46173945917398918</c:v>
                </c:pt>
                <c:pt idx="6502">
                  <c:v>0.41528994745630543</c:v>
                </c:pt>
                <c:pt idx="6503">
                  <c:v>0.37630300072552014</c:v>
                </c:pt>
                <c:pt idx="6504">
                  <c:v>0.33144237687878819</c:v>
                </c:pt>
                <c:pt idx="6505">
                  <c:v>0.29552263457543226</c:v>
                </c:pt>
                <c:pt idx="6506">
                  <c:v>0.26547366102124448</c:v>
                </c:pt>
                <c:pt idx="6507">
                  <c:v>0.25421846094991585</c:v>
                </c:pt>
                <c:pt idx="6508">
                  <c:v>0.26972336849713008</c:v>
                </c:pt>
                <c:pt idx="6509">
                  <c:v>0.29045355514781779</c:v>
                </c:pt>
                <c:pt idx="6510">
                  <c:v>0.32684980261144903</c:v>
                </c:pt>
                <c:pt idx="6511">
                  <c:v>0.36569417029482576</c:v>
                </c:pt>
                <c:pt idx="6512">
                  <c:v>0.39883151707901687</c:v>
                </c:pt>
                <c:pt idx="6513">
                  <c:v>0.43525332372640135</c:v>
                </c:pt>
                <c:pt idx="6514">
                  <c:v>0.49411407211560276</c:v>
                </c:pt>
                <c:pt idx="6515">
                  <c:v>0.54929014322909686</c:v>
                </c:pt>
                <c:pt idx="6516">
                  <c:v>0.42500659088808668</c:v>
                </c:pt>
                <c:pt idx="6517">
                  <c:v>0.37246293388047524</c:v>
                </c:pt>
                <c:pt idx="6518">
                  <c:v>0.32516731105375651</c:v>
                </c:pt>
                <c:pt idx="6519">
                  <c:v>0.28041459258763934</c:v>
                </c:pt>
                <c:pt idx="6520">
                  <c:v>0.2568515878949289</c:v>
                </c:pt>
                <c:pt idx="6521">
                  <c:v>0.23741031389873513</c:v>
                </c:pt>
                <c:pt idx="6522">
                  <c:v>0.23642875619048098</c:v>
                </c:pt>
                <c:pt idx="6523">
                  <c:v>0.25811793300237973</c:v>
                </c:pt>
                <c:pt idx="6524">
                  <c:v>0.29646153218873028</c:v>
                </c:pt>
                <c:pt idx="6525">
                  <c:v>0.33267243184092665</c:v>
                </c:pt>
                <c:pt idx="6526">
                  <c:v>0.36725092586448138</c:v>
                </c:pt>
                <c:pt idx="6527">
                  <c:v>0.40732581175362492</c:v>
                </c:pt>
                <c:pt idx="6528">
                  <c:v>0.46186007622278247</c:v>
                </c:pt>
                <c:pt idx="6529">
                  <c:v>0.52465278742416599</c:v>
                </c:pt>
                <c:pt idx="6530">
                  <c:v>0.38191981609273418</c:v>
                </c:pt>
                <c:pt idx="6531">
                  <c:v>0.3259499045050247</c:v>
                </c:pt>
                <c:pt idx="6532">
                  <c:v>0.28467942844109873</c:v>
                </c:pt>
                <c:pt idx="6533">
                  <c:v>0.24760914334504802</c:v>
                </c:pt>
                <c:pt idx="6534">
                  <c:v>0.22501878570174183</c:v>
                </c:pt>
                <c:pt idx="6535">
                  <c:v>0.22836556492468052</c:v>
                </c:pt>
                <c:pt idx="6536">
                  <c:v>0.22914822836541893</c:v>
                </c:pt>
                <c:pt idx="6537">
                  <c:v>0.26779315153507666</c:v>
                </c:pt>
                <c:pt idx="6538">
                  <c:v>0.304090389831154</c:v>
                </c:pt>
                <c:pt idx="6539">
                  <c:v>0.33968998687084517</c:v>
                </c:pt>
                <c:pt idx="6540">
                  <c:v>0.38625516199125309</c:v>
                </c:pt>
                <c:pt idx="6541">
                  <c:v>0.43817064811149642</c:v>
                </c:pt>
                <c:pt idx="6542">
                  <c:v>0.4922443064858808</c:v>
                </c:pt>
                <c:pt idx="6543">
                  <c:v>0.34824466523427233</c:v>
                </c:pt>
                <c:pt idx="6544">
                  <c:v>0.29536748616908559</c:v>
                </c:pt>
                <c:pt idx="6545">
                  <c:v>0.25459948849323677</c:v>
                </c:pt>
                <c:pt idx="6546">
                  <c:v>0.22125003157601997</c:v>
                </c:pt>
                <c:pt idx="6547">
                  <c:v>0.22382601145289716</c:v>
                </c:pt>
                <c:pt idx="6548">
                  <c:v>0.21499420959010784</c:v>
                </c:pt>
                <c:pt idx="6549">
                  <c:v>0.23311952550608384</c:v>
                </c:pt>
                <c:pt idx="6550">
                  <c:v>0.26387592797421444</c:v>
                </c:pt>
                <c:pt idx="6551">
                  <c:v>0.30773930128002469</c:v>
                </c:pt>
                <c:pt idx="6552">
                  <c:v>0.36676067783151511</c:v>
                </c:pt>
                <c:pt idx="6553">
                  <c:v>0.42090472149991909</c:v>
                </c:pt>
                <c:pt idx="6554">
                  <c:v>0.47206215736344093</c:v>
                </c:pt>
                <c:pt idx="6555">
                  <c:v>0.31812203812497186</c:v>
                </c:pt>
                <c:pt idx="6556">
                  <c:v>0.27902292991952704</c:v>
                </c:pt>
                <c:pt idx="6557">
                  <c:v>0.23832804276879349</c:v>
                </c:pt>
                <c:pt idx="6558">
                  <c:v>0.22346986092505405</c:v>
                </c:pt>
                <c:pt idx="6559">
                  <c:v>0.22483713146592477</c:v>
                </c:pt>
                <c:pt idx="6560">
                  <c:v>0.23060507786149431</c:v>
                </c:pt>
                <c:pt idx="6561">
                  <c:v>0.25396170874086943</c:v>
                </c:pt>
                <c:pt idx="6562">
                  <c:v>0.29649252442285001</c:v>
                </c:pt>
                <c:pt idx="6563">
                  <c:v>0.32704052005120832</c:v>
                </c:pt>
                <c:pt idx="6564">
                  <c:v>0.3850171609416122</c:v>
                </c:pt>
                <c:pt idx="6565">
                  <c:v>0.44204107318728325</c:v>
                </c:pt>
                <c:pt idx="6566">
                  <c:v>0.31011831020509151</c:v>
                </c:pt>
                <c:pt idx="6567">
                  <c:v>0.26761587923794172</c:v>
                </c:pt>
                <c:pt idx="6568">
                  <c:v>0.24260827159661824</c:v>
                </c:pt>
                <c:pt idx="6569">
                  <c:v>0.23484449386761463</c:v>
                </c:pt>
                <c:pt idx="6570">
                  <c:v>0.2432406479975433</c:v>
                </c:pt>
                <c:pt idx="6571">
                  <c:v>0.25833781696804037</c:v>
                </c:pt>
                <c:pt idx="6572">
                  <c:v>0.29021747516745311</c:v>
                </c:pt>
                <c:pt idx="6573">
                  <c:v>0.32774518936280228</c:v>
                </c:pt>
                <c:pt idx="6574">
                  <c:v>0.3723840912190326</c:v>
                </c:pt>
                <c:pt idx="6575">
                  <c:v>0.42189281428112535</c:v>
                </c:pt>
                <c:pt idx="6576">
                  <c:v>0.30054007027410634</c:v>
                </c:pt>
                <c:pt idx="6577">
                  <c:v>0.27618915247055575</c:v>
                </c:pt>
                <c:pt idx="6578">
                  <c:v>0.26226985205359998</c:v>
                </c:pt>
                <c:pt idx="6579">
                  <c:v>0.2623692191453677</c:v>
                </c:pt>
                <c:pt idx="6580">
                  <c:v>0.27032506362986108</c:v>
                </c:pt>
                <c:pt idx="6581">
                  <c:v>0.29953576861631115</c:v>
                </c:pt>
                <c:pt idx="6582">
                  <c:v>0.33025113610539081</c:v>
                </c:pt>
                <c:pt idx="6583">
                  <c:v>0.37179519197662603</c:v>
                </c:pt>
                <c:pt idx="6584">
                  <c:v>0.41959046605948247</c:v>
                </c:pt>
                <c:pt idx="6585">
                  <c:v>0.31351745479229542</c:v>
                </c:pt>
                <c:pt idx="6586">
                  <c:v>0.28980349970985886</c:v>
                </c:pt>
                <c:pt idx="6587">
                  <c:v>0.288760944163442</c:v>
                </c:pt>
                <c:pt idx="6588">
                  <c:v>0.28834295314531833</c:v>
                </c:pt>
                <c:pt idx="6589">
                  <c:v>0.31086291405037558</c:v>
                </c:pt>
                <c:pt idx="6590">
                  <c:v>0.34427706836254846</c:v>
                </c:pt>
                <c:pt idx="6591">
                  <c:v>0.37361786391199892</c:v>
                </c:pt>
                <c:pt idx="6592">
                  <c:v>0.41803837618060191</c:v>
                </c:pt>
                <c:pt idx="6593">
                  <c:v>0.32789582716455712</c:v>
                </c:pt>
                <c:pt idx="6594">
                  <c:v>0.31768142436099422</c:v>
                </c:pt>
                <c:pt idx="6595">
                  <c:v>0.31718396743728272</c:v>
                </c:pt>
                <c:pt idx="6596">
                  <c:v>0.33442258575256689</c:v>
                </c:pt>
                <c:pt idx="6597">
                  <c:v>0.36089966796679551</c:v>
                </c:pt>
                <c:pt idx="6598">
                  <c:v>0.38738570354453605</c:v>
                </c:pt>
                <c:pt idx="6599">
                  <c:v>0.42599920605269559</c:v>
                </c:pt>
                <c:pt idx="6600">
                  <c:v>0.34789697882108639</c:v>
                </c:pt>
                <c:pt idx="6601">
                  <c:v>0.35274195495951544</c:v>
                </c:pt>
                <c:pt idx="6602">
                  <c:v>0.35971570850488943</c:v>
                </c:pt>
                <c:pt idx="6603">
                  <c:v>0.37697764558473912</c:v>
                </c:pt>
                <c:pt idx="6604">
                  <c:v>0.40073284440471468</c:v>
                </c:pt>
                <c:pt idx="6605">
                  <c:v>0.4375365335345851</c:v>
                </c:pt>
                <c:pt idx="6606">
                  <c:v>0.37806491369519435</c:v>
                </c:pt>
                <c:pt idx="6607">
                  <c:v>0.392951376621828</c:v>
                </c:pt>
                <c:pt idx="6608">
                  <c:v>0.40316637692873014</c:v>
                </c:pt>
                <c:pt idx="6609">
                  <c:v>0.42015851154889372</c:v>
                </c:pt>
                <c:pt idx="6610">
                  <c:v>0.4534157408787951</c:v>
                </c:pt>
                <c:pt idx="6611">
                  <c:v>0.42704067575468496</c:v>
                </c:pt>
                <c:pt idx="6612">
                  <c:v>0.43427035618759824</c:v>
                </c:pt>
                <c:pt idx="6613">
                  <c:v>0.45322183827372253</c:v>
                </c:pt>
                <c:pt idx="6614">
                  <c:v>0.47084719653468676</c:v>
                </c:pt>
                <c:pt idx="6615">
                  <c:v>0.47264805912943197</c:v>
                </c:pt>
                <c:pt idx="6616">
                  <c:v>0.49082200106387353</c:v>
                </c:pt>
                <c:pt idx="6617">
                  <c:v>0.51096075773384975</c:v>
                </c:pt>
                <c:pt idx="6618">
                  <c:v>0.51479672296203161</c:v>
                </c:pt>
                <c:pt idx="6619">
                  <c:v>0.54766622268429499</c:v>
                </c:pt>
                <c:pt idx="6620">
                  <c:v>0.57879528232790545</c:v>
                </c:pt>
                <c:pt idx="6621">
                  <c:v>0.39058497311344009</c:v>
                </c:pt>
                <c:pt idx="6622">
                  <c:v>0.33343216835099776</c:v>
                </c:pt>
                <c:pt idx="6623">
                  <c:v>0.29032476268366336</c:v>
                </c:pt>
                <c:pt idx="6624">
                  <c:v>0.24761157073249063</c:v>
                </c:pt>
                <c:pt idx="6625">
                  <c:v>0.22781642871380425</c:v>
                </c:pt>
                <c:pt idx="6626">
                  <c:v>0.21174677188348756</c:v>
                </c:pt>
                <c:pt idx="6627">
                  <c:v>0.22383058309081472</c:v>
                </c:pt>
                <c:pt idx="6628">
                  <c:v>0.25151086285280044</c:v>
                </c:pt>
                <c:pt idx="6629">
                  <c:v>0.29095870881889541</c:v>
                </c:pt>
                <c:pt idx="6630">
                  <c:v>0.32736635707802098</c:v>
                </c:pt>
                <c:pt idx="6631">
                  <c:v>0.36613756448405343</c:v>
                </c:pt>
                <c:pt idx="6632">
                  <c:v>0.42192031146655062</c:v>
                </c:pt>
                <c:pt idx="6633">
                  <c:v>0.47741561178166103</c:v>
                </c:pt>
                <c:pt idx="6634">
                  <c:v>0.34719366520123796</c:v>
                </c:pt>
                <c:pt idx="6635">
                  <c:v>0.30036329764479586</c:v>
                </c:pt>
                <c:pt idx="6636">
                  <c:v>0.24894911666664488</c:v>
                </c:pt>
                <c:pt idx="6637">
                  <c:v>0.21726096803981454</c:v>
                </c:pt>
                <c:pt idx="6638">
                  <c:v>0.20091696420650873</c:v>
                </c:pt>
                <c:pt idx="6639">
                  <c:v>0.19559982490663153</c:v>
                </c:pt>
                <c:pt idx="6640">
                  <c:v>0.21609699514226799</c:v>
                </c:pt>
                <c:pt idx="6641">
                  <c:v>0.25051127232366133</c:v>
                </c:pt>
                <c:pt idx="6642">
                  <c:v>0.29870859241907222</c:v>
                </c:pt>
                <c:pt idx="6643">
                  <c:v>0.34315783463116079</c:v>
                </c:pt>
                <c:pt idx="6644">
                  <c:v>0.39006495395976959</c:v>
                </c:pt>
                <c:pt idx="6645">
                  <c:v>0.44235940656574702</c:v>
                </c:pt>
                <c:pt idx="6646">
                  <c:v>0.30863133923847741</c:v>
                </c:pt>
                <c:pt idx="6647">
                  <c:v>0.26069382445523415</c:v>
                </c:pt>
                <c:pt idx="6648">
                  <c:v>0.22995923616728264</c:v>
                </c:pt>
                <c:pt idx="6649">
                  <c:v>0.20509009619891927</c:v>
                </c:pt>
                <c:pt idx="6650">
                  <c:v>0.19430888281014447</c:v>
                </c:pt>
                <c:pt idx="6651">
                  <c:v>0.19162592001872936</c:v>
                </c:pt>
                <c:pt idx="6652">
                  <c:v>0.22132812081783459</c:v>
                </c:pt>
                <c:pt idx="6653">
                  <c:v>0.27425311565312249</c:v>
                </c:pt>
                <c:pt idx="6654">
                  <c:v>0.32356470195484954</c:v>
                </c:pt>
                <c:pt idx="6655">
                  <c:v>0.37508684710141615</c:v>
                </c:pt>
                <c:pt idx="6656">
                  <c:v>0.42353033147300101</c:v>
                </c:pt>
                <c:pt idx="6657">
                  <c:v>0.29092500710946601</c:v>
                </c:pt>
                <c:pt idx="6658">
                  <c:v>0.25031813065502506</c:v>
                </c:pt>
                <c:pt idx="6659">
                  <c:v>0.21772063236399708</c:v>
                </c:pt>
                <c:pt idx="6660">
                  <c:v>0.20205072165673466</c:v>
                </c:pt>
                <c:pt idx="6661">
                  <c:v>0.20456287683131436</c:v>
                </c:pt>
                <c:pt idx="6662">
                  <c:v>0.21683685545151876</c:v>
                </c:pt>
                <c:pt idx="6663">
                  <c:v>0.25211988294114684</c:v>
                </c:pt>
                <c:pt idx="6664">
                  <c:v>0.30054281582197095</c:v>
                </c:pt>
                <c:pt idx="6665">
                  <c:v>0.35205949178102625</c:v>
                </c:pt>
                <c:pt idx="6666">
                  <c:v>0.40371478324402621</c:v>
                </c:pt>
                <c:pt idx="6667">
                  <c:v>0.28558376975999877</c:v>
                </c:pt>
                <c:pt idx="6668">
                  <c:v>0.25379851258545427</c:v>
                </c:pt>
                <c:pt idx="6669">
                  <c:v>0.22562518718721591</c:v>
                </c:pt>
                <c:pt idx="6670">
                  <c:v>0.22032045593697003</c:v>
                </c:pt>
                <c:pt idx="6671">
                  <c:v>0.22860908061526874</c:v>
                </c:pt>
                <c:pt idx="6672">
                  <c:v>0.26317261035831008</c:v>
                </c:pt>
                <c:pt idx="6673">
                  <c:v>0.29906218455677736</c:v>
                </c:pt>
                <c:pt idx="6674">
                  <c:v>0.34316947853143498</c:v>
                </c:pt>
                <c:pt idx="6675">
                  <c:v>0.39002873108033298</c:v>
                </c:pt>
                <c:pt idx="6676">
                  <c:v>0.28971463855802293</c:v>
                </c:pt>
                <c:pt idx="6677">
                  <c:v>0.25586733775619619</c:v>
                </c:pt>
                <c:pt idx="6678">
                  <c:v>0.2497837127430933</c:v>
                </c:pt>
                <c:pt idx="6679">
                  <c:v>0.25575473096159351</c:v>
                </c:pt>
                <c:pt idx="6680">
                  <c:v>0.27057426611507163</c:v>
                </c:pt>
                <c:pt idx="6681">
                  <c:v>0.30787783571324212</c:v>
                </c:pt>
                <c:pt idx="6682">
                  <c:v>0.34760586218727707</c:v>
                </c:pt>
                <c:pt idx="6683">
                  <c:v>0.38985383206904523</c:v>
                </c:pt>
                <c:pt idx="6684">
                  <c:v>0.29148493385316732</c:v>
                </c:pt>
                <c:pt idx="6685">
                  <c:v>0.28038977236013762</c:v>
                </c:pt>
                <c:pt idx="6686">
                  <c:v>0.28085372946261211</c:v>
                </c:pt>
                <c:pt idx="6687">
                  <c:v>0.29408700789986231</c:v>
                </c:pt>
                <c:pt idx="6688">
                  <c:v>0.32532800488920977</c:v>
                </c:pt>
                <c:pt idx="6689">
                  <c:v>0.35239521072259294</c:v>
                </c:pt>
                <c:pt idx="6690">
                  <c:v>0.39517961222387377</c:v>
                </c:pt>
                <c:pt idx="6691">
                  <c:v>0.31518932672985445</c:v>
                </c:pt>
                <c:pt idx="6692">
                  <c:v>0.30879239853609652</c:v>
                </c:pt>
                <c:pt idx="6693">
                  <c:v>0.32249282531034495</c:v>
                </c:pt>
                <c:pt idx="6694">
                  <c:v>0.33563960063863618</c:v>
                </c:pt>
                <c:pt idx="6695">
                  <c:v>0.3674071232150502</c:v>
                </c:pt>
                <c:pt idx="6696">
                  <c:v>0.41189074129533565</c:v>
                </c:pt>
                <c:pt idx="6697">
                  <c:v>0.34470976923495211</c:v>
                </c:pt>
                <c:pt idx="6698">
                  <c:v>0.35358463159265829</c:v>
                </c:pt>
                <c:pt idx="6699">
                  <c:v>0.36736197291891859</c:v>
                </c:pt>
                <c:pt idx="6700">
                  <c:v>0.38782424747149147</c:v>
                </c:pt>
                <c:pt idx="6701">
                  <c:v>0.41596522781186507</c:v>
                </c:pt>
                <c:pt idx="6702">
                  <c:v>0.38285898752766379</c:v>
                </c:pt>
                <c:pt idx="6703">
                  <c:v>0.39764555904944121</c:v>
                </c:pt>
                <c:pt idx="6704">
                  <c:v>0.40951703247683291</c:v>
                </c:pt>
                <c:pt idx="6705">
                  <c:v>0.42669111220281852</c:v>
                </c:pt>
                <c:pt idx="6706">
                  <c:v>0.43341587815767024</c:v>
                </c:pt>
                <c:pt idx="6707">
                  <c:v>0.44143925820469043</c:v>
                </c:pt>
                <c:pt idx="6708">
                  <c:v>0.45927742398472216</c:v>
                </c:pt>
                <c:pt idx="6709">
                  <c:v>0.48049123902110402</c:v>
                </c:pt>
                <c:pt idx="6710">
                  <c:v>0.5032366707536533</c:v>
                </c:pt>
                <c:pt idx="6711">
                  <c:v>0.5364663165279544</c:v>
                </c:pt>
                <c:pt idx="6712">
                  <c:v>0.32831447786688939</c:v>
                </c:pt>
                <c:pt idx="6713">
                  <c:v>0.27541718481545407</c:v>
                </c:pt>
                <c:pt idx="6714">
                  <c:v>0.24387672100780255</c:v>
                </c:pt>
                <c:pt idx="6715">
                  <c:v>0.22696302484705733</c:v>
                </c:pt>
                <c:pt idx="6716">
                  <c:v>0.21888299996708582</c:v>
                </c:pt>
                <c:pt idx="6717">
                  <c:v>0.22181138941295941</c:v>
                </c:pt>
                <c:pt idx="6718">
                  <c:v>0.24558722968919211</c:v>
                </c:pt>
                <c:pt idx="6719">
                  <c:v>0.27886089102169365</c:v>
                </c:pt>
                <c:pt idx="6720">
                  <c:v>0.32263915568509716</c:v>
                </c:pt>
                <c:pt idx="6721">
                  <c:v>0.36805829819427971</c:v>
                </c:pt>
                <c:pt idx="6722">
                  <c:v>0.41982015216791901</c:v>
                </c:pt>
                <c:pt idx="6723">
                  <c:v>0.3014127035287375</c:v>
                </c:pt>
                <c:pt idx="6724">
                  <c:v>0.26001002908820903</c:v>
                </c:pt>
                <c:pt idx="6725">
                  <c:v>0.23674212396419581</c:v>
                </c:pt>
                <c:pt idx="6726">
                  <c:v>0.21555781925932083</c:v>
                </c:pt>
                <c:pt idx="6727">
                  <c:v>0.209900034437279</c:v>
                </c:pt>
                <c:pt idx="6728">
                  <c:v>0.23067327753924927</c:v>
                </c:pt>
                <c:pt idx="6729">
                  <c:v>0.2573944094917846</c:v>
                </c:pt>
                <c:pt idx="6730">
                  <c:v>0.29589177868297978</c:v>
                </c:pt>
                <c:pt idx="6731">
                  <c:v>0.34869342751061438</c:v>
                </c:pt>
                <c:pt idx="6732">
                  <c:v>0.40564301614340947</c:v>
                </c:pt>
                <c:pt idx="6733">
                  <c:v>0.28438312678341893</c:v>
                </c:pt>
                <c:pt idx="6734">
                  <c:v>0.25039833977209325</c:v>
                </c:pt>
                <c:pt idx="6735">
                  <c:v>0.22791228254633289</c:v>
                </c:pt>
                <c:pt idx="6736">
                  <c:v>0.21156740068086011</c:v>
                </c:pt>
                <c:pt idx="6737">
                  <c:v>0.22461898369377842</c:v>
                </c:pt>
                <c:pt idx="6738">
                  <c:v>0.24933863512252508</c:v>
                </c:pt>
                <c:pt idx="6739">
                  <c:v>0.2898713256941825</c:v>
                </c:pt>
                <c:pt idx="6740">
                  <c:v>0.33377182974944786</c:v>
                </c:pt>
                <c:pt idx="6741">
                  <c:v>0.3886039616896737</c:v>
                </c:pt>
                <c:pt idx="6742">
                  <c:v>0.28409669136688809</c:v>
                </c:pt>
                <c:pt idx="6743">
                  <c:v>0.24866520308961348</c:v>
                </c:pt>
                <c:pt idx="6744">
                  <c:v>0.24041485891231495</c:v>
                </c:pt>
                <c:pt idx="6745">
                  <c:v>0.2479553609006393</c:v>
                </c:pt>
                <c:pt idx="6746">
                  <c:v>0.26129160341735247</c:v>
                </c:pt>
                <c:pt idx="6747">
                  <c:v>0.28843555637536644</c:v>
                </c:pt>
                <c:pt idx="6748">
                  <c:v>0.32782812054217114</c:v>
                </c:pt>
                <c:pt idx="6749">
                  <c:v>0.37146109941044725</c:v>
                </c:pt>
                <c:pt idx="6750">
                  <c:v>0.28608369327632577</c:v>
                </c:pt>
                <c:pt idx="6751">
                  <c:v>0.26498564558383064</c:v>
                </c:pt>
                <c:pt idx="6752">
                  <c:v>0.26954844536394562</c:v>
                </c:pt>
                <c:pt idx="6753">
                  <c:v>0.27828572557450215</c:v>
                </c:pt>
                <c:pt idx="6754">
                  <c:v>0.30038393775742822</c:v>
                </c:pt>
                <c:pt idx="6755">
                  <c:v>0.33625656079723942</c:v>
                </c:pt>
                <c:pt idx="6756">
                  <c:v>0.3744917687806113</c:v>
                </c:pt>
                <c:pt idx="6757">
                  <c:v>0.30179650124358171</c:v>
                </c:pt>
                <c:pt idx="6758">
                  <c:v>0.2928428971833501</c:v>
                </c:pt>
                <c:pt idx="6759">
                  <c:v>0.30829300763903245</c:v>
                </c:pt>
                <c:pt idx="6760">
                  <c:v>0.3262918831616104</c:v>
                </c:pt>
                <c:pt idx="6761">
                  <c:v>0.35186842705748056</c:v>
                </c:pt>
                <c:pt idx="6762">
                  <c:v>0.3905421825443931</c:v>
                </c:pt>
                <c:pt idx="6763">
                  <c:v>0.33663409945763378</c:v>
                </c:pt>
                <c:pt idx="6764">
                  <c:v>0.3295656351542755</c:v>
                </c:pt>
                <c:pt idx="6765">
                  <c:v>0.35050002542667835</c:v>
                </c:pt>
                <c:pt idx="6766">
                  <c:v>0.36592795717809867</c:v>
                </c:pt>
                <c:pt idx="6767">
                  <c:v>0.40924757121827926</c:v>
                </c:pt>
                <c:pt idx="6768">
                  <c:v>0.37781062450254854</c:v>
                </c:pt>
                <c:pt idx="6769">
                  <c:v>0.39039092429038647</c:v>
                </c:pt>
                <c:pt idx="6770">
                  <c:v>0.39660185814270177</c:v>
                </c:pt>
                <c:pt idx="6771">
                  <c:v>0.41998656536137124</c:v>
                </c:pt>
                <c:pt idx="6772">
                  <c:v>0.42692707392590723</c:v>
                </c:pt>
                <c:pt idx="6773">
                  <c:v>0.43837449073277934</c:v>
                </c:pt>
                <c:pt idx="6774">
                  <c:v>0.43601316335200657</c:v>
                </c:pt>
                <c:pt idx="6775">
                  <c:v>0.48708171487508478</c:v>
                </c:pt>
                <c:pt idx="6776">
                  <c:v>0.48018749099195501</c:v>
                </c:pt>
                <c:pt idx="6777">
                  <c:v>0.5181979403738719</c:v>
                </c:pt>
                <c:pt idx="6778">
                  <c:v>0.32024618605564958</c:v>
                </c:pt>
                <c:pt idx="6779">
                  <c:v>0.30471926353477174</c:v>
                </c:pt>
                <c:pt idx="6780">
                  <c:v>0.28392186021794297</c:v>
                </c:pt>
                <c:pt idx="6781">
                  <c:v>0.26463582602822244</c:v>
                </c:pt>
                <c:pt idx="6782">
                  <c:v>0.2550448215646739</c:v>
                </c:pt>
                <c:pt idx="6783">
                  <c:v>0.28656064910480072</c:v>
                </c:pt>
                <c:pt idx="6784">
                  <c:v>0.3039518865778934</c:v>
                </c:pt>
                <c:pt idx="6785">
                  <c:v>0.34996679846500944</c:v>
                </c:pt>
                <c:pt idx="6786">
                  <c:v>0.40109239270777297</c:v>
                </c:pt>
                <c:pt idx="6787">
                  <c:v>0.31053745738072935</c:v>
                </c:pt>
                <c:pt idx="6788">
                  <c:v>0.29451140878379389</c:v>
                </c:pt>
                <c:pt idx="6789">
                  <c:v>0.26495909361760006</c:v>
                </c:pt>
                <c:pt idx="6790">
                  <c:v>0.26149249262922902</c:v>
                </c:pt>
                <c:pt idx="6791">
                  <c:v>0.2709335207704533</c:v>
                </c:pt>
                <c:pt idx="6792">
                  <c:v>0.30500589825321933</c:v>
                </c:pt>
                <c:pt idx="6793">
                  <c:v>0.33360790595072687</c:v>
                </c:pt>
                <c:pt idx="6794">
                  <c:v>0.38555961614164613</c:v>
                </c:pt>
                <c:pt idx="6795">
                  <c:v>0.30614488476808477</c:v>
                </c:pt>
                <c:pt idx="6796">
                  <c:v>0.28967401033437135</c:v>
                </c:pt>
                <c:pt idx="6797">
                  <c:v>0.27672709210357072</c:v>
                </c:pt>
                <c:pt idx="6798">
                  <c:v>0.28448430592769114</c:v>
                </c:pt>
                <c:pt idx="6799">
                  <c:v>0.30395535053526634</c:v>
                </c:pt>
                <c:pt idx="6800">
                  <c:v>0.33773593219799558</c:v>
                </c:pt>
                <c:pt idx="6801">
                  <c:v>0.37305251804703232</c:v>
                </c:pt>
                <c:pt idx="6802">
                  <c:v>0.32000210589569766</c:v>
                </c:pt>
                <c:pt idx="6803">
                  <c:v>0.30884158721442079</c:v>
                </c:pt>
                <c:pt idx="6804">
                  <c:v>0.31186803525718165</c:v>
                </c:pt>
                <c:pt idx="6805">
                  <c:v>0.32808556201016792</c:v>
                </c:pt>
                <c:pt idx="6806">
                  <c:v>0.35115245477638668</c:v>
                </c:pt>
                <c:pt idx="6807">
                  <c:v>0.3918695447566245</c:v>
                </c:pt>
                <c:pt idx="6808">
                  <c:v>0.35324846000271393</c:v>
                </c:pt>
                <c:pt idx="6809">
                  <c:v>0.3496299940213321</c:v>
                </c:pt>
                <c:pt idx="6810">
                  <c:v>0.35398274958148157</c:v>
                </c:pt>
                <c:pt idx="6811">
                  <c:v>0.36860254756188615</c:v>
                </c:pt>
                <c:pt idx="6812">
                  <c:v>0.39923323711562908</c:v>
                </c:pt>
                <c:pt idx="6813">
                  <c:v>0.37683929193797105</c:v>
                </c:pt>
                <c:pt idx="6814">
                  <c:v>0.38675373407113556</c:v>
                </c:pt>
                <c:pt idx="6815">
                  <c:v>0.39053745412783103</c:v>
                </c:pt>
                <c:pt idx="6816">
                  <c:v>0.41436203790944948</c:v>
                </c:pt>
                <c:pt idx="6817">
                  <c:v>0.42568152380282775</c:v>
                </c:pt>
                <c:pt idx="6818">
                  <c:v>0.4225682849760557</c:v>
                </c:pt>
                <c:pt idx="6819">
                  <c:v>0.43143267185646916</c:v>
                </c:pt>
                <c:pt idx="6820">
                  <c:v>0.4598423844522137</c:v>
                </c:pt>
                <c:pt idx="6821">
                  <c:v>0.47023664449415437</c:v>
                </c:pt>
                <c:pt idx="6822">
                  <c:v>0.50363286422997078</c:v>
                </c:pt>
                <c:pt idx="6823">
                  <c:v>0.37376516442441599</c:v>
                </c:pt>
                <c:pt idx="6824">
                  <c:v>0.34732122220334105</c:v>
                </c:pt>
                <c:pt idx="6825">
                  <c:v>0.33137687838124563</c:v>
                </c:pt>
                <c:pt idx="6826">
                  <c:v>0.33696214069071173</c:v>
                </c:pt>
                <c:pt idx="6827">
                  <c:v>0.34299069778502833</c:v>
                </c:pt>
                <c:pt idx="6828">
                  <c:v>0.36021549489159632</c:v>
                </c:pt>
                <c:pt idx="6829">
                  <c:v>0.40124821908763297</c:v>
                </c:pt>
                <c:pt idx="6830">
                  <c:v>0.36023675305965819</c:v>
                </c:pt>
                <c:pt idx="6831">
                  <c:v>0.33969553782143569</c:v>
                </c:pt>
                <c:pt idx="6832">
                  <c:v>0.3402564654858784</c:v>
                </c:pt>
                <c:pt idx="6833">
                  <c:v>0.35439603665280694</c:v>
                </c:pt>
                <c:pt idx="6834">
                  <c:v>0.36771142525478151</c:v>
                </c:pt>
                <c:pt idx="6835">
                  <c:v>0.40201757738864297</c:v>
                </c:pt>
                <c:pt idx="6836">
                  <c:v>0.36451290107314271</c:v>
                </c:pt>
                <c:pt idx="6837">
                  <c:v>0.36120178618292398</c:v>
                </c:pt>
                <c:pt idx="6838">
                  <c:v>0.36560040978901531</c:v>
                </c:pt>
                <c:pt idx="6839">
                  <c:v>0.37875179461049591</c:v>
                </c:pt>
                <c:pt idx="6840">
                  <c:v>0.40851138015436916</c:v>
                </c:pt>
                <c:pt idx="6841">
                  <c:v>0.41459974781088871</c:v>
                </c:pt>
                <c:pt idx="6842">
                  <c:v>0.3990498844989645</c:v>
                </c:pt>
                <c:pt idx="6843">
                  <c:v>0.40602970438057273</c:v>
                </c:pt>
                <c:pt idx="6844">
                  <c:v>0.42046830867688811</c:v>
                </c:pt>
                <c:pt idx="6845">
                  <c:v>0.43016767129883515</c:v>
                </c:pt>
                <c:pt idx="6846">
                  <c:v>0.44104643869597027</c:v>
                </c:pt>
                <c:pt idx="6847">
                  <c:v>0.44756727376236238</c:v>
                </c:pt>
                <c:pt idx="6848">
                  <c:v>0.47077383194786782</c:v>
                </c:pt>
                <c:pt idx="6849">
                  <c:v>0.47599448205873207</c:v>
                </c:pt>
                <c:pt idx="6850">
                  <c:v>0.50515662147349749</c:v>
                </c:pt>
                <c:pt idx="6851">
                  <c:v>0.43168137214142233</c:v>
                </c:pt>
                <c:pt idx="6852">
                  <c:v>0.41898866150625258</c:v>
                </c:pt>
                <c:pt idx="6853">
                  <c:v>0.41877115499449102</c:v>
                </c:pt>
                <c:pt idx="6854">
                  <c:v>0.43957321801063065</c:v>
                </c:pt>
                <c:pt idx="6855">
                  <c:v>0.44659089749267089</c:v>
                </c:pt>
                <c:pt idx="6856">
                  <c:v>0.43219231999602714</c:v>
                </c:pt>
                <c:pt idx="6857">
                  <c:v>0.42484395202622993</c:v>
                </c:pt>
                <c:pt idx="6858">
                  <c:v>0.44342442956628414</c:v>
                </c:pt>
                <c:pt idx="6859">
                  <c:v>0.46085504933533317</c:v>
                </c:pt>
                <c:pt idx="6860">
                  <c:v>0.47113732687846177</c:v>
                </c:pt>
                <c:pt idx="6861">
                  <c:v>0.46085516981719143</c:v>
                </c:pt>
                <c:pt idx="6862">
                  <c:v>0.47438342717604653</c:v>
                </c:pt>
                <c:pt idx="6863">
                  <c:v>0.49860596661650147</c:v>
                </c:pt>
                <c:pt idx="6864">
                  <c:v>0.49672522541402797</c:v>
                </c:pt>
                <c:pt idx="6865">
                  <c:v>0.53259188390141299</c:v>
                </c:pt>
                <c:pt idx="6866">
                  <c:v>0.51163389415206284</c:v>
                </c:pt>
                <c:pt idx="6867">
                  <c:v>0.50274654768028304</c:v>
                </c:pt>
                <c:pt idx="6868">
                  <c:v>0.52451013349249909</c:v>
                </c:pt>
                <c:pt idx="6869">
                  <c:v>0.53145248962311342</c:v>
                </c:pt>
                <c:pt idx="6870">
                  <c:v>0.54312211112782238</c:v>
                </c:pt>
                <c:pt idx="6871">
                  <c:v>0.55969185824438084</c:v>
                </c:pt>
                <c:pt idx="6872">
                  <c:v>0.5967912403184461</c:v>
                </c:pt>
                <c:pt idx="6873">
                  <c:v>0.43812822174741539</c:v>
                </c:pt>
                <c:pt idx="6874">
                  <c:v>0.3785182740199784</c:v>
                </c:pt>
                <c:pt idx="6875">
                  <c:v>0.33114023536490489</c:v>
                </c:pt>
                <c:pt idx="6876">
                  <c:v>0.295609991182606</c:v>
                </c:pt>
                <c:pt idx="6877">
                  <c:v>0.26495190537631741</c:v>
                </c:pt>
                <c:pt idx="6878">
                  <c:v>0.24035717101810095</c:v>
                </c:pt>
                <c:pt idx="6879">
                  <c:v>0.23993826813371744</c:v>
                </c:pt>
                <c:pt idx="6880">
                  <c:v>0.25911587238944378</c:v>
                </c:pt>
                <c:pt idx="6881">
                  <c:v>0.29806051791638977</c:v>
                </c:pt>
                <c:pt idx="6882">
                  <c:v>0.33154138485390949</c:v>
                </c:pt>
                <c:pt idx="6883">
                  <c:v>0.37802681520579728</c:v>
                </c:pt>
                <c:pt idx="6884">
                  <c:v>0.41910073971631245</c:v>
                </c:pt>
                <c:pt idx="6885">
                  <c:v>0.47178286151783944</c:v>
                </c:pt>
                <c:pt idx="6886">
                  <c:v>0.39497217799089634</c:v>
                </c:pt>
                <c:pt idx="6887">
                  <c:v>0.32766770961776093</c:v>
                </c:pt>
                <c:pt idx="6888">
                  <c:v>0.28422769900301104</c:v>
                </c:pt>
                <c:pt idx="6889">
                  <c:v>0.24781856912191191</c:v>
                </c:pt>
                <c:pt idx="6890">
                  <c:v>0.23185417132388331</c:v>
                </c:pt>
                <c:pt idx="6891">
                  <c:v>0.2138069238751763</c:v>
                </c:pt>
                <c:pt idx="6892">
                  <c:v>0.23180797953854837</c:v>
                </c:pt>
                <c:pt idx="6893">
                  <c:v>0.27372425461722383</c:v>
                </c:pt>
                <c:pt idx="6894">
                  <c:v>0.30542044019918668</c:v>
                </c:pt>
                <c:pt idx="6895">
                  <c:v>0.33684585398275058</c:v>
                </c:pt>
                <c:pt idx="6896">
                  <c:v>0.37893777890374514</c:v>
                </c:pt>
                <c:pt idx="6897">
                  <c:v>0.4313209209088027</c:v>
                </c:pt>
                <c:pt idx="6898">
                  <c:v>0.34112233843420503</c:v>
                </c:pt>
                <c:pt idx="6899">
                  <c:v>0.28640764973708022</c:v>
                </c:pt>
                <c:pt idx="6900">
                  <c:v>0.24751368785472083</c:v>
                </c:pt>
                <c:pt idx="6901">
                  <c:v>0.21745385277652884</c:v>
                </c:pt>
                <c:pt idx="6902">
                  <c:v>0.1980205381381146</c:v>
                </c:pt>
                <c:pt idx="6903">
                  <c:v>0.20338266244722814</c:v>
                </c:pt>
                <c:pt idx="6904">
                  <c:v>0.23111311472966456</c:v>
                </c:pt>
                <c:pt idx="6905">
                  <c:v>0.28319180524902121</c:v>
                </c:pt>
                <c:pt idx="6906">
                  <c:v>0.32389333673554255</c:v>
                </c:pt>
                <c:pt idx="6907">
                  <c:v>0.35940514645448807</c:v>
                </c:pt>
                <c:pt idx="6908">
                  <c:v>0.40236642702794367</c:v>
                </c:pt>
                <c:pt idx="6909">
                  <c:v>0.30621721361072796</c:v>
                </c:pt>
                <c:pt idx="6910">
                  <c:v>0.25696883018734695</c:v>
                </c:pt>
                <c:pt idx="6911">
                  <c:v>0.21898027009824439</c:v>
                </c:pt>
                <c:pt idx="6912">
                  <c:v>0.20303607345398555</c:v>
                </c:pt>
                <c:pt idx="6913">
                  <c:v>0.19600704935651247</c:v>
                </c:pt>
                <c:pt idx="6914">
                  <c:v>0.21234316708893397</c:v>
                </c:pt>
                <c:pt idx="6915">
                  <c:v>0.24796443612123653</c:v>
                </c:pt>
                <c:pt idx="6916">
                  <c:v>0.29070797166289353</c:v>
                </c:pt>
                <c:pt idx="6917">
                  <c:v>0.33408065914517526</c:v>
                </c:pt>
                <c:pt idx="6918">
                  <c:v>0.38643744832135618</c:v>
                </c:pt>
                <c:pt idx="6919">
                  <c:v>0.27181827595637698</c:v>
                </c:pt>
                <c:pt idx="6920">
                  <c:v>0.23108478571036528</c:v>
                </c:pt>
                <c:pt idx="6921">
                  <c:v>0.20672175611400112</c:v>
                </c:pt>
                <c:pt idx="6922">
                  <c:v>0.2099953519662594</c:v>
                </c:pt>
                <c:pt idx="6923">
                  <c:v>0.2185520476403493</c:v>
                </c:pt>
                <c:pt idx="6924">
                  <c:v>0.24446482713949846</c:v>
                </c:pt>
                <c:pt idx="6925">
                  <c:v>0.26910164294791716</c:v>
                </c:pt>
                <c:pt idx="6926">
                  <c:v>0.31715580643970376</c:v>
                </c:pt>
                <c:pt idx="6927">
                  <c:v>0.37057581785306559</c:v>
                </c:pt>
                <c:pt idx="6928">
                  <c:v>0.25555077847439023</c:v>
                </c:pt>
                <c:pt idx="6929">
                  <c:v>0.23236285532533651</c:v>
                </c:pt>
                <c:pt idx="6930">
                  <c:v>0.22532379605109432</c:v>
                </c:pt>
                <c:pt idx="6931">
                  <c:v>0.23388055531467566</c:v>
                </c:pt>
                <c:pt idx="6932">
                  <c:v>0.2510188274122056</c:v>
                </c:pt>
                <c:pt idx="6933">
                  <c:v>0.28633741542506597</c:v>
                </c:pt>
                <c:pt idx="6934">
                  <c:v>0.31495525910055866</c:v>
                </c:pt>
                <c:pt idx="6935">
                  <c:v>0.36000757358033453</c:v>
                </c:pt>
                <c:pt idx="6936">
                  <c:v>0.2655537375602619</c:v>
                </c:pt>
                <c:pt idx="6937">
                  <c:v>0.24331380988118401</c:v>
                </c:pt>
                <c:pt idx="6938">
                  <c:v>0.24564657872125162</c:v>
                </c:pt>
                <c:pt idx="6939">
                  <c:v>0.27131491734687296</c:v>
                </c:pt>
                <c:pt idx="6940">
                  <c:v>0.29427576044980652</c:v>
                </c:pt>
                <c:pt idx="6941">
                  <c:v>0.33101348004956632</c:v>
                </c:pt>
                <c:pt idx="6942">
                  <c:v>0.3630464683544965</c:v>
                </c:pt>
                <c:pt idx="6943">
                  <c:v>0.27364135662978128</c:v>
                </c:pt>
                <c:pt idx="6944">
                  <c:v>0.27668494401386612</c:v>
                </c:pt>
                <c:pt idx="6945">
                  <c:v>0.27807160726614644</c:v>
                </c:pt>
                <c:pt idx="6946">
                  <c:v>0.29892449608211313</c:v>
                </c:pt>
                <c:pt idx="6947">
                  <c:v>0.33632263886236791</c:v>
                </c:pt>
                <c:pt idx="6948">
                  <c:v>0.3742562058732799</c:v>
                </c:pt>
                <c:pt idx="6949">
                  <c:v>0.30638670127623557</c:v>
                </c:pt>
                <c:pt idx="6950">
                  <c:v>0.31368811387150863</c:v>
                </c:pt>
                <c:pt idx="6951">
                  <c:v>0.3246059563144108</c:v>
                </c:pt>
                <c:pt idx="6952">
                  <c:v>0.34869595763546268</c:v>
                </c:pt>
                <c:pt idx="6953">
                  <c:v>0.38367186737802816</c:v>
                </c:pt>
                <c:pt idx="6954">
                  <c:v>0.34297611730044819</c:v>
                </c:pt>
                <c:pt idx="6955">
                  <c:v>0.35533114239422137</c:v>
                </c:pt>
                <c:pt idx="6956">
                  <c:v>0.375304777296805</c:v>
                </c:pt>
                <c:pt idx="6957">
                  <c:v>0.39966770808731145</c:v>
                </c:pt>
                <c:pt idx="6958">
                  <c:v>0.38908021298899165</c:v>
                </c:pt>
                <c:pt idx="6959">
                  <c:v>0.40896110859544477</c:v>
                </c:pt>
                <c:pt idx="6960">
                  <c:v>0.4213699830818296</c:v>
                </c:pt>
                <c:pt idx="6961">
                  <c:v>0.43991116903235961</c:v>
                </c:pt>
                <c:pt idx="6962">
                  <c:v>0.45589819475129323</c:v>
                </c:pt>
                <c:pt idx="6963">
                  <c:v>0.49432457184298029</c:v>
                </c:pt>
                <c:pt idx="6964">
                  <c:v>0.34594117563534077</c:v>
                </c:pt>
                <c:pt idx="6965">
                  <c:v>0.29136561361437563</c:v>
                </c:pt>
                <c:pt idx="6966">
                  <c:v>0.25514217552680352</c:v>
                </c:pt>
                <c:pt idx="6967">
                  <c:v>0.22222115806052178</c:v>
                </c:pt>
                <c:pt idx="6968">
                  <c:v>0.19135144114886504</c:v>
                </c:pt>
                <c:pt idx="6969">
                  <c:v>0.20143916525994632</c:v>
                </c:pt>
                <c:pt idx="6970">
                  <c:v>0.23386690342454886</c:v>
                </c:pt>
                <c:pt idx="6971">
                  <c:v>0.27022054877507529</c:v>
                </c:pt>
                <c:pt idx="6972">
                  <c:v>0.30027512084490882</c:v>
                </c:pt>
                <c:pt idx="6973">
                  <c:v>0.34392361466094767</c:v>
                </c:pt>
                <c:pt idx="6974">
                  <c:v>0.39681749742993278</c:v>
                </c:pt>
                <c:pt idx="6975">
                  <c:v>0.30277091648015864</c:v>
                </c:pt>
                <c:pt idx="6976">
                  <c:v>0.26344046791597142</c:v>
                </c:pt>
                <c:pt idx="6977">
                  <c:v>0.21968145384456106</c:v>
                </c:pt>
                <c:pt idx="6978">
                  <c:v>0.18428306279950135</c:v>
                </c:pt>
                <c:pt idx="6979">
                  <c:v>0.17871247876856389</c:v>
                </c:pt>
                <c:pt idx="6980">
                  <c:v>0.20931339357891732</c:v>
                </c:pt>
                <c:pt idx="6981">
                  <c:v>0.24099442542180061</c:v>
                </c:pt>
                <c:pt idx="6982">
                  <c:v>0.276084132996675</c:v>
                </c:pt>
                <c:pt idx="6983">
                  <c:v>0.32142069871530099</c:v>
                </c:pt>
                <c:pt idx="6984">
                  <c:v>0.37072433759351475</c:v>
                </c:pt>
                <c:pt idx="6985">
                  <c:v>0.27492504350026525</c:v>
                </c:pt>
                <c:pt idx="6986">
                  <c:v>0.22389352536965168</c:v>
                </c:pt>
                <c:pt idx="6987">
                  <c:v>0.18980907119971446</c:v>
                </c:pt>
                <c:pt idx="6988">
                  <c:v>0.178380087609324</c:v>
                </c:pt>
                <c:pt idx="6989">
                  <c:v>0.19459024310091122</c:v>
                </c:pt>
                <c:pt idx="6990">
                  <c:v>0.21564411819195684</c:v>
                </c:pt>
                <c:pt idx="6991">
                  <c:v>0.25419681910864611</c:v>
                </c:pt>
                <c:pt idx="6992">
                  <c:v>0.30322371049630448</c:v>
                </c:pt>
                <c:pt idx="6993">
                  <c:v>0.35270431740224684</c:v>
                </c:pt>
                <c:pt idx="6994">
                  <c:v>0.24824689851176096</c:v>
                </c:pt>
                <c:pt idx="6995">
                  <c:v>0.20780691411961039</c:v>
                </c:pt>
                <c:pt idx="6996">
                  <c:v>0.1985955592629538</c:v>
                </c:pt>
                <c:pt idx="6997">
                  <c:v>0.20119344255651406</c:v>
                </c:pt>
                <c:pt idx="6998">
                  <c:v>0.21970763229457546</c:v>
                </c:pt>
                <c:pt idx="6999">
                  <c:v>0.24105998764600045</c:v>
                </c:pt>
                <c:pt idx="7000">
                  <c:v>0.28738397405117366</c:v>
                </c:pt>
                <c:pt idx="7001">
                  <c:v>0.33866499457379318</c:v>
                </c:pt>
                <c:pt idx="7002">
                  <c:v>0.22769147040321203</c:v>
                </c:pt>
                <c:pt idx="7003">
                  <c:v>0.21606573845929766</c:v>
                </c:pt>
                <c:pt idx="7004">
                  <c:v>0.21653186960747872</c:v>
                </c:pt>
                <c:pt idx="7005">
                  <c:v>0.22471232123383045</c:v>
                </c:pt>
                <c:pt idx="7006">
                  <c:v>0.24732582044934404</c:v>
                </c:pt>
                <c:pt idx="7007">
                  <c:v>0.28647823104500114</c:v>
                </c:pt>
                <c:pt idx="7008">
                  <c:v>0.33090263722806101</c:v>
                </c:pt>
                <c:pt idx="7009">
                  <c:v>0.24981882202097205</c:v>
                </c:pt>
                <c:pt idx="7010">
                  <c:v>0.24499983251241852</c:v>
                </c:pt>
                <c:pt idx="7011">
                  <c:v>0.23905465227990819</c:v>
                </c:pt>
                <c:pt idx="7012">
                  <c:v>0.26519566320164856</c:v>
                </c:pt>
                <c:pt idx="7013">
                  <c:v>0.29741756379617534</c:v>
                </c:pt>
                <c:pt idx="7014">
                  <c:v>0.33519867455460162</c:v>
                </c:pt>
                <c:pt idx="7015">
                  <c:v>0.27312773613127428</c:v>
                </c:pt>
                <c:pt idx="7016">
                  <c:v>0.27143762151192563</c:v>
                </c:pt>
                <c:pt idx="7017">
                  <c:v>0.28613266361449963</c:v>
                </c:pt>
                <c:pt idx="7018">
                  <c:v>0.31331711048001809</c:v>
                </c:pt>
                <c:pt idx="7019">
                  <c:v>0.34473230400295307</c:v>
                </c:pt>
                <c:pt idx="7020">
                  <c:v>0.31395534173587958</c:v>
                </c:pt>
                <c:pt idx="7021">
                  <c:v>0.32133012636675229</c:v>
                </c:pt>
                <c:pt idx="7022">
                  <c:v>0.33610849970953183</c:v>
                </c:pt>
                <c:pt idx="7023">
                  <c:v>0.35785080010024295</c:v>
                </c:pt>
                <c:pt idx="7024">
                  <c:v>0.3531933709348638</c:v>
                </c:pt>
                <c:pt idx="7025">
                  <c:v>0.36498973150827707</c:v>
                </c:pt>
                <c:pt idx="7026">
                  <c:v>0.38486887967560124</c:v>
                </c:pt>
                <c:pt idx="7027">
                  <c:v>0.40244065638122972</c:v>
                </c:pt>
                <c:pt idx="7028">
                  <c:v>0.42080076276141165</c:v>
                </c:pt>
                <c:pt idx="7029">
                  <c:v>0.45600921936971739</c:v>
                </c:pt>
                <c:pt idx="7030">
                  <c:v>0.29744368124468945</c:v>
                </c:pt>
                <c:pt idx="7031">
                  <c:v>0.25978857831653235</c:v>
                </c:pt>
                <c:pt idx="7032">
                  <c:v>0.22245964294028431</c:v>
                </c:pt>
                <c:pt idx="7033">
                  <c:v>0.20991289195550733</c:v>
                </c:pt>
                <c:pt idx="7034">
                  <c:v>0.20749499818576966</c:v>
                </c:pt>
                <c:pt idx="7035">
                  <c:v>0.22833892439135539</c:v>
                </c:pt>
                <c:pt idx="7036">
                  <c:v>0.2660528086682179</c:v>
                </c:pt>
                <c:pt idx="7037">
                  <c:v>0.29828666958518957</c:v>
                </c:pt>
                <c:pt idx="7038">
                  <c:v>0.3494171404997457</c:v>
                </c:pt>
                <c:pt idx="7039">
                  <c:v>0.27730423113689806</c:v>
                </c:pt>
                <c:pt idx="7040">
                  <c:v>0.23152498411700417</c:v>
                </c:pt>
                <c:pt idx="7041">
                  <c:v>0.21078953068882456</c:v>
                </c:pt>
                <c:pt idx="7042">
                  <c:v>0.20363195148802093</c:v>
                </c:pt>
                <c:pt idx="7043">
                  <c:v>0.21830515557705921</c:v>
                </c:pt>
                <c:pt idx="7044">
                  <c:v>0.2519129463355827</c:v>
                </c:pt>
                <c:pt idx="7045">
                  <c:v>0.28279860777043142</c:v>
                </c:pt>
                <c:pt idx="7046">
                  <c:v>0.33154240956962022</c:v>
                </c:pt>
                <c:pt idx="7047">
                  <c:v>0.24748979853105002</c:v>
                </c:pt>
                <c:pt idx="7048">
                  <c:v>0.2369130801269792</c:v>
                </c:pt>
                <c:pt idx="7049">
                  <c:v>0.22264064622099955</c:v>
                </c:pt>
                <c:pt idx="7050">
                  <c:v>0.21551948794142461</c:v>
                </c:pt>
                <c:pt idx="7051">
                  <c:v>0.23724320543479216</c:v>
                </c:pt>
                <c:pt idx="7052">
                  <c:v>0.28539177603556043</c:v>
                </c:pt>
                <c:pt idx="7053">
                  <c:v>0.32646746780699676</c:v>
                </c:pt>
                <c:pt idx="7054">
                  <c:v>0.26279235740784213</c:v>
                </c:pt>
                <c:pt idx="7055">
                  <c:v>0.2470788682209788</c:v>
                </c:pt>
                <c:pt idx="7056">
                  <c:v>0.23936347721040141</c:v>
                </c:pt>
                <c:pt idx="7057">
                  <c:v>0.25685202922994366</c:v>
                </c:pt>
                <c:pt idx="7058">
                  <c:v>0.27970980833240411</c:v>
                </c:pt>
                <c:pt idx="7059">
                  <c:v>0.32034037898911416</c:v>
                </c:pt>
                <c:pt idx="7060">
                  <c:v>0.27465878436622271</c:v>
                </c:pt>
                <c:pt idx="7061">
                  <c:v>0.26673261477421706</c:v>
                </c:pt>
                <c:pt idx="7062">
                  <c:v>0.28709368826342141</c:v>
                </c:pt>
                <c:pt idx="7063">
                  <c:v>0.30372608882204144</c:v>
                </c:pt>
                <c:pt idx="7064">
                  <c:v>0.33080493730736826</c:v>
                </c:pt>
                <c:pt idx="7065">
                  <c:v>0.30719302100584889</c:v>
                </c:pt>
                <c:pt idx="7066">
                  <c:v>0.31491919270047752</c:v>
                </c:pt>
                <c:pt idx="7067">
                  <c:v>0.32276520155544297</c:v>
                </c:pt>
                <c:pt idx="7068">
                  <c:v>0.34785215195331798</c:v>
                </c:pt>
                <c:pt idx="7069">
                  <c:v>0.3411406243644155</c:v>
                </c:pt>
                <c:pt idx="7070">
                  <c:v>0.34805630084254657</c:v>
                </c:pt>
                <c:pt idx="7071">
                  <c:v>0.36210353469659795</c:v>
                </c:pt>
                <c:pt idx="7072">
                  <c:v>0.39238182606014238</c:v>
                </c:pt>
                <c:pt idx="7073">
                  <c:v>0.39037891178744966</c:v>
                </c:pt>
                <c:pt idx="7074">
                  <c:v>0.43662353167408696</c:v>
                </c:pt>
                <c:pt idx="7075">
                  <c:v>0.29826761133926505</c:v>
                </c:pt>
                <c:pt idx="7076">
                  <c:v>0.27408727189651261</c:v>
                </c:pt>
                <c:pt idx="7077">
                  <c:v>0.26233312222187788</c:v>
                </c:pt>
                <c:pt idx="7078">
                  <c:v>0.26655482435205791</c:v>
                </c:pt>
                <c:pt idx="7079">
                  <c:v>0.28194903197015764</c:v>
                </c:pt>
                <c:pt idx="7080">
                  <c:v>0.30456964015428056</c:v>
                </c:pt>
                <c:pt idx="7081">
                  <c:v>0.3417269063299242</c:v>
                </c:pt>
                <c:pt idx="7082">
                  <c:v>0.29247134080041493</c:v>
                </c:pt>
                <c:pt idx="7083">
                  <c:v>0.28029209020684664</c:v>
                </c:pt>
                <c:pt idx="7084">
                  <c:v>0.27182920180215309</c:v>
                </c:pt>
                <c:pt idx="7085">
                  <c:v>0.27982278674075989</c:v>
                </c:pt>
                <c:pt idx="7086">
                  <c:v>0.30994694981012616</c:v>
                </c:pt>
                <c:pt idx="7087">
                  <c:v>0.32553510455525148</c:v>
                </c:pt>
                <c:pt idx="7088">
                  <c:v>0.31336545371045732</c:v>
                </c:pt>
                <c:pt idx="7089">
                  <c:v>0.30537801880620163</c:v>
                </c:pt>
                <c:pt idx="7090">
                  <c:v>0.29560397100982216</c:v>
                </c:pt>
                <c:pt idx="7091">
                  <c:v>0.31269924232683577</c:v>
                </c:pt>
                <c:pt idx="7092">
                  <c:v>0.33116570001654644</c:v>
                </c:pt>
                <c:pt idx="7093">
                  <c:v>0.33226468321275959</c:v>
                </c:pt>
                <c:pt idx="7094">
                  <c:v>0.32966038931597819</c:v>
                </c:pt>
                <c:pt idx="7095">
                  <c:v>0.3238223187876943</c:v>
                </c:pt>
                <c:pt idx="7096">
                  <c:v>0.34482089965636797</c:v>
                </c:pt>
                <c:pt idx="7097">
                  <c:v>0.35598295698242177</c:v>
                </c:pt>
                <c:pt idx="7098">
                  <c:v>0.3546321189027779</c:v>
                </c:pt>
                <c:pt idx="7099">
                  <c:v>0.37702729549312064</c:v>
                </c:pt>
                <c:pt idx="7100">
                  <c:v>0.39336916567353386</c:v>
                </c:pt>
                <c:pt idx="7101">
                  <c:v>0.40475384045674012</c:v>
                </c:pt>
                <c:pt idx="7102">
                  <c:v>0.43347312441310848</c:v>
                </c:pt>
                <c:pt idx="7103">
                  <c:v>0.36303383503041253</c:v>
                </c:pt>
                <c:pt idx="7104">
                  <c:v>0.34142937946233731</c:v>
                </c:pt>
                <c:pt idx="7105">
                  <c:v>0.34198558790375255</c:v>
                </c:pt>
                <c:pt idx="7106">
                  <c:v>0.35170119547597789</c:v>
                </c:pt>
                <c:pt idx="7107">
                  <c:v>0.37991013639285098</c:v>
                </c:pt>
                <c:pt idx="7108">
                  <c:v>0.36387817534750599</c:v>
                </c:pt>
                <c:pt idx="7109">
                  <c:v>0.37771811689715618</c:v>
                </c:pt>
                <c:pt idx="7110">
                  <c:v>0.36585047804426862</c:v>
                </c:pt>
                <c:pt idx="7111">
                  <c:v>0.37303628985927206</c:v>
                </c:pt>
                <c:pt idx="7112">
                  <c:v>0.39024688186541967</c:v>
                </c:pt>
                <c:pt idx="7113">
                  <c:v>0.37797166445178609</c:v>
                </c:pt>
                <c:pt idx="7114">
                  <c:v>0.38337058203776619</c:v>
                </c:pt>
                <c:pt idx="7115">
                  <c:v>0.40516225525754823</c:v>
                </c:pt>
                <c:pt idx="7116">
                  <c:v>0.41800356996783528</c:v>
                </c:pt>
                <c:pt idx="7117">
                  <c:v>0.45432155912389716</c:v>
                </c:pt>
                <c:pt idx="7118">
                  <c:v>0.43235463473156122</c:v>
                </c:pt>
                <c:pt idx="7119">
                  <c:v>0.43930353701984659</c:v>
                </c:pt>
                <c:pt idx="7120">
                  <c:v>0.44474400644775614</c:v>
                </c:pt>
                <c:pt idx="7121">
                  <c:v>0.45772181275382851</c:v>
                </c:pt>
                <c:pt idx="7122">
                  <c:v>0.46150701571406083</c:v>
                </c:pt>
                <c:pt idx="7123">
                  <c:v>0.47765655591269729</c:v>
                </c:pt>
                <c:pt idx="7124">
                  <c:v>0.53376845545677254</c:v>
                </c:pt>
                <c:pt idx="7125">
                  <c:v>0.40702619797453421</c:v>
                </c:pt>
                <c:pt idx="7126">
                  <c:v>0.3614722650453821</c:v>
                </c:pt>
                <c:pt idx="7127">
                  <c:v>0.32541861498168156</c:v>
                </c:pt>
                <c:pt idx="7128">
                  <c:v>0.29402224118792208</c:v>
                </c:pt>
                <c:pt idx="7129">
                  <c:v>0.26679363865153194</c:v>
                </c:pt>
                <c:pt idx="7130">
                  <c:v>0.25951312500025203</c:v>
                </c:pt>
                <c:pt idx="7131">
                  <c:v>0.27514662441206683</c:v>
                </c:pt>
                <c:pt idx="7132">
                  <c:v>0.31248780055592773</c:v>
                </c:pt>
                <c:pt idx="7133">
                  <c:v>0.34202359512438019</c:v>
                </c:pt>
                <c:pt idx="7134">
                  <c:v>0.38879682850856367</c:v>
                </c:pt>
                <c:pt idx="7135">
                  <c:v>0.41843109489249897</c:v>
                </c:pt>
                <c:pt idx="7136">
                  <c:v>0.36877294410028361</c:v>
                </c:pt>
                <c:pt idx="7137">
                  <c:v>0.31587411836762636</c:v>
                </c:pt>
                <c:pt idx="7138">
                  <c:v>0.29096385680808279</c:v>
                </c:pt>
                <c:pt idx="7139">
                  <c:v>0.25358649243675391</c:v>
                </c:pt>
                <c:pt idx="7140">
                  <c:v>0.23713055384409198</c:v>
                </c:pt>
                <c:pt idx="7141">
                  <c:v>0.24894147397011013</c:v>
                </c:pt>
                <c:pt idx="7142">
                  <c:v>0.27928584412231228</c:v>
                </c:pt>
                <c:pt idx="7143">
                  <c:v>0.31663506634620875</c:v>
                </c:pt>
                <c:pt idx="7144">
                  <c:v>0.34879856990684388</c:v>
                </c:pt>
                <c:pt idx="7145">
                  <c:v>0.39646563236737342</c:v>
                </c:pt>
                <c:pt idx="7146">
                  <c:v>0.32015947980533399</c:v>
                </c:pt>
                <c:pt idx="7147">
                  <c:v>0.28396455766273032</c:v>
                </c:pt>
                <c:pt idx="7148">
                  <c:v>0.24629644662955119</c:v>
                </c:pt>
                <c:pt idx="7149">
                  <c:v>0.22550793372280697</c:v>
                </c:pt>
                <c:pt idx="7150">
                  <c:v>0.22667995973525201</c:v>
                </c:pt>
                <c:pt idx="7151">
                  <c:v>0.25247383291635073</c:v>
                </c:pt>
                <c:pt idx="7152">
                  <c:v>0.285578273467336</c:v>
                </c:pt>
                <c:pt idx="7153">
                  <c:v>0.31334116493562369</c:v>
                </c:pt>
                <c:pt idx="7154">
                  <c:v>0.36286471032103718</c:v>
                </c:pt>
                <c:pt idx="7155">
                  <c:v>0.29998771611738428</c:v>
                </c:pt>
                <c:pt idx="7156">
                  <c:v>0.24975521081896801</c:v>
                </c:pt>
                <c:pt idx="7157">
                  <c:v>0.22664152968706031</c:v>
                </c:pt>
                <c:pt idx="7158">
                  <c:v>0.22149423805149882</c:v>
                </c:pt>
                <c:pt idx="7159">
                  <c:v>0.23603990698728561</c:v>
                </c:pt>
                <c:pt idx="7160">
                  <c:v>0.2586643154339443</c:v>
                </c:pt>
                <c:pt idx="7161">
                  <c:v>0.29577181696979382</c:v>
                </c:pt>
                <c:pt idx="7162">
                  <c:v>0.3355458042430477</c:v>
                </c:pt>
                <c:pt idx="7163">
                  <c:v>0.26568302781416353</c:v>
                </c:pt>
                <c:pt idx="7164">
                  <c:v>0.23759649083111878</c:v>
                </c:pt>
                <c:pt idx="7165">
                  <c:v>0.23061761411274562</c:v>
                </c:pt>
                <c:pt idx="7166">
                  <c:v>0.24367861896210652</c:v>
                </c:pt>
                <c:pt idx="7167">
                  <c:v>0.2528461721283044</c:v>
                </c:pt>
                <c:pt idx="7168">
                  <c:v>0.28654752302783493</c:v>
                </c:pt>
                <c:pt idx="7169">
                  <c:v>0.32773728653829792</c:v>
                </c:pt>
                <c:pt idx="7170">
                  <c:v>0.26235796359693797</c:v>
                </c:pt>
                <c:pt idx="7171">
                  <c:v>0.24840615877189842</c:v>
                </c:pt>
                <c:pt idx="7172">
                  <c:v>0.24785077253798304</c:v>
                </c:pt>
                <c:pt idx="7173">
                  <c:v>0.27180823706144785</c:v>
                </c:pt>
                <c:pt idx="7174">
                  <c:v>0.2922511579272502</c:v>
                </c:pt>
                <c:pt idx="7175">
                  <c:v>0.32828239861950426</c:v>
                </c:pt>
                <c:pt idx="7176">
                  <c:v>0.2716901375724543</c:v>
                </c:pt>
                <c:pt idx="7177">
                  <c:v>0.26363341078681035</c:v>
                </c:pt>
                <c:pt idx="7178">
                  <c:v>0.28105160573574572</c:v>
                </c:pt>
                <c:pt idx="7179">
                  <c:v>0.30762606907978274</c:v>
                </c:pt>
                <c:pt idx="7180">
                  <c:v>0.33808760077156341</c:v>
                </c:pt>
                <c:pt idx="7181">
                  <c:v>0.28890685304100128</c:v>
                </c:pt>
                <c:pt idx="7182">
                  <c:v>0.29903087333630163</c:v>
                </c:pt>
                <c:pt idx="7183">
                  <c:v>0.32363288532650403</c:v>
                </c:pt>
                <c:pt idx="7184">
                  <c:v>0.34800274726345082</c:v>
                </c:pt>
                <c:pt idx="7185">
                  <c:v>0.32309083505796199</c:v>
                </c:pt>
                <c:pt idx="7186">
                  <c:v>0.34121955326445708</c:v>
                </c:pt>
                <c:pt idx="7187">
                  <c:v>0.35796079334856756</c:v>
                </c:pt>
                <c:pt idx="7188">
                  <c:v>0.36144243246173513</c:v>
                </c:pt>
                <c:pt idx="7189">
                  <c:v>0.38110410051092014</c:v>
                </c:pt>
                <c:pt idx="7190">
                  <c:v>0.40968593724533386</c:v>
                </c:pt>
                <c:pt idx="7191">
                  <c:v>0.32485279914085519</c:v>
                </c:pt>
                <c:pt idx="7192">
                  <c:v>0.28541836069671866</c:v>
                </c:pt>
                <c:pt idx="7193">
                  <c:v>0.24232682050700571</c:v>
                </c:pt>
                <c:pt idx="7194">
                  <c:v>0.22223710141053488</c:v>
                </c:pt>
                <c:pt idx="7195">
                  <c:v>0.23017854187525222</c:v>
                </c:pt>
                <c:pt idx="7196">
                  <c:v>0.25086612014184162</c:v>
                </c:pt>
                <c:pt idx="7197">
                  <c:v>0.27207680309883697</c:v>
                </c:pt>
                <c:pt idx="7198">
                  <c:v>0.30940745765710886</c:v>
                </c:pt>
                <c:pt idx="7199">
                  <c:v>0.35182179007304915</c:v>
                </c:pt>
                <c:pt idx="7200">
                  <c:v>0.29124037739272568</c:v>
                </c:pt>
                <c:pt idx="7201">
                  <c:v>0.24697709071122231</c:v>
                </c:pt>
                <c:pt idx="7202">
                  <c:v>0.22724971233716573</c:v>
                </c:pt>
                <c:pt idx="7203">
                  <c:v>0.20987882772095734</c:v>
                </c:pt>
                <c:pt idx="7204">
                  <c:v>0.23193436839448278</c:v>
                </c:pt>
                <c:pt idx="7205">
                  <c:v>0.25413604332487116</c:v>
                </c:pt>
                <c:pt idx="7206">
                  <c:v>0.28643564619711093</c:v>
                </c:pt>
                <c:pt idx="7207">
                  <c:v>0.32076388509835563</c:v>
                </c:pt>
                <c:pt idx="7208">
                  <c:v>0.26196387022284595</c:v>
                </c:pt>
                <c:pt idx="7209">
                  <c:v>0.23127003103228105</c:v>
                </c:pt>
                <c:pt idx="7210">
                  <c:v>0.21889967583095249</c:v>
                </c:pt>
                <c:pt idx="7211">
                  <c:v>0.22539271382469739</c:v>
                </c:pt>
                <c:pt idx="7212">
                  <c:v>0.24060198713221181</c:v>
                </c:pt>
                <c:pt idx="7213">
                  <c:v>0.26491253523459468</c:v>
                </c:pt>
                <c:pt idx="7214">
                  <c:v>0.30952819080424865</c:v>
                </c:pt>
                <c:pt idx="7215">
                  <c:v>0.24564153552522106</c:v>
                </c:pt>
                <c:pt idx="7216">
                  <c:v>0.22976081613965782</c:v>
                </c:pt>
                <c:pt idx="7217">
                  <c:v>0.22426090423722478</c:v>
                </c:pt>
                <c:pt idx="7218">
                  <c:v>0.23633153472947477</c:v>
                </c:pt>
                <c:pt idx="7219">
                  <c:v>0.2626927725001873</c:v>
                </c:pt>
                <c:pt idx="7220">
                  <c:v>0.29375240414159309</c:v>
                </c:pt>
                <c:pt idx="7221">
                  <c:v>0.24969651833805262</c:v>
                </c:pt>
                <c:pt idx="7222">
                  <c:v>0.24552427692864764</c:v>
                </c:pt>
                <c:pt idx="7223">
                  <c:v>0.24436050561454348</c:v>
                </c:pt>
                <c:pt idx="7224">
                  <c:v>0.26943753853544283</c:v>
                </c:pt>
                <c:pt idx="7225">
                  <c:v>0.30041465247642751</c:v>
                </c:pt>
                <c:pt idx="7226">
                  <c:v>0.2627922065631374</c:v>
                </c:pt>
                <c:pt idx="7227">
                  <c:v>0.26902683031983754</c:v>
                </c:pt>
                <c:pt idx="7228">
                  <c:v>0.27521605888461709</c:v>
                </c:pt>
                <c:pt idx="7229">
                  <c:v>0.3111864523145087</c:v>
                </c:pt>
                <c:pt idx="7230">
                  <c:v>0.29882975067786743</c:v>
                </c:pt>
                <c:pt idx="7231">
                  <c:v>0.30362019272913576</c:v>
                </c:pt>
                <c:pt idx="7232">
                  <c:v>0.32012101689967309</c:v>
                </c:pt>
                <c:pt idx="7233">
                  <c:v>0.33649302439740048</c:v>
                </c:pt>
                <c:pt idx="7234">
                  <c:v>0.33696554753491981</c:v>
                </c:pt>
                <c:pt idx="7235">
                  <c:v>0.38295117065578621</c:v>
                </c:pt>
                <c:pt idx="7236">
                  <c:v>0.28401022528283093</c:v>
                </c:pt>
                <c:pt idx="7237">
                  <c:v>0.25526165484513763</c:v>
                </c:pt>
                <c:pt idx="7238">
                  <c:v>0.23586438402566756</c:v>
                </c:pt>
                <c:pt idx="7239">
                  <c:v>0.23357206007828912</c:v>
                </c:pt>
                <c:pt idx="7240">
                  <c:v>0.25853998812521928</c:v>
                </c:pt>
                <c:pt idx="7241">
                  <c:v>0.2784367128147589</c:v>
                </c:pt>
                <c:pt idx="7242">
                  <c:v>0.31749331696678151</c:v>
                </c:pt>
                <c:pt idx="7243">
                  <c:v>0.26612927832957967</c:v>
                </c:pt>
                <c:pt idx="7244">
                  <c:v>0.24694483749461194</c:v>
                </c:pt>
                <c:pt idx="7245">
                  <c:v>0.23100286080569932</c:v>
                </c:pt>
                <c:pt idx="7246">
                  <c:v>0.24336738479532416</c:v>
                </c:pt>
                <c:pt idx="7247">
                  <c:v>0.28024740571193263</c:v>
                </c:pt>
                <c:pt idx="7248">
                  <c:v>0.29980883886808485</c:v>
                </c:pt>
                <c:pt idx="7249">
                  <c:v>0.27126247718175733</c:v>
                </c:pt>
                <c:pt idx="7250">
                  <c:v>0.24332874067172927</c:v>
                </c:pt>
                <c:pt idx="7251">
                  <c:v>0.24356548486257257</c:v>
                </c:pt>
                <c:pt idx="7252">
                  <c:v>0.26880021443479896</c:v>
                </c:pt>
                <c:pt idx="7253">
                  <c:v>0.30191560678852625</c:v>
                </c:pt>
                <c:pt idx="7254">
                  <c:v>0.27098147930967809</c:v>
                </c:pt>
                <c:pt idx="7255">
                  <c:v>0.25915795572148115</c:v>
                </c:pt>
                <c:pt idx="7256">
                  <c:v>0.2758690365909402</c:v>
                </c:pt>
                <c:pt idx="7257">
                  <c:v>0.30668250473386083</c:v>
                </c:pt>
                <c:pt idx="7258">
                  <c:v>0.29358570152102059</c:v>
                </c:pt>
                <c:pt idx="7259">
                  <c:v>0.3013214209213162</c:v>
                </c:pt>
                <c:pt idx="7260">
                  <c:v>0.31379809997845687</c:v>
                </c:pt>
                <c:pt idx="7261">
                  <c:v>0.32167928551820291</c:v>
                </c:pt>
                <c:pt idx="7262">
                  <c:v>0.33359689989071217</c:v>
                </c:pt>
                <c:pt idx="7263">
                  <c:v>0.36182442588568842</c:v>
                </c:pt>
                <c:pt idx="7264">
                  <c:v>0.30524555525322139</c:v>
                </c:pt>
                <c:pt idx="7265">
                  <c:v>0.29429066352891331</c:v>
                </c:pt>
                <c:pt idx="7266">
                  <c:v>0.28439832875428284</c:v>
                </c:pt>
                <c:pt idx="7267">
                  <c:v>0.30242521634002095</c:v>
                </c:pt>
                <c:pt idx="7268">
                  <c:v>0.32597522659861511</c:v>
                </c:pt>
                <c:pt idx="7269">
                  <c:v>0.30290391560010654</c:v>
                </c:pt>
                <c:pt idx="7270">
                  <c:v>0.29810551444777689</c:v>
                </c:pt>
                <c:pt idx="7271">
                  <c:v>0.30499208072402473</c:v>
                </c:pt>
                <c:pt idx="7272">
                  <c:v>0.3291424055777008</c:v>
                </c:pt>
                <c:pt idx="7273">
                  <c:v>0.31380878182476701</c:v>
                </c:pt>
                <c:pt idx="7274">
                  <c:v>0.32019001377737766</c:v>
                </c:pt>
                <c:pt idx="7275">
                  <c:v>0.32909006808700925</c:v>
                </c:pt>
                <c:pt idx="7276">
                  <c:v>0.33626047657465419</c:v>
                </c:pt>
                <c:pt idx="7277">
                  <c:v>0.34432167332244745</c:v>
                </c:pt>
                <c:pt idx="7278">
                  <c:v>0.36189887049765179</c:v>
                </c:pt>
                <c:pt idx="7279">
                  <c:v>0.36917809680404057</c:v>
                </c:pt>
                <c:pt idx="7280">
                  <c:v>0.37008586396105292</c:v>
                </c:pt>
                <c:pt idx="7281">
                  <c:v>0.37742033042342094</c:v>
                </c:pt>
                <c:pt idx="7282">
                  <c:v>0.37559417710112131</c:v>
                </c:pt>
                <c:pt idx="7283">
                  <c:v>0.39606995425519775</c:v>
                </c:pt>
                <c:pt idx="7284">
                  <c:v>0.41459736572327266</c:v>
                </c:pt>
                <c:pt idx="7285">
                  <c:v>0.45483839730271747</c:v>
                </c:pt>
                <c:pt idx="7286">
                  <c:v>0.40802232036589992</c:v>
                </c:pt>
                <c:pt idx="7287">
                  <c:v>0.37635798695341638</c:v>
                </c:pt>
                <c:pt idx="7288">
                  <c:v>0.34961914143210215</c:v>
                </c:pt>
                <c:pt idx="7289">
                  <c:v>0.324866860921321</c:v>
                </c:pt>
                <c:pt idx="7290">
                  <c:v>0.31747490852327465</c:v>
                </c:pt>
                <c:pt idx="7291">
                  <c:v>0.31741119313725719</c:v>
                </c:pt>
                <c:pt idx="7292">
                  <c:v>0.33417344477377853</c:v>
                </c:pt>
                <c:pt idx="7293">
                  <c:v>0.36983045262610359</c:v>
                </c:pt>
                <c:pt idx="7294">
                  <c:v>0.40655740035756027</c:v>
                </c:pt>
                <c:pt idx="7295">
                  <c:v>0.36155353328504969</c:v>
                </c:pt>
                <c:pt idx="7296">
                  <c:v>0.33732308622174667</c:v>
                </c:pt>
                <c:pt idx="7297">
                  <c:v>0.3131099917866087</c:v>
                </c:pt>
                <c:pt idx="7298">
                  <c:v>0.30140440303266347</c:v>
                </c:pt>
                <c:pt idx="7299">
                  <c:v>0.29436899245653203</c:v>
                </c:pt>
                <c:pt idx="7300">
                  <c:v>0.30699229705324393</c:v>
                </c:pt>
                <c:pt idx="7301">
                  <c:v>0.34111776998304766</c:v>
                </c:pt>
                <c:pt idx="7302">
                  <c:v>0.36514544043377795</c:v>
                </c:pt>
                <c:pt idx="7303">
                  <c:v>0.34113478768708339</c:v>
                </c:pt>
                <c:pt idx="7304">
                  <c:v>0.31023523507737583</c:v>
                </c:pt>
                <c:pt idx="7305">
                  <c:v>0.28661694079782141</c:v>
                </c:pt>
                <c:pt idx="7306">
                  <c:v>0.28369746066246959</c:v>
                </c:pt>
                <c:pt idx="7307">
                  <c:v>0.29126079684130124</c:v>
                </c:pt>
                <c:pt idx="7308">
                  <c:v>0.31451840804349684</c:v>
                </c:pt>
                <c:pt idx="7309">
                  <c:v>0.34428865447492507</c:v>
                </c:pt>
                <c:pt idx="7310">
                  <c:v>0.31089265873020233</c:v>
                </c:pt>
                <c:pt idx="7311">
                  <c:v>0.28892965717029728</c:v>
                </c:pt>
                <c:pt idx="7312">
                  <c:v>0.28265699733158645</c:v>
                </c:pt>
                <c:pt idx="7313">
                  <c:v>0.28141078924028395</c:v>
                </c:pt>
                <c:pt idx="7314">
                  <c:v>0.30117310297749134</c:v>
                </c:pt>
                <c:pt idx="7315">
                  <c:v>0.32265046933322727</c:v>
                </c:pt>
                <c:pt idx="7316">
                  <c:v>0.300670042713584</c:v>
                </c:pt>
                <c:pt idx="7317">
                  <c:v>0.28472455535017227</c:v>
                </c:pt>
                <c:pt idx="7318">
                  <c:v>0.2774855396406064</c:v>
                </c:pt>
                <c:pt idx="7319">
                  <c:v>0.29998914434678747</c:v>
                </c:pt>
                <c:pt idx="7320">
                  <c:v>0.31601945155983646</c:v>
                </c:pt>
                <c:pt idx="7321">
                  <c:v>0.30212361513205455</c:v>
                </c:pt>
                <c:pt idx="7322">
                  <c:v>0.29827023001771336</c:v>
                </c:pt>
                <c:pt idx="7323">
                  <c:v>0.31001612102964282</c:v>
                </c:pt>
                <c:pt idx="7324">
                  <c:v>0.32661453493716497</c:v>
                </c:pt>
                <c:pt idx="7325">
                  <c:v>0.32048673486770296</c:v>
                </c:pt>
                <c:pt idx="7326">
                  <c:v>0.32062889330200761</c:v>
                </c:pt>
                <c:pt idx="7327">
                  <c:v>0.33975159945976507</c:v>
                </c:pt>
                <c:pt idx="7328">
                  <c:v>0.34060642447606604</c:v>
                </c:pt>
                <c:pt idx="7329">
                  <c:v>0.3456510935854209</c:v>
                </c:pt>
                <c:pt idx="7330">
                  <c:v>0.37300257433898842</c:v>
                </c:pt>
                <c:pt idx="7331">
                  <c:v>0.35201380752353195</c:v>
                </c:pt>
                <c:pt idx="7332">
                  <c:v>0.30398529407036401</c:v>
                </c:pt>
                <c:pt idx="7333">
                  <c:v>0.29248840094382222</c:v>
                </c:pt>
                <c:pt idx="7334">
                  <c:v>0.27516217662377151</c:v>
                </c:pt>
                <c:pt idx="7335">
                  <c:v>0.29307768267356815</c:v>
                </c:pt>
                <c:pt idx="7336">
                  <c:v>0.31108557266270287</c:v>
                </c:pt>
                <c:pt idx="7337">
                  <c:v>0.34164410955317281</c:v>
                </c:pt>
                <c:pt idx="7338">
                  <c:v>0.31210303853210641</c:v>
                </c:pt>
                <c:pt idx="7339">
                  <c:v>0.28939486699030992</c:v>
                </c:pt>
                <c:pt idx="7340">
                  <c:v>0.27650804798976347</c:v>
                </c:pt>
                <c:pt idx="7341">
                  <c:v>0.27616849229739415</c:v>
                </c:pt>
                <c:pt idx="7342">
                  <c:v>0.30345038813849134</c:v>
                </c:pt>
                <c:pt idx="7343">
                  <c:v>0.31930776235279268</c:v>
                </c:pt>
                <c:pt idx="7344">
                  <c:v>0.28933264885868271</c:v>
                </c:pt>
                <c:pt idx="7345">
                  <c:v>0.27713595934956059</c:v>
                </c:pt>
                <c:pt idx="7346">
                  <c:v>0.2780997526973179</c:v>
                </c:pt>
                <c:pt idx="7347">
                  <c:v>0.28661962656113893</c:v>
                </c:pt>
                <c:pt idx="7348">
                  <c:v>0.3035173888818381</c:v>
                </c:pt>
                <c:pt idx="7349">
                  <c:v>0.28818848725776913</c:v>
                </c:pt>
                <c:pt idx="7350">
                  <c:v>0.28385783430411804</c:v>
                </c:pt>
                <c:pt idx="7351">
                  <c:v>0.28355239743345306</c:v>
                </c:pt>
                <c:pt idx="7352">
                  <c:v>0.30564076644949267</c:v>
                </c:pt>
                <c:pt idx="7353">
                  <c:v>0.29670019361806332</c:v>
                </c:pt>
                <c:pt idx="7354">
                  <c:v>0.29269160066362332</c:v>
                </c:pt>
                <c:pt idx="7355">
                  <c:v>0.30842513452368969</c:v>
                </c:pt>
                <c:pt idx="7356">
                  <c:v>0.31385896223310095</c:v>
                </c:pt>
                <c:pt idx="7357">
                  <c:v>0.32824313470561384</c:v>
                </c:pt>
                <c:pt idx="7358">
                  <c:v>0.34115934107417711</c:v>
                </c:pt>
                <c:pt idx="7359">
                  <c:v>0.31285053487398384</c:v>
                </c:pt>
                <c:pt idx="7360">
                  <c:v>0.29490438576966937</c:v>
                </c:pt>
                <c:pt idx="7361">
                  <c:v>0.28289443800358738</c:v>
                </c:pt>
                <c:pt idx="7362">
                  <c:v>0.28777276032539234</c:v>
                </c:pt>
                <c:pt idx="7363">
                  <c:v>0.31089879160201583</c:v>
                </c:pt>
                <c:pt idx="7364">
                  <c:v>0.30424589491991494</c:v>
                </c:pt>
                <c:pt idx="7365">
                  <c:v>0.29533227132193129</c:v>
                </c:pt>
                <c:pt idx="7366">
                  <c:v>0.28306154254528426</c:v>
                </c:pt>
                <c:pt idx="7367">
                  <c:v>0.30392514783112601</c:v>
                </c:pt>
                <c:pt idx="7368">
                  <c:v>0.30981870073418216</c:v>
                </c:pt>
                <c:pt idx="7369">
                  <c:v>0.29733652288339618</c:v>
                </c:pt>
                <c:pt idx="7370">
                  <c:v>0.30033061508753844</c:v>
                </c:pt>
                <c:pt idx="7371">
                  <c:v>0.3210206424931048</c:v>
                </c:pt>
                <c:pt idx="7372">
                  <c:v>0.32648624751251276</c:v>
                </c:pt>
                <c:pt idx="7373">
                  <c:v>0.3515135693952125</c:v>
                </c:pt>
                <c:pt idx="7374">
                  <c:v>0.35496007788017714</c:v>
                </c:pt>
                <c:pt idx="7375">
                  <c:v>0.34599957859102393</c:v>
                </c:pt>
                <c:pt idx="7376">
                  <c:v>0.34479759493996465</c:v>
                </c:pt>
                <c:pt idx="7377">
                  <c:v>0.35599268387344774</c:v>
                </c:pt>
                <c:pt idx="7378">
                  <c:v>0.35594812705334711</c:v>
                </c:pt>
                <c:pt idx="7379">
                  <c:v>0.36437292908130203</c:v>
                </c:pt>
                <c:pt idx="7380">
                  <c:v>0.41923137054411308</c:v>
                </c:pt>
                <c:pt idx="7381">
                  <c:v>0.43305212381382097</c:v>
                </c:pt>
                <c:pt idx="7382">
                  <c:v>0.40685477028899752</c:v>
                </c:pt>
                <c:pt idx="7383">
                  <c:v>0.37876884764843144</c:v>
                </c:pt>
                <c:pt idx="7384">
                  <c:v>0.38351669590022652</c:v>
                </c:pt>
                <c:pt idx="7385">
                  <c:v>0.38074171909389998</c:v>
                </c:pt>
                <c:pt idx="7386">
                  <c:v>0.38942748610762745</c:v>
                </c:pt>
                <c:pt idx="7387">
                  <c:v>0.41335616939777253</c:v>
                </c:pt>
                <c:pt idx="7388">
                  <c:v>0.40357391554966382</c:v>
                </c:pt>
                <c:pt idx="7389">
                  <c:v>0.37016293519727439</c:v>
                </c:pt>
                <c:pt idx="7390">
                  <c:v>0.36434487551270367</c:v>
                </c:pt>
                <c:pt idx="7391">
                  <c:v>0.36402267666900734</c:v>
                </c:pt>
                <c:pt idx="7392">
                  <c:v>0.37006371618790368</c:v>
                </c:pt>
                <c:pt idx="7393">
                  <c:v>0.38691483154690065</c:v>
                </c:pt>
                <c:pt idx="7394">
                  <c:v>0.37337822387973452</c:v>
                </c:pt>
                <c:pt idx="7395">
                  <c:v>0.35097087657118076</c:v>
                </c:pt>
                <c:pt idx="7396">
                  <c:v>0.35925700497765822</c:v>
                </c:pt>
                <c:pt idx="7397">
                  <c:v>0.34825252079765701</c:v>
                </c:pt>
                <c:pt idx="7398">
                  <c:v>0.36101869550758403</c:v>
                </c:pt>
                <c:pt idx="7399">
                  <c:v>0.34929172495662053</c:v>
                </c:pt>
                <c:pt idx="7400">
                  <c:v>0.35517644619959832</c:v>
                </c:pt>
                <c:pt idx="7401">
                  <c:v>0.35078236160281229</c:v>
                </c:pt>
                <c:pt idx="7402">
                  <c:v>0.35192964729527487</c:v>
                </c:pt>
                <c:pt idx="7403">
                  <c:v>0.35809465134873442</c:v>
                </c:pt>
                <c:pt idx="7404">
                  <c:v>0.35863435400718968</c:v>
                </c:pt>
                <c:pt idx="7405">
                  <c:v>0.35832121420708596</c:v>
                </c:pt>
                <c:pt idx="7406">
                  <c:v>0.36199463986232994</c:v>
                </c:pt>
                <c:pt idx="7407">
                  <c:v>0.3779218177408068</c:v>
                </c:pt>
                <c:pt idx="7408">
                  <c:v>0.38627932209900395</c:v>
                </c:pt>
                <c:pt idx="7409">
                  <c:v>0.3804723319936123</c:v>
                </c:pt>
                <c:pt idx="7410">
                  <c:v>0.36412346523802563</c:v>
                </c:pt>
                <c:pt idx="7411">
                  <c:v>0.35449238506638725</c:v>
                </c:pt>
                <c:pt idx="7412">
                  <c:v>0.3556505971972741</c:v>
                </c:pt>
                <c:pt idx="7413">
                  <c:v>0.37292597066488575</c:v>
                </c:pt>
                <c:pt idx="7414">
                  <c:v>0.35975328638117121</c:v>
                </c:pt>
                <c:pt idx="7415">
                  <c:v>0.34603238769240852</c:v>
                </c:pt>
                <c:pt idx="7416">
                  <c:v>0.34701135210166356</c:v>
                </c:pt>
                <c:pt idx="7417">
                  <c:v>0.35728115181460751</c:v>
                </c:pt>
                <c:pt idx="7418">
                  <c:v>0.3522872058468689</c:v>
                </c:pt>
                <c:pt idx="7419">
                  <c:v>0.35626436597677369</c:v>
                </c:pt>
                <c:pt idx="7420">
                  <c:v>0.35720757181992013</c:v>
                </c:pt>
                <c:pt idx="7421">
                  <c:v>0.36383186583961313</c:v>
                </c:pt>
                <c:pt idx="7422">
                  <c:v>0.36028114491296126</c:v>
                </c:pt>
                <c:pt idx="7423">
                  <c:v>0.38081983258828034</c:v>
                </c:pt>
                <c:pt idx="7424">
                  <c:v>0.36121127067567382</c:v>
                </c:pt>
                <c:pt idx="7425">
                  <c:v>0.34028418632227142</c:v>
                </c:pt>
                <c:pt idx="7426">
                  <c:v>0.3460752043094848</c:v>
                </c:pt>
                <c:pt idx="7427">
                  <c:v>0.35290591388241843</c:v>
                </c:pt>
                <c:pt idx="7428">
                  <c:v>0.34455971838981947</c:v>
                </c:pt>
                <c:pt idx="7429">
                  <c:v>0.36557395372307377</c:v>
                </c:pt>
                <c:pt idx="7430">
                  <c:v>0.39886584774336509</c:v>
                </c:pt>
                <c:pt idx="7431">
                  <c:v>0.46532448382084457</c:v>
                </c:pt>
                <c:pt idx="7432">
                  <c:v>0.44922539763910407</c:v>
                </c:pt>
                <c:pt idx="7433">
                  <c:v>0.4540375426152985</c:v>
                </c:pt>
                <c:pt idx="7434">
                  <c:v>0.45632064896176638</c:v>
                </c:pt>
                <c:pt idx="7435">
                  <c:v>0.45044445598487926</c:v>
                </c:pt>
                <c:pt idx="7436">
                  <c:v>0.42792084940983566</c:v>
                </c:pt>
                <c:pt idx="7437">
                  <c:v>0.43555830603595824</c:v>
                </c:pt>
                <c:pt idx="7438">
                  <c:v>0.43599339040164109</c:v>
                </c:pt>
                <c:pt idx="7439">
                  <c:v>0.44499605676095166</c:v>
                </c:pt>
                <c:pt idx="7440">
                  <c:v>0.41442397548003562</c:v>
                </c:pt>
                <c:pt idx="7441">
                  <c:v>0.43002513081339089</c:v>
                </c:pt>
                <c:pt idx="7442">
                  <c:v>0.42731225775602377</c:v>
                </c:pt>
                <c:pt idx="7443">
                  <c:v>0.42831111168486702</c:v>
                </c:pt>
                <c:pt idx="7444">
                  <c:v>0.43351643080696434</c:v>
                </c:pt>
                <c:pt idx="7445">
                  <c:v>0.43821584759342791</c:v>
                </c:pt>
                <c:pt idx="7446">
                  <c:v>0.42619428061314757</c:v>
                </c:pt>
                <c:pt idx="7447">
                  <c:v>0.42331968189811331</c:v>
                </c:pt>
                <c:pt idx="7448">
                  <c:v>0.43396027873144671</c:v>
                </c:pt>
                <c:pt idx="7449">
                  <c:v>0.42712752832464496</c:v>
                </c:pt>
                <c:pt idx="7450">
                  <c:v>0.42956906802725436</c:v>
                </c:pt>
                <c:pt idx="7451">
                  <c:v>0.43042519081166564</c:v>
                </c:pt>
                <c:pt idx="7452">
                  <c:v>0.4167944914954882</c:v>
                </c:pt>
                <c:pt idx="7453">
                  <c:v>0.51753213947980337</c:v>
                </c:pt>
                <c:pt idx="7454">
                  <c:v>0.51863633215725002</c:v>
                </c:pt>
                <c:pt idx="7455">
                  <c:v>0.53066912120387233</c:v>
                </c:pt>
                <c:pt idx="7456">
                  <c:v>0.51566281920714685</c:v>
                </c:pt>
                <c:pt idx="7457">
                  <c:v>0.51344787506607314</c:v>
                </c:pt>
                <c:pt idx="7458">
                  <c:v>0.5106881784643913</c:v>
                </c:pt>
                <c:pt idx="7459">
                  <c:v>0.49930100107792796</c:v>
                </c:pt>
                <c:pt idx="7460">
                  <c:v>0.60178295746342236</c:v>
                </c:pt>
                <c:pt idx="7461">
                  <c:v>0.41423927618368106</c:v>
                </c:pt>
                <c:pt idx="7462">
                  <c:v>0.36767573737306014</c:v>
                </c:pt>
                <c:pt idx="7463">
                  <c:v>0.33116081852873158</c:v>
                </c:pt>
                <c:pt idx="7464">
                  <c:v>0.28398217843508755</c:v>
                </c:pt>
                <c:pt idx="7465">
                  <c:v>0.25474037713970743</c:v>
                </c:pt>
                <c:pt idx="7466">
                  <c:v>0.23456853306604586</c:v>
                </c:pt>
                <c:pt idx="7467">
                  <c:v>0.22306822752367728</c:v>
                </c:pt>
                <c:pt idx="7468">
                  <c:v>0.25153131586566824</c:v>
                </c:pt>
                <c:pt idx="7469">
                  <c:v>0.28149625160627867</c:v>
                </c:pt>
                <c:pt idx="7470">
                  <c:v>0.31776568249936843</c:v>
                </c:pt>
                <c:pt idx="7471">
                  <c:v>0.35725806180190633</c:v>
                </c:pt>
                <c:pt idx="7472">
                  <c:v>0.398398814940222</c:v>
                </c:pt>
                <c:pt idx="7473">
                  <c:v>0.45966451404991027</c:v>
                </c:pt>
                <c:pt idx="7474">
                  <c:v>0.5154192411680345</c:v>
                </c:pt>
                <c:pt idx="7475">
                  <c:v>0.37576061291863372</c:v>
                </c:pt>
                <c:pt idx="7476">
                  <c:v>0.32573915710752654</c:v>
                </c:pt>
                <c:pt idx="7477">
                  <c:v>0.27809497597564592</c:v>
                </c:pt>
                <c:pt idx="7478">
                  <c:v>0.24097451768118416</c:v>
                </c:pt>
                <c:pt idx="7479">
                  <c:v>0.21485656316746216</c:v>
                </c:pt>
                <c:pt idx="7480">
                  <c:v>0.20315541583745311</c:v>
                </c:pt>
                <c:pt idx="7481">
                  <c:v>0.21756038568300085</c:v>
                </c:pt>
                <c:pt idx="7482">
                  <c:v>0.252078078389117</c:v>
                </c:pt>
                <c:pt idx="7483">
                  <c:v>0.28908085301844588</c:v>
                </c:pt>
                <c:pt idx="7484">
                  <c:v>0.32470908726320524</c:v>
                </c:pt>
                <c:pt idx="7485">
                  <c:v>0.37698974336187407</c:v>
                </c:pt>
                <c:pt idx="7486">
                  <c:v>0.43236386724979625</c:v>
                </c:pt>
                <c:pt idx="7487">
                  <c:v>0.48464225371698477</c:v>
                </c:pt>
                <c:pt idx="7488">
                  <c:v>0.33475982668529802</c:v>
                </c:pt>
                <c:pt idx="7489">
                  <c:v>0.28021651721027663</c:v>
                </c:pt>
                <c:pt idx="7490">
                  <c:v>0.23639547950538553</c:v>
                </c:pt>
                <c:pt idx="7491">
                  <c:v>0.20150377522945195</c:v>
                </c:pt>
                <c:pt idx="7492">
                  <c:v>0.18938962884962596</c:v>
                </c:pt>
                <c:pt idx="7493">
                  <c:v>0.19322064913146875</c:v>
                </c:pt>
                <c:pt idx="7494">
                  <c:v>0.22003756412691011</c:v>
                </c:pt>
                <c:pt idx="7495">
                  <c:v>0.25741993245772932</c:v>
                </c:pt>
                <c:pt idx="7496">
                  <c:v>0.29600256418610194</c:v>
                </c:pt>
                <c:pt idx="7497">
                  <c:v>0.3461795061644366</c:v>
                </c:pt>
                <c:pt idx="7498">
                  <c:v>0.40264200555414531</c:v>
                </c:pt>
                <c:pt idx="7499">
                  <c:v>0.46078958363815814</c:v>
                </c:pt>
                <c:pt idx="7500">
                  <c:v>0.30222588825319763</c:v>
                </c:pt>
                <c:pt idx="7501">
                  <c:v>0.25045808016582782</c:v>
                </c:pt>
                <c:pt idx="7502">
                  <c:v>0.21320420121658801</c:v>
                </c:pt>
                <c:pt idx="7503">
                  <c:v>0.19527256885500321</c:v>
                </c:pt>
                <c:pt idx="7504">
                  <c:v>0.19262063920674777</c:v>
                </c:pt>
                <c:pt idx="7505">
                  <c:v>0.19745711924801324</c:v>
                </c:pt>
                <c:pt idx="7506">
                  <c:v>0.22830103057674522</c:v>
                </c:pt>
                <c:pt idx="7507">
                  <c:v>0.27115095332074124</c:v>
                </c:pt>
                <c:pt idx="7508">
                  <c:v>0.31809838165447712</c:v>
                </c:pt>
                <c:pt idx="7509">
                  <c:v>0.38233421179508653</c:v>
                </c:pt>
                <c:pt idx="7510">
                  <c:v>0.44124956949382743</c:v>
                </c:pt>
                <c:pt idx="7511">
                  <c:v>0.28104678271170247</c:v>
                </c:pt>
                <c:pt idx="7512">
                  <c:v>0.23614315887640736</c:v>
                </c:pt>
                <c:pt idx="7513">
                  <c:v>0.20527513825874699</c:v>
                </c:pt>
                <c:pt idx="7514">
                  <c:v>0.20361253766578313</c:v>
                </c:pt>
                <c:pt idx="7515">
                  <c:v>0.21044638475855448</c:v>
                </c:pt>
                <c:pt idx="7516">
                  <c:v>0.22961626465734408</c:v>
                </c:pt>
                <c:pt idx="7517">
                  <c:v>0.26207587574577751</c:v>
                </c:pt>
                <c:pt idx="7518">
                  <c:v>0.30484184157304983</c:v>
                </c:pt>
                <c:pt idx="7519">
                  <c:v>0.35411283175422126</c:v>
                </c:pt>
                <c:pt idx="7520">
                  <c:v>0.40277358613085035</c:v>
                </c:pt>
                <c:pt idx="7521">
                  <c:v>0.26902898636058392</c:v>
                </c:pt>
                <c:pt idx="7522">
                  <c:v>0.24361196399098306</c:v>
                </c:pt>
                <c:pt idx="7523">
                  <c:v>0.22243878196332822</c:v>
                </c:pt>
                <c:pt idx="7524">
                  <c:v>0.22141051636460407</c:v>
                </c:pt>
                <c:pt idx="7525">
                  <c:v>0.23699788487687323</c:v>
                </c:pt>
                <c:pt idx="7526">
                  <c:v>0.26663417914512522</c:v>
                </c:pt>
                <c:pt idx="7527">
                  <c:v>0.30058489129918087</c:v>
                </c:pt>
                <c:pt idx="7528">
                  <c:v>0.35037329237510373</c:v>
                </c:pt>
                <c:pt idx="7529">
                  <c:v>0.40389313285703676</c:v>
                </c:pt>
                <c:pt idx="7530">
                  <c:v>0.27980124658599115</c:v>
                </c:pt>
                <c:pt idx="7531">
                  <c:v>0.24956320229752738</c:v>
                </c:pt>
                <c:pt idx="7532">
                  <c:v>0.24827240753863666</c:v>
                </c:pt>
                <c:pt idx="7533">
                  <c:v>0.25648313149463409</c:v>
                </c:pt>
                <c:pt idx="7534">
                  <c:v>0.26912255288882792</c:v>
                </c:pt>
                <c:pt idx="7535">
                  <c:v>0.30555239935043765</c:v>
                </c:pt>
                <c:pt idx="7536">
                  <c:v>0.34898241947506348</c:v>
                </c:pt>
                <c:pt idx="7537">
                  <c:v>0.39940240213507061</c:v>
                </c:pt>
                <c:pt idx="7538">
                  <c:v>0.28403028615885573</c:v>
                </c:pt>
                <c:pt idx="7539">
                  <c:v>0.27803603158469015</c:v>
                </c:pt>
                <c:pt idx="7540">
                  <c:v>0.28059335608434877</c:v>
                </c:pt>
                <c:pt idx="7541">
                  <c:v>0.29355001582227258</c:v>
                </c:pt>
                <c:pt idx="7542">
                  <c:v>0.31797905102906077</c:v>
                </c:pt>
                <c:pt idx="7543">
                  <c:v>0.35289830958642709</c:v>
                </c:pt>
                <c:pt idx="7544">
                  <c:v>0.40443528855912159</c:v>
                </c:pt>
                <c:pt idx="7545">
                  <c:v>0.3109215857230434</c:v>
                </c:pt>
                <c:pt idx="7546">
                  <c:v>0.31158782137678553</c:v>
                </c:pt>
                <c:pt idx="7547">
                  <c:v>0.32546147351039467</c:v>
                </c:pt>
                <c:pt idx="7548">
                  <c:v>0.33954229739359931</c:v>
                </c:pt>
                <c:pt idx="7549">
                  <c:v>0.36650820294230302</c:v>
                </c:pt>
                <c:pt idx="7550">
                  <c:v>0.41222502179062981</c:v>
                </c:pt>
                <c:pt idx="7551">
                  <c:v>0.33908837562396688</c:v>
                </c:pt>
                <c:pt idx="7552">
                  <c:v>0.35296870750520837</c:v>
                </c:pt>
                <c:pt idx="7553">
                  <c:v>0.36966812135692706</c:v>
                </c:pt>
                <c:pt idx="7554">
                  <c:v>0.38771240274889429</c:v>
                </c:pt>
                <c:pt idx="7555">
                  <c:v>0.42043392995985251</c:v>
                </c:pt>
                <c:pt idx="7556">
                  <c:v>0.37834862460038288</c:v>
                </c:pt>
                <c:pt idx="7557">
                  <c:v>0.40554009366746602</c:v>
                </c:pt>
                <c:pt idx="7558">
                  <c:v>0.42116770122367564</c:v>
                </c:pt>
                <c:pt idx="7559">
                  <c:v>0.43323376377227785</c:v>
                </c:pt>
                <c:pt idx="7560">
                  <c:v>0.43317567490351161</c:v>
                </c:pt>
                <c:pt idx="7561">
                  <c:v>0.45421112578106593</c:v>
                </c:pt>
                <c:pt idx="7562">
                  <c:v>0.47877419546142264</c:v>
                </c:pt>
                <c:pt idx="7563">
                  <c:v>0.48760184323186762</c:v>
                </c:pt>
                <c:pt idx="7564">
                  <c:v>0.51130330797168089</c:v>
                </c:pt>
                <c:pt idx="7565">
                  <c:v>0.55300887061037951</c:v>
                </c:pt>
                <c:pt idx="7566">
                  <c:v>0.34462159017775118</c:v>
                </c:pt>
                <c:pt idx="7567">
                  <c:v>0.28757677666465753</c:v>
                </c:pt>
                <c:pt idx="7568">
                  <c:v>0.24375900000278472</c:v>
                </c:pt>
                <c:pt idx="7569">
                  <c:v>0.19857654719386364</c:v>
                </c:pt>
                <c:pt idx="7570">
                  <c:v>0.18618158645329919</c:v>
                </c:pt>
                <c:pt idx="7571">
                  <c:v>0.18344294978602305</c:v>
                </c:pt>
                <c:pt idx="7572">
                  <c:v>0.20428527982250611</c:v>
                </c:pt>
                <c:pt idx="7573">
                  <c:v>0.24767524079550363</c:v>
                </c:pt>
                <c:pt idx="7574">
                  <c:v>0.2842855416774368</c:v>
                </c:pt>
                <c:pt idx="7575">
                  <c:v>0.32706372782503901</c:v>
                </c:pt>
                <c:pt idx="7576">
                  <c:v>0.38005498666974691</c:v>
                </c:pt>
                <c:pt idx="7577">
                  <c:v>0.44151345655470564</c:v>
                </c:pt>
                <c:pt idx="7578">
                  <c:v>0.29804798945994726</c:v>
                </c:pt>
                <c:pt idx="7579">
                  <c:v>0.2420472443293904</c:v>
                </c:pt>
                <c:pt idx="7580">
                  <c:v>0.20554988595913937</c:v>
                </c:pt>
                <c:pt idx="7581">
                  <c:v>0.18399120356575205</c:v>
                </c:pt>
                <c:pt idx="7582">
                  <c:v>0.1705104108311315</c:v>
                </c:pt>
                <c:pt idx="7583">
                  <c:v>0.17745556677937824</c:v>
                </c:pt>
                <c:pt idx="7584">
                  <c:v>0.21205511817355571</c:v>
                </c:pt>
                <c:pt idx="7585">
                  <c:v>0.26260937098061499</c:v>
                </c:pt>
                <c:pt idx="7586">
                  <c:v>0.30771379158066647</c:v>
                </c:pt>
                <c:pt idx="7587">
                  <c:v>0.35343861696827372</c:v>
                </c:pt>
                <c:pt idx="7588">
                  <c:v>0.40352587718234245</c:v>
                </c:pt>
                <c:pt idx="7589">
                  <c:v>0.26791832590674636</c:v>
                </c:pt>
                <c:pt idx="7590">
                  <c:v>0.22486217143321197</c:v>
                </c:pt>
                <c:pt idx="7591">
                  <c:v>0.19341620240049062</c:v>
                </c:pt>
                <c:pt idx="7592">
                  <c:v>0.17691218634341954</c:v>
                </c:pt>
                <c:pt idx="7593">
                  <c:v>0.17117966220463954</c:v>
                </c:pt>
                <c:pt idx="7594">
                  <c:v>0.18457366178038193</c:v>
                </c:pt>
                <c:pt idx="7595">
                  <c:v>0.23375844434069348</c:v>
                </c:pt>
                <c:pt idx="7596">
                  <c:v>0.29051450445863458</c:v>
                </c:pt>
                <c:pt idx="7597">
                  <c:v>0.34089908230915644</c:v>
                </c:pt>
                <c:pt idx="7598">
                  <c:v>0.39737560695652463</c:v>
                </c:pt>
                <c:pt idx="7599">
                  <c:v>0.2506366628867851</c:v>
                </c:pt>
                <c:pt idx="7600">
                  <c:v>0.21881980149558045</c:v>
                </c:pt>
                <c:pt idx="7601">
                  <c:v>0.19090313681708571</c:v>
                </c:pt>
                <c:pt idx="7602">
                  <c:v>0.18755489889703414</c:v>
                </c:pt>
                <c:pt idx="7603">
                  <c:v>0.20169587419948787</c:v>
                </c:pt>
                <c:pt idx="7604">
                  <c:v>0.22690013020008237</c:v>
                </c:pt>
                <c:pt idx="7605">
                  <c:v>0.27917607922930432</c:v>
                </c:pt>
                <c:pt idx="7606">
                  <c:v>0.32258966910736375</c:v>
                </c:pt>
                <c:pt idx="7607">
                  <c:v>0.37874808560902018</c:v>
                </c:pt>
                <c:pt idx="7608">
                  <c:v>0.25647480830417679</c:v>
                </c:pt>
                <c:pt idx="7609">
                  <c:v>0.22169296970215813</c:v>
                </c:pt>
                <c:pt idx="7610">
                  <c:v>0.21327870212718425</c:v>
                </c:pt>
                <c:pt idx="7611">
                  <c:v>0.21807836557838822</c:v>
                </c:pt>
                <c:pt idx="7612">
                  <c:v>0.24044649189064815</c:v>
                </c:pt>
                <c:pt idx="7613">
                  <c:v>0.27398406258268304</c:v>
                </c:pt>
                <c:pt idx="7614">
                  <c:v>0.32342774904190064</c:v>
                </c:pt>
                <c:pt idx="7615">
                  <c:v>0.37317179197875472</c:v>
                </c:pt>
                <c:pt idx="7616">
                  <c:v>0.26215292826306591</c:v>
                </c:pt>
                <c:pt idx="7617">
                  <c:v>0.2475449458691914</c:v>
                </c:pt>
                <c:pt idx="7618">
                  <c:v>0.24820267247374295</c:v>
                </c:pt>
                <c:pt idx="7619">
                  <c:v>0.25633854653402599</c:v>
                </c:pt>
                <c:pt idx="7620">
                  <c:v>0.28610087067771151</c:v>
                </c:pt>
                <c:pt idx="7621">
                  <c:v>0.32139179671219553</c:v>
                </c:pt>
                <c:pt idx="7622">
                  <c:v>0.36563162436695551</c:v>
                </c:pt>
                <c:pt idx="7623">
                  <c:v>0.27898834074119483</c:v>
                </c:pt>
                <c:pt idx="7624">
                  <c:v>0.2729636238987232</c:v>
                </c:pt>
                <c:pt idx="7625">
                  <c:v>0.28876130280517698</c:v>
                </c:pt>
                <c:pt idx="7626">
                  <c:v>0.29815368364874972</c:v>
                </c:pt>
                <c:pt idx="7627">
                  <c:v>0.33996406643133881</c:v>
                </c:pt>
                <c:pt idx="7628">
                  <c:v>0.37555574462541563</c:v>
                </c:pt>
                <c:pt idx="7629">
                  <c:v>0.30708712978614683</c:v>
                </c:pt>
                <c:pt idx="7630">
                  <c:v>0.31470948641700502</c:v>
                </c:pt>
                <c:pt idx="7631">
                  <c:v>0.32860907767468372</c:v>
                </c:pt>
                <c:pt idx="7632">
                  <c:v>0.34907106419950562</c:v>
                </c:pt>
                <c:pt idx="7633">
                  <c:v>0.39371612619494045</c:v>
                </c:pt>
                <c:pt idx="7634">
                  <c:v>0.34846462580245063</c:v>
                </c:pt>
                <c:pt idx="7635">
                  <c:v>0.35791057163163797</c:v>
                </c:pt>
                <c:pt idx="7636">
                  <c:v>0.37344924869152152</c:v>
                </c:pt>
                <c:pt idx="7637">
                  <c:v>0.40058191049879444</c:v>
                </c:pt>
                <c:pt idx="7638">
                  <c:v>0.39433961066181666</c:v>
                </c:pt>
                <c:pt idx="7639">
                  <c:v>0.40855828314470966</c:v>
                </c:pt>
                <c:pt idx="7640">
                  <c:v>0.42115041173180368</c:v>
                </c:pt>
                <c:pt idx="7641">
                  <c:v>0.44395827515365438</c:v>
                </c:pt>
                <c:pt idx="7642">
                  <c:v>0.46494814204846113</c:v>
                </c:pt>
                <c:pt idx="7643">
                  <c:v>0.50534391306966331</c:v>
                </c:pt>
                <c:pt idx="7644">
                  <c:v>0.29591233283907803</c:v>
                </c:pt>
                <c:pt idx="7645">
                  <c:v>0.23841042978295723</c:v>
                </c:pt>
                <c:pt idx="7646">
                  <c:v>0.22041683495787812</c:v>
                </c:pt>
                <c:pt idx="7647">
                  <c:v>0.20049130621917133</c:v>
                </c:pt>
                <c:pt idx="7648">
                  <c:v>0.19461039579785888</c:v>
                </c:pt>
                <c:pt idx="7649">
                  <c:v>0.209264983705713</c:v>
                </c:pt>
                <c:pt idx="7650">
                  <c:v>0.2483245985577347</c:v>
                </c:pt>
                <c:pt idx="7651">
                  <c:v>0.29392042811046815</c:v>
                </c:pt>
                <c:pt idx="7652">
                  <c:v>0.33883612379002437</c:v>
                </c:pt>
                <c:pt idx="7653">
                  <c:v>0.38868661605276467</c:v>
                </c:pt>
                <c:pt idx="7654">
                  <c:v>0.25944161211105987</c:v>
                </c:pt>
                <c:pt idx="7655">
                  <c:v>0.23516177065382093</c:v>
                </c:pt>
                <c:pt idx="7656">
                  <c:v>0.20549969738080165</c:v>
                </c:pt>
                <c:pt idx="7657">
                  <c:v>0.19245696466875284</c:v>
                </c:pt>
                <c:pt idx="7658">
                  <c:v>0.19967636453059745</c:v>
                </c:pt>
                <c:pt idx="7659">
                  <c:v>0.23015699307029136</c:v>
                </c:pt>
                <c:pt idx="7660">
                  <c:v>0.27746281820659657</c:v>
                </c:pt>
                <c:pt idx="7661">
                  <c:v>0.32539063048546124</c:v>
                </c:pt>
                <c:pt idx="7662">
                  <c:v>0.3737620393528347</c:v>
                </c:pt>
                <c:pt idx="7663">
                  <c:v>0.25769942117897626</c:v>
                </c:pt>
                <c:pt idx="7664">
                  <c:v>0.22147892892517262</c:v>
                </c:pt>
                <c:pt idx="7665">
                  <c:v>0.21002926564733659</c:v>
                </c:pt>
                <c:pt idx="7666">
                  <c:v>0.21073905009044314</c:v>
                </c:pt>
                <c:pt idx="7667">
                  <c:v>0.2254246880609112</c:v>
                </c:pt>
                <c:pt idx="7668">
                  <c:v>0.26416440363531901</c:v>
                </c:pt>
                <c:pt idx="7669">
                  <c:v>0.3100180525128744</c:v>
                </c:pt>
                <c:pt idx="7670">
                  <c:v>0.36187131045573917</c:v>
                </c:pt>
                <c:pt idx="7671">
                  <c:v>0.24678835082024353</c:v>
                </c:pt>
                <c:pt idx="7672">
                  <c:v>0.23330610994225021</c:v>
                </c:pt>
                <c:pt idx="7673">
                  <c:v>0.23806269212231657</c:v>
                </c:pt>
                <c:pt idx="7674">
                  <c:v>0.244834880513495</c:v>
                </c:pt>
                <c:pt idx="7675">
                  <c:v>0.27557942371130295</c:v>
                </c:pt>
                <c:pt idx="7676">
                  <c:v>0.30704117629043592</c:v>
                </c:pt>
                <c:pt idx="7677">
                  <c:v>0.34425350874908522</c:v>
                </c:pt>
                <c:pt idx="7678">
                  <c:v>0.2702632052784808</c:v>
                </c:pt>
                <c:pt idx="7679">
                  <c:v>0.25931230584110754</c:v>
                </c:pt>
                <c:pt idx="7680">
                  <c:v>0.27265243078291856</c:v>
                </c:pt>
                <c:pt idx="7681">
                  <c:v>0.29320251903184325</c:v>
                </c:pt>
                <c:pt idx="7682">
                  <c:v>0.32873571066672769</c:v>
                </c:pt>
                <c:pt idx="7683">
                  <c:v>0.36495024962762446</c:v>
                </c:pt>
                <c:pt idx="7684">
                  <c:v>0.28486750223515145</c:v>
                </c:pt>
                <c:pt idx="7685">
                  <c:v>0.29561547006682121</c:v>
                </c:pt>
                <c:pt idx="7686">
                  <c:v>0.31865552367618388</c:v>
                </c:pt>
                <c:pt idx="7687">
                  <c:v>0.34252318525762915</c:v>
                </c:pt>
                <c:pt idx="7688">
                  <c:v>0.38419626588631739</c:v>
                </c:pt>
                <c:pt idx="7689">
                  <c:v>0.33817288901630382</c:v>
                </c:pt>
                <c:pt idx="7690">
                  <c:v>0.35072037935517519</c:v>
                </c:pt>
                <c:pt idx="7691">
                  <c:v>0.35873115762791663</c:v>
                </c:pt>
                <c:pt idx="7692">
                  <c:v>0.39293769098482079</c:v>
                </c:pt>
                <c:pt idx="7693">
                  <c:v>0.3938239865583899</c:v>
                </c:pt>
                <c:pt idx="7694">
                  <c:v>0.40193864022278447</c:v>
                </c:pt>
                <c:pt idx="7695">
                  <c:v>0.40998885321531642</c:v>
                </c:pt>
                <c:pt idx="7696">
                  <c:v>0.44133983881926797</c:v>
                </c:pt>
                <c:pt idx="7697">
                  <c:v>0.44093109265792041</c:v>
                </c:pt>
                <c:pt idx="7698">
                  <c:v>0.48013873603612023</c:v>
                </c:pt>
                <c:pt idx="7699">
                  <c:v>0.29658393906716363</c:v>
                </c:pt>
                <c:pt idx="7700">
                  <c:v>0.28066572543599211</c:v>
                </c:pt>
                <c:pt idx="7701">
                  <c:v>0.25752882782364006</c:v>
                </c:pt>
                <c:pt idx="7702">
                  <c:v>0.24529986023688721</c:v>
                </c:pt>
                <c:pt idx="7703">
                  <c:v>0.25861076285289464</c:v>
                </c:pt>
                <c:pt idx="7704">
                  <c:v>0.28310329340623586</c:v>
                </c:pt>
                <c:pt idx="7705">
                  <c:v>0.32552652203459331</c:v>
                </c:pt>
                <c:pt idx="7706">
                  <c:v>0.37991471779855646</c:v>
                </c:pt>
                <c:pt idx="7707">
                  <c:v>0.28449491994790899</c:v>
                </c:pt>
                <c:pt idx="7708">
                  <c:v>0.27091651229942393</c:v>
                </c:pt>
                <c:pt idx="7709">
                  <c:v>0.24625404576711407</c:v>
                </c:pt>
                <c:pt idx="7710">
                  <c:v>0.25428576084348631</c:v>
                </c:pt>
                <c:pt idx="7711">
                  <c:v>0.28582857397206096</c:v>
                </c:pt>
                <c:pt idx="7712">
                  <c:v>0.32025446185493012</c:v>
                </c:pt>
                <c:pt idx="7713">
                  <c:v>0.362615275757044</c:v>
                </c:pt>
                <c:pt idx="7714">
                  <c:v>0.30286804202841422</c:v>
                </c:pt>
                <c:pt idx="7715">
                  <c:v>0.28014863590577388</c:v>
                </c:pt>
                <c:pt idx="7716">
                  <c:v>0.28333604891463304</c:v>
                </c:pt>
                <c:pt idx="7717">
                  <c:v>0.29164643096792187</c:v>
                </c:pt>
                <c:pt idx="7718">
                  <c:v>0.32692931626472754</c:v>
                </c:pt>
                <c:pt idx="7719">
                  <c:v>0.36391657055941873</c:v>
                </c:pt>
                <c:pt idx="7720">
                  <c:v>0.327639502814002</c:v>
                </c:pt>
                <c:pt idx="7721">
                  <c:v>0.31800262380179278</c:v>
                </c:pt>
                <c:pt idx="7722">
                  <c:v>0.32508678313949435</c:v>
                </c:pt>
                <c:pt idx="7723">
                  <c:v>0.34117218821137474</c:v>
                </c:pt>
                <c:pt idx="7724">
                  <c:v>0.3720422540713666</c:v>
                </c:pt>
                <c:pt idx="7725">
                  <c:v>0.35603080990277958</c:v>
                </c:pt>
                <c:pt idx="7726">
                  <c:v>0.3538115949322358</c:v>
                </c:pt>
                <c:pt idx="7727">
                  <c:v>0.35667938552284051</c:v>
                </c:pt>
                <c:pt idx="7728">
                  <c:v>0.38641312691647345</c:v>
                </c:pt>
                <c:pt idx="7729">
                  <c:v>0.38702752674358321</c:v>
                </c:pt>
                <c:pt idx="7730">
                  <c:v>0.38743798544414343</c:v>
                </c:pt>
                <c:pt idx="7731">
                  <c:v>0.40550163192720001</c:v>
                </c:pt>
                <c:pt idx="7732">
                  <c:v>0.42184461810594076</c:v>
                </c:pt>
                <c:pt idx="7733">
                  <c:v>0.43085435142940343</c:v>
                </c:pt>
                <c:pt idx="7734">
                  <c:v>0.4714673846764712</c:v>
                </c:pt>
                <c:pt idx="7735">
                  <c:v>0.34765529442274534</c:v>
                </c:pt>
                <c:pt idx="7736">
                  <c:v>0.33202427800584511</c:v>
                </c:pt>
                <c:pt idx="7737">
                  <c:v>0.33221994765787421</c:v>
                </c:pt>
                <c:pt idx="7738">
                  <c:v>0.33381809452816036</c:v>
                </c:pt>
                <c:pt idx="7739">
                  <c:v>0.35350729883878795</c:v>
                </c:pt>
                <c:pt idx="7740">
                  <c:v>0.38547236993260148</c:v>
                </c:pt>
                <c:pt idx="7741">
                  <c:v>0.35370822796290691</c:v>
                </c:pt>
                <c:pt idx="7742">
                  <c:v>0.33751988449160075</c:v>
                </c:pt>
                <c:pt idx="7743">
                  <c:v>0.34498129762655427</c:v>
                </c:pt>
                <c:pt idx="7744">
                  <c:v>0.36418012385774556</c:v>
                </c:pt>
                <c:pt idx="7745">
                  <c:v>0.38988281897432753</c:v>
                </c:pt>
                <c:pt idx="7746">
                  <c:v>0.37431973664675633</c:v>
                </c:pt>
                <c:pt idx="7747">
                  <c:v>0.36667954825048898</c:v>
                </c:pt>
                <c:pt idx="7748">
                  <c:v>0.37413424333052303</c:v>
                </c:pt>
                <c:pt idx="7749">
                  <c:v>0.39213670069405904</c:v>
                </c:pt>
                <c:pt idx="7750">
                  <c:v>0.40446727021886986</c:v>
                </c:pt>
                <c:pt idx="7751">
                  <c:v>0.41380660526597257</c:v>
                </c:pt>
                <c:pt idx="7752">
                  <c:v>0.41419138535501432</c:v>
                </c:pt>
                <c:pt idx="7753">
                  <c:v>0.44088812796948984</c:v>
                </c:pt>
                <c:pt idx="7754">
                  <c:v>0.44329823014280123</c:v>
                </c:pt>
                <c:pt idx="7755">
                  <c:v>0.48164353242640123</c:v>
                </c:pt>
                <c:pt idx="7756">
                  <c:v>0.41788638617639196</c:v>
                </c:pt>
                <c:pt idx="7757">
                  <c:v>0.41486636166698299</c:v>
                </c:pt>
                <c:pt idx="7758">
                  <c:v>0.42603246283159013</c:v>
                </c:pt>
                <c:pt idx="7759">
                  <c:v>0.43947456704365262</c:v>
                </c:pt>
                <c:pt idx="7760">
                  <c:v>0.43911062590039851</c:v>
                </c:pt>
                <c:pt idx="7761">
                  <c:v>0.44073565598572273</c:v>
                </c:pt>
                <c:pt idx="7762">
                  <c:v>0.45247526788470438</c:v>
                </c:pt>
                <c:pt idx="7763">
                  <c:v>0.47145131905914406</c:v>
                </c:pt>
                <c:pt idx="7764">
                  <c:v>0.4814743252781688</c:v>
                </c:pt>
                <c:pt idx="7765">
                  <c:v>0.50005005186491802</c:v>
                </c:pt>
                <c:pt idx="7766">
                  <c:v>0.50543392429306566</c:v>
                </c:pt>
                <c:pt idx="7767">
                  <c:v>0.51711523919272961</c:v>
                </c:pt>
                <c:pt idx="7768">
                  <c:v>0.54661400026673324</c:v>
                </c:pt>
                <c:pt idx="7769">
                  <c:v>0.39057602570609262</c:v>
                </c:pt>
                <c:pt idx="7770">
                  <c:v>0.33153562293659888</c:v>
                </c:pt>
                <c:pt idx="7771">
                  <c:v>0.28638800563073996</c:v>
                </c:pt>
                <c:pt idx="7772">
                  <c:v>0.25176406913228089</c:v>
                </c:pt>
                <c:pt idx="7773">
                  <c:v>0.22278813015686039</c:v>
                </c:pt>
                <c:pt idx="7774">
                  <c:v>0.21306069659357352</c:v>
                </c:pt>
                <c:pt idx="7775">
                  <c:v>0.22495298685731457</c:v>
                </c:pt>
                <c:pt idx="7776">
                  <c:v>0.25770233540556209</c:v>
                </c:pt>
                <c:pt idx="7777">
                  <c:v>0.28980780694324082</c:v>
                </c:pt>
                <c:pt idx="7778">
                  <c:v>0.33095549187270223</c:v>
                </c:pt>
                <c:pt idx="7779">
                  <c:v>0.37964484903980211</c:v>
                </c:pt>
                <c:pt idx="7780">
                  <c:v>0.4307639666132459</c:v>
                </c:pt>
                <c:pt idx="7781">
                  <c:v>0.34037613694032354</c:v>
                </c:pt>
                <c:pt idx="7782">
                  <c:v>0.28194773835732256</c:v>
                </c:pt>
                <c:pt idx="7783">
                  <c:v>0.24053369718140027</c:v>
                </c:pt>
                <c:pt idx="7784">
                  <c:v>0.2122755129693763</c:v>
                </c:pt>
                <c:pt idx="7785">
                  <c:v>0.18923956469296588</c:v>
                </c:pt>
                <c:pt idx="7786">
                  <c:v>0.19533416715988938</c:v>
                </c:pt>
                <c:pt idx="7787">
                  <c:v>0.23227844107973228</c:v>
                </c:pt>
                <c:pt idx="7788">
                  <c:v>0.25668895829234417</c:v>
                </c:pt>
                <c:pt idx="7789">
                  <c:v>0.30455144109557031</c:v>
                </c:pt>
                <c:pt idx="7790">
                  <c:v>0.34858443827603192</c:v>
                </c:pt>
                <c:pt idx="7791">
                  <c:v>0.39705082734823915</c:v>
                </c:pt>
                <c:pt idx="7792">
                  <c:v>0.29772804238913508</c:v>
                </c:pt>
                <c:pt idx="7793">
                  <c:v>0.2436943182962743</c:v>
                </c:pt>
                <c:pt idx="7794">
                  <c:v>0.20158225882722158</c:v>
                </c:pt>
                <c:pt idx="7795">
                  <c:v>0.18274756757580368</c:v>
                </c:pt>
                <c:pt idx="7796">
                  <c:v>0.18039078451647361</c:v>
                </c:pt>
                <c:pt idx="7797">
                  <c:v>0.19411283720343331</c:v>
                </c:pt>
                <c:pt idx="7798">
                  <c:v>0.23987327149220405</c:v>
                </c:pt>
                <c:pt idx="7799">
                  <c:v>0.27980406650035716</c:v>
                </c:pt>
                <c:pt idx="7800">
                  <c:v>0.32472144328754338</c:v>
                </c:pt>
                <c:pt idx="7801">
                  <c:v>0.37599786128453827</c:v>
                </c:pt>
                <c:pt idx="7802">
                  <c:v>0.26312299516218873</c:v>
                </c:pt>
                <c:pt idx="7803">
                  <c:v>0.21518229998717731</c:v>
                </c:pt>
                <c:pt idx="7804">
                  <c:v>0.18555539437387081</c:v>
                </c:pt>
                <c:pt idx="7805">
                  <c:v>0.18136197759862194</c:v>
                </c:pt>
                <c:pt idx="7806">
                  <c:v>0.18758135447386737</c:v>
                </c:pt>
                <c:pt idx="7807">
                  <c:v>0.21741771179160319</c:v>
                </c:pt>
                <c:pt idx="7808">
                  <c:v>0.25624870548471401</c:v>
                </c:pt>
                <c:pt idx="7809">
                  <c:v>0.3009305261857671</c:v>
                </c:pt>
                <c:pt idx="7810">
                  <c:v>0.35690658208955917</c:v>
                </c:pt>
                <c:pt idx="7811">
                  <c:v>0.23728897307912877</c:v>
                </c:pt>
                <c:pt idx="7812">
                  <c:v>0.19992210175103775</c:v>
                </c:pt>
                <c:pt idx="7813">
                  <c:v>0.1946777116762779</c:v>
                </c:pt>
                <c:pt idx="7814">
                  <c:v>0.19844018227268512</c:v>
                </c:pt>
                <c:pt idx="7815">
                  <c:v>0.22151356946828438</c:v>
                </c:pt>
                <c:pt idx="7816">
                  <c:v>0.25728676075941648</c:v>
                </c:pt>
                <c:pt idx="7817">
                  <c:v>0.29770874877501674</c:v>
                </c:pt>
                <c:pt idx="7818">
                  <c:v>0.34218562855693158</c:v>
                </c:pt>
                <c:pt idx="7819">
                  <c:v>0.23095733982752309</c:v>
                </c:pt>
                <c:pt idx="7820">
                  <c:v>0.21218884813527206</c:v>
                </c:pt>
                <c:pt idx="7821">
                  <c:v>0.21476275924993882</c:v>
                </c:pt>
                <c:pt idx="7822">
                  <c:v>0.23398122629518303</c:v>
                </c:pt>
                <c:pt idx="7823">
                  <c:v>0.26400614272712186</c:v>
                </c:pt>
                <c:pt idx="7824">
                  <c:v>0.29997154650989133</c:v>
                </c:pt>
                <c:pt idx="7825">
                  <c:v>0.33988137494442294</c:v>
                </c:pt>
                <c:pt idx="7826">
                  <c:v>0.23827727202410021</c:v>
                </c:pt>
                <c:pt idx="7827">
                  <c:v>0.23413194413551386</c:v>
                </c:pt>
                <c:pt idx="7828">
                  <c:v>0.24573915134200242</c:v>
                </c:pt>
                <c:pt idx="7829">
                  <c:v>0.26490286176870059</c:v>
                </c:pt>
                <c:pt idx="7830">
                  <c:v>0.30564483629201078</c:v>
                </c:pt>
                <c:pt idx="7831">
                  <c:v>0.3465436764935701</c:v>
                </c:pt>
                <c:pt idx="7832">
                  <c:v>0.26851251703243717</c:v>
                </c:pt>
                <c:pt idx="7833">
                  <c:v>0.27481442675836565</c:v>
                </c:pt>
                <c:pt idx="7834">
                  <c:v>0.2897517634599005</c:v>
                </c:pt>
                <c:pt idx="7835">
                  <c:v>0.31368369980204847</c:v>
                </c:pt>
                <c:pt idx="7836">
                  <c:v>0.34916308091638859</c:v>
                </c:pt>
                <c:pt idx="7837">
                  <c:v>0.29787142056540095</c:v>
                </c:pt>
                <c:pt idx="7838">
                  <c:v>0.31937057598644136</c:v>
                </c:pt>
                <c:pt idx="7839">
                  <c:v>0.33098877124958737</c:v>
                </c:pt>
                <c:pt idx="7840">
                  <c:v>0.35561718683563015</c:v>
                </c:pt>
                <c:pt idx="7841">
                  <c:v>0.3476836675456858</c:v>
                </c:pt>
                <c:pt idx="7842">
                  <c:v>0.36433451986442966</c:v>
                </c:pt>
                <c:pt idx="7843">
                  <c:v>0.38733771032515429</c:v>
                </c:pt>
                <c:pt idx="7844">
                  <c:v>0.40116236786888804</c:v>
                </c:pt>
                <c:pt idx="7845">
                  <c:v>0.42207546185219558</c:v>
                </c:pt>
                <c:pt idx="7846">
                  <c:v>0.45530884545491634</c:v>
                </c:pt>
                <c:pt idx="7847">
                  <c:v>0.29857898005068062</c:v>
                </c:pt>
                <c:pt idx="7848">
                  <c:v>0.25202352329354216</c:v>
                </c:pt>
                <c:pt idx="7849">
                  <c:v>0.2108520665746334</c:v>
                </c:pt>
                <c:pt idx="7850">
                  <c:v>0.17526436592691885</c:v>
                </c:pt>
                <c:pt idx="7851">
                  <c:v>0.17205344015818591</c:v>
                </c:pt>
                <c:pt idx="7852">
                  <c:v>0.20040258959851842</c:v>
                </c:pt>
                <c:pt idx="7853">
                  <c:v>0.23163063233327863</c:v>
                </c:pt>
                <c:pt idx="7854">
                  <c:v>0.26551700656878685</c:v>
                </c:pt>
                <c:pt idx="7855">
                  <c:v>0.31085571908667653</c:v>
                </c:pt>
                <c:pt idx="7856">
                  <c:v>0.35886060805817754</c:v>
                </c:pt>
                <c:pt idx="7857">
                  <c:v>0.26331937300883546</c:v>
                </c:pt>
                <c:pt idx="7858">
                  <c:v>0.21886630761915926</c:v>
                </c:pt>
                <c:pt idx="7859">
                  <c:v>0.17902310176418768</c:v>
                </c:pt>
                <c:pt idx="7860">
                  <c:v>0.15995806553193326</c:v>
                </c:pt>
                <c:pt idx="7861">
                  <c:v>0.17364693175232393</c:v>
                </c:pt>
                <c:pt idx="7862">
                  <c:v>0.20583567843427097</c:v>
                </c:pt>
                <c:pt idx="7863">
                  <c:v>0.24806689428758899</c:v>
                </c:pt>
                <c:pt idx="7864">
                  <c:v>0.2919846929152532</c:v>
                </c:pt>
                <c:pt idx="7865">
                  <c:v>0.33985062973796376</c:v>
                </c:pt>
                <c:pt idx="7866">
                  <c:v>0.23538464870888376</c:v>
                </c:pt>
                <c:pt idx="7867">
                  <c:v>0.18987277130064673</c:v>
                </c:pt>
                <c:pt idx="7868">
                  <c:v>0.16666792380040052</c:v>
                </c:pt>
                <c:pt idx="7869">
                  <c:v>0.1749407539943677</c:v>
                </c:pt>
                <c:pt idx="7870">
                  <c:v>0.19361516858395378</c:v>
                </c:pt>
                <c:pt idx="7871">
                  <c:v>0.22286473033922904</c:v>
                </c:pt>
                <c:pt idx="7872">
                  <c:v>0.27002964481851199</c:v>
                </c:pt>
                <c:pt idx="7873">
                  <c:v>0.31685465854111894</c:v>
                </c:pt>
                <c:pt idx="7874">
                  <c:v>0.20877583146872469</c:v>
                </c:pt>
                <c:pt idx="7875">
                  <c:v>0.18615715680960143</c:v>
                </c:pt>
                <c:pt idx="7876">
                  <c:v>0.18537005702169518</c:v>
                </c:pt>
                <c:pt idx="7877">
                  <c:v>0.20001116074208136</c:v>
                </c:pt>
                <c:pt idx="7878">
                  <c:v>0.2267372273810091</c:v>
                </c:pt>
                <c:pt idx="7879">
                  <c:v>0.26075767284994145</c:v>
                </c:pt>
                <c:pt idx="7880">
                  <c:v>0.30776828855928096</c:v>
                </c:pt>
                <c:pt idx="7881">
                  <c:v>0.21630073431922137</c:v>
                </c:pt>
                <c:pt idx="7882">
                  <c:v>0.20554882792718088</c:v>
                </c:pt>
                <c:pt idx="7883">
                  <c:v>0.20793358295140818</c:v>
                </c:pt>
                <c:pt idx="7884">
                  <c:v>0.23689807464317703</c:v>
                </c:pt>
                <c:pt idx="7885">
                  <c:v>0.26594419491136589</c:v>
                </c:pt>
                <c:pt idx="7886">
                  <c:v>0.3015497345864353</c:v>
                </c:pt>
                <c:pt idx="7887">
                  <c:v>0.23512432243935644</c:v>
                </c:pt>
                <c:pt idx="7888">
                  <c:v>0.23232925029286422</c:v>
                </c:pt>
                <c:pt idx="7889">
                  <c:v>0.25904558055907767</c:v>
                </c:pt>
                <c:pt idx="7890">
                  <c:v>0.28092047683079491</c:v>
                </c:pt>
                <c:pt idx="7891">
                  <c:v>0.3127257907613874</c:v>
                </c:pt>
                <c:pt idx="7892">
                  <c:v>0.27308713288504283</c:v>
                </c:pt>
                <c:pt idx="7893">
                  <c:v>0.28188618417862576</c:v>
                </c:pt>
                <c:pt idx="7894">
                  <c:v>0.2983194323149081</c:v>
                </c:pt>
                <c:pt idx="7895">
                  <c:v>0.33082361425722873</c:v>
                </c:pt>
                <c:pt idx="7896">
                  <c:v>0.31626170935442799</c:v>
                </c:pt>
                <c:pt idx="7897">
                  <c:v>0.32888285757571634</c:v>
                </c:pt>
                <c:pt idx="7898">
                  <c:v>0.35157292415938146</c:v>
                </c:pt>
                <c:pt idx="7899">
                  <c:v>0.36148615180728072</c:v>
                </c:pt>
                <c:pt idx="7900">
                  <c:v>0.38933766550522586</c:v>
                </c:pt>
                <c:pt idx="7901">
                  <c:v>0.41650197042300663</c:v>
                </c:pt>
                <c:pt idx="7902">
                  <c:v>0.2568212487773649</c:v>
                </c:pt>
                <c:pt idx="7903">
                  <c:v>0.21827170746998314</c:v>
                </c:pt>
                <c:pt idx="7904">
                  <c:v>0.19639691661706182</c:v>
                </c:pt>
                <c:pt idx="7905">
                  <c:v>0.19324325634590567</c:v>
                </c:pt>
                <c:pt idx="7906">
                  <c:v>0.2051414742935056</c:v>
                </c:pt>
                <c:pt idx="7907">
                  <c:v>0.24108953443659198</c:v>
                </c:pt>
                <c:pt idx="7908">
                  <c:v>0.27840896173363472</c:v>
                </c:pt>
                <c:pt idx="7909">
                  <c:v>0.32558802893524175</c:v>
                </c:pt>
                <c:pt idx="7910">
                  <c:v>0.2340271511351526</c:v>
                </c:pt>
                <c:pt idx="7911">
                  <c:v>0.20682621202657447</c:v>
                </c:pt>
                <c:pt idx="7912">
                  <c:v>0.19732263223060453</c:v>
                </c:pt>
                <c:pt idx="7913">
                  <c:v>0.19882938726305266</c:v>
                </c:pt>
                <c:pt idx="7914">
                  <c:v>0.22260048847593206</c:v>
                </c:pt>
                <c:pt idx="7915">
                  <c:v>0.26015633377987823</c:v>
                </c:pt>
                <c:pt idx="7916">
                  <c:v>0.31196875857218442</c:v>
                </c:pt>
                <c:pt idx="7917">
                  <c:v>0.23130969572203153</c:v>
                </c:pt>
                <c:pt idx="7918">
                  <c:v>0.22607845480581101</c:v>
                </c:pt>
                <c:pt idx="7919">
                  <c:v>0.21243062655569878</c:v>
                </c:pt>
                <c:pt idx="7920">
                  <c:v>0.22683797235264835</c:v>
                </c:pt>
                <c:pt idx="7921">
                  <c:v>0.26142277570108075</c:v>
                </c:pt>
                <c:pt idx="7922">
                  <c:v>0.30027015715410288</c:v>
                </c:pt>
                <c:pt idx="7923">
                  <c:v>0.24547441642563905</c:v>
                </c:pt>
                <c:pt idx="7924">
                  <c:v>0.23843086149232606</c:v>
                </c:pt>
                <c:pt idx="7925">
                  <c:v>0.25000588672836122</c:v>
                </c:pt>
                <c:pt idx="7926">
                  <c:v>0.27149858186919218</c:v>
                </c:pt>
                <c:pt idx="7927">
                  <c:v>0.30426231145933746</c:v>
                </c:pt>
                <c:pt idx="7928">
                  <c:v>0.26794014463641069</c:v>
                </c:pt>
                <c:pt idx="7929">
                  <c:v>0.2775331911912815</c:v>
                </c:pt>
                <c:pt idx="7930">
                  <c:v>0.29466799915060271</c:v>
                </c:pt>
                <c:pt idx="7931">
                  <c:v>0.31623435444126224</c:v>
                </c:pt>
                <c:pt idx="7932">
                  <c:v>0.31163499745926959</c:v>
                </c:pt>
                <c:pt idx="7933">
                  <c:v>0.32205786577915907</c:v>
                </c:pt>
                <c:pt idx="7934">
                  <c:v>0.33848392113066605</c:v>
                </c:pt>
                <c:pt idx="7935">
                  <c:v>0.35296239750729219</c:v>
                </c:pt>
                <c:pt idx="7936">
                  <c:v>0.36245010017260615</c:v>
                </c:pt>
                <c:pt idx="7937">
                  <c:v>0.40358244432250645</c:v>
                </c:pt>
                <c:pt idx="7938">
                  <c:v>0.27194080577676294</c:v>
                </c:pt>
                <c:pt idx="7939">
                  <c:v>0.26700300676124655</c:v>
                </c:pt>
                <c:pt idx="7940">
                  <c:v>0.26169869839857007</c:v>
                </c:pt>
                <c:pt idx="7941">
                  <c:v>0.2639666026244063</c:v>
                </c:pt>
                <c:pt idx="7942">
                  <c:v>0.28350643185584046</c:v>
                </c:pt>
                <c:pt idx="7943">
                  <c:v>0.31452376845407404</c:v>
                </c:pt>
                <c:pt idx="7944">
                  <c:v>0.28089618337262845</c:v>
                </c:pt>
                <c:pt idx="7945">
                  <c:v>0.28084882314242332</c:v>
                </c:pt>
                <c:pt idx="7946">
                  <c:v>0.28406082685246226</c:v>
                </c:pt>
                <c:pt idx="7947">
                  <c:v>0.2889265147492921</c:v>
                </c:pt>
                <c:pt idx="7948">
                  <c:v>0.31391507152791132</c:v>
                </c:pt>
                <c:pt idx="7949">
                  <c:v>0.30959832451164759</c:v>
                </c:pt>
                <c:pt idx="7950">
                  <c:v>0.29546210619928592</c:v>
                </c:pt>
                <c:pt idx="7951">
                  <c:v>0.30172866665727449</c:v>
                </c:pt>
                <c:pt idx="7952">
                  <c:v>0.32122033786145998</c:v>
                </c:pt>
                <c:pt idx="7953">
                  <c:v>0.32279771391057022</c:v>
                </c:pt>
                <c:pt idx="7954">
                  <c:v>0.32993740498823332</c:v>
                </c:pt>
                <c:pt idx="7955">
                  <c:v>0.34512223216614402</c:v>
                </c:pt>
                <c:pt idx="7956">
                  <c:v>0.35860661851450493</c:v>
                </c:pt>
                <c:pt idx="7957">
                  <c:v>0.37429297332004063</c:v>
                </c:pt>
                <c:pt idx="7958">
                  <c:v>0.41264909938414007</c:v>
                </c:pt>
                <c:pt idx="7959">
                  <c:v>0.34862383876658631</c:v>
                </c:pt>
                <c:pt idx="7960">
                  <c:v>0.35087159849577265</c:v>
                </c:pt>
                <c:pt idx="7961">
                  <c:v>0.35492282321314583</c:v>
                </c:pt>
                <c:pt idx="7962">
                  <c:v>0.36843803784425777</c:v>
                </c:pt>
                <c:pt idx="7963">
                  <c:v>0.36634805063940679</c:v>
                </c:pt>
                <c:pt idx="7964">
                  <c:v>0.37348395579393223</c:v>
                </c:pt>
                <c:pt idx="7965">
                  <c:v>0.37642453900244099</c:v>
                </c:pt>
                <c:pt idx="7966">
                  <c:v>0.38556996998387039</c:v>
                </c:pt>
                <c:pt idx="7967">
                  <c:v>0.38467722325127385</c:v>
                </c:pt>
                <c:pt idx="7968">
                  <c:v>0.42192704425306315</c:v>
                </c:pt>
                <c:pt idx="7969">
                  <c:v>0.44159154715892157</c:v>
                </c:pt>
                <c:pt idx="7970">
                  <c:v>0.45266434465237504</c:v>
                </c:pt>
                <c:pt idx="7971">
                  <c:v>0.46828521893140307</c:v>
                </c:pt>
                <c:pt idx="7972">
                  <c:v>0.36539653012945639</c:v>
                </c:pt>
                <c:pt idx="7973">
                  <c:v>0.32243423403879845</c:v>
                </c:pt>
                <c:pt idx="7974">
                  <c:v>0.28625801616057256</c:v>
                </c:pt>
                <c:pt idx="7975">
                  <c:v>0.2591284578486035</c:v>
                </c:pt>
                <c:pt idx="7976">
                  <c:v>0.24046913359189093</c:v>
                </c:pt>
                <c:pt idx="7977">
                  <c:v>0.24935521193898991</c:v>
                </c:pt>
                <c:pt idx="7978">
                  <c:v>0.27797509493452743</c:v>
                </c:pt>
                <c:pt idx="7979">
                  <c:v>0.31635533512164216</c:v>
                </c:pt>
                <c:pt idx="7980">
                  <c:v>0.34481152685597771</c:v>
                </c:pt>
                <c:pt idx="7981">
                  <c:v>0.38775316286877004</c:v>
                </c:pt>
                <c:pt idx="7982">
                  <c:v>0.32161343643494567</c:v>
                </c:pt>
                <c:pt idx="7983">
                  <c:v>0.27756122913600967</c:v>
                </c:pt>
                <c:pt idx="7984">
                  <c:v>0.24969317598160812</c:v>
                </c:pt>
                <c:pt idx="7985">
                  <c:v>0.22368357303739073</c:v>
                </c:pt>
                <c:pt idx="7986">
                  <c:v>0.22142852378016853</c:v>
                </c:pt>
                <c:pt idx="7987">
                  <c:v>0.25248035598654361</c:v>
                </c:pt>
                <c:pt idx="7988">
                  <c:v>0.28634362243848788</c:v>
                </c:pt>
                <c:pt idx="7989">
                  <c:v>0.31999912598800284</c:v>
                </c:pt>
                <c:pt idx="7990">
                  <c:v>0.3624109271841196</c:v>
                </c:pt>
                <c:pt idx="7991">
                  <c:v>0.27799846891309743</c:v>
                </c:pt>
                <c:pt idx="7992">
                  <c:v>0.24601996371960144</c:v>
                </c:pt>
                <c:pt idx="7993">
                  <c:v>0.22136017439463984</c:v>
                </c:pt>
                <c:pt idx="7994">
                  <c:v>0.20779481912988018</c:v>
                </c:pt>
                <c:pt idx="7995">
                  <c:v>0.22567185678466295</c:v>
                </c:pt>
                <c:pt idx="7996">
                  <c:v>0.25643246079958848</c:v>
                </c:pt>
                <c:pt idx="7997">
                  <c:v>0.2893713322667617</c:v>
                </c:pt>
                <c:pt idx="7998">
                  <c:v>0.33404172496727091</c:v>
                </c:pt>
                <c:pt idx="7999">
                  <c:v>0.25686099475585022</c:v>
                </c:pt>
                <c:pt idx="8000">
                  <c:v>0.22829806410520215</c:v>
                </c:pt>
                <c:pt idx="8001">
                  <c:v>0.21014157978706249</c:v>
                </c:pt>
                <c:pt idx="8002">
                  <c:v>0.22203357707586413</c:v>
                </c:pt>
                <c:pt idx="8003">
                  <c:v>0.24006775812778036</c:v>
                </c:pt>
                <c:pt idx="8004">
                  <c:v>0.27474993938176206</c:v>
                </c:pt>
                <c:pt idx="8005">
                  <c:v>0.31267555644520817</c:v>
                </c:pt>
                <c:pt idx="8006">
                  <c:v>0.24421270226467184</c:v>
                </c:pt>
                <c:pt idx="8007">
                  <c:v>0.22666456163653859</c:v>
                </c:pt>
                <c:pt idx="8008">
                  <c:v>0.22701809517500982</c:v>
                </c:pt>
                <c:pt idx="8009">
                  <c:v>0.23579998329137242</c:v>
                </c:pt>
                <c:pt idx="8010">
                  <c:v>0.26276430269537032</c:v>
                </c:pt>
                <c:pt idx="8011">
                  <c:v>0.2981640603152047</c:v>
                </c:pt>
                <c:pt idx="8012">
                  <c:v>0.25103091718984105</c:v>
                </c:pt>
                <c:pt idx="8013">
                  <c:v>0.23894756150750585</c:v>
                </c:pt>
                <c:pt idx="8014">
                  <c:v>0.24779399108994404</c:v>
                </c:pt>
                <c:pt idx="8015">
                  <c:v>0.27793485656947636</c:v>
                </c:pt>
                <c:pt idx="8016">
                  <c:v>0.30827901538037539</c:v>
                </c:pt>
                <c:pt idx="8017">
                  <c:v>0.26292074053633385</c:v>
                </c:pt>
                <c:pt idx="8018">
                  <c:v>0.26929861037552305</c:v>
                </c:pt>
                <c:pt idx="8019">
                  <c:v>0.29650031265908172</c:v>
                </c:pt>
                <c:pt idx="8020">
                  <c:v>0.32210355429445858</c:v>
                </c:pt>
                <c:pt idx="8021">
                  <c:v>0.30081390113695994</c:v>
                </c:pt>
                <c:pt idx="8022">
                  <c:v>0.3125393483595813</c:v>
                </c:pt>
                <c:pt idx="8023">
                  <c:v>0.3301965192804146</c:v>
                </c:pt>
                <c:pt idx="8024">
                  <c:v>0.33547970575786756</c:v>
                </c:pt>
                <c:pt idx="8025">
                  <c:v>0.35002543078410131</c:v>
                </c:pt>
                <c:pt idx="8026">
                  <c:v>0.3758157744464774</c:v>
                </c:pt>
                <c:pt idx="8027">
                  <c:v>0.29083575673621276</c:v>
                </c:pt>
                <c:pt idx="8028">
                  <c:v>0.24482340956952209</c:v>
                </c:pt>
                <c:pt idx="8029">
                  <c:v>0.21948315120216755</c:v>
                </c:pt>
                <c:pt idx="8030">
                  <c:v>0.2055328341292828</c:v>
                </c:pt>
                <c:pt idx="8031">
                  <c:v>0.21622123158336581</c:v>
                </c:pt>
                <c:pt idx="8032">
                  <c:v>0.24024819676902665</c:v>
                </c:pt>
                <c:pt idx="8033">
                  <c:v>0.2803036026220922</c:v>
                </c:pt>
                <c:pt idx="8034">
                  <c:v>0.31763390122930701</c:v>
                </c:pt>
                <c:pt idx="8035">
                  <c:v>0.25231059471340611</c:v>
                </c:pt>
                <c:pt idx="8036">
                  <c:v>0.21861855726579416</c:v>
                </c:pt>
                <c:pt idx="8037">
                  <c:v>0.20508265124209002</c:v>
                </c:pt>
                <c:pt idx="8038">
                  <c:v>0.20387512881738612</c:v>
                </c:pt>
                <c:pt idx="8039">
                  <c:v>0.2229627314324043</c:v>
                </c:pt>
                <c:pt idx="8040">
                  <c:v>0.25056709053574355</c:v>
                </c:pt>
                <c:pt idx="8041">
                  <c:v>0.28944807538434514</c:v>
                </c:pt>
                <c:pt idx="8042">
                  <c:v>0.23143639009836692</c:v>
                </c:pt>
                <c:pt idx="8043">
                  <c:v>0.21440264442471468</c:v>
                </c:pt>
                <c:pt idx="8044">
                  <c:v>0.19988815717586839</c:v>
                </c:pt>
                <c:pt idx="8045">
                  <c:v>0.21589651857956982</c:v>
                </c:pt>
                <c:pt idx="8046">
                  <c:v>0.24556499531600551</c:v>
                </c:pt>
                <c:pt idx="8047">
                  <c:v>0.2802755774652641</c:v>
                </c:pt>
                <c:pt idx="8048">
                  <c:v>0.23028632968591722</c:v>
                </c:pt>
                <c:pt idx="8049">
                  <c:v>0.21202534498478665</c:v>
                </c:pt>
                <c:pt idx="8050">
                  <c:v>0.22272493170289343</c:v>
                </c:pt>
                <c:pt idx="8051">
                  <c:v>0.25026967087779051</c:v>
                </c:pt>
                <c:pt idx="8052">
                  <c:v>0.28614021421957281</c:v>
                </c:pt>
                <c:pt idx="8053">
                  <c:v>0.23743394508901305</c:v>
                </c:pt>
                <c:pt idx="8054">
                  <c:v>0.24233255654825347</c:v>
                </c:pt>
                <c:pt idx="8055">
                  <c:v>0.25059984044638917</c:v>
                </c:pt>
                <c:pt idx="8056">
                  <c:v>0.28463916791584287</c:v>
                </c:pt>
                <c:pt idx="8057">
                  <c:v>0.26735834900089239</c:v>
                </c:pt>
                <c:pt idx="8058">
                  <c:v>0.27169780259826481</c:v>
                </c:pt>
                <c:pt idx="8059">
                  <c:v>0.29821582598150309</c:v>
                </c:pt>
                <c:pt idx="8060">
                  <c:v>0.31104491631532216</c:v>
                </c:pt>
                <c:pt idx="8061">
                  <c:v>0.31176097768303057</c:v>
                </c:pt>
                <c:pt idx="8062">
                  <c:v>0.35523595325817992</c:v>
                </c:pt>
                <c:pt idx="8063">
                  <c:v>0.25349277293565819</c:v>
                </c:pt>
                <c:pt idx="8064">
                  <c:v>0.23408236049306819</c:v>
                </c:pt>
                <c:pt idx="8065">
                  <c:v>0.2201147469409297</c:v>
                </c:pt>
                <c:pt idx="8066">
                  <c:v>0.23248581801223223</c:v>
                </c:pt>
                <c:pt idx="8067">
                  <c:v>0.25734441668563024</c:v>
                </c:pt>
                <c:pt idx="8068">
                  <c:v>0.28410200430081511</c:v>
                </c:pt>
                <c:pt idx="8069">
                  <c:v>0.24646999242583778</c:v>
                </c:pt>
                <c:pt idx="8070">
                  <c:v>0.23304078475182166</c:v>
                </c:pt>
                <c:pt idx="8071">
                  <c:v>0.22825181806791717</c:v>
                </c:pt>
                <c:pt idx="8072">
                  <c:v>0.25478563692837453</c:v>
                </c:pt>
                <c:pt idx="8073">
                  <c:v>0.28731067236829944</c:v>
                </c:pt>
                <c:pt idx="8074">
                  <c:v>0.24460888778574397</c:v>
                </c:pt>
                <c:pt idx="8075">
                  <c:v>0.24393422370324203</c:v>
                </c:pt>
                <c:pt idx="8076">
                  <c:v>0.2577313736001825</c:v>
                </c:pt>
                <c:pt idx="8077">
                  <c:v>0.28743999335203219</c:v>
                </c:pt>
                <c:pt idx="8078">
                  <c:v>0.26246505365465866</c:v>
                </c:pt>
                <c:pt idx="8079">
                  <c:v>0.27528531283719992</c:v>
                </c:pt>
                <c:pt idx="8080">
                  <c:v>0.28937627048970027</c:v>
                </c:pt>
                <c:pt idx="8081">
                  <c:v>0.29362213086556777</c:v>
                </c:pt>
                <c:pt idx="8082">
                  <c:v>0.30820923003829037</c:v>
                </c:pt>
                <c:pt idx="8083">
                  <c:v>0.33720519950085448</c:v>
                </c:pt>
                <c:pt idx="8084">
                  <c:v>0.28226771622464142</c:v>
                </c:pt>
                <c:pt idx="8085">
                  <c:v>0.28989397080889789</c:v>
                </c:pt>
                <c:pt idx="8086">
                  <c:v>0.29264947967414034</c:v>
                </c:pt>
                <c:pt idx="8087">
                  <c:v>0.31209357330049725</c:v>
                </c:pt>
                <c:pt idx="8088">
                  <c:v>0.30142354344650579</c:v>
                </c:pt>
                <c:pt idx="8089">
                  <c:v>0.31429013379355997</c:v>
                </c:pt>
                <c:pt idx="8090">
                  <c:v>0.31650987508584905</c:v>
                </c:pt>
                <c:pt idx="8091">
                  <c:v>0.31992524009285672</c:v>
                </c:pt>
                <c:pt idx="8092">
                  <c:v>0.33976641892202775</c:v>
                </c:pt>
                <c:pt idx="8093">
                  <c:v>0.35239060384761967</c:v>
                </c:pt>
                <c:pt idx="8094">
                  <c:v>0.36604233077137271</c:v>
                </c:pt>
                <c:pt idx="8095">
                  <c:v>0.37557257345373074</c:v>
                </c:pt>
                <c:pt idx="8096">
                  <c:v>0.39526630898890813</c:v>
                </c:pt>
                <c:pt idx="8097">
                  <c:v>0.36672943942862757</c:v>
                </c:pt>
                <c:pt idx="8098">
                  <c:v>0.34192913213556109</c:v>
                </c:pt>
                <c:pt idx="8099">
                  <c:v>0.31161744349331766</c:v>
                </c:pt>
                <c:pt idx="8100">
                  <c:v>0.29933467107287637</c:v>
                </c:pt>
                <c:pt idx="8101">
                  <c:v>0.30282357070919064</c:v>
                </c:pt>
                <c:pt idx="8102">
                  <c:v>0.31466643211620182</c:v>
                </c:pt>
                <c:pt idx="8103">
                  <c:v>0.33950636510419008</c:v>
                </c:pt>
                <c:pt idx="8104">
                  <c:v>0.37849816535859659</c:v>
                </c:pt>
                <c:pt idx="8105">
                  <c:v>0.3343278001946608</c:v>
                </c:pt>
                <c:pt idx="8106">
                  <c:v>0.30534874513993149</c:v>
                </c:pt>
                <c:pt idx="8107">
                  <c:v>0.2809945010244741</c:v>
                </c:pt>
                <c:pt idx="8108">
                  <c:v>0.28315420339913056</c:v>
                </c:pt>
                <c:pt idx="8109">
                  <c:v>0.28714979734307811</c:v>
                </c:pt>
                <c:pt idx="8110">
                  <c:v>0.30967029920332578</c:v>
                </c:pt>
                <c:pt idx="8111">
                  <c:v>0.33821505217267278</c:v>
                </c:pt>
                <c:pt idx="8112">
                  <c:v>0.31249074589670389</c:v>
                </c:pt>
                <c:pt idx="8113">
                  <c:v>0.27928361637373156</c:v>
                </c:pt>
                <c:pt idx="8114">
                  <c:v>0.27048683009379504</c:v>
                </c:pt>
                <c:pt idx="8115">
                  <c:v>0.26713523493629676</c:v>
                </c:pt>
                <c:pt idx="8116">
                  <c:v>0.2941661148655963</c:v>
                </c:pt>
                <c:pt idx="8117">
                  <c:v>0.32368628988320403</c:v>
                </c:pt>
                <c:pt idx="8118">
                  <c:v>0.28794622343072618</c:v>
                </c:pt>
                <c:pt idx="8119">
                  <c:v>0.27541650507281634</c:v>
                </c:pt>
                <c:pt idx="8120">
                  <c:v>0.27264426855795865</c:v>
                </c:pt>
                <c:pt idx="8121">
                  <c:v>0.27993279746496702</c:v>
                </c:pt>
                <c:pt idx="8122">
                  <c:v>0.30264432562660337</c:v>
                </c:pt>
                <c:pt idx="8123">
                  <c:v>0.28618132018236642</c:v>
                </c:pt>
                <c:pt idx="8124">
                  <c:v>0.27606437627773106</c:v>
                </c:pt>
                <c:pt idx="8125">
                  <c:v>0.29463927489943753</c:v>
                </c:pt>
                <c:pt idx="8126">
                  <c:v>0.31384890231118412</c:v>
                </c:pt>
                <c:pt idx="8127">
                  <c:v>0.30655780290099566</c:v>
                </c:pt>
                <c:pt idx="8128">
                  <c:v>0.30806628155235316</c:v>
                </c:pt>
                <c:pt idx="8129">
                  <c:v>0.31710013050617158</c:v>
                </c:pt>
                <c:pt idx="8130">
                  <c:v>0.31969366249734366</c:v>
                </c:pt>
                <c:pt idx="8131">
                  <c:v>0.33116684302032962</c:v>
                </c:pt>
                <c:pt idx="8132">
                  <c:v>0.34849945515224734</c:v>
                </c:pt>
                <c:pt idx="8133">
                  <c:v>0.30719633436869476</c:v>
                </c:pt>
                <c:pt idx="8134">
                  <c:v>0.28828667642375461</c:v>
                </c:pt>
                <c:pt idx="8135">
                  <c:v>0.27056247536755373</c:v>
                </c:pt>
                <c:pt idx="8136">
                  <c:v>0.26985799357131723</c:v>
                </c:pt>
                <c:pt idx="8137">
                  <c:v>0.29261272244359349</c:v>
                </c:pt>
                <c:pt idx="8138">
                  <c:v>0.317599669771222</c:v>
                </c:pt>
                <c:pt idx="8139">
                  <c:v>0.284243309903085</c:v>
                </c:pt>
                <c:pt idx="8140">
                  <c:v>0.27217669934834587</c:v>
                </c:pt>
                <c:pt idx="8141">
                  <c:v>0.26442750280921556</c:v>
                </c:pt>
                <c:pt idx="8142">
                  <c:v>0.27276875802375722</c:v>
                </c:pt>
                <c:pt idx="8143">
                  <c:v>0.30040671958015119</c:v>
                </c:pt>
                <c:pt idx="8144">
                  <c:v>0.27742536982129185</c:v>
                </c:pt>
                <c:pt idx="8145">
                  <c:v>0.27503092973247334</c:v>
                </c:pt>
                <c:pt idx="8146">
                  <c:v>0.27895802665271674</c:v>
                </c:pt>
                <c:pt idx="8147">
                  <c:v>0.28912572687206017</c:v>
                </c:pt>
                <c:pt idx="8148">
                  <c:v>0.29025498307564801</c:v>
                </c:pt>
                <c:pt idx="8149">
                  <c:v>0.2847871076251316</c:v>
                </c:pt>
                <c:pt idx="8150">
                  <c:v>0.29594692031747938</c:v>
                </c:pt>
                <c:pt idx="8151">
                  <c:v>0.30253286139334579</c:v>
                </c:pt>
                <c:pt idx="8152">
                  <c:v>0.30413386987250624</c:v>
                </c:pt>
                <c:pt idx="8153">
                  <c:v>0.32141577907570573</c:v>
                </c:pt>
                <c:pt idx="8154">
                  <c:v>0.29124574089973754</c:v>
                </c:pt>
                <c:pt idx="8155">
                  <c:v>0.27081586498861476</c:v>
                </c:pt>
                <c:pt idx="8156">
                  <c:v>0.27713564726365858</c:v>
                </c:pt>
                <c:pt idx="8157">
                  <c:v>0.29496392364863988</c:v>
                </c:pt>
                <c:pt idx="8158">
                  <c:v>0.2892168254983547</c:v>
                </c:pt>
                <c:pt idx="8159">
                  <c:v>0.2820262603194581</c:v>
                </c:pt>
                <c:pt idx="8160">
                  <c:v>0.30222510272839154</c:v>
                </c:pt>
                <c:pt idx="8161">
                  <c:v>0.31012763883824279</c:v>
                </c:pt>
                <c:pt idx="8162">
                  <c:v>0.3081308564420131</c:v>
                </c:pt>
                <c:pt idx="8163">
                  <c:v>0.32500642033358274</c:v>
                </c:pt>
                <c:pt idx="8164">
                  <c:v>0.35455349623754895</c:v>
                </c:pt>
                <c:pt idx="8165">
                  <c:v>0.34186914356381681</c:v>
                </c:pt>
                <c:pt idx="8166">
                  <c:v>0.36345401141679901</c:v>
                </c:pt>
                <c:pt idx="8167">
                  <c:v>0.40027881012710154</c:v>
                </c:pt>
                <c:pt idx="8168">
                  <c:v>0.36472929608616766</c:v>
                </c:pt>
                <c:pt idx="8169">
                  <c:v>0.354028752825577</c:v>
                </c:pt>
                <c:pt idx="8170">
                  <c:v>0.38116551042675706</c:v>
                </c:pt>
                <c:pt idx="8171">
                  <c:v>0.37724966587695663</c:v>
                </c:pt>
                <c:pt idx="8172">
                  <c:v>0.3918815023694795</c:v>
                </c:pt>
                <c:pt idx="8173">
                  <c:v>0.3697980884679346</c:v>
                </c:pt>
                <c:pt idx="8174">
                  <c:v>0.34046397739493095</c:v>
                </c:pt>
                <c:pt idx="8175">
                  <c:v>0.35659559055065415</c:v>
                </c:pt>
                <c:pt idx="8176">
                  <c:v>0.35655597879152134</c:v>
                </c:pt>
                <c:pt idx="8177">
                  <c:v>0.37474167392154323</c:v>
                </c:pt>
                <c:pt idx="8178">
                  <c:v>0.33647080355253101</c:v>
                </c:pt>
                <c:pt idx="8179">
                  <c:v>0.33818374277381791</c:v>
                </c:pt>
                <c:pt idx="8180">
                  <c:v>0.34617444171764689</c:v>
                </c:pt>
                <c:pt idx="8181">
                  <c:v>0.35884098042507651</c:v>
                </c:pt>
                <c:pt idx="8182">
                  <c:v>0.34792894990559686</c:v>
                </c:pt>
                <c:pt idx="8183">
                  <c:v>0.3528510830294298</c:v>
                </c:pt>
                <c:pt idx="8184">
                  <c:v>0.35884579450827925</c:v>
                </c:pt>
                <c:pt idx="8185">
                  <c:v>0.34959657500032781</c:v>
                </c:pt>
                <c:pt idx="8186">
                  <c:v>0.36609518537586272</c:v>
                </c:pt>
                <c:pt idx="8187">
                  <c:v>0.37672058997428115</c:v>
                </c:pt>
                <c:pt idx="8188">
                  <c:v>0.35137181445357601</c:v>
                </c:pt>
                <c:pt idx="8189">
                  <c:v>0.33800727840244349</c:v>
                </c:pt>
                <c:pt idx="8190">
                  <c:v>0.33831774117309932</c:v>
                </c:pt>
                <c:pt idx="8191">
                  <c:v>0.34666956665483761</c:v>
                </c:pt>
                <c:pt idx="8192">
                  <c:v>0.34727324641397805</c:v>
                </c:pt>
                <c:pt idx="8193">
                  <c:v>0.34389509510480432</c:v>
                </c:pt>
                <c:pt idx="8194">
                  <c:v>0.34482187087229876</c:v>
                </c:pt>
                <c:pt idx="8195">
                  <c:v>0.34870785294950535</c:v>
                </c:pt>
                <c:pt idx="8196">
                  <c:v>0.35364135848262945</c:v>
                </c:pt>
                <c:pt idx="8197">
                  <c:v>0.36716998143633539</c:v>
                </c:pt>
                <c:pt idx="8198">
                  <c:v>0.35105902799412014</c:v>
                </c:pt>
                <c:pt idx="8199">
                  <c:v>0.34518476264665443</c:v>
                </c:pt>
                <c:pt idx="8200">
                  <c:v>0.35545811172901942</c:v>
                </c:pt>
                <c:pt idx="8201">
                  <c:v>0.43119115771177841</c:v>
                </c:pt>
                <c:pt idx="8202">
                  <c:v>0.42437596886734896</c:v>
                </c:pt>
                <c:pt idx="8203">
                  <c:v>0.44554310280418186</c:v>
                </c:pt>
                <c:pt idx="8204">
                  <c:v>0.44920630552166019</c:v>
                </c:pt>
                <c:pt idx="8205">
                  <c:v>0.42093146236621637</c:v>
                </c:pt>
                <c:pt idx="8206">
                  <c:v>0.43201469444490437</c:v>
                </c:pt>
                <c:pt idx="8207">
                  <c:v>0.43128268365210021</c:v>
                </c:pt>
                <c:pt idx="8208">
                  <c:v>0.42826856761960341</c:v>
                </c:pt>
                <c:pt idx="8209">
                  <c:v>0.43407118571068848</c:v>
                </c:pt>
                <c:pt idx="8210">
                  <c:v>0.44198174325917972</c:v>
                </c:pt>
                <c:pt idx="8211">
                  <c:v>0.41676018394860392</c:v>
                </c:pt>
                <c:pt idx="8212">
                  <c:v>0.42419678066725464</c:v>
                </c:pt>
                <c:pt idx="8213">
                  <c:v>0.4236185223550275</c:v>
                </c:pt>
                <c:pt idx="8214">
                  <c:v>0.51629644779115003</c:v>
                </c:pt>
                <c:pt idx="8215">
                  <c:v>0.52726602179564885</c:v>
                </c:pt>
                <c:pt idx="8216">
                  <c:v>0.51393698238264074</c:v>
                </c:pt>
                <c:pt idx="8217">
                  <c:v>0.37307270092708755</c:v>
                </c:pt>
                <c:pt idx="8218">
                  <c:v>0.32618882064994104</c:v>
                </c:pt>
                <c:pt idx="8219">
                  <c:v>0.28664649632086769</c:v>
                </c:pt>
                <c:pt idx="8220">
                  <c:v>0.24509590947548165</c:v>
                </c:pt>
                <c:pt idx="8221">
                  <c:v>0.21550023404198493</c:v>
                </c:pt>
                <c:pt idx="8222">
                  <c:v>0.19488157070428169</c:v>
                </c:pt>
                <c:pt idx="8223">
                  <c:v>0.20732795283017946</c:v>
                </c:pt>
                <c:pt idx="8224">
                  <c:v>0.24231529042796263</c:v>
                </c:pt>
                <c:pt idx="8225">
                  <c:v>0.27627347434262717</c:v>
                </c:pt>
                <c:pt idx="8226">
                  <c:v>0.31958288353459463</c:v>
                </c:pt>
                <c:pt idx="8227">
                  <c:v>0.36888000923799269</c:v>
                </c:pt>
                <c:pt idx="8228">
                  <c:v>0.42527019107694741</c:v>
                </c:pt>
                <c:pt idx="8229">
                  <c:v>0.48021773471628526</c:v>
                </c:pt>
                <c:pt idx="8230">
                  <c:v>0.33400291862749398</c:v>
                </c:pt>
                <c:pt idx="8231">
                  <c:v>0.28018697697421446</c:v>
                </c:pt>
                <c:pt idx="8232">
                  <c:v>0.2364216988892931</c:v>
                </c:pt>
                <c:pt idx="8233">
                  <c:v>0.20476452357071606</c:v>
                </c:pt>
                <c:pt idx="8234">
                  <c:v>0.18664021319409807</c:v>
                </c:pt>
                <c:pt idx="8235">
                  <c:v>0.18553241280620281</c:v>
                </c:pt>
                <c:pt idx="8236">
                  <c:v>0.20960952906247865</c:v>
                </c:pt>
                <c:pt idx="8237">
                  <c:v>0.25371476956205541</c:v>
                </c:pt>
                <c:pt idx="8238">
                  <c:v>0.28842069844257257</c:v>
                </c:pt>
                <c:pt idx="8239">
                  <c:v>0.34714185013820331</c:v>
                </c:pt>
                <c:pt idx="8240">
                  <c:v>0.39621042688122476</c:v>
                </c:pt>
                <c:pt idx="8241">
                  <c:v>0.45201916285087496</c:v>
                </c:pt>
                <c:pt idx="8242">
                  <c:v>0.29148766336627885</c:v>
                </c:pt>
                <c:pt idx="8243">
                  <c:v>0.23286448515828262</c:v>
                </c:pt>
                <c:pt idx="8244">
                  <c:v>0.19401570245124944</c:v>
                </c:pt>
                <c:pt idx="8245">
                  <c:v>0.1712561846306464</c:v>
                </c:pt>
                <c:pt idx="8246">
                  <c:v>0.16855744265645667</c:v>
                </c:pt>
                <c:pt idx="8247">
                  <c:v>0.17946464632163517</c:v>
                </c:pt>
                <c:pt idx="8248">
                  <c:v>0.21453983141762922</c:v>
                </c:pt>
                <c:pt idx="8249">
                  <c:v>0.256372734638876</c:v>
                </c:pt>
                <c:pt idx="8250">
                  <c:v>0.30738262026991081</c:v>
                </c:pt>
                <c:pt idx="8251">
                  <c:v>0.36953528521115597</c:v>
                </c:pt>
                <c:pt idx="8252">
                  <c:v>0.42663615550463141</c:v>
                </c:pt>
                <c:pt idx="8253">
                  <c:v>0.26030961104423067</c:v>
                </c:pt>
                <c:pt idx="8254">
                  <c:v>0.21234030228530543</c:v>
                </c:pt>
                <c:pt idx="8255">
                  <c:v>0.18098235200037127</c:v>
                </c:pt>
                <c:pt idx="8256">
                  <c:v>0.174137627279221</c:v>
                </c:pt>
                <c:pt idx="8257">
                  <c:v>0.1757374633167812</c:v>
                </c:pt>
                <c:pt idx="8258">
                  <c:v>0.20449529507862918</c:v>
                </c:pt>
                <c:pt idx="8259">
                  <c:v>0.24241935191316566</c:v>
                </c:pt>
                <c:pt idx="8260">
                  <c:v>0.28706856402881931</c:v>
                </c:pt>
                <c:pt idx="8261">
                  <c:v>0.34070262429303466</c:v>
                </c:pt>
                <c:pt idx="8262">
                  <c:v>0.39894147597493879</c:v>
                </c:pt>
                <c:pt idx="8263">
                  <c:v>0.23358142277297267</c:v>
                </c:pt>
                <c:pt idx="8264">
                  <c:v>0.20224146648105279</c:v>
                </c:pt>
                <c:pt idx="8265">
                  <c:v>0.19089035786469877</c:v>
                </c:pt>
                <c:pt idx="8266">
                  <c:v>0.18790500476978256</c:v>
                </c:pt>
                <c:pt idx="8267">
                  <c:v>0.20614905715662735</c:v>
                </c:pt>
                <c:pt idx="8268">
                  <c:v>0.23418266770706486</c:v>
                </c:pt>
                <c:pt idx="8269">
                  <c:v>0.27997562075647808</c:v>
                </c:pt>
                <c:pt idx="8270">
                  <c:v>0.33287987076635694</c:v>
                </c:pt>
                <c:pt idx="8271">
                  <c:v>0.38119421207324611</c:v>
                </c:pt>
                <c:pt idx="8272">
                  <c:v>0.23725168569635047</c:v>
                </c:pt>
                <c:pt idx="8273">
                  <c:v>0.21960365653989955</c:v>
                </c:pt>
                <c:pt idx="8274">
                  <c:v>0.20846395926115147</c:v>
                </c:pt>
                <c:pt idx="8275">
                  <c:v>0.21823930756647592</c:v>
                </c:pt>
                <c:pt idx="8276">
                  <c:v>0.23813648346177496</c:v>
                </c:pt>
                <c:pt idx="8277">
                  <c:v>0.28473183987911721</c:v>
                </c:pt>
                <c:pt idx="8278">
                  <c:v>0.32846038373010322</c:v>
                </c:pt>
                <c:pt idx="8279">
                  <c:v>0.38490928086214327</c:v>
                </c:pt>
                <c:pt idx="8280">
                  <c:v>0.24310671754445368</c:v>
                </c:pt>
                <c:pt idx="8281">
                  <c:v>0.23669155325821478</c:v>
                </c:pt>
                <c:pt idx="8282">
                  <c:v>0.2413103727428707</c:v>
                </c:pt>
                <c:pt idx="8283">
                  <c:v>0.25344412307705211</c:v>
                </c:pt>
                <c:pt idx="8284">
                  <c:v>0.28770675132723733</c:v>
                </c:pt>
                <c:pt idx="8285">
                  <c:v>0.34395357709932628</c:v>
                </c:pt>
                <c:pt idx="8286">
                  <c:v>0.37646710483338208</c:v>
                </c:pt>
                <c:pt idx="8287">
                  <c:v>0.27276987674153563</c:v>
                </c:pt>
                <c:pt idx="8288">
                  <c:v>0.28086454513768144</c:v>
                </c:pt>
                <c:pt idx="8289">
                  <c:v>0.28757782052685021</c:v>
                </c:pt>
                <c:pt idx="8290">
                  <c:v>0.30300199548431905</c:v>
                </c:pt>
                <c:pt idx="8291">
                  <c:v>0.33769839623188203</c:v>
                </c:pt>
                <c:pt idx="8292">
                  <c:v>0.38872290734012771</c:v>
                </c:pt>
                <c:pt idx="8293">
                  <c:v>0.30115177125173753</c:v>
                </c:pt>
                <c:pt idx="8294">
                  <c:v>0.31692053587221292</c:v>
                </c:pt>
                <c:pt idx="8295">
                  <c:v>0.33535377323289461</c:v>
                </c:pt>
                <c:pt idx="8296">
                  <c:v>0.35360124620635425</c:v>
                </c:pt>
                <c:pt idx="8297">
                  <c:v>0.38542682704010112</c:v>
                </c:pt>
                <c:pt idx="8298">
                  <c:v>0.3389043362541253</c:v>
                </c:pt>
                <c:pt idx="8299">
                  <c:v>0.36430627039266605</c:v>
                </c:pt>
                <c:pt idx="8300">
                  <c:v>0.39155767024276988</c:v>
                </c:pt>
                <c:pt idx="8301">
                  <c:v>0.41599858048174099</c:v>
                </c:pt>
                <c:pt idx="8302">
                  <c:v>0.39878276348182906</c:v>
                </c:pt>
                <c:pt idx="8303">
                  <c:v>0.42630276017438007</c:v>
                </c:pt>
                <c:pt idx="8304">
                  <c:v>0.44743399737195411</c:v>
                </c:pt>
                <c:pt idx="8305">
                  <c:v>0.45524731904777171</c:v>
                </c:pt>
                <c:pt idx="8306">
                  <c:v>0.48150353829228498</c:v>
                </c:pt>
                <c:pt idx="8307">
                  <c:v>0.52693226132787352</c:v>
                </c:pt>
                <c:pt idx="8308">
                  <c:v>0.29205116181389768</c:v>
                </c:pt>
                <c:pt idx="8309">
                  <c:v>0.23956796965024019</c:v>
                </c:pt>
                <c:pt idx="8310">
                  <c:v>0.19595043875990115</c:v>
                </c:pt>
                <c:pt idx="8311">
                  <c:v>0.16469164371961842</c:v>
                </c:pt>
                <c:pt idx="8312">
                  <c:v>0.15659725328331842</c:v>
                </c:pt>
                <c:pt idx="8313">
                  <c:v>0.16712460184549505</c:v>
                </c:pt>
                <c:pt idx="8314">
                  <c:v>0.20737108253546799</c:v>
                </c:pt>
                <c:pt idx="8315">
                  <c:v>0.24987881451281391</c:v>
                </c:pt>
                <c:pt idx="8316">
                  <c:v>0.30016655861518848</c:v>
                </c:pt>
                <c:pt idx="8317">
                  <c:v>0.34920636045028974</c:v>
                </c:pt>
                <c:pt idx="8318">
                  <c:v>0.4014661739735752</c:v>
                </c:pt>
                <c:pt idx="8319">
                  <c:v>0.25218552379957426</c:v>
                </c:pt>
                <c:pt idx="8320">
                  <c:v>0.20462011168383754</c:v>
                </c:pt>
                <c:pt idx="8321">
                  <c:v>0.16869057718631852</c:v>
                </c:pt>
                <c:pt idx="8322">
                  <c:v>0.15695022223835764</c:v>
                </c:pt>
                <c:pt idx="8323">
                  <c:v>0.14824586438453657</c:v>
                </c:pt>
                <c:pt idx="8324">
                  <c:v>0.17634915611945301</c:v>
                </c:pt>
                <c:pt idx="8325">
                  <c:v>0.22443110335598249</c:v>
                </c:pt>
                <c:pt idx="8326">
                  <c:v>0.27642347049330218</c:v>
                </c:pt>
                <c:pt idx="8327">
                  <c:v>0.32126423588602671</c:v>
                </c:pt>
                <c:pt idx="8328">
                  <c:v>0.38370630969110753</c:v>
                </c:pt>
                <c:pt idx="8329">
                  <c:v>0.22329954605722824</c:v>
                </c:pt>
                <c:pt idx="8330">
                  <c:v>0.1972059603168721</c:v>
                </c:pt>
                <c:pt idx="8331">
                  <c:v>0.16978632582844888</c:v>
                </c:pt>
                <c:pt idx="8332">
                  <c:v>0.15715925616586146</c:v>
                </c:pt>
                <c:pt idx="8333">
                  <c:v>0.168959033967512</c:v>
                </c:pt>
                <c:pt idx="8334">
                  <c:v>0.20839387691400768</c:v>
                </c:pt>
                <c:pt idx="8335">
                  <c:v>0.26017733816317445</c:v>
                </c:pt>
                <c:pt idx="8336">
                  <c:v>0.31041229869801734</c:v>
                </c:pt>
                <c:pt idx="8337">
                  <c:v>0.37267257272490983</c:v>
                </c:pt>
                <c:pt idx="8338">
                  <c:v>0.22193996343527767</c:v>
                </c:pt>
                <c:pt idx="8339">
                  <c:v>0.19230455714540096</c:v>
                </c:pt>
                <c:pt idx="8340">
                  <c:v>0.17511301480740782</c:v>
                </c:pt>
                <c:pt idx="8341">
                  <c:v>0.18217172117106983</c:v>
                </c:pt>
                <c:pt idx="8342">
                  <c:v>0.20617346861503627</c:v>
                </c:pt>
                <c:pt idx="8343">
                  <c:v>0.25216744231565924</c:v>
                </c:pt>
                <c:pt idx="8344">
                  <c:v>0.30873984103536678</c:v>
                </c:pt>
                <c:pt idx="8345">
                  <c:v>0.34909044803176204</c:v>
                </c:pt>
                <c:pt idx="8346">
                  <c:v>0.23085090053214863</c:v>
                </c:pt>
                <c:pt idx="8347">
                  <c:v>0.20861518203909402</c:v>
                </c:pt>
                <c:pt idx="8348">
                  <c:v>0.20989893660412529</c:v>
                </c:pt>
                <c:pt idx="8349">
                  <c:v>0.22635663399082517</c:v>
                </c:pt>
                <c:pt idx="8350">
                  <c:v>0.25730116078370413</c:v>
                </c:pt>
                <c:pt idx="8351">
                  <c:v>0.29826040465445547</c:v>
                </c:pt>
                <c:pt idx="8352">
                  <c:v>0.35128630782345382</c:v>
                </c:pt>
                <c:pt idx="8353">
                  <c:v>0.24689568990791422</c:v>
                </c:pt>
                <c:pt idx="8354">
                  <c:v>0.23741938168365406</c:v>
                </c:pt>
                <c:pt idx="8355">
                  <c:v>0.24675091060752941</c:v>
                </c:pt>
                <c:pt idx="8356">
                  <c:v>0.27394378934824859</c:v>
                </c:pt>
                <c:pt idx="8357">
                  <c:v>0.30726597611657169</c:v>
                </c:pt>
                <c:pt idx="8358">
                  <c:v>0.35357667532638515</c:v>
                </c:pt>
                <c:pt idx="8359">
                  <c:v>0.27992182259532683</c:v>
                </c:pt>
                <c:pt idx="8360">
                  <c:v>0.27931409484846448</c:v>
                </c:pt>
                <c:pt idx="8361">
                  <c:v>0.29514385855735137</c:v>
                </c:pt>
                <c:pt idx="8362">
                  <c:v>0.32100462233921645</c:v>
                </c:pt>
                <c:pt idx="8363">
                  <c:v>0.3592820140017694</c:v>
                </c:pt>
                <c:pt idx="8364">
                  <c:v>0.3144499326188237</c:v>
                </c:pt>
                <c:pt idx="8365">
                  <c:v>0.32065831771349718</c:v>
                </c:pt>
                <c:pt idx="8366">
                  <c:v>0.34249995283486578</c:v>
                </c:pt>
                <c:pt idx="8367">
                  <c:v>0.37302106154831494</c:v>
                </c:pt>
                <c:pt idx="8368">
                  <c:v>0.36045347260479499</c:v>
                </c:pt>
                <c:pt idx="8369">
                  <c:v>0.37859267846073763</c:v>
                </c:pt>
                <c:pt idx="8370">
                  <c:v>0.39965508074821043</c:v>
                </c:pt>
                <c:pt idx="8371">
                  <c:v>0.41242541548010081</c:v>
                </c:pt>
                <c:pt idx="8372">
                  <c:v>0.43732538518242903</c:v>
                </c:pt>
                <c:pt idx="8373">
                  <c:v>0.4763450403655467</c:v>
                </c:pt>
                <c:pt idx="8374">
                  <c:v>0.25030659701589819</c:v>
                </c:pt>
                <c:pt idx="8375">
                  <c:v>0.21481452994060479</c:v>
                </c:pt>
                <c:pt idx="8376">
                  <c:v>0.19029184455877024</c:v>
                </c:pt>
                <c:pt idx="8377">
                  <c:v>0.18661343382721407</c:v>
                </c:pt>
                <c:pt idx="8378">
                  <c:v>0.18562321729270126</c:v>
                </c:pt>
                <c:pt idx="8379">
                  <c:v>0.22089950770198907</c:v>
                </c:pt>
                <c:pt idx="8380">
                  <c:v>0.26964082041458592</c:v>
                </c:pt>
                <c:pt idx="8381">
                  <c:v>0.31662506592046213</c:v>
                </c:pt>
                <c:pt idx="8382">
                  <c:v>0.36027639264229427</c:v>
                </c:pt>
                <c:pt idx="8383">
                  <c:v>0.23854769482583027</c:v>
                </c:pt>
                <c:pt idx="8384">
                  <c:v>0.20507265192933621</c:v>
                </c:pt>
                <c:pt idx="8385">
                  <c:v>0.19106853544766311</c:v>
                </c:pt>
                <c:pt idx="8386">
                  <c:v>0.18300240795035094</c:v>
                </c:pt>
                <c:pt idx="8387">
                  <c:v>0.20936108014329502</c:v>
                </c:pt>
                <c:pt idx="8388">
                  <c:v>0.24744051126776423</c:v>
                </c:pt>
                <c:pt idx="8389">
                  <c:v>0.29677312735621419</c:v>
                </c:pt>
                <c:pt idx="8390">
                  <c:v>0.34712228495466091</c:v>
                </c:pt>
                <c:pt idx="8391">
                  <c:v>0.22640592743014043</c:v>
                </c:pt>
                <c:pt idx="8392">
                  <c:v>0.21539510413284191</c:v>
                </c:pt>
                <c:pt idx="8393">
                  <c:v>0.20469846870490249</c:v>
                </c:pt>
                <c:pt idx="8394">
                  <c:v>0.21475340606324922</c:v>
                </c:pt>
                <c:pt idx="8395">
                  <c:v>0.24459471796856969</c:v>
                </c:pt>
                <c:pt idx="8396">
                  <c:v>0.28767977664601485</c:v>
                </c:pt>
                <c:pt idx="8397">
                  <c:v>0.34108535130058071</c:v>
                </c:pt>
                <c:pt idx="8398">
                  <c:v>0.24579555931895625</c:v>
                </c:pt>
                <c:pt idx="8399">
                  <c:v>0.22668634302596624</c:v>
                </c:pt>
                <c:pt idx="8400">
                  <c:v>0.24005905071770739</c:v>
                </c:pt>
                <c:pt idx="8401">
                  <c:v>0.2611968995009839</c:v>
                </c:pt>
                <c:pt idx="8402">
                  <c:v>0.29980993905306885</c:v>
                </c:pt>
                <c:pt idx="8403">
                  <c:v>0.33594286046477939</c:v>
                </c:pt>
                <c:pt idx="8404">
                  <c:v>0.26394853097120041</c:v>
                </c:pt>
                <c:pt idx="8405">
                  <c:v>0.26154290961902316</c:v>
                </c:pt>
                <c:pt idx="8406">
                  <c:v>0.28489495595424241</c:v>
                </c:pt>
                <c:pt idx="8407">
                  <c:v>0.3117449320387613</c:v>
                </c:pt>
                <c:pt idx="8408">
                  <c:v>0.3574154473512845</c:v>
                </c:pt>
                <c:pt idx="8409">
                  <c:v>0.29860145477080646</c:v>
                </c:pt>
                <c:pt idx="8410">
                  <c:v>0.31161097838273832</c:v>
                </c:pt>
                <c:pt idx="8411">
                  <c:v>0.33003602346176875</c:v>
                </c:pt>
                <c:pt idx="8412">
                  <c:v>0.37074989251869495</c:v>
                </c:pt>
                <c:pt idx="8413">
                  <c:v>0.35116165428078006</c:v>
                </c:pt>
                <c:pt idx="8414">
                  <c:v>0.35880512247811192</c:v>
                </c:pt>
                <c:pt idx="8415">
                  <c:v>0.38099944536831165</c:v>
                </c:pt>
                <c:pt idx="8416">
                  <c:v>0.40558663788909532</c:v>
                </c:pt>
                <c:pt idx="8417">
                  <c:v>0.41165650989329405</c:v>
                </c:pt>
                <c:pt idx="8418">
                  <c:v>0.45221655378232306</c:v>
                </c:pt>
                <c:pt idx="8419">
                  <c:v>0.26933351999326982</c:v>
                </c:pt>
                <c:pt idx="8420">
                  <c:v>0.25345941353675494</c:v>
                </c:pt>
                <c:pt idx="8421">
                  <c:v>0.24290824319771342</c:v>
                </c:pt>
                <c:pt idx="8422">
                  <c:v>0.24382460287757057</c:v>
                </c:pt>
                <c:pt idx="8423">
                  <c:v>0.26513092055517085</c:v>
                </c:pt>
                <c:pt idx="8424">
                  <c:v>0.3070598714026378</c:v>
                </c:pt>
                <c:pt idx="8425">
                  <c:v>0.3551842687577631</c:v>
                </c:pt>
                <c:pt idx="8426">
                  <c:v>0.27649900788507775</c:v>
                </c:pt>
                <c:pt idx="8427">
                  <c:v>0.25902545260467713</c:v>
                </c:pt>
                <c:pt idx="8428">
                  <c:v>0.25343829534707041</c:v>
                </c:pt>
                <c:pt idx="8429">
                  <c:v>0.26870180060581905</c:v>
                </c:pt>
                <c:pt idx="8430">
                  <c:v>0.30369544119227809</c:v>
                </c:pt>
                <c:pt idx="8431">
                  <c:v>0.34675499700373491</c:v>
                </c:pt>
                <c:pt idx="8432">
                  <c:v>0.29077526579162649</c:v>
                </c:pt>
                <c:pt idx="8433">
                  <c:v>0.28893873583209828</c:v>
                </c:pt>
                <c:pt idx="8434">
                  <c:v>0.28472950555298926</c:v>
                </c:pt>
                <c:pt idx="8435">
                  <c:v>0.31845605264360088</c:v>
                </c:pt>
                <c:pt idx="8436">
                  <c:v>0.34772814957908027</c:v>
                </c:pt>
                <c:pt idx="8437">
                  <c:v>0.32741662233091207</c:v>
                </c:pt>
                <c:pt idx="8438">
                  <c:v>0.32139949421707659</c:v>
                </c:pt>
                <c:pt idx="8439">
                  <c:v>0.32971329969854279</c:v>
                </c:pt>
                <c:pt idx="8440">
                  <c:v>0.36163092720300716</c:v>
                </c:pt>
                <c:pt idx="8441">
                  <c:v>0.35457350383934205</c:v>
                </c:pt>
                <c:pt idx="8442">
                  <c:v>0.35829687408390365</c:v>
                </c:pt>
                <c:pt idx="8443">
                  <c:v>0.37702532995814542</c:v>
                </c:pt>
                <c:pt idx="8444">
                  <c:v>0.38821601158331998</c:v>
                </c:pt>
                <c:pt idx="8445">
                  <c:v>0.4054387055925508</c:v>
                </c:pt>
                <c:pt idx="8446">
                  <c:v>0.43656220696878156</c:v>
                </c:pt>
                <c:pt idx="8447">
                  <c:v>0.34828970740443088</c:v>
                </c:pt>
                <c:pt idx="8448">
                  <c:v>0.33160176632066474</c:v>
                </c:pt>
                <c:pt idx="8449">
                  <c:v>0.32392918481355215</c:v>
                </c:pt>
                <c:pt idx="8450">
                  <c:v>0.35316100250963656</c:v>
                </c:pt>
                <c:pt idx="8451">
                  <c:v>0.37296358460190993</c:v>
                </c:pt>
                <c:pt idx="8452">
                  <c:v>0.34718404602855379</c:v>
                </c:pt>
                <c:pt idx="8453">
                  <c:v>0.35212598940721351</c:v>
                </c:pt>
                <c:pt idx="8454">
                  <c:v>0.36228905128299926</c:v>
                </c:pt>
                <c:pt idx="8455">
                  <c:v>0.37941609791644382</c:v>
                </c:pt>
                <c:pt idx="8456">
                  <c:v>0.38448109245569606</c:v>
                </c:pt>
                <c:pt idx="8457">
                  <c:v>0.38411175821401899</c:v>
                </c:pt>
                <c:pt idx="8458">
                  <c:v>0.39814754020435394</c:v>
                </c:pt>
                <c:pt idx="8459">
                  <c:v>0.41597559307148879</c:v>
                </c:pt>
                <c:pt idx="8460">
                  <c:v>0.42950739368122814</c:v>
                </c:pt>
                <c:pt idx="8461">
                  <c:v>0.44857607732819194</c:v>
                </c:pt>
                <c:pt idx="8462">
                  <c:v>0.41842358363595444</c:v>
                </c:pt>
                <c:pt idx="8463">
                  <c:v>0.42629777683881542</c:v>
                </c:pt>
                <c:pt idx="8464">
                  <c:v>0.44289639638881129</c:v>
                </c:pt>
                <c:pt idx="8465">
                  <c:v>0.44587527271168703</c:v>
                </c:pt>
                <c:pt idx="8466">
                  <c:v>0.45740029016873818</c:v>
                </c:pt>
                <c:pt idx="8467">
                  <c:v>0.48891554423863326</c:v>
                </c:pt>
                <c:pt idx="8468">
                  <c:v>0.51063008705736745</c:v>
                </c:pt>
                <c:pt idx="8469">
                  <c:v>0.34819197107635658</c:v>
                </c:pt>
                <c:pt idx="8470">
                  <c:v>0.28592675981725613</c:v>
                </c:pt>
                <c:pt idx="8471">
                  <c:v>0.24031788435165957</c:v>
                </c:pt>
                <c:pt idx="8472">
                  <c:v>0.20752816137991381</c:v>
                </c:pt>
                <c:pt idx="8473">
                  <c:v>0.18596878260492211</c:v>
                </c:pt>
                <c:pt idx="8474">
                  <c:v>0.19210967142404289</c:v>
                </c:pt>
                <c:pt idx="8475">
                  <c:v>0.22347421060464479</c:v>
                </c:pt>
                <c:pt idx="8476">
                  <c:v>0.25951640213139493</c:v>
                </c:pt>
                <c:pt idx="8477">
                  <c:v>0.30410981733690789</c:v>
                </c:pt>
                <c:pt idx="8478">
                  <c:v>0.34581838787273878</c:v>
                </c:pt>
                <c:pt idx="8479">
                  <c:v>0.3950678734636297</c:v>
                </c:pt>
                <c:pt idx="8480">
                  <c:v>0.28774182488773548</c:v>
                </c:pt>
                <c:pt idx="8481">
                  <c:v>0.23323105525103927</c:v>
                </c:pt>
                <c:pt idx="8482">
                  <c:v>0.19641362238035187</c:v>
                </c:pt>
                <c:pt idx="8483">
                  <c:v>0.17256895644822334</c:v>
                </c:pt>
                <c:pt idx="8484">
                  <c:v>0.16552858038455387</c:v>
                </c:pt>
                <c:pt idx="8485">
                  <c:v>0.19038166361514985</c:v>
                </c:pt>
                <c:pt idx="8486">
                  <c:v>0.22563729258870469</c:v>
                </c:pt>
                <c:pt idx="8487">
                  <c:v>0.26951004701015213</c:v>
                </c:pt>
                <c:pt idx="8488">
                  <c:v>0.31982072050779475</c:v>
                </c:pt>
                <c:pt idx="8489">
                  <c:v>0.36956457958413957</c:v>
                </c:pt>
                <c:pt idx="8490">
                  <c:v>0.2513126883393384</c:v>
                </c:pt>
                <c:pt idx="8491">
                  <c:v>0.19859544403502616</c:v>
                </c:pt>
                <c:pt idx="8492">
                  <c:v>0.16469921076263905</c:v>
                </c:pt>
                <c:pt idx="8493">
                  <c:v>0.15707792807676135</c:v>
                </c:pt>
                <c:pt idx="8494">
                  <c:v>0.16932366251383923</c:v>
                </c:pt>
                <c:pt idx="8495">
                  <c:v>0.20505773949832706</c:v>
                </c:pt>
                <c:pt idx="8496">
                  <c:v>0.24748830561870561</c:v>
                </c:pt>
                <c:pt idx="8497">
                  <c:v>0.28885659489708981</c:v>
                </c:pt>
                <c:pt idx="8498">
                  <c:v>0.3417889985575715</c:v>
                </c:pt>
                <c:pt idx="8499">
                  <c:v>0.22381112158709016</c:v>
                </c:pt>
                <c:pt idx="8500">
                  <c:v>0.17708624979936527</c:v>
                </c:pt>
                <c:pt idx="8501">
                  <c:v>0.16520599174637596</c:v>
                </c:pt>
                <c:pt idx="8502">
                  <c:v>0.16954542159314379</c:v>
                </c:pt>
                <c:pt idx="8503">
                  <c:v>0.19793720366267564</c:v>
                </c:pt>
                <c:pt idx="8504">
                  <c:v>0.22780382742229799</c:v>
                </c:pt>
                <c:pt idx="8505">
                  <c:v>0.27488806916756303</c:v>
                </c:pt>
                <c:pt idx="8506">
                  <c:v>0.32414859689078757</c:v>
                </c:pt>
                <c:pt idx="8507">
                  <c:v>0.20384681237492108</c:v>
                </c:pt>
                <c:pt idx="8508">
                  <c:v>0.1866083581619753</c:v>
                </c:pt>
                <c:pt idx="8509">
                  <c:v>0.18715588870471223</c:v>
                </c:pt>
                <c:pt idx="8510">
                  <c:v>0.20049197770828275</c:v>
                </c:pt>
                <c:pt idx="8511">
                  <c:v>0.23890349694907664</c:v>
                </c:pt>
                <c:pt idx="8512">
                  <c:v>0.27810897500112608</c:v>
                </c:pt>
                <c:pt idx="8513">
                  <c:v>0.31942751840735384</c:v>
                </c:pt>
                <c:pt idx="8514">
                  <c:v>0.20828039415642685</c:v>
                </c:pt>
                <c:pt idx="8515">
                  <c:v>0.20747918060418558</c:v>
                </c:pt>
                <c:pt idx="8516">
                  <c:v>0.21750220948584609</c:v>
                </c:pt>
                <c:pt idx="8517">
                  <c:v>0.23871543777737436</c:v>
                </c:pt>
                <c:pt idx="8518">
                  <c:v>0.27490044111496692</c:v>
                </c:pt>
                <c:pt idx="8519">
                  <c:v>0.32188897768367575</c:v>
                </c:pt>
                <c:pt idx="8520">
                  <c:v>0.23269364032547468</c:v>
                </c:pt>
                <c:pt idx="8521">
                  <c:v>0.23990248772478973</c:v>
                </c:pt>
                <c:pt idx="8522">
                  <c:v>0.25442314631144169</c:v>
                </c:pt>
                <c:pt idx="8523">
                  <c:v>0.28509246013113332</c:v>
                </c:pt>
                <c:pt idx="8524">
                  <c:v>0.32395320203476929</c:v>
                </c:pt>
                <c:pt idx="8525">
                  <c:v>0.26892976634510735</c:v>
                </c:pt>
                <c:pt idx="8526">
                  <c:v>0.28570901345331956</c:v>
                </c:pt>
                <c:pt idx="8527">
                  <c:v>0.30697513127661358</c:v>
                </c:pt>
                <c:pt idx="8528">
                  <c:v>0.33637285918740956</c:v>
                </c:pt>
                <c:pt idx="8529">
                  <c:v>0.31618276345707264</c:v>
                </c:pt>
                <c:pt idx="8530">
                  <c:v>0.33309291786194084</c:v>
                </c:pt>
                <c:pt idx="8531">
                  <c:v>0.36494375363106091</c:v>
                </c:pt>
                <c:pt idx="8532">
                  <c:v>0.37460914311204707</c:v>
                </c:pt>
                <c:pt idx="8533">
                  <c:v>0.39651354255000104</c:v>
                </c:pt>
                <c:pt idx="8534">
                  <c:v>0.42862439330296809</c:v>
                </c:pt>
                <c:pt idx="8535">
                  <c:v>0.25584212361064651</c:v>
                </c:pt>
                <c:pt idx="8536">
                  <c:v>0.20897168808404309</c:v>
                </c:pt>
                <c:pt idx="8537">
                  <c:v>0.17122558692562828</c:v>
                </c:pt>
                <c:pt idx="8538">
                  <c:v>0.15339271300014801</c:v>
                </c:pt>
                <c:pt idx="8539">
                  <c:v>0.16697268377805763</c:v>
                </c:pt>
                <c:pt idx="8540">
                  <c:v>0.19509894458597943</c:v>
                </c:pt>
                <c:pt idx="8541">
                  <c:v>0.23240864847516329</c:v>
                </c:pt>
                <c:pt idx="8542">
                  <c:v>0.27354676267090139</c:v>
                </c:pt>
                <c:pt idx="8543">
                  <c:v>0.32060730234280799</c:v>
                </c:pt>
                <c:pt idx="8544">
                  <c:v>0.22527337685355908</c:v>
                </c:pt>
                <c:pt idx="8545">
                  <c:v>0.1734199397221392</c:v>
                </c:pt>
                <c:pt idx="8546">
                  <c:v>0.15080419329720973</c:v>
                </c:pt>
                <c:pt idx="8547">
                  <c:v>0.14873336418902916</c:v>
                </c:pt>
                <c:pt idx="8548">
                  <c:v>0.17383038896529168</c:v>
                </c:pt>
                <c:pt idx="8549">
                  <c:v>0.21014777850405908</c:v>
                </c:pt>
                <c:pt idx="8550">
                  <c:v>0.25708570404656728</c:v>
                </c:pt>
                <c:pt idx="8551">
                  <c:v>0.30398193632511128</c:v>
                </c:pt>
                <c:pt idx="8552">
                  <c:v>0.19108648991417088</c:v>
                </c:pt>
                <c:pt idx="8553">
                  <c:v>0.16014678537785443</c:v>
                </c:pt>
                <c:pt idx="8554">
                  <c:v>0.16080701099070538</c:v>
                </c:pt>
                <c:pt idx="8555">
                  <c:v>0.17493194979966376</c:v>
                </c:pt>
                <c:pt idx="8556">
                  <c:v>0.20216392459608201</c:v>
                </c:pt>
                <c:pt idx="8557">
                  <c:v>0.23937895983696267</c:v>
                </c:pt>
                <c:pt idx="8558">
                  <c:v>0.29117309387243639</c:v>
                </c:pt>
                <c:pt idx="8559">
                  <c:v>0.18887257201342011</c:v>
                </c:pt>
                <c:pt idx="8560">
                  <c:v>0.17903146194486652</c:v>
                </c:pt>
                <c:pt idx="8561">
                  <c:v>0.18629223559934927</c:v>
                </c:pt>
                <c:pt idx="8562">
                  <c:v>0.20826388630189419</c:v>
                </c:pt>
                <c:pt idx="8563">
                  <c:v>0.24488992398090437</c:v>
                </c:pt>
                <c:pt idx="8564">
                  <c:v>0.28665682396825654</c:v>
                </c:pt>
                <c:pt idx="8565">
                  <c:v>0.20544655229185782</c:v>
                </c:pt>
                <c:pt idx="8566">
                  <c:v>0.20612358499096173</c:v>
                </c:pt>
                <c:pt idx="8567">
                  <c:v>0.22401230798549632</c:v>
                </c:pt>
                <c:pt idx="8568">
                  <c:v>0.25280167751853622</c:v>
                </c:pt>
                <c:pt idx="8569">
                  <c:v>0.29542796136335081</c:v>
                </c:pt>
                <c:pt idx="8570">
                  <c:v>0.23546876161363706</c:v>
                </c:pt>
                <c:pt idx="8571">
                  <c:v>0.24689916241716681</c:v>
                </c:pt>
                <c:pt idx="8572">
                  <c:v>0.26889847663436228</c:v>
                </c:pt>
                <c:pt idx="8573">
                  <c:v>0.30253102367592399</c:v>
                </c:pt>
                <c:pt idx="8574">
                  <c:v>0.28246971871984705</c:v>
                </c:pt>
                <c:pt idx="8575">
                  <c:v>0.29741378346130976</c:v>
                </c:pt>
                <c:pt idx="8576">
                  <c:v>0.31591958859408731</c:v>
                </c:pt>
                <c:pt idx="8577">
                  <c:v>0.32697457228765536</c:v>
                </c:pt>
                <c:pt idx="8578">
                  <c:v>0.34999266058989686</c:v>
                </c:pt>
                <c:pt idx="8579">
                  <c:v>0.38699507568284774</c:v>
                </c:pt>
                <c:pt idx="8580">
                  <c:v>0.22424048446235467</c:v>
                </c:pt>
                <c:pt idx="8581">
                  <c:v>0.1952020240180774</c:v>
                </c:pt>
                <c:pt idx="8582">
                  <c:v>0.17606902131583002</c:v>
                </c:pt>
                <c:pt idx="8583">
                  <c:v>0.18742178357469674</c:v>
                </c:pt>
                <c:pt idx="8584">
                  <c:v>0.21286104523329463</c:v>
                </c:pt>
                <c:pt idx="8585">
                  <c:v>0.25241941033510429</c:v>
                </c:pt>
                <c:pt idx="8586">
                  <c:v>0.28902089257024555</c:v>
                </c:pt>
                <c:pt idx="8587">
                  <c:v>0.20829574489763569</c:v>
                </c:pt>
                <c:pt idx="8588">
                  <c:v>0.19618684655961971</c:v>
                </c:pt>
                <c:pt idx="8589">
                  <c:v>0.19208094651518737</c:v>
                </c:pt>
                <c:pt idx="8590">
                  <c:v>0.21245648740445722</c:v>
                </c:pt>
                <c:pt idx="8591">
                  <c:v>0.24424811139363767</c:v>
                </c:pt>
                <c:pt idx="8592">
                  <c:v>0.28384970231939866</c:v>
                </c:pt>
                <c:pt idx="8593">
                  <c:v>0.22342163556624062</c:v>
                </c:pt>
                <c:pt idx="8594">
                  <c:v>0.21676050613098941</c:v>
                </c:pt>
                <c:pt idx="8595">
                  <c:v>0.22274343264063612</c:v>
                </c:pt>
                <c:pt idx="8596">
                  <c:v>0.25119560480878755</c:v>
                </c:pt>
                <c:pt idx="8597">
                  <c:v>0.27992124923842043</c:v>
                </c:pt>
                <c:pt idx="8598">
                  <c:v>0.23982305511200597</c:v>
                </c:pt>
                <c:pt idx="8599">
                  <c:v>0.24911157264278438</c:v>
                </c:pt>
                <c:pt idx="8600">
                  <c:v>0.26094672143515663</c:v>
                </c:pt>
                <c:pt idx="8601">
                  <c:v>0.28943187690102956</c:v>
                </c:pt>
                <c:pt idx="8602">
                  <c:v>0.28503944023174466</c:v>
                </c:pt>
                <c:pt idx="8603">
                  <c:v>0.28736045332924265</c:v>
                </c:pt>
                <c:pt idx="8604">
                  <c:v>0.30067718188324699</c:v>
                </c:pt>
                <c:pt idx="8605">
                  <c:v>0.32380868759177517</c:v>
                </c:pt>
                <c:pt idx="8606">
                  <c:v>0.33264952651464208</c:v>
                </c:pt>
                <c:pt idx="8607">
                  <c:v>0.37265272477620259</c:v>
                </c:pt>
                <c:pt idx="8608">
                  <c:v>0.26044562751993894</c:v>
                </c:pt>
                <c:pt idx="8609">
                  <c:v>0.26488886891353536</c:v>
                </c:pt>
                <c:pt idx="8610">
                  <c:v>0.260001631783779</c:v>
                </c:pt>
                <c:pt idx="8611">
                  <c:v>0.27067403536476364</c:v>
                </c:pt>
                <c:pt idx="8612">
                  <c:v>0.3042585083330489</c:v>
                </c:pt>
                <c:pt idx="8613">
                  <c:v>0.28549626642441206</c:v>
                </c:pt>
                <c:pt idx="8614">
                  <c:v>0.28495986190506573</c:v>
                </c:pt>
                <c:pt idx="8615">
                  <c:v>0.2910714161004182</c:v>
                </c:pt>
                <c:pt idx="8616">
                  <c:v>0.30095965616641962</c:v>
                </c:pt>
                <c:pt idx="8617">
                  <c:v>0.30470446718252209</c:v>
                </c:pt>
                <c:pt idx="8618">
                  <c:v>0.31137785682249719</c:v>
                </c:pt>
                <c:pt idx="8619">
                  <c:v>0.3237241552553205</c:v>
                </c:pt>
                <c:pt idx="8620">
                  <c:v>0.34370532387817843</c:v>
                </c:pt>
                <c:pt idx="8621">
                  <c:v>0.35053347568114912</c:v>
                </c:pt>
                <c:pt idx="8622">
                  <c:v>0.38283936724144541</c:v>
                </c:pt>
                <c:pt idx="8623">
                  <c:v>0.3511753718310251</c:v>
                </c:pt>
                <c:pt idx="8624">
                  <c:v>0.35281550282778129</c:v>
                </c:pt>
                <c:pt idx="8625">
                  <c:v>0.36797902757171874</c:v>
                </c:pt>
                <c:pt idx="8626">
                  <c:v>0.36486525390809899</c:v>
                </c:pt>
                <c:pt idx="8627">
                  <c:v>0.37681286334046504</c:v>
                </c:pt>
                <c:pt idx="8628">
                  <c:v>0.40659664828854813</c:v>
                </c:pt>
                <c:pt idx="8629">
                  <c:v>0.44850275921159621</c:v>
                </c:pt>
                <c:pt idx="8630">
                  <c:v>0.31904525558986396</c:v>
                </c:pt>
                <c:pt idx="8631">
                  <c:v>0.27803138379780279</c:v>
                </c:pt>
                <c:pt idx="8632">
                  <c:v>0.24866814726848308</c:v>
                </c:pt>
                <c:pt idx="8633">
                  <c:v>0.22768173163077421</c:v>
                </c:pt>
                <c:pt idx="8634">
                  <c:v>0.22494842416485694</c:v>
                </c:pt>
                <c:pt idx="8635">
                  <c:v>0.24953993861359614</c:v>
                </c:pt>
                <c:pt idx="8636">
                  <c:v>0.28188363006752271</c:v>
                </c:pt>
                <c:pt idx="8637">
                  <c:v>0.31781747165232321</c:v>
                </c:pt>
                <c:pt idx="8638">
                  <c:v>0.3621447423494546</c:v>
                </c:pt>
                <c:pt idx="8639">
                  <c:v>0.28253547602695939</c:v>
                </c:pt>
                <c:pt idx="8640">
                  <c:v>0.24735462939131825</c:v>
                </c:pt>
                <c:pt idx="8641">
                  <c:v>0.2153419366359115</c:v>
                </c:pt>
                <c:pt idx="8642">
                  <c:v>0.20714033542943744</c:v>
                </c:pt>
                <c:pt idx="8643">
                  <c:v>0.22007238469201029</c:v>
                </c:pt>
                <c:pt idx="8644">
                  <c:v>0.24966669294836219</c:v>
                </c:pt>
                <c:pt idx="8645">
                  <c:v>0.2851109155896161</c:v>
                </c:pt>
                <c:pt idx="8646">
                  <c:v>0.32509522338666996</c:v>
                </c:pt>
                <c:pt idx="8647">
                  <c:v>0.24946428269381205</c:v>
                </c:pt>
                <c:pt idx="8648">
                  <c:v>0.21795745535805056</c:v>
                </c:pt>
                <c:pt idx="8649">
                  <c:v>0.19492475191882797</c:v>
                </c:pt>
                <c:pt idx="8650">
                  <c:v>0.20027316890668168</c:v>
                </c:pt>
                <c:pt idx="8651">
                  <c:v>0.23159862016617616</c:v>
                </c:pt>
                <c:pt idx="8652">
                  <c:v>0.26491839411831419</c:v>
                </c:pt>
                <c:pt idx="8653">
                  <c:v>0.30416747525553767</c:v>
                </c:pt>
                <c:pt idx="8654">
                  <c:v>0.22860829992365961</c:v>
                </c:pt>
                <c:pt idx="8655">
                  <c:v>0.20857469921010408</c:v>
                </c:pt>
                <c:pt idx="8656">
                  <c:v>0.20088355265195412</c:v>
                </c:pt>
                <c:pt idx="8657">
                  <c:v>0.22605608837961322</c:v>
                </c:pt>
                <c:pt idx="8658">
                  <c:v>0.25404109030369071</c:v>
                </c:pt>
                <c:pt idx="8659">
                  <c:v>0.29121330710659077</c:v>
                </c:pt>
                <c:pt idx="8660">
                  <c:v>0.23018876385940823</c:v>
                </c:pt>
                <c:pt idx="8661">
                  <c:v>0.21630193673837628</c:v>
                </c:pt>
                <c:pt idx="8662">
                  <c:v>0.22956728491704537</c:v>
                </c:pt>
                <c:pt idx="8663">
                  <c:v>0.24964846907034399</c:v>
                </c:pt>
                <c:pt idx="8664">
                  <c:v>0.27703304010781826</c:v>
                </c:pt>
                <c:pt idx="8665">
                  <c:v>0.23956547167580489</c:v>
                </c:pt>
                <c:pt idx="8666">
                  <c:v>0.24670145445529101</c:v>
                </c:pt>
                <c:pt idx="8667">
                  <c:v>0.26668882523843118</c:v>
                </c:pt>
                <c:pt idx="8668">
                  <c:v>0.28403115646128274</c:v>
                </c:pt>
                <c:pt idx="8669">
                  <c:v>0.27337356490163023</c:v>
                </c:pt>
                <c:pt idx="8670">
                  <c:v>0.28180280411271275</c:v>
                </c:pt>
                <c:pt idx="8671">
                  <c:v>0.29625770028486675</c:v>
                </c:pt>
                <c:pt idx="8672">
                  <c:v>0.29714539973730281</c:v>
                </c:pt>
                <c:pt idx="8673">
                  <c:v>0.32263524232854213</c:v>
                </c:pt>
                <c:pt idx="8674">
                  <c:v>0.35005894686055372</c:v>
                </c:pt>
                <c:pt idx="8675">
                  <c:v>0.25089325991544476</c:v>
                </c:pt>
                <c:pt idx="8676">
                  <c:v>0.21684627042123683</c:v>
                </c:pt>
                <c:pt idx="8677">
                  <c:v>0.19520849448900313</c:v>
                </c:pt>
                <c:pt idx="8678">
                  <c:v>0.19078574594115683</c:v>
                </c:pt>
                <c:pt idx="8679">
                  <c:v>0.2181551437427216</c:v>
                </c:pt>
                <c:pt idx="8680">
                  <c:v>0.24707876074355672</c:v>
                </c:pt>
                <c:pt idx="8681">
                  <c:v>0.2853502102108445</c:v>
                </c:pt>
                <c:pt idx="8682">
                  <c:v>0.22543743404759553</c:v>
                </c:pt>
                <c:pt idx="8683">
                  <c:v>0.1976838463712105</c:v>
                </c:pt>
                <c:pt idx="8684">
                  <c:v>0.1879409114349686</c:v>
                </c:pt>
                <c:pt idx="8685">
                  <c:v>0.20274685308149154</c:v>
                </c:pt>
                <c:pt idx="8686">
                  <c:v>0.23529120075945409</c:v>
                </c:pt>
                <c:pt idx="8687">
                  <c:v>0.27137845526516591</c:v>
                </c:pt>
                <c:pt idx="8688">
                  <c:v>0.21082980708284671</c:v>
                </c:pt>
                <c:pt idx="8689">
                  <c:v>0.19782243958005497</c:v>
                </c:pt>
                <c:pt idx="8690">
                  <c:v>0.20332013947179606</c:v>
                </c:pt>
                <c:pt idx="8691">
                  <c:v>0.22916223552012438</c:v>
                </c:pt>
                <c:pt idx="8692">
                  <c:v>0.26390811064548769</c:v>
                </c:pt>
                <c:pt idx="8693">
                  <c:v>0.21641976239490868</c:v>
                </c:pt>
                <c:pt idx="8694">
                  <c:v>0.21634855784228346</c:v>
                </c:pt>
                <c:pt idx="8695">
                  <c:v>0.23190572837516044</c:v>
                </c:pt>
                <c:pt idx="8696">
                  <c:v>0.25925880021375836</c:v>
                </c:pt>
                <c:pt idx="8697">
                  <c:v>0.23673087770459489</c:v>
                </c:pt>
                <c:pt idx="8698">
                  <c:v>0.24568482482724141</c:v>
                </c:pt>
                <c:pt idx="8699">
                  <c:v>0.26920822451598037</c:v>
                </c:pt>
                <c:pt idx="8700">
                  <c:v>0.2744756558061523</c:v>
                </c:pt>
                <c:pt idx="8701">
                  <c:v>0.28540345400614386</c:v>
                </c:pt>
                <c:pt idx="8702">
                  <c:v>0.32467946964148053</c:v>
                </c:pt>
                <c:pt idx="8703">
                  <c:v>0.24090203359326745</c:v>
                </c:pt>
                <c:pt idx="8704">
                  <c:v>0.22944997112552068</c:v>
                </c:pt>
                <c:pt idx="8705">
                  <c:v>0.21939177944339994</c:v>
                </c:pt>
                <c:pt idx="8706">
                  <c:v>0.23970679073723966</c:v>
                </c:pt>
                <c:pt idx="8707">
                  <c:v>0.26503138416077121</c:v>
                </c:pt>
                <c:pt idx="8708">
                  <c:v>0.23690702023154486</c:v>
                </c:pt>
                <c:pt idx="8709">
                  <c:v>0.23019282685235654</c:v>
                </c:pt>
                <c:pt idx="8710">
                  <c:v>0.23957531451772196</c:v>
                </c:pt>
                <c:pt idx="8711">
                  <c:v>0.26842510413689302</c:v>
                </c:pt>
                <c:pt idx="8712">
                  <c:v>0.24865790229400409</c:v>
                </c:pt>
                <c:pt idx="8713">
                  <c:v>0.25666042894973407</c:v>
                </c:pt>
                <c:pt idx="8714">
                  <c:v>0.27318417729811362</c:v>
                </c:pt>
                <c:pt idx="8715">
                  <c:v>0.27781881910189954</c:v>
                </c:pt>
                <c:pt idx="8716">
                  <c:v>0.29454207057101112</c:v>
                </c:pt>
                <c:pt idx="8717">
                  <c:v>0.32067925737252034</c:v>
                </c:pt>
                <c:pt idx="8718">
                  <c:v>0.29073285048197572</c:v>
                </c:pt>
                <c:pt idx="8719">
                  <c:v>0.29308515268141155</c:v>
                </c:pt>
                <c:pt idx="8720">
                  <c:v>0.30291506467410345</c:v>
                </c:pt>
                <c:pt idx="8721">
                  <c:v>0.31063997477248773</c:v>
                </c:pt>
                <c:pt idx="8722">
                  <c:v>0.32303787526232375</c:v>
                </c:pt>
                <c:pt idx="8723">
                  <c:v>0.34401560641354312</c:v>
                </c:pt>
                <c:pt idx="8724">
                  <c:v>0.37654429104130305</c:v>
                </c:pt>
                <c:pt idx="8725">
                  <c:v>0.33052904378176606</c:v>
                </c:pt>
                <c:pt idx="8726">
                  <c:v>0.30885677467251771</c:v>
                </c:pt>
                <c:pt idx="8727">
                  <c:v>0.28426547093533738</c:v>
                </c:pt>
                <c:pt idx="8728">
                  <c:v>0.28583908426281912</c:v>
                </c:pt>
                <c:pt idx="8729">
                  <c:v>0.29475377747180609</c:v>
                </c:pt>
                <c:pt idx="8730">
                  <c:v>0.30643688147081649</c:v>
                </c:pt>
                <c:pt idx="8731">
                  <c:v>0.34538680196740623</c:v>
                </c:pt>
                <c:pt idx="8732">
                  <c:v>0.30602534436991391</c:v>
                </c:pt>
                <c:pt idx="8733">
                  <c:v>0.27265511452287639</c:v>
                </c:pt>
                <c:pt idx="8734">
                  <c:v>0.27132421142965946</c:v>
                </c:pt>
                <c:pt idx="8735">
                  <c:v>0.27583966911302005</c:v>
                </c:pt>
                <c:pt idx="8736">
                  <c:v>0.29653037221864498</c:v>
                </c:pt>
                <c:pt idx="8737">
                  <c:v>0.31912148563329801</c:v>
                </c:pt>
                <c:pt idx="8738">
                  <c:v>0.2730580705401735</c:v>
                </c:pt>
                <c:pt idx="8739">
                  <c:v>0.26327261309203953</c:v>
                </c:pt>
                <c:pt idx="8740">
                  <c:v>0.26902162207703739</c:v>
                </c:pt>
                <c:pt idx="8741">
                  <c:v>0.27688544148204386</c:v>
                </c:pt>
                <c:pt idx="8742">
                  <c:v>0.30172257969588001</c:v>
                </c:pt>
                <c:pt idx="8743">
                  <c:v>0.26757135109488894</c:v>
                </c:pt>
                <c:pt idx="8744">
                  <c:v>0.27224883978581627</c:v>
                </c:pt>
                <c:pt idx="8745">
                  <c:v>0.27824382346250109</c:v>
                </c:pt>
                <c:pt idx="8746">
                  <c:v>0.29498599273021808</c:v>
                </c:pt>
                <c:pt idx="8747">
                  <c:v>0.28621815125724215</c:v>
                </c:pt>
                <c:pt idx="8748">
                  <c:v>0.29026243595533119</c:v>
                </c:pt>
                <c:pt idx="8749">
                  <c:v>0.30518226330654619</c:v>
                </c:pt>
                <c:pt idx="8750">
                  <c:v>0.30895822191558642</c:v>
                </c:pt>
                <c:pt idx="8751">
                  <c:v>0.31239004054716313</c:v>
                </c:pt>
                <c:pt idx="8752">
                  <c:v>0.32051425970543113</c:v>
                </c:pt>
                <c:pt idx="8753">
                  <c:v>0.28377806276741424</c:v>
                </c:pt>
                <c:pt idx="8754">
                  <c:v>0.26653898036576029</c:v>
                </c:pt>
                <c:pt idx="8755">
                  <c:v>0.26092299966974153</c:v>
                </c:pt>
                <c:pt idx="8756">
                  <c:v>0.26855160118138421</c:v>
                </c:pt>
                <c:pt idx="8757">
                  <c:v>0.29317867339118076</c:v>
                </c:pt>
                <c:pt idx="8758">
                  <c:v>0.26845215949172729</c:v>
                </c:pt>
                <c:pt idx="8759">
                  <c:v>0.25913650038881908</c:v>
                </c:pt>
                <c:pt idx="8760">
                  <c:v>0.2592631130253622</c:v>
                </c:pt>
                <c:pt idx="8761">
                  <c:v>0.28274014794171531</c:v>
                </c:pt>
                <c:pt idx="8762">
                  <c:v>0.27080058461450562</c:v>
                </c:pt>
                <c:pt idx="8763">
                  <c:v>0.27406510937527306</c:v>
                </c:pt>
                <c:pt idx="8764">
                  <c:v>0.28531434589275584</c:v>
                </c:pt>
                <c:pt idx="8765">
                  <c:v>0.28619239525691231</c:v>
                </c:pt>
                <c:pt idx="8766">
                  <c:v>0.29114532011962169</c:v>
                </c:pt>
                <c:pt idx="8767">
                  <c:v>0.31103103184031111</c:v>
                </c:pt>
                <c:pt idx="8768">
                  <c:v>0.29023453933012444</c:v>
                </c:pt>
                <c:pt idx="8769">
                  <c:v>0.2797210705207509</c:v>
                </c:pt>
                <c:pt idx="8770">
                  <c:v>0.29275382916374149</c:v>
                </c:pt>
                <c:pt idx="8771">
                  <c:v>0.29165595210466311</c:v>
                </c:pt>
                <c:pt idx="8772">
                  <c:v>0.30034606877179826</c:v>
                </c:pt>
                <c:pt idx="8773">
                  <c:v>0.32260021073467282</c:v>
                </c:pt>
                <c:pt idx="8774">
                  <c:v>0.35376430866158115</c:v>
                </c:pt>
                <c:pt idx="8775">
                  <c:v>0.37087210555604999</c:v>
                </c:pt>
                <c:pt idx="8776">
                  <c:v>0.34987102747052079</c:v>
                </c:pt>
                <c:pt idx="8777">
                  <c:v>0.35422504865290705</c:v>
                </c:pt>
                <c:pt idx="8778">
                  <c:v>0.35585552462264225</c:v>
                </c:pt>
                <c:pt idx="8779">
                  <c:v>0.38028350986981563</c:v>
                </c:pt>
                <c:pt idx="8780">
                  <c:v>0.34330247737250907</c:v>
                </c:pt>
                <c:pt idx="8781">
                  <c:v>0.3435621608279944</c:v>
                </c:pt>
                <c:pt idx="8782">
                  <c:v>0.3506619442529133</c:v>
                </c:pt>
                <c:pt idx="8783">
                  <c:v>0.35878275046626662</c:v>
                </c:pt>
                <c:pt idx="8784">
                  <c:v>0.33801252021841055</c:v>
                </c:pt>
                <c:pt idx="8785">
                  <c:v>0.35421726257907471</c:v>
                </c:pt>
                <c:pt idx="8786">
                  <c:v>0.36682504595180676</c:v>
                </c:pt>
                <c:pt idx="8787">
                  <c:v>0.34924889260079395</c:v>
                </c:pt>
                <c:pt idx="8788">
                  <c:v>0.35934151494479094</c:v>
                </c:pt>
                <c:pt idx="8789">
                  <c:v>0.3703804694815096</c:v>
                </c:pt>
                <c:pt idx="8790">
                  <c:v>0.33745367040757435</c:v>
                </c:pt>
                <c:pt idx="8791">
                  <c:v>0.33829945213196888</c:v>
                </c:pt>
                <c:pt idx="8792">
                  <c:v>0.34675968766457377</c:v>
                </c:pt>
                <c:pt idx="8793">
                  <c:v>0.33821368897091064</c:v>
                </c:pt>
                <c:pt idx="8794">
                  <c:v>0.35431566650947799</c:v>
                </c:pt>
                <c:pt idx="8795">
                  <c:v>0.35836843534767882</c:v>
                </c:pt>
                <c:pt idx="8796">
                  <c:v>0.35414733179296709</c:v>
                </c:pt>
                <c:pt idx="8797">
                  <c:v>0.42859642718027313</c:v>
                </c:pt>
                <c:pt idx="8798">
                  <c:v>0.43380505947830139</c:v>
                </c:pt>
                <c:pt idx="8799">
                  <c:v>0.43981303497180768</c:v>
                </c:pt>
                <c:pt idx="8800">
                  <c:v>0.4330542378441895</c:v>
                </c:pt>
                <c:pt idx="8801">
                  <c:v>0.44086169310066392</c:v>
                </c:pt>
                <c:pt idx="8802">
                  <c:v>0.43772345669834323</c:v>
                </c:pt>
                <c:pt idx="8803">
                  <c:v>0.4214712077622873</c:v>
                </c:pt>
                <c:pt idx="8804">
                  <c:v>0.52632081145507348</c:v>
                </c:pt>
                <c:pt idx="8805">
                  <c:v>0.32746490827495656</c:v>
                </c:pt>
                <c:pt idx="8806">
                  <c:v>0.28380412661675392</c:v>
                </c:pt>
                <c:pt idx="8807">
                  <c:v>0.23534286512529956</c:v>
                </c:pt>
                <c:pt idx="8808">
                  <c:v>0.21209062534686085</c:v>
                </c:pt>
                <c:pt idx="8809">
                  <c:v>0.17996161327772775</c:v>
                </c:pt>
                <c:pt idx="8810">
                  <c:v>0.17867586571470317</c:v>
                </c:pt>
                <c:pt idx="8811">
                  <c:v>0.20475473424048518</c:v>
                </c:pt>
                <c:pt idx="8812">
                  <c:v>0.24226028831693069</c:v>
                </c:pt>
                <c:pt idx="8813">
                  <c:v>0.28503416018794203</c:v>
                </c:pt>
                <c:pt idx="8814">
                  <c:v>0.33598060386130757</c:v>
                </c:pt>
                <c:pt idx="8815">
                  <c:v>0.38500768402574503</c:v>
                </c:pt>
                <c:pt idx="8816">
                  <c:v>0.43935209013160104</c:v>
                </c:pt>
                <c:pt idx="8817">
                  <c:v>0.28964930145598355</c:v>
                </c:pt>
                <c:pt idx="8818">
                  <c:v>0.23677794581489975</c:v>
                </c:pt>
                <c:pt idx="8819">
                  <c:v>0.19103635479700909</c:v>
                </c:pt>
                <c:pt idx="8820">
                  <c:v>0.15705706443865708</c:v>
                </c:pt>
                <c:pt idx="8821">
                  <c:v>0.15364630914113908</c:v>
                </c:pt>
                <c:pt idx="8822">
                  <c:v>0.16929986661099994</c:v>
                </c:pt>
                <c:pt idx="8823">
                  <c:v>0.21214646429692552</c:v>
                </c:pt>
                <c:pt idx="8824">
                  <c:v>0.25270238909020204</c:v>
                </c:pt>
                <c:pt idx="8825">
                  <c:v>0.29979771952635148</c:v>
                </c:pt>
                <c:pt idx="8826">
                  <c:v>0.35875659196198106</c:v>
                </c:pt>
                <c:pt idx="8827">
                  <c:v>0.41038396796707421</c:v>
                </c:pt>
                <c:pt idx="8828">
                  <c:v>0.24573014564839513</c:v>
                </c:pt>
                <c:pt idx="8829">
                  <c:v>0.20027647918505309</c:v>
                </c:pt>
                <c:pt idx="8830">
                  <c:v>0.15945896340447296</c:v>
                </c:pt>
                <c:pt idx="8831">
                  <c:v>0.15443716397469753</c:v>
                </c:pt>
                <c:pt idx="8832">
                  <c:v>0.15752920979607632</c:v>
                </c:pt>
                <c:pt idx="8833">
                  <c:v>0.18501465653563898</c:v>
                </c:pt>
                <c:pt idx="8834">
                  <c:v>0.23203200943669211</c:v>
                </c:pt>
                <c:pt idx="8835">
                  <c:v>0.27496906134334087</c:v>
                </c:pt>
                <c:pt idx="8836">
                  <c:v>0.33316917885411979</c:v>
                </c:pt>
                <c:pt idx="8837">
                  <c:v>0.3909132103748576</c:v>
                </c:pt>
                <c:pt idx="8838">
                  <c:v>0.22334236002745333</c:v>
                </c:pt>
                <c:pt idx="8839">
                  <c:v>0.17936892743596866</c:v>
                </c:pt>
                <c:pt idx="8840">
                  <c:v>0.1653355975173989</c:v>
                </c:pt>
                <c:pt idx="8841">
                  <c:v>0.16007775617155939</c:v>
                </c:pt>
                <c:pt idx="8842">
                  <c:v>0.17864552800791822</c:v>
                </c:pt>
                <c:pt idx="8843">
                  <c:v>0.20959601582298637</c:v>
                </c:pt>
                <c:pt idx="8844">
                  <c:v>0.26295907631929638</c:v>
                </c:pt>
                <c:pt idx="8845">
                  <c:v>0.3125857542708177</c:v>
                </c:pt>
                <c:pt idx="8846">
                  <c:v>0.36761196202193913</c:v>
                </c:pt>
                <c:pt idx="8847">
                  <c:v>0.21802738055821491</c:v>
                </c:pt>
                <c:pt idx="8848">
                  <c:v>0.18379174631422845</c:v>
                </c:pt>
                <c:pt idx="8849">
                  <c:v>0.17221285291273203</c:v>
                </c:pt>
                <c:pt idx="8850">
                  <c:v>0.1779894461911038</c:v>
                </c:pt>
                <c:pt idx="8851">
                  <c:v>0.2214656286594856</c:v>
                </c:pt>
                <c:pt idx="8852">
                  <c:v>0.25764532848823007</c:v>
                </c:pt>
                <c:pt idx="8853">
                  <c:v>0.30834320234454071</c:v>
                </c:pt>
                <c:pt idx="8854">
                  <c:v>0.3599748502376785</c:v>
                </c:pt>
                <c:pt idx="8855">
                  <c:v>0.2196753294849203</c:v>
                </c:pt>
                <c:pt idx="8856">
                  <c:v>0.20445724116246522</c:v>
                </c:pt>
                <c:pt idx="8857">
                  <c:v>0.20431270958914416</c:v>
                </c:pt>
                <c:pt idx="8858">
                  <c:v>0.22643246553433771</c:v>
                </c:pt>
                <c:pt idx="8859">
                  <c:v>0.25942608568189485</c:v>
                </c:pt>
                <c:pt idx="8860">
                  <c:v>0.30928777454105072</c:v>
                </c:pt>
                <c:pt idx="8861">
                  <c:v>0.35705300271467899</c:v>
                </c:pt>
                <c:pt idx="8862">
                  <c:v>0.23924243660130706</c:v>
                </c:pt>
                <c:pt idx="8863">
                  <c:v>0.24201298202428889</c:v>
                </c:pt>
                <c:pt idx="8864">
                  <c:v>0.25776207192563438</c:v>
                </c:pt>
                <c:pt idx="8865">
                  <c:v>0.27366479310638603</c:v>
                </c:pt>
                <c:pt idx="8866">
                  <c:v>0.31348653308074148</c:v>
                </c:pt>
                <c:pt idx="8867">
                  <c:v>0.3597199946225742</c:v>
                </c:pt>
                <c:pt idx="8868">
                  <c:v>0.27634485228375061</c:v>
                </c:pt>
                <c:pt idx="8869">
                  <c:v>0.2839348636048622</c:v>
                </c:pt>
                <c:pt idx="8870">
                  <c:v>0.30267931652214175</c:v>
                </c:pt>
                <c:pt idx="8871">
                  <c:v>0.3259920050837537</c:v>
                </c:pt>
                <c:pt idx="8872">
                  <c:v>0.36383426176698896</c:v>
                </c:pt>
                <c:pt idx="8873">
                  <c:v>0.31726753578746036</c:v>
                </c:pt>
                <c:pt idx="8874">
                  <c:v>0.33820096478371431</c:v>
                </c:pt>
                <c:pt idx="8875">
                  <c:v>0.35798265461554779</c:v>
                </c:pt>
                <c:pt idx="8876">
                  <c:v>0.38318712458670978</c:v>
                </c:pt>
                <c:pt idx="8877">
                  <c:v>0.36452202645846343</c:v>
                </c:pt>
                <c:pt idx="8878">
                  <c:v>0.39053606104235827</c:v>
                </c:pt>
                <c:pt idx="8879">
                  <c:v>0.41500356011431716</c:v>
                </c:pt>
                <c:pt idx="8880">
                  <c:v>0.42112019424232372</c:v>
                </c:pt>
                <c:pt idx="8881">
                  <c:v>0.44492225511266836</c:v>
                </c:pt>
                <c:pt idx="8882">
                  <c:v>0.48722784463476776</c:v>
                </c:pt>
                <c:pt idx="8883">
                  <c:v>0.24793784612968839</c:v>
                </c:pt>
                <c:pt idx="8884">
                  <c:v>0.20281118984322077</c:v>
                </c:pt>
                <c:pt idx="8885">
                  <c:v>0.16220049111610946</c:v>
                </c:pt>
                <c:pt idx="8886">
                  <c:v>0.14362049791129161</c:v>
                </c:pt>
                <c:pt idx="8887">
                  <c:v>0.13877384621692368</c:v>
                </c:pt>
                <c:pt idx="8888">
                  <c:v>0.16715946373946711</c:v>
                </c:pt>
                <c:pt idx="8889">
                  <c:v>0.21554594717820219</c:v>
                </c:pt>
                <c:pt idx="8890">
                  <c:v>0.26201637554835022</c:v>
                </c:pt>
                <c:pt idx="8891">
                  <c:v>0.31152960725199219</c:v>
                </c:pt>
                <c:pt idx="8892">
                  <c:v>0.36626766142347789</c:v>
                </c:pt>
                <c:pt idx="8893">
                  <c:v>0.21172490059700344</c:v>
                </c:pt>
                <c:pt idx="8894">
                  <c:v>0.1789148805542693</c:v>
                </c:pt>
                <c:pt idx="8895">
                  <c:v>0.1472905581310564</c:v>
                </c:pt>
                <c:pt idx="8896">
                  <c:v>0.13143950888846856</c:v>
                </c:pt>
                <c:pt idx="8897">
                  <c:v>0.14981255846264618</c:v>
                </c:pt>
                <c:pt idx="8898">
                  <c:v>0.18706333071477665</c:v>
                </c:pt>
                <c:pt idx="8899">
                  <c:v>0.24406313694891413</c:v>
                </c:pt>
                <c:pt idx="8900">
                  <c:v>0.30128487123527714</c:v>
                </c:pt>
                <c:pt idx="8901">
                  <c:v>0.3426378402768766</c:v>
                </c:pt>
                <c:pt idx="8902">
                  <c:v>0.1972810022517586</c:v>
                </c:pt>
                <c:pt idx="8903">
                  <c:v>0.17068199308450049</c:v>
                </c:pt>
                <c:pt idx="8904">
                  <c:v>0.14853819711684757</c:v>
                </c:pt>
                <c:pt idx="8905">
                  <c:v>0.15556624279671372</c:v>
                </c:pt>
                <c:pt idx="8906">
                  <c:v>0.18874259787991265</c:v>
                </c:pt>
                <c:pt idx="8907">
                  <c:v>0.23451252610824946</c:v>
                </c:pt>
                <c:pt idx="8908">
                  <c:v>0.28653308387975018</c:v>
                </c:pt>
                <c:pt idx="8909">
                  <c:v>0.34105001943406243</c:v>
                </c:pt>
                <c:pt idx="8910">
                  <c:v>0.19960064745690298</c:v>
                </c:pt>
                <c:pt idx="8911">
                  <c:v>0.17936313802374526</c:v>
                </c:pt>
                <c:pt idx="8912">
                  <c:v>0.17844496547987099</c:v>
                </c:pt>
                <c:pt idx="8913">
                  <c:v>0.19828964217520495</c:v>
                </c:pt>
                <c:pt idx="8914">
                  <c:v>0.23636861909783136</c:v>
                </c:pt>
                <c:pt idx="8915">
                  <c:v>0.27439141949810075</c:v>
                </c:pt>
                <c:pt idx="8916">
                  <c:v>0.32279935762797396</c:v>
                </c:pt>
                <c:pt idx="8917">
                  <c:v>0.21808841034967141</c:v>
                </c:pt>
                <c:pt idx="8918">
                  <c:v>0.20884211181228451</c:v>
                </c:pt>
                <c:pt idx="8919">
                  <c:v>0.21560539261968037</c:v>
                </c:pt>
                <c:pt idx="8920">
                  <c:v>0.24968898996239375</c:v>
                </c:pt>
                <c:pt idx="8921">
                  <c:v>0.28146227817028535</c:v>
                </c:pt>
                <c:pt idx="8922">
                  <c:v>0.33233251491895821</c:v>
                </c:pt>
                <c:pt idx="8923">
                  <c:v>0.24002633986312016</c:v>
                </c:pt>
                <c:pt idx="8924">
                  <c:v>0.24797074862249469</c:v>
                </c:pt>
                <c:pt idx="8925">
                  <c:v>0.26561364037688806</c:v>
                </c:pt>
                <c:pt idx="8926">
                  <c:v>0.29610229896785789</c:v>
                </c:pt>
                <c:pt idx="8927">
                  <c:v>0.33754354517708607</c:v>
                </c:pt>
                <c:pt idx="8928">
                  <c:v>0.28049022055629269</c:v>
                </c:pt>
                <c:pt idx="8929">
                  <c:v>0.29164679843813968</c:v>
                </c:pt>
                <c:pt idx="8930">
                  <c:v>0.32845745461079279</c:v>
                </c:pt>
                <c:pt idx="8931">
                  <c:v>0.3518798985853655</c:v>
                </c:pt>
                <c:pt idx="8932">
                  <c:v>0.32755380994781191</c:v>
                </c:pt>
                <c:pt idx="8933">
                  <c:v>0.35282306246467598</c:v>
                </c:pt>
                <c:pt idx="8934">
                  <c:v>0.38207024089808694</c:v>
                </c:pt>
                <c:pt idx="8935">
                  <c:v>0.38785313838985136</c:v>
                </c:pt>
                <c:pt idx="8936">
                  <c:v>0.4186570188597325</c:v>
                </c:pt>
                <c:pt idx="8937">
                  <c:v>0.44449099338666587</c:v>
                </c:pt>
                <c:pt idx="8938">
                  <c:v>0.21918214198662911</c:v>
                </c:pt>
                <c:pt idx="8939">
                  <c:v>0.18597539624517578</c:v>
                </c:pt>
                <c:pt idx="8940">
                  <c:v>0.17970072858045505</c:v>
                </c:pt>
                <c:pt idx="8941">
                  <c:v>0.17323263193193039</c:v>
                </c:pt>
                <c:pt idx="8942">
                  <c:v>0.19989800349851583</c:v>
                </c:pt>
                <c:pt idx="8943">
                  <c:v>0.23606521313046702</c:v>
                </c:pt>
                <c:pt idx="8944">
                  <c:v>0.28884568526263843</c:v>
                </c:pt>
                <c:pt idx="8945">
                  <c:v>0.34519159091195584</c:v>
                </c:pt>
                <c:pt idx="8946">
                  <c:v>0.21264768530914191</c:v>
                </c:pt>
                <c:pt idx="8947">
                  <c:v>0.19933769517679956</c:v>
                </c:pt>
                <c:pt idx="8948">
                  <c:v>0.1815093036032982</c:v>
                </c:pt>
                <c:pt idx="8949">
                  <c:v>0.19485430259839021</c:v>
                </c:pt>
                <c:pt idx="8950">
                  <c:v>0.2344182952526741</c:v>
                </c:pt>
                <c:pt idx="8951">
                  <c:v>0.27821445637393394</c:v>
                </c:pt>
                <c:pt idx="8952">
                  <c:v>0.32258382101096528</c:v>
                </c:pt>
                <c:pt idx="8953">
                  <c:v>0.22228739011052756</c:v>
                </c:pt>
                <c:pt idx="8954">
                  <c:v>0.20560426997113934</c:v>
                </c:pt>
                <c:pt idx="8955">
                  <c:v>0.21646111202921769</c:v>
                </c:pt>
                <c:pt idx="8956">
                  <c:v>0.24089184162791311</c:v>
                </c:pt>
                <c:pt idx="8957">
                  <c:v>0.27901598461953636</c:v>
                </c:pt>
                <c:pt idx="8958">
                  <c:v>0.31480633176334938</c:v>
                </c:pt>
                <c:pt idx="8959">
                  <c:v>0.23886530878888301</c:v>
                </c:pt>
                <c:pt idx="8960">
                  <c:v>0.23484288167907774</c:v>
                </c:pt>
                <c:pt idx="8961">
                  <c:v>0.25948985329808893</c:v>
                </c:pt>
                <c:pt idx="8962">
                  <c:v>0.29815315776505402</c:v>
                </c:pt>
                <c:pt idx="8963">
                  <c:v>0.3303740381379292</c:v>
                </c:pt>
                <c:pt idx="8964">
                  <c:v>0.27460727471484292</c:v>
                </c:pt>
                <c:pt idx="8965">
                  <c:v>0.28589089374744825</c:v>
                </c:pt>
                <c:pt idx="8966">
                  <c:v>0.30776205033859716</c:v>
                </c:pt>
                <c:pt idx="8967">
                  <c:v>0.34685615949045845</c:v>
                </c:pt>
                <c:pt idx="8968">
                  <c:v>0.3291332720805511</c:v>
                </c:pt>
                <c:pt idx="8969">
                  <c:v>0.33584932879825757</c:v>
                </c:pt>
                <c:pt idx="8970">
                  <c:v>0.36241830469107672</c:v>
                </c:pt>
                <c:pt idx="8971">
                  <c:v>0.37585712146485672</c:v>
                </c:pt>
                <c:pt idx="8972">
                  <c:v>0.39427816901072177</c:v>
                </c:pt>
                <c:pt idx="8973">
                  <c:v>0.42801913315784734</c:v>
                </c:pt>
                <c:pt idx="8974">
                  <c:v>0.25520665234053741</c:v>
                </c:pt>
                <c:pt idx="8975">
                  <c:v>0.24371059519442939</c:v>
                </c:pt>
                <c:pt idx="8976">
                  <c:v>0.24767362808122462</c:v>
                </c:pt>
                <c:pt idx="8977">
                  <c:v>0.26459678140440435</c:v>
                </c:pt>
                <c:pt idx="8978">
                  <c:v>0.29372181583071777</c:v>
                </c:pt>
                <c:pt idx="8979">
                  <c:v>0.32672375691657662</c:v>
                </c:pt>
                <c:pt idx="8980">
                  <c:v>0.26948032786050291</c:v>
                </c:pt>
                <c:pt idx="8981">
                  <c:v>0.26104435678537463</c:v>
                </c:pt>
                <c:pt idx="8982">
                  <c:v>0.2740242009079279</c:v>
                </c:pt>
                <c:pt idx="8983">
                  <c:v>0.30146415240584101</c:v>
                </c:pt>
                <c:pt idx="8984">
                  <c:v>0.33396087665192464</c:v>
                </c:pt>
                <c:pt idx="8985">
                  <c:v>0.29150013445598111</c:v>
                </c:pt>
                <c:pt idx="8986">
                  <c:v>0.29254025302920628</c:v>
                </c:pt>
                <c:pt idx="8987">
                  <c:v>0.31261136025037395</c:v>
                </c:pt>
                <c:pt idx="8988">
                  <c:v>0.34170302114744722</c:v>
                </c:pt>
                <c:pt idx="8989">
                  <c:v>0.32962211487685478</c:v>
                </c:pt>
                <c:pt idx="8990">
                  <c:v>0.34232568776503847</c:v>
                </c:pt>
                <c:pt idx="8991">
                  <c:v>0.36310343484455343</c:v>
                </c:pt>
                <c:pt idx="8992">
                  <c:v>0.37021537356977596</c:v>
                </c:pt>
                <c:pt idx="8993">
                  <c:v>0.38382134752068442</c:v>
                </c:pt>
                <c:pt idx="8994">
                  <c:v>0.41158785725344194</c:v>
                </c:pt>
                <c:pt idx="8995">
                  <c:v>0.33750919242330513</c:v>
                </c:pt>
                <c:pt idx="8996">
                  <c:v>0.33696808657646304</c:v>
                </c:pt>
                <c:pt idx="8997">
                  <c:v>0.35069919964241514</c:v>
                </c:pt>
                <c:pt idx="8998">
                  <c:v>0.36955706915636144</c:v>
                </c:pt>
                <c:pt idx="8999">
                  <c:v>0.35506994600815478</c:v>
                </c:pt>
                <c:pt idx="9000">
                  <c:v>0.36516855156904393</c:v>
                </c:pt>
                <c:pt idx="9001">
                  <c:v>0.38764976755175029</c:v>
                </c:pt>
                <c:pt idx="9002">
                  <c:v>0.39207380788383217</c:v>
                </c:pt>
                <c:pt idx="9003">
                  <c:v>0.40901637970727345</c:v>
                </c:pt>
                <c:pt idx="9004">
                  <c:v>0.42799581533908926</c:v>
                </c:pt>
                <c:pt idx="9005">
                  <c:v>0.42872799960261787</c:v>
                </c:pt>
                <c:pt idx="9006">
                  <c:v>0.43428136042570564</c:v>
                </c:pt>
                <c:pt idx="9007">
                  <c:v>0.46961166172528879</c:v>
                </c:pt>
                <c:pt idx="9008">
                  <c:v>0.30175130635421255</c:v>
                </c:pt>
                <c:pt idx="9009">
                  <c:v>0.23835171617226614</c:v>
                </c:pt>
                <c:pt idx="9010">
                  <c:v>0.20065963432996758</c:v>
                </c:pt>
                <c:pt idx="9011">
                  <c:v>0.17322567906720021</c:v>
                </c:pt>
                <c:pt idx="9012">
                  <c:v>0.16472163930069206</c:v>
                </c:pt>
                <c:pt idx="9013">
                  <c:v>0.18981736585922171</c:v>
                </c:pt>
                <c:pt idx="9014">
                  <c:v>0.22072412840480826</c:v>
                </c:pt>
                <c:pt idx="9015">
                  <c:v>0.26461130096752949</c:v>
                </c:pt>
                <c:pt idx="9016">
                  <c:v>0.31234960808944212</c:v>
                </c:pt>
                <c:pt idx="9017">
                  <c:v>0.36737308621373543</c:v>
                </c:pt>
                <c:pt idx="9018">
                  <c:v>0.24889970682896134</c:v>
                </c:pt>
                <c:pt idx="9019">
                  <c:v>0.19274042378153977</c:v>
                </c:pt>
                <c:pt idx="9020">
                  <c:v>0.1688728062251168</c:v>
                </c:pt>
                <c:pt idx="9021">
                  <c:v>0.14288717174200682</c:v>
                </c:pt>
                <c:pt idx="9022">
                  <c:v>0.15978867791575446</c:v>
                </c:pt>
                <c:pt idx="9023">
                  <c:v>0.20361289642318114</c:v>
                </c:pt>
                <c:pt idx="9024">
                  <c:v>0.24418831480460934</c:v>
                </c:pt>
                <c:pt idx="9025">
                  <c:v>0.28837079197106474</c:v>
                </c:pt>
                <c:pt idx="9026">
                  <c:v>0.3359291146786727</c:v>
                </c:pt>
                <c:pt idx="9027">
                  <c:v>0.21125016978222266</c:v>
                </c:pt>
                <c:pt idx="9028">
                  <c:v>0.1738417107109278</c:v>
                </c:pt>
                <c:pt idx="9029">
                  <c:v>0.14430704853217424</c:v>
                </c:pt>
                <c:pt idx="9030">
                  <c:v>0.15127498996686306</c:v>
                </c:pt>
                <c:pt idx="9031">
                  <c:v>0.18554962961277655</c:v>
                </c:pt>
                <c:pt idx="9032">
                  <c:v>0.22613469701071631</c:v>
                </c:pt>
                <c:pt idx="9033">
                  <c:v>0.26512830372139806</c:v>
                </c:pt>
                <c:pt idx="9034">
                  <c:v>0.31113766849936542</c:v>
                </c:pt>
                <c:pt idx="9035">
                  <c:v>0.19081170615399268</c:v>
                </c:pt>
                <c:pt idx="9036">
                  <c:v>0.16180468637094547</c:v>
                </c:pt>
                <c:pt idx="9037">
                  <c:v>0.15998097647971754</c:v>
                </c:pt>
                <c:pt idx="9038">
                  <c:v>0.17373336211172496</c:v>
                </c:pt>
                <c:pt idx="9039">
                  <c:v>0.21385885031884078</c:v>
                </c:pt>
                <c:pt idx="9040">
                  <c:v>0.25070809319206466</c:v>
                </c:pt>
                <c:pt idx="9041">
                  <c:v>0.30628845029263374</c:v>
                </c:pt>
                <c:pt idx="9042">
                  <c:v>0.18626375597849432</c:v>
                </c:pt>
                <c:pt idx="9043">
                  <c:v>0.1790916873716899</c:v>
                </c:pt>
                <c:pt idx="9044">
                  <c:v>0.18856354028359856</c:v>
                </c:pt>
                <c:pt idx="9045">
                  <c:v>0.20859651140795465</c:v>
                </c:pt>
                <c:pt idx="9046">
                  <c:v>0.24914331531911715</c:v>
                </c:pt>
                <c:pt idx="9047">
                  <c:v>0.29198038116793112</c:v>
                </c:pt>
                <c:pt idx="9048">
                  <c:v>0.20017773986208987</c:v>
                </c:pt>
                <c:pt idx="9049">
                  <c:v>0.21112218487260836</c:v>
                </c:pt>
                <c:pt idx="9050">
                  <c:v>0.22361742556699848</c:v>
                </c:pt>
                <c:pt idx="9051">
                  <c:v>0.25749013381027375</c:v>
                </c:pt>
                <c:pt idx="9052">
                  <c:v>0.30150677763184719</c:v>
                </c:pt>
                <c:pt idx="9053">
                  <c:v>0.23858372353347868</c:v>
                </c:pt>
                <c:pt idx="9054">
                  <c:v>0.26048109199386538</c:v>
                </c:pt>
                <c:pt idx="9055">
                  <c:v>0.28227260427833922</c:v>
                </c:pt>
                <c:pt idx="9056">
                  <c:v>0.30963413813356944</c:v>
                </c:pt>
                <c:pt idx="9057">
                  <c:v>0.29277909493140442</c:v>
                </c:pt>
                <c:pt idx="9058">
                  <c:v>0.31369138654702322</c:v>
                </c:pt>
                <c:pt idx="9059">
                  <c:v>0.33568336385812403</c:v>
                </c:pt>
                <c:pt idx="9060">
                  <c:v>0.34286638159784699</c:v>
                </c:pt>
                <c:pt idx="9061">
                  <c:v>0.36624630310642869</c:v>
                </c:pt>
                <c:pt idx="9062">
                  <c:v>0.39716147711724892</c:v>
                </c:pt>
                <c:pt idx="9063">
                  <c:v>0.21131117790749121</c:v>
                </c:pt>
                <c:pt idx="9064">
                  <c:v>0.17230833032279946</c:v>
                </c:pt>
                <c:pt idx="9065">
                  <c:v>0.14230826418567544</c:v>
                </c:pt>
                <c:pt idx="9066">
                  <c:v>0.13803214470004788</c:v>
                </c:pt>
                <c:pt idx="9067">
                  <c:v>0.16704886247995443</c:v>
                </c:pt>
                <c:pt idx="9068">
                  <c:v>0.20449525351080133</c:v>
                </c:pt>
                <c:pt idx="9069">
                  <c:v>0.2530326000188925</c:v>
                </c:pt>
                <c:pt idx="9070">
                  <c:v>0.30134288893844818</c:v>
                </c:pt>
                <c:pt idx="9071">
                  <c:v>0.18012408344633357</c:v>
                </c:pt>
                <c:pt idx="9072">
                  <c:v>0.14488816107238245</c:v>
                </c:pt>
                <c:pt idx="9073">
                  <c:v>0.13462372915281984</c:v>
                </c:pt>
                <c:pt idx="9074">
                  <c:v>0.15907520653571261</c:v>
                </c:pt>
                <c:pt idx="9075">
                  <c:v>0.18994379244699156</c:v>
                </c:pt>
                <c:pt idx="9076">
                  <c:v>0.23296289826633299</c:v>
                </c:pt>
                <c:pt idx="9077">
                  <c:v>0.27715849670896686</c:v>
                </c:pt>
                <c:pt idx="9078">
                  <c:v>0.16467718547805843</c:v>
                </c:pt>
                <c:pt idx="9079">
                  <c:v>0.15762622282855121</c:v>
                </c:pt>
                <c:pt idx="9080">
                  <c:v>0.1566878236306537</c:v>
                </c:pt>
                <c:pt idx="9081">
                  <c:v>0.18641593741741058</c:v>
                </c:pt>
                <c:pt idx="9082">
                  <c:v>0.22076376175379009</c:v>
                </c:pt>
                <c:pt idx="9083">
                  <c:v>0.27346106478841525</c:v>
                </c:pt>
                <c:pt idx="9084">
                  <c:v>0.18141830350967902</c:v>
                </c:pt>
                <c:pt idx="9085">
                  <c:v>0.17727499652215517</c:v>
                </c:pt>
                <c:pt idx="9086">
                  <c:v>0.1912970019154776</c:v>
                </c:pt>
                <c:pt idx="9087">
                  <c:v>0.22951562533466108</c:v>
                </c:pt>
                <c:pt idx="9088">
                  <c:v>0.27506792661719537</c:v>
                </c:pt>
                <c:pt idx="9089">
                  <c:v>0.21344050998952291</c:v>
                </c:pt>
                <c:pt idx="9090">
                  <c:v>0.21956084447571378</c:v>
                </c:pt>
                <c:pt idx="9091">
                  <c:v>0.23731887335161028</c:v>
                </c:pt>
                <c:pt idx="9092">
                  <c:v>0.27630767247712962</c:v>
                </c:pt>
                <c:pt idx="9093">
                  <c:v>0.26183496463868838</c:v>
                </c:pt>
                <c:pt idx="9094">
                  <c:v>0.2731212047392737</c:v>
                </c:pt>
                <c:pt idx="9095">
                  <c:v>0.29868646509190855</c:v>
                </c:pt>
                <c:pt idx="9096">
                  <c:v>0.31222079540762193</c:v>
                </c:pt>
                <c:pt idx="9097">
                  <c:v>0.32197980152207117</c:v>
                </c:pt>
                <c:pt idx="9098">
                  <c:v>0.36758468207766981</c:v>
                </c:pt>
                <c:pt idx="9099">
                  <c:v>0.19336243719980528</c:v>
                </c:pt>
                <c:pt idx="9100">
                  <c:v>0.18137438026834429</c:v>
                </c:pt>
                <c:pt idx="9101">
                  <c:v>0.17572946441174064</c:v>
                </c:pt>
                <c:pt idx="9102">
                  <c:v>0.2015791485120455</c:v>
                </c:pt>
                <c:pt idx="9103">
                  <c:v>0.23351357887842417</c:v>
                </c:pt>
                <c:pt idx="9104">
                  <c:v>0.26860426927791625</c:v>
                </c:pt>
                <c:pt idx="9105">
                  <c:v>0.19685557691970201</c:v>
                </c:pt>
                <c:pt idx="9106">
                  <c:v>0.19608055023998094</c:v>
                </c:pt>
                <c:pt idx="9107">
                  <c:v>0.20733964255963455</c:v>
                </c:pt>
                <c:pt idx="9108">
                  <c:v>0.23142304129315105</c:v>
                </c:pt>
                <c:pt idx="9109">
                  <c:v>0.2686428569680861</c:v>
                </c:pt>
                <c:pt idx="9110">
                  <c:v>0.2227942580240172</c:v>
                </c:pt>
                <c:pt idx="9111">
                  <c:v>0.22489097454901685</c:v>
                </c:pt>
                <c:pt idx="9112">
                  <c:v>0.23253240421972876</c:v>
                </c:pt>
                <c:pt idx="9113">
                  <c:v>0.27200802010134773</c:v>
                </c:pt>
                <c:pt idx="9114">
                  <c:v>0.25572097792515081</c:v>
                </c:pt>
                <c:pt idx="9115">
                  <c:v>0.26298608759562514</c:v>
                </c:pt>
                <c:pt idx="9116">
                  <c:v>0.27491894956632601</c:v>
                </c:pt>
                <c:pt idx="9117">
                  <c:v>0.30090296369322989</c:v>
                </c:pt>
                <c:pt idx="9118">
                  <c:v>0.31030648385041149</c:v>
                </c:pt>
                <c:pt idx="9119">
                  <c:v>0.33946893841123638</c:v>
                </c:pt>
                <c:pt idx="9120">
                  <c:v>0.26428810897554955</c:v>
                </c:pt>
                <c:pt idx="9121">
                  <c:v>0.25836063224241812</c:v>
                </c:pt>
                <c:pt idx="9122">
                  <c:v>0.27314425902364414</c:v>
                </c:pt>
                <c:pt idx="9123">
                  <c:v>0.29262121181608469</c:v>
                </c:pt>
                <c:pt idx="9124">
                  <c:v>0.28706227765275871</c:v>
                </c:pt>
                <c:pt idx="9125">
                  <c:v>0.29511545343008549</c:v>
                </c:pt>
                <c:pt idx="9126">
                  <c:v>0.31280896426901972</c:v>
                </c:pt>
                <c:pt idx="9127">
                  <c:v>0.31790031736126068</c:v>
                </c:pt>
                <c:pt idx="9128">
                  <c:v>0.32983087522782872</c:v>
                </c:pt>
                <c:pt idx="9129">
                  <c:v>0.3482612794603237</c:v>
                </c:pt>
                <c:pt idx="9130">
                  <c:v>0.3494500143112953</c:v>
                </c:pt>
                <c:pt idx="9131">
                  <c:v>0.37308255037031213</c:v>
                </c:pt>
                <c:pt idx="9132">
                  <c:v>0.385183992940203</c:v>
                </c:pt>
                <c:pt idx="9133">
                  <c:v>0.28744459920159349</c:v>
                </c:pt>
                <c:pt idx="9134">
                  <c:v>0.24482075125712832</c:v>
                </c:pt>
                <c:pt idx="9135">
                  <c:v>0.21648226246074787</c:v>
                </c:pt>
                <c:pt idx="9136">
                  <c:v>0.2155622829278836</c:v>
                </c:pt>
                <c:pt idx="9137">
                  <c:v>0.21862407246613147</c:v>
                </c:pt>
                <c:pt idx="9138">
                  <c:v>0.25340513381692364</c:v>
                </c:pt>
                <c:pt idx="9139">
                  <c:v>0.2827693156622928</c:v>
                </c:pt>
                <c:pt idx="9140">
                  <c:v>0.32561015434650775</c:v>
                </c:pt>
                <c:pt idx="9141">
                  <c:v>0.24674625951872953</c:v>
                </c:pt>
                <c:pt idx="9142">
                  <c:v>0.2086542508161604</c:v>
                </c:pt>
                <c:pt idx="9143">
                  <c:v>0.19575632618577643</c:v>
                </c:pt>
                <c:pt idx="9144">
                  <c:v>0.19967764213926964</c:v>
                </c:pt>
                <c:pt idx="9145">
                  <c:v>0.23319354335390585</c:v>
                </c:pt>
                <c:pt idx="9146">
                  <c:v>0.26482496871082351</c:v>
                </c:pt>
                <c:pt idx="9147">
                  <c:v>0.29824210858468891</c:v>
                </c:pt>
                <c:pt idx="9148">
                  <c:v>0.22044644035491689</c:v>
                </c:pt>
                <c:pt idx="9149">
                  <c:v>0.19345756610361242</c:v>
                </c:pt>
                <c:pt idx="9150">
                  <c:v>0.19417723229273687</c:v>
                </c:pt>
                <c:pt idx="9151">
                  <c:v>0.21378173124842004</c:v>
                </c:pt>
                <c:pt idx="9152">
                  <c:v>0.24665633320506464</c:v>
                </c:pt>
                <c:pt idx="9153">
                  <c:v>0.28440235987076568</c:v>
                </c:pt>
                <c:pt idx="9154">
                  <c:v>0.21117737109320478</c:v>
                </c:pt>
                <c:pt idx="9155">
                  <c:v>0.20414222083325084</c:v>
                </c:pt>
                <c:pt idx="9156">
                  <c:v>0.214402394637629</c:v>
                </c:pt>
                <c:pt idx="9157">
                  <c:v>0.23855941567086036</c:v>
                </c:pt>
                <c:pt idx="9158">
                  <c:v>0.27272416323724213</c:v>
                </c:pt>
                <c:pt idx="9159">
                  <c:v>0.21987246293503038</c:v>
                </c:pt>
                <c:pt idx="9160">
                  <c:v>0.22795564259423573</c:v>
                </c:pt>
                <c:pt idx="9161">
                  <c:v>0.24365463122147846</c:v>
                </c:pt>
                <c:pt idx="9162">
                  <c:v>0.27289143984446751</c:v>
                </c:pt>
                <c:pt idx="9163">
                  <c:v>0.2508228699542876</c:v>
                </c:pt>
                <c:pt idx="9164">
                  <c:v>0.2550778382117298</c:v>
                </c:pt>
                <c:pt idx="9165">
                  <c:v>0.28263094467975103</c:v>
                </c:pt>
                <c:pt idx="9166">
                  <c:v>0.28446143957737613</c:v>
                </c:pt>
                <c:pt idx="9167">
                  <c:v>0.30007074374513953</c:v>
                </c:pt>
                <c:pt idx="9168">
                  <c:v>0.33010990094112191</c:v>
                </c:pt>
                <c:pt idx="9169">
                  <c:v>0.2271045035121273</c:v>
                </c:pt>
                <c:pt idx="9170">
                  <c:v>0.19686919180437101</c:v>
                </c:pt>
                <c:pt idx="9171">
                  <c:v>0.189861791465749</c:v>
                </c:pt>
                <c:pt idx="9172">
                  <c:v>0.20032334364148907</c:v>
                </c:pt>
                <c:pt idx="9173">
                  <c:v>0.23057513871981472</c:v>
                </c:pt>
                <c:pt idx="9174">
                  <c:v>0.26575486701747009</c:v>
                </c:pt>
                <c:pt idx="9175">
                  <c:v>0.21080603507009998</c:v>
                </c:pt>
                <c:pt idx="9176">
                  <c:v>0.19092211669015313</c:v>
                </c:pt>
                <c:pt idx="9177">
                  <c:v>0.19230644122941953</c:v>
                </c:pt>
                <c:pt idx="9178">
                  <c:v>0.2156932013830426</c:v>
                </c:pt>
                <c:pt idx="9179">
                  <c:v>0.25597368045561675</c:v>
                </c:pt>
                <c:pt idx="9180">
                  <c:v>0.20226792759430179</c:v>
                </c:pt>
                <c:pt idx="9181">
                  <c:v>0.19890260946427363</c:v>
                </c:pt>
                <c:pt idx="9182">
                  <c:v>0.22065273609091784</c:v>
                </c:pt>
                <c:pt idx="9183">
                  <c:v>0.25029896916158245</c:v>
                </c:pt>
                <c:pt idx="9184">
                  <c:v>0.22396234984029295</c:v>
                </c:pt>
                <c:pt idx="9185">
                  <c:v>0.22954446122260164</c:v>
                </c:pt>
                <c:pt idx="9186">
                  <c:v>0.24520962674379465</c:v>
                </c:pt>
                <c:pt idx="9187">
                  <c:v>0.24742741172154981</c:v>
                </c:pt>
                <c:pt idx="9188">
                  <c:v>0.25854823412071815</c:v>
                </c:pt>
                <c:pt idx="9189">
                  <c:v>0.29779641382994226</c:v>
                </c:pt>
                <c:pt idx="9190">
                  <c:v>0.23469031504466109</c:v>
                </c:pt>
                <c:pt idx="9191">
                  <c:v>0.22486164558951494</c:v>
                </c:pt>
                <c:pt idx="9192">
                  <c:v>0.22976355872105492</c:v>
                </c:pt>
                <c:pt idx="9193">
                  <c:v>0.25628944633686324</c:v>
                </c:pt>
                <c:pt idx="9194">
                  <c:v>0.24143845757117965</c:v>
                </c:pt>
                <c:pt idx="9195">
                  <c:v>0.2456022511111593</c:v>
                </c:pt>
                <c:pt idx="9196">
                  <c:v>0.25803149681329307</c:v>
                </c:pt>
                <c:pt idx="9197">
                  <c:v>0.26851757786257924</c:v>
                </c:pt>
                <c:pt idx="9198">
                  <c:v>0.27795347862130093</c:v>
                </c:pt>
                <c:pt idx="9199">
                  <c:v>0.30805067362432448</c:v>
                </c:pt>
                <c:pt idx="9200">
                  <c:v>0.29446327737826339</c:v>
                </c:pt>
                <c:pt idx="9201">
                  <c:v>0.31230178941564146</c:v>
                </c:pt>
                <c:pt idx="9202">
                  <c:v>0.32608059207013795</c:v>
                </c:pt>
                <c:pt idx="9203">
                  <c:v>0.30681611513292539</c:v>
                </c:pt>
                <c:pt idx="9204">
                  <c:v>0.28162491513190746</c:v>
                </c:pt>
                <c:pt idx="9205">
                  <c:v>0.27045185387473447</c:v>
                </c:pt>
                <c:pt idx="9206">
                  <c:v>0.27937716572444282</c:v>
                </c:pt>
                <c:pt idx="9207">
                  <c:v>0.29246203220206812</c:v>
                </c:pt>
                <c:pt idx="9208">
                  <c:v>0.32263583083296865</c:v>
                </c:pt>
                <c:pt idx="9209">
                  <c:v>0.27230120200770047</c:v>
                </c:pt>
                <c:pt idx="9210">
                  <c:v>0.26056589784400686</c:v>
                </c:pt>
                <c:pt idx="9211">
                  <c:v>0.26647617084579878</c:v>
                </c:pt>
                <c:pt idx="9212">
                  <c:v>0.28242012309934861</c:v>
                </c:pt>
                <c:pt idx="9213">
                  <c:v>0.30758215322793792</c:v>
                </c:pt>
                <c:pt idx="9214">
                  <c:v>0.26322702839283219</c:v>
                </c:pt>
                <c:pt idx="9215">
                  <c:v>0.26438088816769589</c:v>
                </c:pt>
                <c:pt idx="9216">
                  <c:v>0.27582611555784942</c:v>
                </c:pt>
                <c:pt idx="9217">
                  <c:v>0.30453300555327933</c:v>
                </c:pt>
                <c:pt idx="9218">
                  <c:v>0.27413477843435619</c:v>
                </c:pt>
                <c:pt idx="9219">
                  <c:v>0.27840350319794638</c:v>
                </c:pt>
                <c:pt idx="9220">
                  <c:v>0.28619609489154785</c:v>
                </c:pt>
                <c:pt idx="9221">
                  <c:v>0.294835194018368</c:v>
                </c:pt>
                <c:pt idx="9222">
                  <c:v>0.29784240724478384</c:v>
                </c:pt>
                <c:pt idx="9223">
                  <c:v>0.31684101823011313</c:v>
                </c:pt>
                <c:pt idx="9224">
                  <c:v>0.27105318090680575</c:v>
                </c:pt>
                <c:pt idx="9225">
                  <c:v>0.26177559781232418</c:v>
                </c:pt>
                <c:pt idx="9226">
                  <c:v>0.26310273185512267</c:v>
                </c:pt>
                <c:pt idx="9227">
                  <c:v>0.29008899030874113</c:v>
                </c:pt>
                <c:pt idx="9228">
                  <c:v>0.26106886013220754</c:v>
                </c:pt>
                <c:pt idx="9229">
                  <c:v>0.26991585266944806</c:v>
                </c:pt>
                <c:pt idx="9230">
                  <c:v>0.27972558055598151</c:v>
                </c:pt>
                <c:pt idx="9231">
                  <c:v>0.27005194887755701</c:v>
                </c:pt>
                <c:pt idx="9232">
                  <c:v>0.28115317038276588</c:v>
                </c:pt>
                <c:pt idx="9233">
                  <c:v>0.29100275701155631</c:v>
                </c:pt>
                <c:pt idx="9234">
                  <c:v>0.29526645248208094</c:v>
                </c:pt>
                <c:pt idx="9235">
                  <c:v>0.2895850041728143</c:v>
                </c:pt>
                <c:pt idx="9236">
                  <c:v>0.30622814570610046</c:v>
                </c:pt>
                <c:pt idx="9237">
                  <c:v>0.34693011447523991</c:v>
                </c:pt>
                <c:pt idx="9238">
                  <c:v>0.34389603975294181</c:v>
                </c:pt>
                <c:pt idx="9239">
                  <c:v>0.35669531187852499</c:v>
                </c:pt>
                <c:pt idx="9240">
                  <c:v>0.36726429859158616</c:v>
                </c:pt>
                <c:pt idx="9241">
                  <c:v>0.34428762311714278</c:v>
                </c:pt>
                <c:pt idx="9242">
                  <c:v>0.35234119954444765</c:v>
                </c:pt>
                <c:pt idx="9243">
                  <c:v>0.36574151406196309</c:v>
                </c:pt>
                <c:pt idx="9244">
                  <c:v>0.35469388905498178</c:v>
                </c:pt>
                <c:pt idx="9245">
                  <c:v>0.36603087161534198</c:v>
                </c:pt>
                <c:pt idx="9246">
                  <c:v>0.36380054813535123</c:v>
                </c:pt>
                <c:pt idx="9247">
                  <c:v>0.34306566933590288</c:v>
                </c:pt>
                <c:pt idx="9248">
                  <c:v>0.34795439664037975</c:v>
                </c:pt>
                <c:pt idx="9249">
                  <c:v>0.35366460978647796</c:v>
                </c:pt>
                <c:pt idx="9250">
                  <c:v>0.43643575290369796</c:v>
                </c:pt>
                <c:pt idx="9251">
                  <c:v>0.44669289623611919</c:v>
                </c:pt>
                <c:pt idx="9252">
                  <c:v>0.44993576010588621</c:v>
                </c:pt>
                <c:pt idx="9253">
                  <c:v>0.29016346726418396</c:v>
                </c:pt>
                <c:pt idx="9254">
                  <c:v>0.23726202019492693</c:v>
                </c:pt>
                <c:pt idx="9255">
                  <c:v>0.19647998720676485</c:v>
                </c:pt>
                <c:pt idx="9256">
                  <c:v>0.16734548618222078</c:v>
                </c:pt>
                <c:pt idx="9257">
                  <c:v>0.15426187427062343</c:v>
                </c:pt>
                <c:pt idx="9258">
                  <c:v>0.17520840686858108</c:v>
                </c:pt>
                <c:pt idx="9259">
                  <c:v>0.20483473982243217</c:v>
                </c:pt>
                <c:pt idx="9260">
                  <c:v>0.24973322360093642</c:v>
                </c:pt>
                <c:pt idx="9261">
                  <c:v>0.29392429855495217</c:v>
                </c:pt>
                <c:pt idx="9262">
                  <c:v>0.34691487197609061</c:v>
                </c:pt>
                <c:pt idx="9263">
                  <c:v>0.40395107890477933</c:v>
                </c:pt>
                <c:pt idx="9264">
                  <c:v>0.24515034242508582</c:v>
                </c:pt>
                <c:pt idx="9265">
                  <c:v>0.19356287213244228</c:v>
                </c:pt>
                <c:pt idx="9266">
                  <c:v>0.15241179933297122</c:v>
                </c:pt>
                <c:pt idx="9267">
                  <c:v>0.13938972123545224</c:v>
                </c:pt>
                <c:pt idx="9268">
                  <c:v>0.1506630736785759</c:v>
                </c:pt>
                <c:pt idx="9269">
                  <c:v>0.18032597645695692</c:v>
                </c:pt>
                <c:pt idx="9270">
                  <c:v>0.22217796740007367</c:v>
                </c:pt>
                <c:pt idx="9271">
                  <c:v>0.26909315409600532</c:v>
                </c:pt>
                <c:pt idx="9272">
                  <c:v>0.32336497733667069</c:v>
                </c:pt>
                <c:pt idx="9273">
                  <c:v>0.3776862832283967</c:v>
                </c:pt>
                <c:pt idx="9274">
                  <c:v>0.21168744541512607</c:v>
                </c:pt>
                <c:pt idx="9275">
                  <c:v>0.16672464135230225</c:v>
                </c:pt>
                <c:pt idx="9276">
                  <c:v>0.14167946288360822</c:v>
                </c:pt>
                <c:pt idx="9277">
                  <c:v>0.14099419835096816</c:v>
                </c:pt>
                <c:pt idx="9278">
                  <c:v>0.16403203932591959</c:v>
                </c:pt>
                <c:pt idx="9279">
                  <c:v>0.20082870385594598</c:v>
                </c:pt>
                <c:pt idx="9280">
                  <c:v>0.25263688774064863</c:v>
                </c:pt>
                <c:pt idx="9281">
                  <c:v>0.30460611619120392</c:v>
                </c:pt>
                <c:pt idx="9282">
                  <c:v>0.35555429658855964</c:v>
                </c:pt>
                <c:pt idx="9283">
                  <c:v>0.18984918586464294</c:v>
                </c:pt>
                <c:pt idx="9284">
                  <c:v>0.17289915343060391</c:v>
                </c:pt>
                <c:pt idx="9285">
                  <c:v>0.1524632414140803</c:v>
                </c:pt>
                <c:pt idx="9286">
                  <c:v>0.16643104893731353</c:v>
                </c:pt>
                <c:pt idx="9287">
                  <c:v>0.1920423286314592</c:v>
                </c:pt>
                <c:pt idx="9288">
                  <c:v>0.23406529876756776</c:v>
                </c:pt>
                <c:pt idx="9289">
                  <c:v>0.28595212677126369</c:v>
                </c:pt>
                <c:pt idx="9290">
                  <c:v>0.34172349053397388</c:v>
                </c:pt>
                <c:pt idx="9291">
                  <c:v>0.19900802912421378</c:v>
                </c:pt>
                <c:pt idx="9292">
                  <c:v>0.17340914556289766</c:v>
                </c:pt>
                <c:pt idx="9293">
                  <c:v>0.1777949818870006</c:v>
                </c:pt>
                <c:pt idx="9294">
                  <c:v>0.20119155074981698</c:v>
                </c:pt>
                <c:pt idx="9295">
                  <c:v>0.24057089944702614</c:v>
                </c:pt>
                <c:pt idx="9296">
                  <c:v>0.28493722872126082</c:v>
                </c:pt>
                <c:pt idx="9297">
                  <c:v>0.3321065849807423</c:v>
                </c:pt>
                <c:pt idx="9298">
                  <c:v>0.20737644227597807</c:v>
                </c:pt>
                <c:pt idx="9299">
                  <c:v>0.20848560943003491</c:v>
                </c:pt>
                <c:pt idx="9300">
                  <c:v>0.22334640606855949</c:v>
                </c:pt>
                <c:pt idx="9301">
                  <c:v>0.2467894230505121</c:v>
                </c:pt>
                <c:pt idx="9302">
                  <c:v>0.29704435039615662</c:v>
                </c:pt>
                <c:pt idx="9303">
                  <c:v>0.34844340856013223</c:v>
                </c:pt>
                <c:pt idx="9304">
                  <c:v>0.253541480145969</c:v>
                </c:pt>
                <c:pt idx="9305">
                  <c:v>0.25605425819960947</c:v>
                </c:pt>
                <c:pt idx="9306">
                  <c:v>0.27591683374074805</c:v>
                </c:pt>
                <c:pt idx="9307">
                  <c:v>0.2965629903472573</c:v>
                </c:pt>
                <c:pt idx="9308">
                  <c:v>0.34628931584405831</c:v>
                </c:pt>
                <c:pt idx="9309">
                  <c:v>0.29243716085066973</c:v>
                </c:pt>
                <c:pt idx="9310">
                  <c:v>0.31458921241516213</c:v>
                </c:pt>
                <c:pt idx="9311">
                  <c:v>0.32897927335556965</c:v>
                </c:pt>
                <c:pt idx="9312">
                  <c:v>0.35789635377920836</c:v>
                </c:pt>
                <c:pt idx="9313">
                  <c:v>0.34277944769309254</c:v>
                </c:pt>
                <c:pt idx="9314">
                  <c:v>0.37205258189881807</c:v>
                </c:pt>
                <c:pt idx="9315">
                  <c:v>0.38276675370066604</c:v>
                </c:pt>
                <c:pt idx="9316">
                  <c:v>0.39236427363369097</c:v>
                </c:pt>
                <c:pt idx="9317">
                  <c:v>0.42695995726000113</c:v>
                </c:pt>
                <c:pt idx="9318">
                  <c:v>0.45285235747510688</c:v>
                </c:pt>
                <c:pt idx="9319">
                  <c:v>0.2130445074322127</c:v>
                </c:pt>
                <c:pt idx="9320">
                  <c:v>0.17253774232617891</c:v>
                </c:pt>
                <c:pt idx="9321">
                  <c:v>0.14309434442240132</c:v>
                </c:pt>
                <c:pt idx="9322">
                  <c:v>0.12730851540015697</c:v>
                </c:pt>
                <c:pt idx="9323">
                  <c:v>0.14436551453537794</c:v>
                </c:pt>
                <c:pt idx="9324">
                  <c:v>0.19002340708606225</c:v>
                </c:pt>
                <c:pt idx="9325">
                  <c:v>0.23931711017347368</c:v>
                </c:pt>
                <c:pt idx="9326">
                  <c:v>0.29540443069832056</c:v>
                </c:pt>
                <c:pt idx="9327">
                  <c:v>0.34751913088341491</c:v>
                </c:pt>
                <c:pt idx="9328">
                  <c:v>0.18714020856614733</c:v>
                </c:pt>
                <c:pt idx="9329">
                  <c:v>0.15576897266944778</c:v>
                </c:pt>
                <c:pt idx="9330">
                  <c:v>0.13255737629734998</c:v>
                </c:pt>
                <c:pt idx="9331">
                  <c:v>0.14006772293603609</c:v>
                </c:pt>
                <c:pt idx="9332">
                  <c:v>0.17632194062196627</c:v>
                </c:pt>
                <c:pt idx="9333">
                  <c:v>0.22097379126437566</c:v>
                </c:pt>
                <c:pt idx="9334">
                  <c:v>0.2812997630284122</c:v>
                </c:pt>
                <c:pt idx="9335">
                  <c:v>0.32946636602841228</c:v>
                </c:pt>
                <c:pt idx="9336">
                  <c:v>0.17782828461156175</c:v>
                </c:pt>
                <c:pt idx="9337">
                  <c:v>0.16068367946199213</c:v>
                </c:pt>
                <c:pt idx="9338">
                  <c:v>0.1520572924684136</c:v>
                </c:pt>
                <c:pt idx="9339">
                  <c:v>0.1755825031746574</c:v>
                </c:pt>
                <c:pt idx="9340">
                  <c:v>0.21354799040966821</c:v>
                </c:pt>
                <c:pt idx="9341">
                  <c:v>0.26570115274906492</c:v>
                </c:pt>
                <c:pt idx="9342">
                  <c:v>0.31614555291233226</c:v>
                </c:pt>
                <c:pt idx="9343">
                  <c:v>0.19431339271626058</c:v>
                </c:pt>
                <c:pt idx="9344">
                  <c:v>0.18600340618909961</c:v>
                </c:pt>
                <c:pt idx="9345">
                  <c:v>0.19530646990372746</c:v>
                </c:pt>
                <c:pt idx="9346">
                  <c:v>0.22462580471770366</c:v>
                </c:pt>
                <c:pt idx="9347">
                  <c:v>0.26733768218563858</c:v>
                </c:pt>
                <c:pt idx="9348">
                  <c:v>0.31071345138283513</c:v>
                </c:pt>
                <c:pt idx="9349">
                  <c:v>0.21934929863149089</c:v>
                </c:pt>
                <c:pt idx="9350">
                  <c:v>0.22203133558968302</c:v>
                </c:pt>
                <c:pt idx="9351">
                  <c:v>0.24777620598645544</c:v>
                </c:pt>
                <c:pt idx="9352">
                  <c:v>0.27972707361832061</c:v>
                </c:pt>
                <c:pt idx="9353">
                  <c:v>0.32447475422764271</c:v>
                </c:pt>
                <c:pt idx="9354">
                  <c:v>0.25615824186550906</c:v>
                </c:pt>
                <c:pt idx="9355">
                  <c:v>0.27925716642363918</c:v>
                </c:pt>
                <c:pt idx="9356">
                  <c:v>0.29621601683249388</c:v>
                </c:pt>
                <c:pt idx="9357">
                  <c:v>0.33415057770817391</c:v>
                </c:pt>
                <c:pt idx="9358">
                  <c:v>0.3064235888720992</c:v>
                </c:pt>
                <c:pt idx="9359">
                  <c:v>0.33758756020568326</c:v>
                </c:pt>
                <c:pt idx="9360">
                  <c:v>0.3618270202320315</c:v>
                </c:pt>
                <c:pt idx="9361">
                  <c:v>0.36594738152711948</c:v>
                </c:pt>
                <c:pt idx="9362">
                  <c:v>0.38993684579175225</c:v>
                </c:pt>
                <c:pt idx="9363">
                  <c:v>0.41744156610068828</c:v>
                </c:pt>
                <c:pt idx="9364">
                  <c:v>0.19531820926282517</c:v>
                </c:pt>
                <c:pt idx="9365">
                  <c:v>0.1777878336145271</c:v>
                </c:pt>
                <c:pt idx="9366">
                  <c:v>0.17723320340702831</c:v>
                </c:pt>
                <c:pt idx="9367">
                  <c:v>0.18615381714772639</c:v>
                </c:pt>
                <c:pt idx="9368">
                  <c:v>0.22362282946870371</c:v>
                </c:pt>
                <c:pt idx="9369">
                  <c:v>0.26536147001911692</c:v>
                </c:pt>
                <c:pt idx="9370">
                  <c:v>0.31312421789948153</c:v>
                </c:pt>
                <c:pt idx="9371">
                  <c:v>0.20691254540356496</c:v>
                </c:pt>
                <c:pt idx="9372">
                  <c:v>0.19105171001655386</c:v>
                </c:pt>
                <c:pt idx="9373">
                  <c:v>0.19696517347950859</c:v>
                </c:pt>
                <c:pt idx="9374">
                  <c:v>0.22390941154915733</c:v>
                </c:pt>
                <c:pt idx="9375">
                  <c:v>0.26098374270242353</c:v>
                </c:pt>
                <c:pt idx="9376">
                  <c:v>0.30353033846570687</c:v>
                </c:pt>
                <c:pt idx="9377">
                  <c:v>0.22798596931846626</c:v>
                </c:pt>
                <c:pt idx="9378">
                  <c:v>0.22008581160033547</c:v>
                </c:pt>
                <c:pt idx="9379">
                  <c:v>0.24286199942034115</c:v>
                </c:pt>
                <c:pt idx="9380">
                  <c:v>0.26963804261067059</c:v>
                </c:pt>
                <c:pt idx="9381">
                  <c:v>0.3034980718115583</c:v>
                </c:pt>
                <c:pt idx="9382">
                  <c:v>0.25787571755184135</c:v>
                </c:pt>
                <c:pt idx="9383">
                  <c:v>0.2632727558342367</c:v>
                </c:pt>
                <c:pt idx="9384">
                  <c:v>0.29373932640521305</c:v>
                </c:pt>
                <c:pt idx="9385">
                  <c:v>0.31773159836870013</c:v>
                </c:pt>
                <c:pt idx="9386">
                  <c:v>0.30127128566621897</c:v>
                </c:pt>
                <c:pt idx="9387">
                  <c:v>0.31754546627501856</c:v>
                </c:pt>
                <c:pt idx="9388">
                  <c:v>0.34790885396646898</c:v>
                </c:pt>
                <c:pt idx="9389">
                  <c:v>0.35387333384925146</c:v>
                </c:pt>
                <c:pt idx="9390">
                  <c:v>0.37323178254848033</c:v>
                </c:pt>
                <c:pt idx="9391">
                  <c:v>0.40949428473095217</c:v>
                </c:pt>
                <c:pt idx="9392">
                  <c:v>0.25658288586723987</c:v>
                </c:pt>
                <c:pt idx="9393">
                  <c:v>0.25583126448394244</c:v>
                </c:pt>
                <c:pt idx="9394">
                  <c:v>0.2649964129081126</c:v>
                </c:pt>
                <c:pt idx="9395">
                  <c:v>0.28842519069210848</c:v>
                </c:pt>
                <c:pt idx="9396">
                  <c:v>0.31633755994694512</c:v>
                </c:pt>
                <c:pt idx="9397">
                  <c:v>0.27358541544569182</c:v>
                </c:pt>
                <c:pt idx="9398">
                  <c:v>0.27651255677516717</c:v>
                </c:pt>
                <c:pt idx="9399">
                  <c:v>0.2993667760896157</c:v>
                </c:pt>
                <c:pt idx="9400">
                  <c:v>0.32895354335281679</c:v>
                </c:pt>
                <c:pt idx="9401">
                  <c:v>0.299178538822785</c:v>
                </c:pt>
                <c:pt idx="9402">
                  <c:v>0.31869400597445363</c:v>
                </c:pt>
                <c:pt idx="9403">
                  <c:v>0.34516213064724033</c:v>
                </c:pt>
                <c:pt idx="9404">
                  <c:v>0.35528938203914828</c:v>
                </c:pt>
                <c:pt idx="9405">
                  <c:v>0.36716358864308685</c:v>
                </c:pt>
                <c:pt idx="9406">
                  <c:v>0.39253364016357306</c:v>
                </c:pt>
                <c:pt idx="9407">
                  <c:v>0.34749682873192489</c:v>
                </c:pt>
                <c:pt idx="9408">
                  <c:v>0.34771192775284332</c:v>
                </c:pt>
                <c:pt idx="9409">
                  <c:v>0.37548429117723581</c:v>
                </c:pt>
                <c:pt idx="9410">
                  <c:v>0.36837737451095798</c:v>
                </c:pt>
                <c:pt idx="9411">
                  <c:v>0.38778368150244091</c:v>
                </c:pt>
                <c:pt idx="9412">
                  <c:v>0.41473614241052648</c:v>
                </c:pt>
                <c:pt idx="9413">
                  <c:v>0.44670298516633</c:v>
                </c:pt>
                <c:pt idx="9414">
                  <c:v>0.25750613502668296</c:v>
                </c:pt>
                <c:pt idx="9415">
                  <c:v>0.20354185526389657</c:v>
                </c:pt>
                <c:pt idx="9416">
                  <c:v>0.17564506678734348</c:v>
                </c:pt>
                <c:pt idx="9417">
                  <c:v>0.15207349025538486</c:v>
                </c:pt>
                <c:pt idx="9418">
                  <c:v>0.16123937294792512</c:v>
                </c:pt>
                <c:pt idx="9419">
                  <c:v>0.20174331892882869</c:v>
                </c:pt>
                <c:pt idx="9420">
                  <c:v>0.24303292130980214</c:v>
                </c:pt>
                <c:pt idx="9421">
                  <c:v>0.29030234679192635</c:v>
                </c:pt>
                <c:pt idx="9422">
                  <c:v>0.33487613215094236</c:v>
                </c:pt>
                <c:pt idx="9423">
                  <c:v>0.21194828105574182</c:v>
                </c:pt>
                <c:pt idx="9424">
                  <c:v>0.17198400116544432</c:v>
                </c:pt>
                <c:pt idx="9425">
                  <c:v>0.14419618917992105</c:v>
                </c:pt>
                <c:pt idx="9426">
                  <c:v>0.14400019165123989</c:v>
                </c:pt>
                <c:pt idx="9427">
                  <c:v>0.17704055081558856</c:v>
                </c:pt>
                <c:pt idx="9428">
                  <c:v>0.21419713481339908</c:v>
                </c:pt>
                <c:pt idx="9429">
                  <c:v>0.26429199308021278</c:v>
                </c:pt>
                <c:pt idx="9430">
                  <c:v>0.31218104728519847</c:v>
                </c:pt>
                <c:pt idx="9431">
                  <c:v>0.18011524307693838</c:v>
                </c:pt>
                <c:pt idx="9432">
                  <c:v>0.14908383602093478</c:v>
                </c:pt>
                <c:pt idx="9433">
                  <c:v>0.14583119475191086</c:v>
                </c:pt>
                <c:pt idx="9434">
                  <c:v>0.16101139303654577</c:v>
                </c:pt>
                <c:pt idx="9435">
                  <c:v>0.20510602399641353</c:v>
                </c:pt>
                <c:pt idx="9436">
                  <c:v>0.23934060308682659</c:v>
                </c:pt>
                <c:pt idx="9437">
                  <c:v>0.28807184737406843</c:v>
                </c:pt>
                <c:pt idx="9438">
                  <c:v>0.17017188249373039</c:v>
                </c:pt>
                <c:pt idx="9439">
                  <c:v>0.1610488870564275</c:v>
                </c:pt>
                <c:pt idx="9440">
                  <c:v>0.16790215856531132</c:v>
                </c:pt>
                <c:pt idx="9441">
                  <c:v>0.1977290907605016</c:v>
                </c:pt>
                <c:pt idx="9442">
                  <c:v>0.23539774085007226</c:v>
                </c:pt>
                <c:pt idx="9443">
                  <c:v>0.27553563491658428</c:v>
                </c:pt>
                <c:pt idx="9444">
                  <c:v>0.18655134516836291</c:v>
                </c:pt>
                <c:pt idx="9445">
                  <c:v>0.19202551377543653</c:v>
                </c:pt>
                <c:pt idx="9446">
                  <c:v>0.20951076143881764</c:v>
                </c:pt>
                <c:pt idx="9447">
                  <c:v>0.23357755802086144</c:v>
                </c:pt>
                <c:pt idx="9448">
                  <c:v>0.28320241277085145</c:v>
                </c:pt>
                <c:pt idx="9449">
                  <c:v>0.21963353949891218</c:v>
                </c:pt>
                <c:pt idx="9450">
                  <c:v>0.23436651869364189</c:v>
                </c:pt>
                <c:pt idx="9451">
                  <c:v>0.24971561199734449</c:v>
                </c:pt>
                <c:pt idx="9452">
                  <c:v>0.28954502753747047</c:v>
                </c:pt>
                <c:pt idx="9453">
                  <c:v>0.26333782917895743</c:v>
                </c:pt>
                <c:pt idx="9454">
                  <c:v>0.28649535497125145</c:v>
                </c:pt>
                <c:pt idx="9455">
                  <c:v>0.30519849837652968</c:v>
                </c:pt>
                <c:pt idx="9456">
                  <c:v>0.31492061711998742</c:v>
                </c:pt>
                <c:pt idx="9457">
                  <c:v>0.34140679797515006</c:v>
                </c:pt>
                <c:pt idx="9458">
                  <c:v>0.37288556822114094</c:v>
                </c:pt>
                <c:pt idx="9459">
                  <c:v>0.17803806980830528</c:v>
                </c:pt>
                <c:pt idx="9460">
                  <c:v>0.14535327682826615</c:v>
                </c:pt>
                <c:pt idx="9461">
                  <c:v>0.13043863380014287</c:v>
                </c:pt>
                <c:pt idx="9462">
                  <c:v>0.14890398495923618</c:v>
                </c:pt>
                <c:pt idx="9463">
                  <c:v>0.18365336774304275</c:v>
                </c:pt>
                <c:pt idx="9464">
                  <c:v>0.22614868193168114</c:v>
                </c:pt>
                <c:pt idx="9465">
                  <c:v>0.27913737571276842</c:v>
                </c:pt>
                <c:pt idx="9466">
                  <c:v>0.15182322553796102</c:v>
                </c:pt>
                <c:pt idx="9467">
                  <c:v>0.13718410673736736</c:v>
                </c:pt>
                <c:pt idx="9468">
                  <c:v>0.14470415719868912</c:v>
                </c:pt>
                <c:pt idx="9469">
                  <c:v>0.17545879215431182</c:v>
                </c:pt>
                <c:pt idx="9470">
                  <c:v>0.21568543632639381</c:v>
                </c:pt>
                <c:pt idx="9471">
                  <c:v>0.25847612626209626</c:v>
                </c:pt>
                <c:pt idx="9472">
                  <c:v>0.16331765897624573</c:v>
                </c:pt>
                <c:pt idx="9473">
                  <c:v>0.16020268736792609</c:v>
                </c:pt>
                <c:pt idx="9474">
                  <c:v>0.171960525274371</c:v>
                </c:pt>
                <c:pt idx="9475">
                  <c:v>0.20914776958488224</c:v>
                </c:pt>
                <c:pt idx="9476">
                  <c:v>0.25685510186660787</c:v>
                </c:pt>
                <c:pt idx="9477">
                  <c:v>0.18734301971711087</c:v>
                </c:pt>
                <c:pt idx="9478">
                  <c:v>0.20411914819936028</c:v>
                </c:pt>
                <c:pt idx="9479">
                  <c:v>0.22347722384455571</c:v>
                </c:pt>
                <c:pt idx="9480">
                  <c:v>0.26208664586629205</c:v>
                </c:pt>
                <c:pt idx="9481">
                  <c:v>0.23937485062397812</c:v>
                </c:pt>
                <c:pt idx="9482">
                  <c:v>0.24759341144730929</c:v>
                </c:pt>
                <c:pt idx="9483">
                  <c:v>0.27536231105089204</c:v>
                </c:pt>
                <c:pt idx="9484">
                  <c:v>0.28931533353049321</c:v>
                </c:pt>
                <c:pt idx="9485">
                  <c:v>0.30545714050455075</c:v>
                </c:pt>
                <c:pt idx="9486">
                  <c:v>0.33778082844855017</c:v>
                </c:pt>
                <c:pt idx="9487">
                  <c:v>0.18295502330990043</c:v>
                </c:pt>
                <c:pt idx="9488">
                  <c:v>0.18881848015774683</c:v>
                </c:pt>
                <c:pt idx="9489">
                  <c:v>0.19615846876370879</c:v>
                </c:pt>
                <c:pt idx="9490">
                  <c:v>0.22180503003372021</c:v>
                </c:pt>
                <c:pt idx="9491">
                  <c:v>0.2571435351062541</c:v>
                </c:pt>
                <c:pt idx="9492">
                  <c:v>0.20827090694379047</c:v>
                </c:pt>
                <c:pt idx="9493">
                  <c:v>0.21232190205059087</c:v>
                </c:pt>
                <c:pt idx="9494">
                  <c:v>0.22616208406655058</c:v>
                </c:pt>
                <c:pt idx="9495">
                  <c:v>0.25653962200999381</c:v>
                </c:pt>
                <c:pt idx="9496">
                  <c:v>0.23392001876043489</c:v>
                </c:pt>
                <c:pt idx="9497">
                  <c:v>0.24105632560726198</c:v>
                </c:pt>
                <c:pt idx="9498">
                  <c:v>0.2613559939932979</c:v>
                </c:pt>
                <c:pt idx="9499">
                  <c:v>0.27672503244295354</c:v>
                </c:pt>
                <c:pt idx="9500">
                  <c:v>0.28985309985358843</c:v>
                </c:pt>
                <c:pt idx="9501">
                  <c:v>0.31824064389549234</c:v>
                </c:pt>
                <c:pt idx="9502">
                  <c:v>0.27239639819359152</c:v>
                </c:pt>
                <c:pt idx="9503">
                  <c:v>0.27906732868798034</c:v>
                </c:pt>
                <c:pt idx="9504">
                  <c:v>0.29727657654958195</c:v>
                </c:pt>
                <c:pt idx="9505">
                  <c:v>0.29232707267601166</c:v>
                </c:pt>
                <c:pt idx="9506">
                  <c:v>0.3224207410011517</c:v>
                </c:pt>
                <c:pt idx="9507">
                  <c:v>0.33503959375064474</c:v>
                </c:pt>
                <c:pt idx="9508">
                  <c:v>0.37485541841402759</c:v>
                </c:pt>
                <c:pt idx="9509">
                  <c:v>0.24888843857344334</c:v>
                </c:pt>
                <c:pt idx="9510">
                  <c:v>0.21460435318666615</c:v>
                </c:pt>
                <c:pt idx="9511">
                  <c:v>0.19853441717119891</c:v>
                </c:pt>
                <c:pt idx="9512">
                  <c:v>0.19666397974892647</c:v>
                </c:pt>
                <c:pt idx="9513">
                  <c:v>0.2319146795684035</c:v>
                </c:pt>
                <c:pt idx="9514">
                  <c:v>0.27096406978604515</c:v>
                </c:pt>
                <c:pt idx="9515">
                  <c:v>0.30197237616158423</c:v>
                </c:pt>
                <c:pt idx="9516">
                  <c:v>0.21528564938530792</c:v>
                </c:pt>
                <c:pt idx="9517">
                  <c:v>0.19943821298801323</c:v>
                </c:pt>
                <c:pt idx="9518">
                  <c:v>0.18674288195320488</c:v>
                </c:pt>
                <c:pt idx="9519">
                  <c:v>0.20359092790997835</c:v>
                </c:pt>
                <c:pt idx="9520">
                  <c:v>0.2439599436087958</c:v>
                </c:pt>
                <c:pt idx="9521">
                  <c:v>0.28773522943704632</c:v>
                </c:pt>
                <c:pt idx="9522">
                  <c:v>0.20363882313209203</c:v>
                </c:pt>
                <c:pt idx="9523">
                  <c:v>0.20033260952061172</c:v>
                </c:pt>
                <c:pt idx="9524">
                  <c:v>0.20233598978066114</c:v>
                </c:pt>
                <c:pt idx="9525">
                  <c:v>0.23457049328533008</c:v>
                </c:pt>
                <c:pt idx="9526">
                  <c:v>0.26780288873506031</c:v>
                </c:pt>
                <c:pt idx="9527">
                  <c:v>0.21231748556747521</c:v>
                </c:pt>
                <c:pt idx="9528">
                  <c:v>0.21165919979520353</c:v>
                </c:pt>
                <c:pt idx="9529">
                  <c:v>0.22494454637949257</c:v>
                </c:pt>
                <c:pt idx="9530">
                  <c:v>0.26606897938526375</c:v>
                </c:pt>
                <c:pt idx="9531">
                  <c:v>0.23203294509416805</c:v>
                </c:pt>
                <c:pt idx="9532">
                  <c:v>0.24595544511984846</c:v>
                </c:pt>
                <c:pt idx="9533">
                  <c:v>0.26784255238417032</c:v>
                </c:pt>
                <c:pt idx="9534">
                  <c:v>0.26670722290778004</c:v>
                </c:pt>
                <c:pt idx="9535">
                  <c:v>0.27301380308356737</c:v>
                </c:pt>
                <c:pt idx="9536">
                  <c:v>0.29890837202276321</c:v>
                </c:pt>
                <c:pt idx="9537">
                  <c:v>0.2043572981940307</c:v>
                </c:pt>
                <c:pt idx="9538">
                  <c:v>0.18573570740024348</c:v>
                </c:pt>
                <c:pt idx="9539">
                  <c:v>0.19020916601778692</c:v>
                </c:pt>
                <c:pt idx="9540">
                  <c:v>0.21263007713274007</c:v>
                </c:pt>
                <c:pt idx="9541">
                  <c:v>0.24441639776333579</c:v>
                </c:pt>
                <c:pt idx="9542">
                  <c:v>0.20135520939962026</c:v>
                </c:pt>
                <c:pt idx="9543">
                  <c:v>0.19525971052419422</c:v>
                </c:pt>
                <c:pt idx="9544">
                  <c:v>0.20896791954752114</c:v>
                </c:pt>
                <c:pt idx="9545">
                  <c:v>0.23840954983809803</c:v>
                </c:pt>
                <c:pt idx="9546">
                  <c:v>0.20365894919682859</c:v>
                </c:pt>
                <c:pt idx="9547">
                  <c:v>0.22131877596297889</c:v>
                </c:pt>
                <c:pt idx="9548">
                  <c:v>0.24331129102016114</c:v>
                </c:pt>
                <c:pt idx="9549">
                  <c:v>0.233080677307127</c:v>
                </c:pt>
                <c:pt idx="9550">
                  <c:v>0.24635291567609219</c:v>
                </c:pt>
                <c:pt idx="9551">
                  <c:v>0.26798176890880665</c:v>
                </c:pt>
                <c:pt idx="9552">
                  <c:v>0.23628425062049896</c:v>
                </c:pt>
                <c:pt idx="9553">
                  <c:v>0.23406989077783846</c:v>
                </c:pt>
                <c:pt idx="9554">
                  <c:v>0.2549818252605891</c:v>
                </c:pt>
                <c:pt idx="9555">
                  <c:v>0.25486475485857651</c:v>
                </c:pt>
                <c:pt idx="9556">
                  <c:v>0.26848726797256628</c:v>
                </c:pt>
                <c:pt idx="9557">
                  <c:v>0.28731738084759106</c:v>
                </c:pt>
                <c:pt idx="9558">
                  <c:v>0.31046782496499414</c:v>
                </c:pt>
                <c:pt idx="9559">
                  <c:v>0.28243154630836553</c:v>
                </c:pt>
                <c:pt idx="9560">
                  <c:v>0.26295464682896874</c:v>
                </c:pt>
                <c:pt idx="9561">
                  <c:v>0.26857682732928589</c:v>
                </c:pt>
                <c:pt idx="9562">
                  <c:v>0.28617326200716775</c:v>
                </c:pt>
                <c:pt idx="9563">
                  <c:v>0.30970551395389423</c:v>
                </c:pt>
                <c:pt idx="9564">
                  <c:v>0.25628418269537212</c:v>
                </c:pt>
                <c:pt idx="9565">
                  <c:v>0.26557675997111474</c:v>
                </c:pt>
                <c:pt idx="9566">
                  <c:v>0.2703765234809965</c:v>
                </c:pt>
                <c:pt idx="9567">
                  <c:v>0.29663662830827198</c:v>
                </c:pt>
                <c:pt idx="9568">
                  <c:v>0.2669925688423378</c:v>
                </c:pt>
                <c:pt idx="9569">
                  <c:v>0.26859792060422816</c:v>
                </c:pt>
                <c:pt idx="9570">
                  <c:v>0.27604812699403958</c:v>
                </c:pt>
                <c:pt idx="9571">
                  <c:v>0.28359558793122996</c:v>
                </c:pt>
                <c:pt idx="9572">
                  <c:v>0.28046505732712568</c:v>
                </c:pt>
                <c:pt idx="9573">
                  <c:v>0.29877653854300235</c:v>
                </c:pt>
                <c:pt idx="9574">
                  <c:v>0.26586839312265553</c:v>
                </c:pt>
                <c:pt idx="9575">
                  <c:v>0.265594922301152</c:v>
                </c:pt>
                <c:pt idx="9576">
                  <c:v>0.28183968563956663</c:v>
                </c:pt>
                <c:pt idx="9577">
                  <c:v>0.26568991546634857</c:v>
                </c:pt>
                <c:pt idx="9578">
                  <c:v>0.27572594506338444</c:v>
                </c:pt>
                <c:pt idx="9579">
                  <c:v>0.29016152118935068</c:v>
                </c:pt>
                <c:pt idx="9580">
                  <c:v>0.29874628837415074</c:v>
                </c:pt>
                <c:pt idx="9581">
                  <c:v>0.34356852359404177</c:v>
                </c:pt>
                <c:pt idx="9582">
                  <c:v>0.35192145413444864</c:v>
                </c:pt>
                <c:pt idx="9583">
                  <c:v>0.36492685149906734</c:v>
                </c:pt>
                <c:pt idx="9584">
                  <c:v>0.35432572329592649</c:v>
                </c:pt>
                <c:pt idx="9585">
                  <c:v>0.36185336290428216</c:v>
                </c:pt>
                <c:pt idx="9586">
                  <c:v>0.35762019866265282</c:v>
                </c:pt>
                <c:pt idx="9587">
                  <c:v>0.34223447974491972</c:v>
                </c:pt>
                <c:pt idx="9588">
                  <c:v>0.44568781255674716</c:v>
                </c:pt>
                <c:pt idx="9589">
                  <c:v>0.25569574652838645</c:v>
                </c:pt>
                <c:pt idx="9590">
                  <c:v>0.20529344324394172</c:v>
                </c:pt>
                <c:pt idx="9591">
                  <c:v>0.16346712241437489</c:v>
                </c:pt>
                <c:pt idx="9592">
                  <c:v>0.14127670057103314</c:v>
                </c:pt>
                <c:pt idx="9593">
                  <c:v>0.15183555620968381</c:v>
                </c:pt>
                <c:pt idx="9594">
                  <c:v>0.18007626400362753</c:v>
                </c:pt>
                <c:pt idx="9595">
                  <c:v>0.22376718390834549</c:v>
                </c:pt>
                <c:pt idx="9596">
                  <c:v>0.27045636405964357</c:v>
                </c:pt>
                <c:pt idx="9597">
                  <c:v>0.32238527939374317</c:v>
                </c:pt>
                <c:pt idx="9598">
                  <c:v>0.36880835945021073</c:v>
                </c:pt>
                <c:pt idx="9599">
                  <c:v>0.20749609257555557</c:v>
                </c:pt>
                <c:pt idx="9600">
                  <c:v>0.16161851051054388</c:v>
                </c:pt>
                <c:pt idx="9601">
                  <c:v>0.13640891764314311</c:v>
                </c:pt>
                <c:pt idx="9602">
                  <c:v>0.13773870567949142</c:v>
                </c:pt>
                <c:pt idx="9603">
                  <c:v>0.16205277451502065</c:v>
                </c:pt>
                <c:pt idx="9604">
                  <c:v>0.201686166336843</c:v>
                </c:pt>
                <c:pt idx="9605">
                  <c:v>0.24659536175910635</c:v>
                </c:pt>
                <c:pt idx="9606">
                  <c:v>0.29830749854849792</c:v>
                </c:pt>
                <c:pt idx="9607">
                  <c:v>0.34410630487509453</c:v>
                </c:pt>
                <c:pt idx="9608">
                  <c:v>0.17937166480969724</c:v>
                </c:pt>
                <c:pt idx="9609">
                  <c:v>0.14732011674572432</c:v>
                </c:pt>
                <c:pt idx="9610">
                  <c:v>0.13623513712337409</c:v>
                </c:pt>
                <c:pt idx="9611">
                  <c:v>0.15454502499566791</c:v>
                </c:pt>
                <c:pt idx="9612">
                  <c:v>0.19146025044215076</c:v>
                </c:pt>
                <c:pt idx="9613">
                  <c:v>0.23349572466640556</c:v>
                </c:pt>
                <c:pt idx="9614">
                  <c:v>0.28007294142511174</c:v>
                </c:pt>
                <c:pt idx="9615">
                  <c:v>0.33067277281970475</c:v>
                </c:pt>
                <c:pt idx="9616">
                  <c:v>0.18041541930060756</c:v>
                </c:pt>
                <c:pt idx="9617">
                  <c:v>0.15900993457306267</c:v>
                </c:pt>
                <c:pt idx="9618">
                  <c:v>0.16891044319102466</c:v>
                </c:pt>
                <c:pt idx="9619">
                  <c:v>0.18715877865445085</c:v>
                </c:pt>
                <c:pt idx="9620">
                  <c:v>0.22950978415079204</c:v>
                </c:pt>
                <c:pt idx="9621">
                  <c:v>0.27528034742781671</c:v>
                </c:pt>
                <c:pt idx="9622">
                  <c:v>0.32760071253563261</c:v>
                </c:pt>
                <c:pt idx="9623">
                  <c:v>0.19116076059285314</c:v>
                </c:pt>
                <c:pt idx="9624">
                  <c:v>0.18764337376224116</c:v>
                </c:pt>
                <c:pt idx="9625">
                  <c:v>0.20272589799041318</c:v>
                </c:pt>
                <c:pt idx="9626">
                  <c:v>0.22636516404564366</c:v>
                </c:pt>
                <c:pt idx="9627">
                  <c:v>0.27416147910767386</c:v>
                </c:pt>
                <c:pt idx="9628">
                  <c:v>0.32531576583095245</c:v>
                </c:pt>
                <c:pt idx="9629">
                  <c:v>0.21922855807087549</c:v>
                </c:pt>
                <c:pt idx="9630">
                  <c:v>0.23156552868243496</c:v>
                </c:pt>
                <c:pt idx="9631">
                  <c:v>0.25291407479883343</c:v>
                </c:pt>
                <c:pt idx="9632">
                  <c:v>0.27956596779247889</c:v>
                </c:pt>
                <c:pt idx="9633">
                  <c:v>0.33096455832022542</c:v>
                </c:pt>
                <c:pt idx="9634">
                  <c:v>0.26553056399695185</c:v>
                </c:pt>
                <c:pt idx="9635">
                  <c:v>0.28749032046752587</c:v>
                </c:pt>
                <c:pt idx="9636">
                  <c:v>0.30269713259519371</c:v>
                </c:pt>
                <c:pt idx="9637">
                  <c:v>0.33966284601090724</c:v>
                </c:pt>
                <c:pt idx="9638">
                  <c:v>0.32263727532756903</c:v>
                </c:pt>
                <c:pt idx="9639">
                  <c:v>0.34337607919050583</c:v>
                </c:pt>
                <c:pt idx="9640">
                  <c:v>0.37061736156198677</c:v>
                </c:pt>
                <c:pt idx="9641">
                  <c:v>0.3798724644951279</c:v>
                </c:pt>
                <c:pt idx="9642">
                  <c:v>0.40068392709126188</c:v>
                </c:pt>
                <c:pt idx="9643">
                  <c:v>0.42908533683671335</c:v>
                </c:pt>
                <c:pt idx="9644">
                  <c:v>0.18636323022560752</c:v>
                </c:pt>
                <c:pt idx="9645">
                  <c:v>0.1499211260211184</c:v>
                </c:pt>
                <c:pt idx="9646">
                  <c:v>0.13158553310025889</c:v>
                </c:pt>
                <c:pt idx="9647">
                  <c:v>0.13444414594779275</c:v>
                </c:pt>
                <c:pt idx="9648">
                  <c:v>0.17534762469661214</c:v>
                </c:pt>
                <c:pt idx="9649">
                  <c:v>0.21631939977239556</c:v>
                </c:pt>
                <c:pt idx="9650">
                  <c:v>0.27186473174185677</c:v>
                </c:pt>
                <c:pt idx="9651">
                  <c:v>0.32359412094530859</c:v>
                </c:pt>
                <c:pt idx="9652">
                  <c:v>0.16781305766407417</c:v>
                </c:pt>
                <c:pt idx="9653">
                  <c:v>0.14268416291576935</c:v>
                </c:pt>
                <c:pt idx="9654">
                  <c:v>0.14337723268307467</c:v>
                </c:pt>
                <c:pt idx="9655">
                  <c:v>0.16766695504079987</c:v>
                </c:pt>
                <c:pt idx="9656">
                  <c:v>0.21079156524620979</c:v>
                </c:pt>
                <c:pt idx="9657">
                  <c:v>0.25991681292104918</c:v>
                </c:pt>
                <c:pt idx="9658">
                  <c:v>0.30861887651856179</c:v>
                </c:pt>
                <c:pt idx="9659">
                  <c:v>0.17060602590293383</c:v>
                </c:pt>
                <c:pt idx="9660">
                  <c:v>0.16793821064609427</c:v>
                </c:pt>
                <c:pt idx="9661">
                  <c:v>0.17713635309021214</c:v>
                </c:pt>
                <c:pt idx="9662">
                  <c:v>0.20872422747730202</c:v>
                </c:pt>
                <c:pt idx="9663">
                  <c:v>0.25341059016605971</c:v>
                </c:pt>
                <c:pt idx="9664">
                  <c:v>0.30344080085109693</c:v>
                </c:pt>
                <c:pt idx="9665">
                  <c:v>0.19828042725843131</c:v>
                </c:pt>
                <c:pt idx="9666">
                  <c:v>0.2039300016739154</c:v>
                </c:pt>
                <c:pt idx="9667">
                  <c:v>0.22588833129763231</c:v>
                </c:pt>
                <c:pt idx="9668">
                  <c:v>0.25524752347513546</c:v>
                </c:pt>
                <c:pt idx="9669">
                  <c:v>0.30712419266645741</c:v>
                </c:pt>
                <c:pt idx="9670">
                  <c:v>0.24055176615484752</c:v>
                </c:pt>
                <c:pt idx="9671">
                  <c:v>0.25923791646767347</c:v>
                </c:pt>
                <c:pt idx="9672">
                  <c:v>0.28080361539875476</c:v>
                </c:pt>
                <c:pt idx="9673">
                  <c:v>0.31098843218717631</c:v>
                </c:pt>
                <c:pt idx="9674">
                  <c:v>0.29098718960653391</c:v>
                </c:pt>
                <c:pt idx="9675">
                  <c:v>0.30455685730718951</c:v>
                </c:pt>
                <c:pt idx="9676">
                  <c:v>0.33212099654285776</c:v>
                </c:pt>
                <c:pt idx="9677">
                  <c:v>0.34384666738647063</c:v>
                </c:pt>
                <c:pt idx="9678">
                  <c:v>0.35518585177982942</c:v>
                </c:pt>
                <c:pt idx="9679">
                  <c:v>0.39787493814962671</c:v>
                </c:pt>
                <c:pt idx="9680">
                  <c:v>0.18768308378215748</c:v>
                </c:pt>
                <c:pt idx="9681">
                  <c:v>0.18202380750766656</c:v>
                </c:pt>
                <c:pt idx="9682">
                  <c:v>0.19277230368131715</c:v>
                </c:pt>
                <c:pt idx="9683">
                  <c:v>0.21097033835257584</c:v>
                </c:pt>
                <c:pt idx="9684">
                  <c:v>0.25396203167903364</c:v>
                </c:pt>
                <c:pt idx="9685">
                  <c:v>0.29929008074131724</c:v>
                </c:pt>
                <c:pt idx="9686">
                  <c:v>0.20717856467341367</c:v>
                </c:pt>
                <c:pt idx="9687">
                  <c:v>0.2064987496693802</c:v>
                </c:pt>
                <c:pt idx="9688">
                  <c:v>0.22257108041801965</c:v>
                </c:pt>
                <c:pt idx="9689">
                  <c:v>0.25793634278179089</c:v>
                </c:pt>
                <c:pt idx="9690">
                  <c:v>0.29365199238668804</c:v>
                </c:pt>
                <c:pt idx="9691">
                  <c:v>0.23729028546709197</c:v>
                </c:pt>
                <c:pt idx="9692">
                  <c:v>0.24888886908506702</c:v>
                </c:pt>
                <c:pt idx="9693">
                  <c:v>0.26850333540874161</c:v>
                </c:pt>
                <c:pt idx="9694">
                  <c:v>0.30572452419877427</c:v>
                </c:pt>
                <c:pt idx="9695">
                  <c:v>0.28470959588701161</c:v>
                </c:pt>
                <c:pt idx="9696">
                  <c:v>0.29697387680726184</c:v>
                </c:pt>
                <c:pt idx="9697">
                  <c:v>0.32264473510225011</c:v>
                </c:pt>
                <c:pt idx="9698">
                  <c:v>0.329630478288375</c:v>
                </c:pt>
                <c:pt idx="9699">
                  <c:v>0.35358407583751372</c:v>
                </c:pt>
                <c:pt idx="9700">
                  <c:v>0.38544123011747944</c:v>
                </c:pt>
                <c:pt idx="9701">
                  <c:v>0.27160939198114198</c:v>
                </c:pt>
                <c:pt idx="9702">
                  <c:v>0.27603509409655658</c:v>
                </c:pt>
                <c:pt idx="9703">
                  <c:v>0.28822787934125094</c:v>
                </c:pt>
                <c:pt idx="9704">
                  <c:v>0.31643019287674834</c:v>
                </c:pt>
                <c:pt idx="9705">
                  <c:v>0.29631157691299892</c:v>
                </c:pt>
                <c:pt idx="9706">
                  <c:v>0.30940901624030914</c:v>
                </c:pt>
                <c:pt idx="9707">
                  <c:v>0.3312443854835383</c:v>
                </c:pt>
                <c:pt idx="9708">
                  <c:v>0.32625006774893084</c:v>
                </c:pt>
                <c:pt idx="9709">
                  <c:v>0.36156504637757436</c:v>
                </c:pt>
                <c:pt idx="9710">
                  <c:v>0.38142957687468826</c:v>
                </c:pt>
                <c:pt idx="9711">
                  <c:v>0.36121987759000218</c:v>
                </c:pt>
                <c:pt idx="9712">
                  <c:v>0.38233204559063516</c:v>
                </c:pt>
                <c:pt idx="9713">
                  <c:v>0.40310361007277917</c:v>
                </c:pt>
                <c:pt idx="9714">
                  <c:v>0.21804667044993664</c:v>
                </c:pt>
                <c:pt idx="9715">
                  <c:v>0.17495792348253358</c:v>
                </c:pt>
                <c:pt idx="9716">
                  <c:v>0.14981850647583883</c:v>
                </c:pt>
                <c:pt idx="9717">
                  <c:v>0.15005830285098742</c:v>
                </c:pt>
                <c:pt idx="9718">
                  <c:v>0.17594461690270835</c:v>
                </c:pt>
                <c:pt idx="9719">
                  <c:v>0.21719937599787986</c:v>
                </c:pt>
                <c:pt idx="9720">
                  <c:v>0.26948964434439926</c:v>
                </c:pt>
                <c:pt idx="9721">
                  <c:v>0.31283124448439259</c:v>
                </c:pt>
                <c:pt idx="9722">
                  <c:v>0.17917123592720952</c:v>
                </c:pt>
                <c:pt idx="9723">
                  <c:v>0.15070192158387874</c:v>
                </c:pt>
                <c:pt idx="9724">
                  <c:v>0.13997027817954732</c:v>
                </c:pt>
                <c:pt idx="9725">
                  <c:v>0.1611667990878467</c:v>
                </c:pt>
                <c:pt idx="9726">
                  <c:v>0.20250947868248126</c:v>
                </c:pt>
                <c:pt idx="9727">
                  <c:v>0.24165465905402206</c:v>
                </c:pt>
                <c:pt idx="9728">
                  <c:v>0.28402827939939068</c:v>
                </c:pt>
                <c:pt idx="9729">
                  <c:v>0.1580560477132642</c:v>
                </c:pt>
                <c:pt idx="9730">
                  <c:v>0.14873741427314124</c:v>
                </c:pt>
                <c:pt idx="9731">
                  <c:v>0.15517039912198438</c:v>
                </c:pt>
                <c:pt idx="9732">
                  <c:v>0.19353569045444674</c:v>
                </c:pt>
                <c:pt idx="9733">
                  <c:v>0.22914893738227837</c:v>
                </c:pt>
                <c:pt idx="9734">
                  <c:v>0.26580311266559509</c:v>
                </c:pt>
                <c:pt idx="9735">
                  <c:v>0.17348583221095959</c:v>
                </c:pt>
                <c:pt idx="9736">
                  <c:v>0.17318374383939039</c:v>
                </c:pt>
                <c:pt idx="9737">
                  <c:v>0.18976547831875656</c:v>
                </c:pt>
                <c:pt idx="9738">
                  <c:v>0.22689612944448045</c:v>
                </c:pt>
                <c:pt idx="9739">
                  <c:v>0.27116524050900281</c:v>
                </c:pt>
                <c:pt idx="9740">
                  <c:v>0.2046641558821638</c:v>
                </c:pt>
                <c:pt idx="9741">
                  <c:v>0.2088808107190756</c:v>
                </c:pt>
                <c:pt idx="9742">
                  <c:v>0.23302751371107977</c:v>
                </c:pt>
                <c:pt idx="9743">
                  <c:v>0.2728346612533854</c:v>
                </c:pt>
                <c:pt idx="9744">
                  <c:v>0.24388995019904636</c:v>
                </c:pt>
                <c:pt idx="9745">
                  <c:v>0.25612615160513696</c:v>
                </c:pt>
                <c:pt idx="9746">
                  <c:v>0.28240297459003827</c:v>
                </c:pt>
                <c:pt idx="9747">
                  <c:v>0.29532488519172828</c:v>
                </c:pt>
                <c:pt idx="9748">
                  <c:v>0.31310586261184215</c:v>
                </c:pt>
                <c:pt idx="9749">
                  <c:v>0.34937335078940768</c:v>
                </c:pt>
                <c:pt idx="9750">
                  <c:v>0.15829067798503882</c:v>
                </c:pt>
                <c:pt idx="9751">
                  <c:v>0.13708737897318235</c:v>
                </c:pt>
                <c:pt idx="9752">
                  <c:v>0.14289348147599013</c:v>
                </c:pt>
                <c:pt idx="9753">
                  <c:v>0.17178082099277825</c:v>
                </c:pt>
                <c:pt idx="9754">
                  <c:v>0.20786876324620973</c:v>
                </c:pt>
                <c:pt idx="9755">
                  <c:v>0.25063547360917582</c:v>
                </c:pt>
                <c:pt idx="9756">
                  <c:v>0.15167112029198959</c:v>
                </c:pt>
                <c:pt idx="9757">
                  <c:v>0.15024690105473049</c:v>
                </c:pt>
                <c:pt idx="9758">
                  <c:v>0.17101985580390844</c:v>
                </c:pt>
                <c:pt idx="9759">
                  <c:v>0.20546183721467681</c:v>
                </c:pt>
                <c:pt idx="9760">
                  <c:v>0.24876992286205413</c:v>
                </c:pt>
                <c:pt idx="9761">
                  <c:v>0.174762690605756</c:v>
                </c:pt>
                <c:pt idx="9762">
                  <c:v>0.18310583217959486</c:v>
                </c:pt>
                <c:pt idx="9763">
                  <c:v>0.21288840521915642</c:v>
                </c:pt>
                <c:pt idx="9764">
                  <c:v>0.25220449782545051</c:v>
                </c:pt>
                <c:pt idx="9765">
                  <c:v>0.21647378932420747</c:v>
                </c:pt>
                <c:pt idx="9766">
                  <c:v>0.23390017848690281</c:v>
                </c:pt>
                <c:pt idx="9767">
                  <c:v>0.263576833344219</c:v>
                </c:pt>
                <c:pt idx="9768">
                  <c:v>0.26324551479026459</c:v>
                </c:pt>
                <c:pt idx="9769">
                  <c:v>0.28537319455938981</c:v>
                </c:pt>
                <c:pt idx="9770">
                  <c:v>0.31719084200712411</c:v>
                </c:pt>
                <c:pt idx="9771">
                  <c:v>0.19487412100977997</c:v>
                </c:pt>
                <c:pt idx="9772">
                  <c:v>0.20161185055799402</c:v>
                </c:pt>
                <c:pt idx="9773">
                  <c:v>0.21953403871674659</c:v>
                </c:pt>
                <c:pt idx="9774">
                  <c:v>0.25076183323574419</c:v>
                </c:pt>
                <c:pt idx="9775">
                  <c:v>0.21943117055015549</c:v>
                </c:pt>
                <c:pt idx="9776">
                  <c:v>0.2350311883808911</c:v>
                </c:pt>
                <c:pt idx="9777">
                  <c:v>0.2553810901655309</c:v>
                </c:pt>
                <c:pt idx="9778">
                  <c:v>0.25973243240687882</c:v>
                </c:pt>
                <c:pt idx="9779">
                  <c:v>0.27573044785332179</c:v>
                </c:pt>
                <c:pt idx="9780">
                  <c:v>0.29971967072841954</c:v>
                </c:pt>
                <c:pt idx="9781">
                  <c:v>0.28871476528434448</c:v>
                </c:pt>
                <c:pt idx="9782">
                  <c:v>0.30750171456260089</c:v>
                </c:pt>
                <c:pt idx="9783">
                  <c:v>0.33086882659817274</c:v>
                </c:pt>
                <c:pt idx="9784">
                  <c:v>0.22142844092936587</c:v>
                </c:pt>
                <c:pt idx="9785">
                  <c:v>0.20417867789358413</c:v>
                </c:pt>
                <c:pt idx="9786">
                  <c:v>0.1951658369599536</c:v>
                </c:pt>
                <c:pt idx="9787">
                  <c:v>0.21009737271700901</c:v>
                </c:pt>
                <c:pt idx="9788">
                  <c:v>0.23907651850010669</c:v>
                </c:pt>
                <c:pt idx="9789">
                  <c:v>0.28464975338949738</c:v>
                </c:pt>
                <c:pt idx="9790">
                  <c:v>0.20415988102603366</c:v>
                </c:pt>
                <c:pt idx="9791">
                  <c:v>0.19236947445828534</c:v>
                </c:pt>
                <c:pt idx="9792">
                  <c:v>0.19796469075339118</c:v>
                </c:pt>
                <c:pt idx="9793">
                  <c:v>0.23175349005489254</c:v>
                </c:pt>
                <c:pt idx="9794">
                  <c:v>0.2652606155817665</c:v>
                </c:pt>
                <c:pt idx="9795">
                  <c:v>0.19956323800880771</c:v>
                </c:pt>
                <c:pt idx="9796">
                  <c:v>0.20461794983066062</c:v>
                </c:pt>
                <c:pt idx="9797">
                  <c:v>0.22112667359494953</c:v>
                </c:pt>
                <c:pt idx="9798">
                  <c:v>0.26464613451292696</c:v>
                </c:pt>
                <c:pt idx="9799">
                  <c:v>0.22130935982301159</c:v>
                </c:pt>
                <c:pt idx="9800">
                  <c:v>0.22548555952615157</c:v>
                </c:pt>
                <c:pt idx="9801">
                  <c:v>0.26021736991931377</c:v>
                </c:pt>
                <c:pt idx="9802">
                  <c:v>0.25244782339486793</c:v>
                </c:pt>
                <c:pt idx="9803">
                  <c:v>0.26346415007478363</c:v>
                </c:pt>
                <c:pt idx="9804">
                  <c:v>0.28837549180658817</c:v>
                </c:pt>
                <c:pt idx="9805">
                  <c:v>0.19799696224775021</c:v>
                </c:pt>
                <c:pt idx="9806">
                  <c:v>0.19559880424367249</c:v>
                </c:pt>
                <c:pt idx="9807">
                  <c:v>0.2164397949495771</c:v>
                </c:pt>
                <c:pt idx="9808">
                  <c:v>0.24332980643483904</c:v>
                </c:pt>
                <c:pt idx="9809">
                  <c:v>0.20460382527367171</c:v>
                </c:pt>
                <c:pt idx="9810">
                  <c:v>0.21534556952278461</c:v>
                </c:pt>
                <c:pt idx="9811">
                  <c:v>0.24338177268392869</c:v>
                </c:pt>
                <c:pt idx="9812">
                  <c:v>0.22889258608558061</c:v>
                </c:pt>
                <c:pt idx="9813">
                  <c:v>0.24512092010945441</c:v>
                </c:pt>
                <c:pt idx="9814">
                  <c:v>0.25972661088405058</c:v>
                </c:pt>
                <c:pt idx="9815">
                  <c:v>0.24873196153069355</c:v>
                </c:pt>
                <c:pt idx="9816">
                  <c:v>0.2626404551425332</c:v>
                </c:pt>
                <c:pt idx="9817">
                  <c:v>0.27194798911801232</c:v>
                </c:pt>
                <c:pt idx="9818">
                  <c:v>0.26281766349805613</c:v>
                </c:pt>
                <c:pt idx="9819">
                  <c:v>0.27012239879331634</c:v>
                </c:pt>
                <c:pt idx="9820">
                  <c:v>0.27481645574326707</c:v>
                </c:pt>
                <c:pt idx="9821">
                  <c:v>0.29754414571812449</c:v>
                </c:pt>
                <c:pt idx="9822">
                  <c:v>0.26746070258398813</c:v>
                </c:pt>
                <c:pt idx="9823">
                  <c:v>0.27216834120027267</c:v>
                </c:pt>
                <c:pt idx="9824">
                  <c:v>0.28705173144529539</c:v>
                </c:pt>
                <c:pt idx="9825">
                  <c:v>0.2779511713515368</c:v>
                </c:pt>
                <c:pt idx="9826">
                  <c:v>0.28659687815614943</c:v>
                </c:pt>
                <c:pt idx="9827">
                  <c:v>0.29060889273943813</c:v>
                </c:pt>
                <c:pt idx="9828">
                  <c:v>0.26724482703060826</c:v>
                </c:pt>
                <c:pt idx="9829">
                  <c:v>0.28224297156929756</c:v>
                </c:pt>
                <c:pt idx="9830">
                  <c:v>0.28687138393584544</c:v>
                </c:pt>
                <c:pt idx="9831">
                  <c:v>0.35419410883732461</c:v>
                </c:pt>
                <c:pt idx="9832">
                  <c:v>0.35887597003180538</c:v>
                </c:pt>
                <c:pt idx="9833">
                  <c:v>0.36226121345945428</c:v>
                </c:pt>
                <c:pt idx="9834">
                  <c:v>0.2161982910488951</c:v>
                </c:pt>
                <c:pt idx="9835">
                  <c:v>0.16852334401783819</c:v>
                </c:pt>
                <c:pt idx="9836">
                  <c:v>0.14391070784312587</c:v>
                </c:pt>
                <c:pt idx="9837">
                  <c:v>0.13931612731932264</c:v>
                </c:pt>
                <c:pt idx="9838">
                  <c:v>0.17240192664222009</c:v>
                </c:pt>
                <c:pt idx="9839">
                  <c:v>0.21207351187717638</c:v>
                </c:pt>
                <c:pt idx="9840">
                  <c:v>0.25724047632895397</c:v>
                </c:pt>
                <c:pt idx="9841">
                  <c:v>0.30148788603465282</c:v>
                </c:pt>
                <c:pt idx="9842">
                  <c:v>0.35322091666876032</c:v>
                </c:pt>
                <c:pt idx="9843">
                  <c:v>0.17811663588424853</c:v>
                </c:pt>
                <c:pt idx="9844">
                  <c:v>0.15020465688661311</c:v>
                </c:pt>
                <c:pt idx="9845">
                  <c:v>0.14028249556578709</c:v>
                </c:pt>
                <c:pt idx="9846">
                  <c:v>0.15202809114257354</c:v>
                </c:pt>
                <c:pt idx="9847">
                  <c:v>0.19308018432039376</c:v>
                </c:pt>
                <c:pt idx="9848">
                  <c:v>0.23707222613316992</c:v>
                </c:pt>
                <c:pt idx="9849">
                  <c:v>0.28361371907714195</c:v>
                </c:pt>
                <c:pt idx="9850">
                  <c:v>0.32978749909119021</c:v>
                </c:pt>
                <c:pt idx="9851">
                  <c:v>0.16952592240720898</c:v>
                </c:pt>
                <c:pt idx="9852">
                  <c:v>0.15368622621614625</c:v>
                </c:pt>
                <c:pt idx="9853">
                  <c:v>0.15084942389434186</c:v>
                </c:pt>
                <c:pt idx="9854">
                  <c:v>0.18617281330722646</c:v>
                </c:pt>
                <c:pt idx="9855">
                  <c:v>0.22769580920228405</c:v>
                </c:pt>
                <c:pt idx="9856">
                  <c:v>0.27573087026815135</c:v>
                </c:pt>
                <c:pt idx="9857">
                  <c:v>0.31825097265195135</c:v>
                </c:pt>
                <c:pt idx="9858">
                  <c:v>0.18463275826060244</c:v>
                </c:pt>
                <c:pt idx="9859">
                  <c:v>0.17171971325241442</c:v>
                </c:pt>
                <c:pt idx="9860">
                  <c:v>0.19017247463033771</c:v>
                </c:pt>
                <c:pt idx="9861">
                  <c:v>0.22702865258708105</c:v>
                </c:pt>
                <c:pt idx="9862">
                  <c:v>0.26991207523316429</c:v>
                </c:pt>
                <c:pt idx="9863">
                  <c:v>0.3059916902147406</c:v>
                </c:pt>
                <c:pt idx="9864">
                  <c:v>0.20518671065774186</c:v>
                </c:pt>
                <c:pt idx="9865">
                  <c:v>0.21267003551177632</c:v>
                </c:pt>
                <c:pt idx="9866">
                  <c:v>0.23364833579261335</c:v>
                </c:pt>
                <c:pt idx="9867">
                  <c:v>0.27348223290027107</c:v>
                </c:pt>
                <c:pt idx="9868">
                  <c:v>0.32357968828123984</c:v>
                </c:pt>
                <c:pt idx="9869">
                  <c:v>0.24326639073874867</c:v>
                </c:pt>
                <c:pt idx="9870">
                  <c:v>0.26125690655556655</c:v>
                </c:pt>
                <c:pt idx="9871">
                  <c:v>0.28818162649398893</c:v>
                </c:pt>
                <c:pt idx="9872">
                  <c:v>0.33565222475328849</c:v>
                </c:pt>
                <c:pt idx="9873">
                  <c:v>0.29898767064633391</c:v>
                </c:pt>
                <c:pt idx="9874">
                  <c:v>0.30806506396453326</c:v>
                </c:pt>
                <c:pt idx="9875">
                  <c:v>0.34619033652227893</c:v>
                </c:pt>
                <c:pt idx="9876">
                  <c:v>0.35378731214602821</c:v>
                </c:pt>
                <c:pt idx="9877">
                  <c:v>0.3705801063694949</c:v>
                </c:pt>
                <c:pt idx="9878">
                  <c:v>0.40607355994171179</c:v>
                </c:pt>
                <c:pt idx="9879">
                  <c:v>0.16870059464567744</c:v>
                </c:pt>
                <c:pt idx="9880">
                  <c:v>0.14525499290829558</c:v>
                </c:pt>
                <c:pt idx="9881">
                  <c:v>0.14373324235962137</c:v>
                </c:pt>
                <c:pt idx="9882">
                  <c:v>0.16630456616894529</c:v>
                </c:pt>
                <c:pt idx="9883">
                  <c:v>0.20261080553976285</c:v>
                </c:pt>
                <c:pt idx="9884">
                  <c:v>0.2552571343234713</c:v>
                </c:pt>
                <c:pt idx="9885">
                  <c:v>0.30881948049384156</c:v>
                </c:pt>
                <c:pt idx="9886">
                  <c:v>0.15825031279511004</c:v>
                </c:pt>
                <c:pt idx="9887">
                  <c:v>0.15904897170124288</c:v>
                </c:pt>
                <c:pt idx="9888">
                  <c:v>0.17033134685527207</c:v>
                </c:pt>
                <c:pt idx="9889">
                  <c:v>0.19644103287644832</c:v>
                </c:pt>
                <c:pt idx="9890">
                  <c:v>0.24744759920230885</c:v>
                </c:pt>
                <c:pt idx="9891">
                  <c:v>0.29277194150885388</c:v>
                </c:pt>
                <c:pt idx="9892">
                  <c:v>0.18189583543138532</c:v>
                </c:pt>
                <c:pt idx="9893">
                  <c:v>0.1928920893311008</c:v>
                </c:pt>
                <c:pt idx="9894">
                  <c:v>0.21340296749149568</c:v>
                </c:pt>
                <c:pt idx="9895">
                  <c:v>0.24429464718949712</c:v>
                </c:pt>
                <c:pt idx="9896">
                  <c:v>0.29013916148194907</c:v>
                </c:pt>
                <c:pt idx="9897">
                  <c:v>0.22810380615157211</c:v>
                </c:pt>
                <c:pt idx="9898">
                  <c:v>0.23492818653803749</c:v>
                </c:pt>
                <c:pt idx="9899">
                  <c:v>0.26690397923284115</c:v>
                </c:pt>
                <c:pt idx="9900">
                  <c:v>0.29908102344108567</c:v>
                </c:pt>
                <c:pt idx="9901">
                  <c:v>0.26954240576169353</c:v>
                </c:pt>
                <c:pt idx="9902">
                  <c:v>0.28844801739492043</c:v>
                </c:pt>
                <c:pt idx="9903">
                  <c:v>0.31954119835760908</c:v>
                </c:pt>
                <c:pt idx="9904">
                  <c:v>0.3282100882006973</c:v>
                </c:pt>
                <c:pt idx="9905">
                  <c:v>0.35176214473471168</c:v>
                </c:pt>
                <c:pt idx="9906">
                  <c:v>0.38216494304949045</c:v>
                </c:pt>
                <c:pt idx="9907">
                  <c:v>0.19926223612489347</c:v>
                </c:pt>
                <c:pt idx="9908">
                  <c:v>0.20368368218085253</c:v>
                </c:pt>
                <c:pt idx="9909">
                  <c:v>0.22164124015961217</c:v>
                </c:pt>
                <c:pt idx="9910">
                  <c:v>0.25064566293343393</c:v>
                </c:pt>
                <c:pt idx="9911">
                  <c:v>0.2904282962572502</c:v>
                </c:pt>
                <c:pt idx="9912">
                  <c:v>0.22781846591273203</c:v>
                </c:pt>
                <c:pt idx="9913">
                  <c:v>0.24208480001634092</c:v>
                </c:pt>
                <c:pt idx="9914">
                  <c:v>0.26153199381122905</c:v>
                </c:pt>
                <c:pt idx="9915">
                  <c:v>0.29675178779134814</c:v>
                </c:pt>
                <c:pt idx="9916">
                  <c:v>0.27229639802370187</c:v>
                </c:pt>
                <c:pt idx="9917">
                  <c:v>0.28679174240574579</c:v>
                </c:pt>
                <c:pt idx="9918">
                  <c:v>0.30730830742808157</c:v>
                </c:pt>
                <c:pt idx="9919">
                  <c:v>0.32048820431214864</c:v>
                </c:pt>
                <c:pt idx="9920">
                  <c:v>0.33225287368598311</c:v>
                </c:pt>
                <c:pt idx="9921">
                  <c:v>0.36278282213203283</c:v>
                </c:pt>
                <c:pt idx="9922">
                  <c:v>0.29138371194416202</c:v>
                </c:pt>
                <c:pt idx="9923">
                  <c:v>0.30167279883438658</c:v>
                </c:pt>
                <c:pt idx="9924">
                  <c:v>0.32789351517068788</c:v>
                </c:pt>
                <c:pt idx="9925">
                  <c:v>0.32464007462734656</c:v>
                </c:pt>
                <c:pt idx="9926">
                  <c:v>0.35145376797099281</c:v>
                </c:pt>
                <c:pt idx="9927">
                  <c:v>0.36768332362935219</c:v>
                </c:pt>
                <c:pt idx="9928">
                  <c:v>0.39351868325716888</c:v>
                </c:pt>
                <c:pt idx="9929">
                  <c:v>0.18764777871399563</c:v>
                </c:pt>
                <c:pt idx="9930">
                  <c:v>0.15923456368731692</c:v>
                </c:pt>
                <c:pt idx="9931">
                  <c:v>0.14255490950427774</c:v>
                </c:pt>
                <c:pt idx="9932">
                  <c:v>0.16305972211092268</c:v>
                </c:pt>
                <c:pt idx="9933">
                  <c:v>0.19950496001794704</c:v>
                </c:pt>
                <c:pt idx="9934">
                  <c:v>0.25322069240210876</c:v>
                </c:pt>
                <c:pt idx="9935">
                  <c:v>0.29379641764831166</c:v>
                </c:pt>
                <c:pt idx="9936">
                  <c:v>0.16455527845086415</c:v>
                </c:pt>
                <c:pt idx="9937">
                  <c:v>0.14808416824153614</c:v>
                </c:pt>
                <c:pt idx="9938">
                  <c:v>0.16258439309069317</c:v>
                </c:pt>
                <c:pt idx="9939">
                  <c:v>0.19133975439779194</c:v>
                </c:pt>
                <c:pt idx="9940">
                  <c:v>0.23382378272803805</c:v>
                </c:pt>
                <c:pt idx="9941">
                  <c:v>0.27111702502750212</c:v>
                </c:pt>
                <c:pt idx="9942">
                  <c:v>0.16546607318978168</c:v>
                </c:pt>
                <c:pt idx="9943">
                  <c:v>0.16567154172163345</c:v>
                </c:pt>
                <c:pt idx="9944">
                  <c:v>0.18583257230692674</c:v>
                </c:pt>
                <c:pt idx="9945">
                  <c:v>0.22863378589033534</c:v>
                </c:pt>
                <c:pt idx="9946">
                  <c:v>0.26998447701984629</c:v>
                </c:pt>
                <c:pt idx="9947">
                  <c:v>0.18868306039743965</c:v>
                </c:pt>
                <c:pt idx="9948">
                  <c:v>0.19186501342265627</c:v>
                </c:pt>
                <c:pt idx="9949">
                  <c:v>0.21680288146655036</c:v>
                </c:pt>
                <c:pt idx="9950">
                  <c:v>0.27135361433804395</c:v>
                </c:pt>
                <c:pt idx="9951">
                  <c:v>0.22888633031211336</c:v>
                </c:pt>
                <c:pt idx="9952">
                  <c:v>0.2406061897378251</c:v>
                </c:pt>
                <c:pt idx="9953">
                  <c:v>0.2699809582119479</c:v>
                </c:pt>
                <c:pt idx="9954">
                  <c:v>0.27268136450661462</c:v>
                </c:pt>
                <c:pt idx="9955">
                  <c:v>0.28967133658413857</c:v>
                </c:pt>
                <c:pt idx="9956">
                  <c:v>0.3242712713836764</c:v>
                </c:pt>
                <c:pt idx="9957">
                  <c:v>0.15031378976394771</c:v>
                </c:pt>
                <c:pt idx="9958">
                  <c:v>0.15510152546259004</c:v>
                </c:pt>
                <c:pt idx="9959">
                  <c:v>0.17080268179078573</c:v>
                </c:pt>
                <c:pt idx="9960">
                  <c:v>0.19795645998526723</c:v>
                </c:pt>
                <c:pt idx="9961">
                  <c:v>0.24402386908988483</c:v>
                </c:pt>
                <c:pt idx="9962">
                  <c:v>0.17434500362756999</c:v>
                </c:pt>
                <c:pt idx="9963">
                  <c:v>0.17970233007070879</c:v>
                </c:pt>
                <c:pt idx="9964">
                  <c:v>0.20050889595762733</c:v>
                </c:pt>
                <c:pt idx="9965">
                  <c:v>0.24277558484576822</c:v>
                </c:pt>
                <c:pt idx="9966">
                  <c:v>0.20730468739559615</c:v>
                </c:pt>
                <c:pt idx="9967">
                  <c:v>0.21245200166819966</c:v>
                </c:pt>
                <c:pt idx="9968">
                  <c:v>0.24552730318143956</c:v>
                </c:pt>
                <c:pt idx="9969">
                  <c:v>0.24747744044480902</c:v>
                </c:pt>
                <c:pt idx="9970">
                  <c:v>0.26815019842337051</c:v>
                </c:pt>
                <c:pt idx="9971">
                  <c:v>0.29863732612577643</c:v>
                </c:pt>
                <c:pt idx="9972">
                  <c:v>0.22377568727602526</c:v>
                </c:pt>
                <c:pt idx="9973">
                  <c:v>0.23365152571817926</c:v>
                </c:pt>
                <c:pt idx="9974">
                  <c:v>0.25264509246879063</c:v>
                </c:pt>
                <c:pt idx="9975">
                  <c:v>0.25918208502071449</c:v>
                </c:pt>
                <c:pt idx="9976">
                  <c:v>0.26863565445929538</c:v>
                </c:pt>
                <c:pt idx="9977">
                  <c:v>0.2979910347806638</c:v>
                </c:pt>
                <c:pt idx="9978">
                  <c:v>0.32552487432255672</c:v>
                </c:pt>
                <c:pt idx="9979">
                  <c:v>0.21493047799743481</c:v>
                </c:pt>
                <c:pt idx="9980">
                  <c:v>0.20162517152493775</c:v>
                </c:pt>
                <c:pt idx="9981">
                  <c:v>0.20799846064035155</c:v>
                </c:pt>
                <c:pt idx="9982">
                  <c:v>0.23956985926950702</c:v>
                </c:pt>
                <c:pt idx="9983">
                  <c:v>0.27091618984189303</c:v>
                </c:pt>
                <c:pt idx="9984">
                  <c:v>0.20133293489629001</c:v>
                </c:pt>
                <c:pt idx="9985">
                  <c:v>0.20247083509924302</c:v>
                </c:pt>
                <c:pt idx="9986">
                  <c:v>0.22405321167113978</c:v>
                </c:pt>
                <c:pt idx="9987">
                  <c:v>0.26118497968127574</c:v>
                </c:pt>
                <c:pt idx="9988">
                  <c:v>0.21149718041938526</c:v>
                </c:pt>
                <c:pt idx="9989">
                  <c:v>0.23114208308259299</c:v>
                </c:pt>
                <c:pt idx="9990">
                  <c:v>0.26334236988968263</c:v>
                </c:pt>
                <c:pt idx="9991">
                  <c:v>0.24016994976209105</c:v>
                </c:pt>
                <c:pt idx="9992">
                  <c:v>0.26088891996283303</c:v>
                </c:pt>
                <c:pt idx="9993">
                  <c:v>0.27121074312646076</c:v>
                </c:pt>
                <c:pt idx="9994">
                  <c:v>0.20644453141285313</c:v>
                </c:pt>
                <c:pt idx="9995">
                  <c:v>0.21739576698151675</c:v>
                </c:pt>
                <c:pt idx="9996">
                  <c:v>0.24099099117792466</c:v>
                </c:pt>
                <c:pt idx="9997">
                  <c:v>0.23108251460890772</c:v>
                </c:pt>
                <c:pt idx="9998">
                  <c:v>0.24418280034532192</c:v>
                </c:pt>
                <c:pt idx="9999">
                  <c:v>0.2588195464461438</c:v>
                </c:pt>
                <c:pt idx="10000">
                  <c:v>0.27822144965365858</c:v>
                </c:pt>
                <c:pt idx="10001">
                  <c:v>0.26748501532149183</c:v>
                </c:pt>
                <c:pt idx="10002">
                  <c:v>0.27692567113051236</c:v>
                </c:pt>
                <c:pt idx="10003">
                  <c:v>0.29534791028161678</c:v>
                </c:pt>
                <c:pt idx="10004">
                  <c:v>0.2732916407489423</c:v>
                </c:pt>
                <c:pt idx="10005">
                  <c:v>0.28418847060933183</c:v>
                </c:pt>
                <c:pt idx="10006">
                  <c:v>0.29125000256509859</c:v>
                </c:pt>
                <c:pt idx="10007">
                  <c:v>0.28396389809893074</c:v>
                </c:pt>
                <c:pt idx="10008">
                  <c:v>0.35999710490959957</c:v>
                </c:pt>
                <c:pt idx="10009">
                  <c:v>0.1925815865271332</c:v>
                </c:pt>
                <c:pt idx="10010">
                  <c:v>0.1664685118477367</c:v>
                </c:pt>
                <c:pt idx="10011">
                  <c:v>0.15018247954822117</c:v>
                </c:pt>
                <c:pt idx="10012">
                  <c:v>0.16662724167256515</c:v>
                </c:pt>
                <c:pt idx="10013">
                  <c:v>0.20069034666631591</c:v>
                </c:pt>
                <c:pt idx="10014">
                  <c:v>0.24498562262836687</c:v>
                </c:pt>
                <c:pt idx="10015">
                  <c:v>0.29461016790617855</c:v>
                </c:pt>
                <c:pt idx="10016">
                  <c:v>0.34274655120237907</c:v>
                </c:pt>
                <c:pt idx="10017">
                  <c:v>0.17081613018184427</c:v>
                </c:pt>
                <c:pt idx="10018">
                  <c:v>0.15660999226806549</c:v>
                </c:pt>
                <c:pt idx="10019">
                  <c:v>0.15979217893856745</c:v>
                </c:pt>
                <c:pt idx="10020">
                  <c:v>0.18948247672200225</c:v>
                </c:pt>
                <c:pt idx="10021">
                  <c:v>0.22896429558933429</c:v>
                </c:pt>
                <c:pt idx="10022">
                  <c:v>0.27905792020577724</c:v>
                </c:pt>
                <c:pt idx="10023">
                  <c:v>0.33076382469008236</c:v>
                </c:pt>
                <c:pt idx="10024">
                  <c:v>0.17400578622762408</c:v>
                </c:pt>
                <c:pt idx="10025">
                  <c:v>0.16668176282387437</c:v>
                </c:pt>
                <c:pt idx="10026">
                  <c:v>0.18455196729000622</c:v>
                </c:pt>
                <c:pt idx="10027">
                  <c:v>0.22207349068619964</c:v>
                </c:pt>
                <c:pt idx="10028">
                  <c:v>0.26405786971757994</c:v>
                </c:pt>
                <c:pt idx="10029">
                  <c:v>0.31428141316025715</c:v>
                </c:pt>
                <c:pt idx="10030">
                  <c:v>0.19579226243387549</c:v>
                </c:pt>
                <c:pt idx="10031">
                  <c:v>0.19878069069585358</c:v>
                </c:pt>
                <c:pt idx="10032">
                  <c:v>0.21942148864433086</c:v>
                </c:pt>
                <c:pt idx="10033">
                  <c:v>0.26108245143226805</c:v>
                </c:pt>
                <c:pt idx="10034">
                  <c:v>0.30537784015365732</c:v>
                </c:pt>
                <c:pt idx="10035">
                  <c:v>0.2303166604252751</c:v>
                </c:pt>
                <c:pt idx="10036">
                  <c:v>0.23867506196218136</c:v>
                </c:pt>
                <c:pt idx="10037">
                  <c:v>0.26660148832003028</c:v>
                </c:pt>
                <c:pt idx="10038">
                  <c:v>0.31607881214480926</c:v>
                </c:pt>
                <c:pt idx="10039">
                  <c:v>0.26930776572249693</c:v>
                </c:pt>
                <c:pt idx="10040">
                  <c:v>0.29118058844479178</c:v>
                </c:pt>
                <c:pt idx="10041">
                  <c:v>0.32347160088845461</c:v>
                </c:pt>
                <c:pt idx="10042">
                  <c:v>0.32488626558449241</c:v>
                </c:pt>
                <c:pt idx="10043">
                  <c:v>0.34337915711526801</c:v>
                </c:pt>
                <c:pt idx="10044">
                  <c:v>0.37855708235496133</c:v>
                </c:pt>
                <c:pt idx="10045">
                  <c:v>0.16444772186941981</c:v>
                </c:pt>
                <c:pt idx="10046">
                  <c:v>0.16073322694101622</c:v>
                </c:pt>
                <c:pt idx="10047">
                  <c:v>0.17847131607693134</c:v>
                </c:pt>
                <c:pt idx="10048">
                  <c:v>0.20117637090047324</c:v>
                </c:pt>
                <c:pt idx="10049">
                  <c:v>0.23768831220255393</c:v>
                </c:pt>
                <c:pt idx="10050">
                  <c:v>0.29740786486182591</c:v>
                </c:pt>
                <c:pt idx="10051">
                  <c:v>0.18093435407319047</c:v>
                </c:pt>
                <c:pt idx="10052">
                  <c:v>0.18803153697353414</c:v>
                </c:pt>
                <c:pt idx="10053">
                  <c:v>0.21171691042330876</c:v>
                </c:pt>
                <c:pt idx="10054">
                  <c:v>0.24193529899248922</c:v>
                </c:pt>
                <c:pt idx="10055">
                  <c:v>0.28527131949539131</c:v>
                </c:pt>
                <c:pt idx="10056">
                  <c:v>0.21873566826088586</c:v>
                </c:pt>
                <c:pt idx="10057">
                  <c:v>0.21953129013016648</c:v>
                </c:pt>
                <c:pt idx="10058">
                  <c:v>0.25111476421173595</c:v>
                </c:pt>
                <c:pt idx="10059">
                  <c:v>0.2878059155020285</c:v>
                </c:pt>
                <c:pt idx="10060">
                  <c:v>0.25854665745678052</c:v>
                </c:pt>
                <c:pt idx="10061">
                  <c:v>0.26779890552552477</c:v>
                </c:pt>
                <c:pt idx="10062">
                  <c:v>0.30401084674217049</c:v>
                </c:pt>
                <c:pt idx="10063">
                  <c:v>0.2959888084669644</c:v>
                </c:pt>
                <c:pt idx="10064">
                  <c:v>0.32387982801781634</c:v>
                </c:pt>
                <c:pt idx="10065">
                  <c:v>0.35433060575434672</c:v>
                </c:pt>
                <c:pt idx="10066">
                  <c:v>0.2255740942793798</c:v>
                </c:pt>
                <c:pt idx="10067">
                  <c:v>0.23832745613742778</c:v>
                </c:pt>
                <c:pt idx="10068">
                  <c:v>0.25586510437366083</c:v>
                </c:pt>
                <c:pt idx="10069">
                  <c:v>0.29216668923729117</c:v>
                </c:pt>
                <c:pt idx="10070">
                  <c:v>0.26490676593181517</c:v>
                </c:pt>
                <c:pt idx="10071">
                  <c:v>0.27213777926574645</c:v>
                </c:pt>
                <c:pt idx="10072">
                  <c:v>0.29557410438368992</c:v>
                </c:pt>
                <c:pt idx="10073">
                  <c:v>0.30346788232609434</c:v>
                </c:pt>
                <c:pt idx="10074">
                  <c:v>0.3223576987493586</c:v>
                </c:pt>
                <c:pt idx="10075">
                  <c:v>0.34358341636807443</c:v>
                </c:pt>
                <c:pt idx="10076">
                  <c:v>0.3175560359367795</c:v>
                </c:pt>
                <c:pt idx="10077">
                  <c:v>0.34383440486852068</c:v>
                </c:pt>
                <c:pt idx="10078">
                  <c:v>0.36623878951591493</c:v>
                </c:pt>
                <c:pt idx="10079">
                  <c:v>0.17874835955823976</c:v>
                </c:pt>
                <c:pt idx="10080">
                  <c:v>0.16247379195178402</c:v>
                </c:pt>
                <c:pt idx="10081">
                  <c:v>0.16918783292058359</c:v>
                </c:pt>
                <c:pt idx="10082">
                  <c:v>0.19857024371903487</c:v>
                </c:pt>
                <c:pt idx="10083">
                  <c:v>0.23682108072191443</c:v>
                </c:pt>
                <c:pt idx="10084">
                  <c:v>0.28697523442931416</c:v>
                </c:pt>
                <c:pt idx="10085">
                  <c:v>0.16683168005788707</c:v>
                </c:pt>
                <c:pt idx="10086">
                  <c:v>0.17083177004410999</c:v>
                </c:pt>
                <c:pt idx="10087">
                  <c:v>0.19944354410987364</c:v>
                </c:pt>
                <c:pt idx="10088">
                  <c:v>0.22741174944078235</c:v>
                </c:pt>
                <c:pt idx="10089">
                  <c:v>0.2692270536207424</c:v>
                </c:pt>
                <c:pt idx="10090">
                  <c:v>0.18721336945722511</c:v>
                </c:pt>
                <c:pt idx="10091">
                  <c:v>0.19433627009150811</c:v>
                </c:pt>
                <c:pt idx="10092">
                  <c:v>0.2292664095859358</c:v>
                </c:pt>
                <c:pt idx="10093">
                  <c:v>0.26794904044401679</c:v>
                </c:pt>
                <c:pt idx="10094">
                  <c:v>0.21729673340499467</c:v>
                </c:pt>
                <c:pt idx="10095">
                  <c:v>0.23117071294894398</c:v>
                </c:pt>
                <c:pt idx="10096">
                  <c:v>0.26685374621368041</c:v>
                </c:pt>
                <c:pt idx="10097">
                  <c:v>0.26243292409054186</c:v>
                </c:pt>
                <c:pt idx="10098">
                  <c:v>0.27367050622484745</c:v>
                </c:pt>
                <c:pt idx="10099">
                  <c:v>0.30521545712302478</c:v>
                </c:pt>
                <c:pt idx="10100">
                  <c:v>0.17651636796192482</c:v>
                </c:pt>
                <c:pt idx="10101">
                  <c:v>0.18932660333763307</c:v>
                </c:pt>
                <c:pt idx="10102">
                  <c:v>0.21016887139882146</c:v>
                </c:pt>
                <c:pt idx="10103">
                  <c:v>0.2464443361126869</c:v>
                </c:pt>
                <c:pt idx="10104">
                  <c:v>0.20379271788604036</c:v>
                </c:pt>
                <c:pt idx="10105">
                  <c:v>0.2154977499033075</c:v>
                </c:pt>
                <c:pt idx="10106">
                  <c:v>0.2510216154125251</c:v>
                </c:pt>
                <c:pt idx="10107">
                  <c:v>0.24115341273422386</c:v>
                </c:pt>
                <c:pt idx="10108">
                  <c:v>0.25726514544594803</c:v>
                </c:pt>
                <c:pt idx="10109">
                  <c:v>0.28612523148210611</c:v>
                </c:pt>
                <c:pt idx="10110">
                  <c:v>0.25416893895398207</c:v>
                </c:pt>
                <c:pt idx="10111">
                  <c:v>0.26090448669291844</c:v>
                </c:pt>
                <c:pt idx="10112">
                  <c:v>0.29274566033903593</c:v>
                </c:pt>
                <c:pt idx="10113">
                  <c:v>0.21223555909107761</c:v>
                </c:pt>
                <c:pt idx="10114">
                  <c:v>0.21785562759458044</c:v>
                </c:pt>
                <c:pt idx="10115">
                  <c:v>0.23501079260157276</c:v>
                </c:pt>
                <c:pt idx="10116">
                  <c:v>0.27038356791311235</c:v>
                </c:pt>
                <c:pt idx="10117">
                  <c:v>0.20929359403816195</c:v>
                </c:pt>
                <c:pt idx="10118">
                  <c:v>0.23881907014860948</c:v>
                </c:pt>
                <c:pt idx="10119">
                  <c:v>0.26145257344094652</c:v>
                </c:pt>
                <c:pt idx="10120">
                  <c:v>0.24183607542447794</c:v>
                </c:pt>
                <c:pt idx="10121">
                  <c:v>0.27021900807490562</c:v>
                </c:pt>
                <c:pt idx="10122">
                  <c:v>0.27221803529331456</c:v>
                </c:pt>
                <c:pt idx="10123">
                  <c:v>0.23710786065778766</c:v>
                </c:pt>
                <c:pt idx="10124">
                  <c:v>0.25277506483541501</c:v>
                </c:pt>
                <c:pt idx="10125">
                  <c:v>0.26737163392049945</c:v>
                </c:pt>
                <c:pt idx="10126">
                  <c:v>0.28245257403182134</c:v>
                </c:pt>
                <c:pt idx="10127">
                  <c:v>0.29884534748074199</c:v>
                </c:pt>
                <c:pt idx="10128">
                  <c:v>0.2948275803744469</c:v>
                </c:pt>
                <c:pt idx="10129">
                  <c:v>0.18362712687488969</c:v>
                </c:pt>
                <c:pt idx="10130">
                  <c:v>0.16984008642058424</c:v>
                </c:pt>
                <c:pt idx="10131">
                  <c:v>0.17980780489701731</c:v>
                </c:pt>
                <c:pt idx="10132">
                  <c:v>0.20766266045110404</c:v>
                </c:pt>
                <c:pt idx="10133">
                  <c:v>0.24086462014532195</c:v>
                </c:pt>
                <c:pt idx="10134">
                  <c:v>0.29367842644668185</c:v>
                </c:pt>
                <c:pt idx="10135">
                  <c:v>0.33667302919962028</c:v>
                </c:pt>
                <c:pt idx="10136">
                  <c:v>0.1851078334277001</c:v>
                </c:pt>
                <c:pt idx="10137">
                  <c:v>0.17696218442839307</c:v>
                </c:pt>
                <c:pt idx="10138">
                  <c:v>0.20178979857430113</c:v>
                </c:pt>
                <c:pt idx="10139">
                  <c:v>0.22884892826871761</c:v>
                </c:pt>
                <c:pt idx="10140">
                  <c:v>0.26972502005507115</c:v>
                </c:pt>
                <c:pt idx="10141">
                  <c:v>0.32181854138523169</c:v>
                </c:pt>
                <c:pt idx="10142">
                  <c:v>0.1885537191563591</c:v>
                </c:pt>
                <c:pt idx="10143">
                  <c:v>0.20200335183398987</c:v>
                </c:pt>
                <c:pt idx="10144">
                  <c:v>0.22506199782085723</c:v>
                </c:pt>
                <c:pt idx="10145">
                  <c:v>0.2593960140960383</c:v>
                </c:pt>
                <c:pt idx="10146">
                  <c:v>0.30729066865585786</c:v>
                </c:pt>
                <c:pt idx="10147">
                  <c:v>0.22556896483237043</c:v>
                </c:pt>
                <c:pt idx="10148">
                  <c:v>0.23634899027339262</c:v>
                </c:pt>
                <c:pt idx="10149">
                  <c:v>0.25797755596303595</c:v>
                </c:pt>
                <c:pt idx="10150">
                  <c:v>0.30510559862578202</c:v>
                </c:pt>
                <c:pt idx="10151">
                  <c:v>0.26634052640957417</c:v>
                </c:pt>
                <c:pt idx="10152">
                  <c:v>0.27734970436264295</c:v>
                </c:pt>
                <c:pt idx="10153">
                  <c:v>0.30787029906426921</c:v>
                </c:pt>
                <c:pt idx="10154">
                  <c:v>0.30836175373953578</c:v>
                </c:pt>
                <c:pt idx="10155">
                  <c:v>0.33795148279488529</c:v>
                </c:pt>
                <c:pt idx="10156">
                  <c:v>0.36433526941010186</c:v>
                </c:pt>
                <c:pt idx="10157">
                  <c:v>0.18531812183477525</c:v>
                </c:pt>
                <c:pt idx="10158">
                  <c:v>0.19676725831083619</c:v>
                </c:pt>
                <c:pt idx="10159">
                  <c:v>0.22586182722354353</c:v>
                </c:pt>
                <c:pt idx="10160">
                  <c:v>0.25510329242830343</c:v>
                </c:pt>
                <c:pt idx="10161">
                  <c:v>0.28969971676888884</c:v>
                </c:pt>
                <c:pt idx="10162">
                  <c:v>0.2174361368531974</c:v>
                </c:pt>
                <c:pt idx="10163">
                  <c:v>0.23205034921305634</c:v>
                </c:pt>
                <c:pt idx="10164">
                  <c:v>0.25119296994286033</c:v>
                </c:pt>
                <c:pt idx="10165">
                  <c:v>0.29059111358304701</c:v>
                </c:pt>
                <c:pt idx="10166">
                  <c:v>0.24684990815772956</c:v>
                </c:pt>
                <c:pt idx="10167">
                  <c:v>0.26828986093477392</c:v>
                </c:pt>
                <c:pt idx="10168">
                  <c:v>0.29489004019162035</c:v>
                </c:pt>
                <c:pt idx="10169">
                  <c:v>0.2876928497314184</c:v>
                </c:pt>
                <c:pt idx="10170">
                  <c:v>0.31206300472528037</c:v>
                </c:pt>
                <c:pt idx="10171">
                  <c:v>0.34139731539575369</c:v>
                </c:pt>
                <c:pt idx="10172">
                  <c:v>0.25658612695491412</c:v>
                </c:pt>
                <c:pt idx="10173">
                  <c:v>0.28162017859807431</c:v>
                </c:pt>
                <c:pt idx="10174">
                  <c:v>0.2959546475167989</c:v>
                </c:pt>
                <c:pt idx="10175">
                  <c:v>0.29525970683790037</c:v>
                </c:pt>
                <c:pt idx="10176">
                  <c:v>0.31768123599681219</c:v>
                </c:pt>
                <c:pt idx="10177">
                  <c:v>0.33441549435544804</c:v>
                </c:pt>
                <c:pt idx="10178">
                  <c:v>0.35942730980595572</c:v>
                </c:pt>
                <c:pt idx="10179">
                  <c:v>0.18306085662359761</c:v>
                </c:pt>
                <c:pt idx="10180">
                  <c:v>0.18612867429071001</c:v>
                </c:pt>
                <c:pt idx="10181">
                  <c:v>0.20982526170802851</c:v>
                </c:pt>
                <c:pt idx="10182">
                  <c:v>0.24273848199448045</c:v>
                </c:pt>
                <c:pt idx="10183">
                  <c:v>0.27894535647056662</c:v>
                </c:pt>
                <c:pt idx="10184">
                  <c:v>0.19442020404735372</c:v>
                </c:pt>
                <c:pt idx="10185">
                  <c:v>0.21389499693555702</c:v>
                </c:pt>
                <c:pt idx="10186">
                  <c:v>0.24593889316862683</c:v>
                </c:pt>
                <c:pt idx="10187">
                  <c:v>0.27467148295212374</c:v>
                </c:pt>
                <c:pt idx="10188">
                  <c:v>0.22581830802673819</c:v>
                </c:pt>
                <c:pt idx="10189">
                  <c:v>0.25094219110117022</c:v>
                </c:pt>
                <c:pt idx="10190">
                  <c:v>0.27555217692818301</c:v>
                </c:pt>
                <c:pt idx="10191">
                  <c:v>0.25424395352787599</c:v>
                </c:pt>
                <c:pt idx="10192">
                  <c:v>0.28439424655298806</c:v>
                </c:pt>
                <c:pt idx="10193">
                  <c:v>0.2981244132902563</c:v>
                </c:pt>
                <c:pt idx="10194">
                  <c:v>0.21694813197974794</c:v>
                </c:pt>
                <c:pt idx="10195">
                  <c:v>0.23330721032166002</c:v>
                </c:pt>
                <c:pt idx="10196">
                  <c:v>0.25909058061602064</c:v>
                </c:pt>
                <c:pt idx="10197">
                  <c:v>0.24327493622760477</c:v>
                </c:pt>
                <c:pt idx="10198">
                  <c:v>0.26093584962270233</c:v>
                </c:pt>
                <c:pt idx="10199">
                  <c:v>0.28121850829555317</c:v>
                </c:pt>
                <c:pt idx="10200">
                  <c:v>0.28847135927973921</c:v>
                </c:pt>
                <c:pt idx="10201">
                  <c:v>0.23075144604747155</c:v>
                </c:pt>
                <c:pt idx="10202">
                  <c:v>0.24749797772793647</c:v>
                </c:pt>
                <c:pt idx="10203">
                  <c:v>0.27413265649217111</c:v>
                </c:pt>
                <c:pt idx="10204">
                  <c:v>0.24908780895075733</c:v>
                </c:pt>
                <c:pt idx="10205">
                  <c:v>0.2732013572515184</c:v>
                </c:pt>
                <c:pt idx="10206">
                  <c:v>0.29064958678944874</c:v>
                </c:pt>
                <c:pt idx="10207">
                  <c:v>0.28291556676558915</c:v>
                </c:pt>
                <c:pt idx="10208">
                  <c:v>0.30671843135462984</c:v>
                </c:pt>
                <c:pt idx="10209">
                  <c:v>0.20042829979576515</c:v>
                </c:pt>
                <c:pt idx="10210">
                  <c:v>0.20030006967616609</c:v>
                </c:pt>
                <c:pt idx="10211">
                  <c:v>0.22538068207595474</c:v>
                </c:pt>
                <c:pt idx="10212">
                  <c:v>0.25457678246464566</c:v>
                </c:pt>
                <c:pt idx="10213">
                  <c:v>0.28321305889323556</c:v>
                </c:pt>
                <c:pt idx="10214">
                  <c:v>0.33377718304345505</c:v>
                </c:pt>
                <c:pt idx="10215">
                  <c:v>0.20886510460649088</c:v>
                </c:pt>
                <c:pt idx="10216">
                  <c:v>0.22298713809175341</c:v>
                </c:pt>
                <c:pt idx="10217">
                  <c:v>0.24323924887074178</c:v>
                </c:pt>
                <c:pt idx="10218">
                  <c:v>0.26950479220814172</c:v>
                </c:pt>
                <c:pt idx="10219">
                  <c:v>0.31243901096469173</c:v>
                </c:pt>
                <c:pt idx="10220">
                  <c:v>0.22976736999232417</c:v>
                </c:pt>
                <c:pt idx="10221">
                  <c:v>0.24610386867606593</c:v>
                </c:pt>
                <c:pt idx="10222">
                  <c:v>0.27388964347351896</c:v>
                </c:pt>
                <c:pt idx="10223">
                  <c:v>0.31017703267243046</c:v>
                </c:pt>
                <c:pt idx="10224">
                  <c:v>0.26465652678589802</c:v>
                </c:pt>
                <c:pt idx="10225">
                  <c:v>0.27678473990055252</c:v>
                </c:pt>
                <c:pt idx="10226">
                  <c:v>0.31484922711381413</c:v>
                </c:pt>
                <c:pt idx="10227">
                  <c:v>0.30606372126427051</c:v>
                </c:pt>
                <c:pt idx="10228">
                  <c:v>0.32505357218215591</c:v>
                </c:pt>
                <c:pt idx="10229">
                  <c:v>0.3487334504171602</c:v>
                </c:pt>
                <c:pt idx="10230">
                  <c:v>0.22580195907849498</c:v>
                </c:pt>
                <c:pt idx="10231">
                  <c:v>0.24206741199012605</c:v>
                </c:pt>
                <c:pt idx="10232">
                  <c:v>0.26803971530911097</c:v>
                </c:pt>
                <c:pt idx="10233">
                  <c:v>0.30069819362574668</c:v>
                </c:pt>
                <c:pt idx="10234">
                  <c:v>0.25784312132481446</c:v>
                </c:pt>
                <c:pt idx="10235">
                  <c:v>0.27873914897287833</c:v>
                </c:pt>
                <c:pt idx="10236">
                  <c:v>0.29359301907129787</c:v>
                </c:pt>
                <c:pt idx="10237">
                  <c:v>0.28955220267627357</c:v>
                </c:pt>
                <c:pt idx="10238">
                  <c:v>0.30294242938608473</c:v>
                </c:pt>
                <c:pt idx="10239">
                  <c:v>0.32789391783003596</c:v>
                </c:pt>
                <c:pt idx="10240">
                  <c:v>0.29676213265051166</c:v>
                </c:pt>
                <c:pt idx="10241">
                  <c:v>0.31841127878103803</c:v>
                </c:pt>
                <c:pt idx="10242">
                  <c:v>0.33149511772008378</c:v>
                </c:pt>
                <c:pt idx="10243">
                  <c:v>0.22089024192312046</c:v>
                </c:pt>
                <c:pt idx="10244">
                  <c:v>0.23293568300490319</c:v>
                </c:pt>
                <c:pt idx="10245">
                  <c:v>0.25705233647813008</c:v>
                </c:pt>
                <c:pt idx="10246">
                  <c:v>0.28640693721202792</c:v>
                </c:pt>
                <c:pt idx="10247">
                  <c:v>0.24164568297780509</c:v>
                </c:pt>
                <c:pt idx="10248">
                  <c:v>0.26423697569255777</c:v>
                </c:pt>
                <c:pt idx="10249">
                  <c:v>0.29004524455465575</c:v>
                </c:pt>
                <c:pt idx="10250">
                  <c:v>0.27019402653724045</c:v>
                </c:pt>
                <c:pt idx="10251">
                  <c:v>0.29654399835331891</c:v>
                </c:pt>
                <c:pt idx="10252">
                  <c:v>0.30645858887568611</c:v>
                </c:pt>
                <c:pt idx="10253">
                  <c:v>0.25600140505009605</c:v>
                </c:pt>
                <c:pt idx="10254">
                  <c:v>0.27927314095814948</c:v>
                </c:pt>
                <c:pt idx="10255">
                  <c:v>0.28834287472948761</c:v>
                </c:pt>
                <c:pt idx="10256">
                  <c:v>0.26532634133471378</c:v>
                </c:pt>
                <c:pt idx="10257">
                  <c:v>0.28993576495761486</c:v>
                </c:pt>
                <c:pt idx="10258">
                  <c:v>0.29631102518185548</c:v>
                </c:pt>
                <c:pt idx="10259">
                  <c:v>0.2349043027041442</c:v>
                </c:pt>
                <c:pt idx="10260">
                  <c:v>0.24385594715887393</c:v>
                </c:pt>
                <c:pt idx="10261">
                  <c:v>0.2718347989200085</c:v>
                </c:pt>
                <c:pt idx="10262">
                  <c:v>0.29568408437987426</c:v>
                </c:pt>
                <c:pt idx="10263">
                  <c:v>0.32982080156601912</c:v>
                </c:pt>
                <c:pt idx="10264">
                  <c:v>0.25766883367730431</c:v>
                </c:pt>
                <c:pt idx="10265">
                  <c:v>0.26180641009824512</c:v>
                </c:pt>
                <c:pt idx="10266">
                  <c:v>0.2885750765844084</c:v>
                </c:pt>
                <c:pt idx="10267">
                  <c:v>0.31693845194239278</c:v>
                </c:pt>
                <c:pt idx="10268">
                  <c:v>0.27091938322186948</c:v>
                </c:pt>
                <c:pt idx="10269">
                  <c:v>0.29464873784684098</c:v>
                </c:pt>
                <c:pt idx="10270">
                  <c:v>0.31580005501307129</c:v>
                </c:pt>
                <c:pt idx="10271">
                  <c:v>0.3021015010633441</c:v>
                </c:pt>
                <c:pt idx="10272">
                  <c:v>0.32704667129152032</c:v>
                </c:pt>
                <c:pt idx="10273">
                  <c:v>0.34241096934751569</c:v>
                </c:pt>
                <c:pt idx="10274">
                  <c:v>0.27044751934935674</c:v>
                </c:pt>
                <c:pt idx="10275">
                  <c:v>0.28737984467897082</c:v>
                </c:pt>
                <c:pt idx="10276">
                  <c:v>0.31348320377541761</c:v>
                </c:pt>
                <c:pt idx="10277">
                  <c:v>0.29809609549677996</c:v>
                </c:pt>
                <c:pt idx="10278">
                  <c:v>0.31985320951445662</c:v>
                </c:pt>
                <c:pt idx="10279">
                  <c:v>0.32581013171828221</c:v>
                </c:pt>
                <c:pt idx="10280">
                  <c:v>0.33761923697164864</c:v>
                </c:pt>
                <c:pt idx="10281">
                  <c:v>0.26100180903632886</c:v>
                </c:pt>
                <c:pt idx="10282">
                  <c:v>0.27640719013247361</c:v>
                </c:pt>
                <c:pt idx="10283">
                  <c:v>0.30261696427010332</c:v>
                </c:pt>
                <c:pt idx="10284">
                  <c:v>0.28620894196924418</c:v>
                </c:pt>
                <c:pt idx="10285">
                  <c:v>0.30821341588743367</c:v>
                </c:pt>
                <c:pt idx="10286">
                  <c:v>0.3175477519878771</c:v>
                </c:pt>
                <c:pt idx="10287">
                  <c:v>0.29880138014492363</c:v>
                </c:pt>
                <c:pt idx="10288">
                  <c:v>0.31463664490829624</c:v>
                </c:pt>
                <c:pt idx="10289">
                  <c:v>0.27492431998561573</c:v>
                </c:pt>
                <c:pt idx="10290">
                  <c:v>0.28471066414567892</c:v>
                </c:pt>
                <c:pt idx="10291">
                  <c:v>0.32174427406917472</c:v>
                </c:pt>
                <c:pt idx="10292">
                  <c:v>0.34768069626052123</c:v>
                </c:pt>
                <c:pt idx="10293">
                  <c:v>0.29598690475772171</c:v>
                </c:pt>
                <c:pt idx="10294">
                  <c:v>0.31853797887784019</c:v>
                </c:pt>
                <c:pt idx="10295">
                  <c:v>0.33136547872751132</c:v>
                </c:pt>
                <c:pt idx="10296">
                  <c:v>0.32334734147697874</c:v>
                </c:pt>
                <c:pt idx="10297">
                  <c:v>0.33235694803504368</c:v>
                </c:pt>
                <c:pt idx="10298">
                  <c:v>0.34352264440820646</c:v>
                </c:pt>
                <c:pt idx="10299">
                  <c:v>0.31550603110534325</c:v>
                </c:pt>
                <c:pt idx="10300">
                  <c:v>0.33559414031603252</c:v>
                </c:pt>
                <c:pt idx="10301">
                  <c:v>0.33896459221620745</c:v>
                </c:pt>
                <c:pt idx="10302">
                  <c:v>0.30295823866734306</c:v>
                </c:pt>
                <c:pt idx="10303">
                  <c:v>0.31935633732715596</c:v>
                </c:pt>
                <c:pt idx="10304">
                  <c:v>0.32968823561274041</c:v>
                </c:pt>
                <c:pt idx="10305">
                  <c:v>0.31419437485339063</c:v>
                </c:pt>
                <c:pt idx="10306">
                  <c:v>0.3342836322384013</c:v>
                </c:pt>
                <c:pt idx="10307">
                  <c:v>0.36446902287375949</c:v>
                </c:pt>
                <c:pt idx="10308">
                  <c:v>0.3396932651752409</c:v>
                </c:pt>
                <c:pt idx="10309">
                  <c:v>0.35377069322865573</c:v>
                </c:pt>
                <c:pt idx="10310">
                  <c:v>0.36858556796292907</c:v>
                </c:pt>
                <c:pt idx="10311">
                  <c:v>0.35395965485228942</c:v>
                </c:pt>
                <c:pt idx="10312">
                  <c:v>0.34359613229524477</c:v>
                </c:pt>
                <c:pt idx="10313">
                  <c:v>0.35824137255760702</c:v>
                </c:pt>
                <c:pt idx="10314">
                  <c:v>0.37938907194320848</c:v>
                </c:pt>
                <c:pt idx="10315">
                  <c:v>0.38051582993669708</c:v>
                </c:pt>
                <c:pt idx="10316">
                  <c:v>0.40158930656002667</c:v>
                </c:pt>
                <c:pt idx="10317">
                  <c:v>0.41178953751068414</c:v>
                </c:pt>
                <c:pt idx="10318">
                  <c:v>0.35727546179070035</c:v>
                </c:pt>
                <c:pt idx="10319">
                  <c:v>0.31433010965217489</c:v>
                </c:pt>
                <c:pt idx="10320">
                  <c:v>0.29473007901153281</c:v>
                </c:pt>
                <c:pt idx="10321">
                  <c:v>0.28125425781767621</c:v>
                </c:pt>
                <c:pt idx="10322">
                  <c:v>0.26315923977323541</c:v>
                </c:pt>
                <c:pt idx="10323">
                  <c:v>0.27768713611159201</c:v>
                </c:pt>
                <c:pt idx="10324">
                  <c:v>0.29527995255353812</c:v>
                </c:pt>
                <c:pt idx="10325">
                  <c:v>0.33113593663493068</c:v>
                </c:pt>
                <c:pt idx="10326">
                  <c:v>0.36616092777113241</c:v>
                </c:pt>
                <c:pt idx="10327">
                  <c:v>0.40498797174667556</c:v>
                </c:pt>
                <c:pt idx="10328">
                  <c:v>0.44916452241446425</c:v>
                </c:pt>
                <c:pt idx="10329">
                  <c:v>0.50603519555962495</c:v>
                </c:pt>
                <c:pt idx="10330">
                  <c:v>0.35975412711952437</c:v>
                </c:pt>
                <c:pt idx="10331">
                  <c:v>0.31098368290914635</c:v>
                </c:pt>
                <c:pt idx="10332">
                  <c:v>0.27466537276541514</c:v>
                </c:pt>
                <c:pt idx="10333">
                  <c:v>0.25638538623886653</c:v>
                </c:pt>
                <c:pt idx="10334">
                  <c:v>0.25103436424834324</c:v>
                </c:pt>
                <c:pt idx="10335">
                  <c:v>0.24653415005759083</c:v>
                </c:pt>
                <c:pt idx="10336">
                  <c:v>0.26164499529819496</c:v>
                </c:pt>
                <c:pt idx="10337">
                  <c:v>0.28602045964970069</c:v>
                </c:pt>
                <c:pt idx="10338">
                  <c:v>0.33693514686786163</c:v>
                </c:pt>
                <c:pt idx="10339">
                  <c:v>0.38043117593520881</c:v>
                </c:pt>
                <c:pt idx="10340">
                  <c:v>0.43250230760644404</c:v>
                </c:pt>
                <c:pt idx="10341">
                  <c:v>0.4814559293038656</c:v>
                </c:pt>
                <c:pt idx="10342">
                  <c:v>0.31898407357310354</c:v>
                </c:pt>
                <c:pt idx="10343">
                  <c:v>0.27586940433329543</c:v>
                </c:pt>
                <c:pt idx="10344">
                  <c:v>0.24482319239174011</c:v>
                </c:pt>
                <c:pt idx="10345">
                  <c:v>0.22931388152007459</c:v>
                </c:pt>
                <c:pt idx="10346">
                  <c:v>0.23023289602897545</c:v>
                </c:pt>
                <c:pt idx="10347">
                  <c:v>0.23890751404605348</c:v>
                </c:pt>
                <c:pt idx="10348">
                  <c:v>0.2634781122792007</c:v>
                </c:pt>
                <c:pt idx="10349">
                  <c:v>0.31002967667129688</c:v>
                </c:pt>
                <c:pt idx="10350">
                  <c:v>0.35270693266813868</c:v>
                </c:pt>
                <c:pt idx="10351">
                  <c:v>0.39523838771767084</c:v>
                </c:pt>
                <c:pt idx="10352">
                  <c:v>0.45608779570316949</c:v>
                </c:pt>
                <c:pt idx="10353">
                  <c:v>0.27969638053822132</c:v>
                </c:pt>
                <c:pt idx="10354">
                  <c:v>0.2473551052751839</c:v>
                </c:pt>
                <c:pt idx="10355">
                  <c:v>0.22173773672624142</c:v>
                </c:pt>
                <c:pt idx="10356">
                  <c:v>0.22320567678572534</c:v>
                </c:pt>
                <c:pt idx="10357">
                  <c:v>0.22352162504357409</c:v>
                </c:pt>
                <c:pt idx="10358">
                  <c:v>0.23886769983700251</c:v>
                </c:pt>
                <c:pt idx="10359">
                  <c:v>0.27792638122336744</c:v>
                </c:pt>
                <c:pt idx="10360">
                  <c:v>0.32619738619768679</c:v>
                </c:pt>
                <c:pt idx="10361">
                  <c:v>0.38233719165708302</c:v>
                </c:pt>
                <c:pt idx="10362">
                  <c:v>0.44421577284806824</c:v>
                </c:pt>
                <c:pt idx="10363">
                  <c:v>0.27245549629401156</c:v>
                </c:pt>
                <c:pt idx="10364">
                  <c:v>0.22821462642521384</c:v>
                </c:pt>
                <c:pt idx="10365">
                  <c:v>0.22054801992523876</c:v>
                </c:pt>
                <c:pt idx="10366">
                  <c:v>0.21664476926425369</c:v>
                </c:pt>
                <c:pt idx="10367">
                  <c:v>0.23553603381109589</c:v>
                </c:pt>
                <c:pt idx="10368">
                  <c:v>0.26695529645290561</c:v>
                </c:pt>
                <c:pt idx="10369">
                  <c:v>0.29981612524543833</c:v>
                </c:pt>
                <c:pt idx="10370">
                  <c:v>0.34998436237134589</c:v>
                </c:pt>
                <c:pt idx="10371">
                  <c:v>0.40970114603093322</c:v>
                </c:pt>
                <c:pt idx="10372">
                  <c:v>0.26726506071299116</c:v>
                </c:pt>
                <c:pt idx="10373">
                  <c:v>0.23895166740135476</c:v>
                </c:pt>
                <c:pt idx="10374">
                  <c:v>0.24015485032283701</c:v>
                </c:pt>
                <c:pt idx="10375">
                  <c:v>0.24046424166751956</c:v>
                </c:pt>
                <c:pt idx="10376">
                  <c:v>0.26744615230969515</c:v>
                </c:pt>
                <c:pt idx="10377">
                  <c:v>0.29207528443339248</c:v>
                </c:pt>
                <c:pt idx="10378">
                  <c:v>0.33554603134393313</c:v>
                </c:pt>
                <c:pt idx="10379">
                  <c:v>0.40176043497890279</c:v>
                </c:pt>
                <c:pt idx="10380">
                  <c:v>0.27321561669807437</c:v>
                </c:pt>
                <c:pt idx="10381">
                  <c:v>0.27715672389753809</c:v>
                </c:pt>
                <c:pt idx="10382">
                  <c:v>0.26381814658985814</c:v>
                </c:pt>
                <c:pt idx="10383">
                  <c:v>0.27556524352133449</c:v>
                </c:pt>
                <c:pt idx="10384">
                  <c:v>0.30475261472004966</c:v>
                </c:pt>
                <c:pt idx="10385">
                  <c:v>0.33757504480542733</c:v>
                </c:pt>
                <c:pt idx="10386">
                  <c:v>0.38095021514163507</c:v>
                </c:pt>
                <c:pt idx="10387">
                  <c:v>0.30604512820177288</c:v>
                </c:pt>
                <c:pt idx="10388">
                  <c:v>0.29645730850380581</c:v>
                </c:pt>
                <c:pt idx="10389">
                  <c:v>0.29215216610222283</c:v>
                </c:pt>
                <c:pt idx="10390">
                  <c:v>0.30427821980789371</c:v>
                </c:pt>
                <c:pt idx="10391">
                  <c:v>0.34356842044984015</c:v>
                </c:pt>
                <c:pt idx="10392">
                  <c:v>0.38318222110388844</c:v>
                </c:pt>
                <c:pt idx="10393">
                  <c:v>0.31881282339086825</c:v>
                </c:pt>
                <c:pt idx="10394">
                  <c:v>0.31523292911116396</c:v>
                </c:pt>
                <c:pt idx="10395">
                  <c:v>0.33358728498112233</c:v>
                </c:pt>
                <c:pt idx="10396">
                  <c:v>0.3575149839662779</c:v>
                </c:pt>
                <c:pt idx="10397">
                  <c:v>0.39422689619836304</c:v>
                </c:pt>
                <c:pt idx="10398">
                  <c:v>0.34447849240820583</c:v>
                </c:pt>
                <c:pt idx="10399">
                  <c:v>0.36054917280133258</c:v>
                </c:pt>
                <c:pt idx="10400">
                  <c:v>0.37847092791393688</c:v>
                </c:pt>
                <c:pt idx="10401">
                  <c:v>0.40513819255964556</c:v>
                </c:pt>
                <c:pt idx="10402">
                  <c:v>0.38937243111975439</c:v>
                </c:pt>
                <c:pt idx="10403">
                  <c:v>0.41615006757813067</c:v>
                </c:pt>
                <c:pt idx="10404">
                  <c:v>0.42723159627194462</c:v>
                </c:pt>
                <c:pt idx="10405">
                  <c:v>0.44329028529152126</c:v>
                </c:pt>
                <c:pt idx="10406">
                  <c:v>0.45991889790389973</c:v>
                </c:pt>
                <c:pt idx="10407">
                  <c:v>0.49182228846795484</c:v>
                </c:pt>
                <c:pt idx="10408">
                  <c:v>0.3228711436187508</c:v>
                </c:pt>
                <c:pt idx="10409">
                  <c:v>0.27780495290725638</c:v>
                </c:pt>
                <c:pt idx="10410">
                  <c:v>0.2467023612753354</c:v>
                </c:pt>
                <c:pt idx="10411">
                  <c:v>0.22020822220584968</c:v>
                </c:pt>
                <c:pt idx="10412">
                  <c:v>0.21557692875910295</c:v>
                </c:pt>
                <c:pt idx="10413">
                  <c:v>0.21974776115032668</c:v>
                </c:pt>
                <c:pt idx="10414">
                  <c:v>0.25802125829057099</c:v>
                </c:pt>
                <c:pt idx="10415">
                  <c:v>0.28903106727716255</c:v>
                </c:pt>
                <c:pt idx="10416">
                  <c:v>0.31802833427709465</c:v>
                </c:pt>
                <c:pt idx="10417">
                  <c:v>0.36949743836536975</c:v>
                </c:pt>
                <c:pt idx="10418">
                  <c:v>0.42512498804525167</c:v>
                </c:pt>
                <c:pt idx="10419">
                  <c:v>0.28860566682366739</c:v>
                </c:pt>
                <c:pt idx="10420">
                  <c:v>0.24430359729618845</c:v>
                </c:pt>
                <c:pt idx="10421">
                  <c:v>0.21624178117805926</c:v>
                </c:pt>
                <c:pt idx="10422">
                  <c:v>0.20026811903726038</c:v>
                </c:pt>
                <c:pt idx="10423">
                  <c:v>0.20383859333384313</c:v>
                </c:pt>
                <c:pt idx="10424">
                  <c:v>0.22023624059694002</c:v>
                </c:pt>
                <c:pt idx="10425">
                  <c:v>0.26754619748704389</c:v>
                </c:pt>
                <c:pt idx="10426">
                  <c:v>0.30355027011656599</c:v>
                </c:pt>
                <c:pt idx="10427">
                  <c:v>0.34551151707395933</c:v>
                </c:pt>
                <c:pt idx="10428">
                  <c:v>0.39652061801501581</c:v>
                </c:pt>
                <c:pt idx="10429">
                  <c:v>0.26322592816905299</c:v>
                </c:pt>
                <c:pt idx="10430">
                  <c:v>0.22478891092165965</c:v>
                </c:pt>
                <c:pt idx="10431">
                  <c:v>0.2070671866075573</c:v>
                </c:pt>
                <c:pt idx="10432">
                  <c:v>0.19190143699081474</c:v>
                </c:pt>
                <c:pt idx="10433">
                  <c:v>0.20357454126128616</c:v>
                </c:pt>
                <c:pt idx="10434">
                  <c:v>0.2450344969451792</c:v>
                </c:pt>
                <c:pt idx="10435">
                  <c:v>0.28405977781760594</c:v>
                </c:pt>
                <c:pt idx="10436">
                  <c:v>0.33254372737335491</c:v>
                </c:pt>
                <c:pt idx="10437">
                  <c:v>0.38075309478630315</c:v>
                </c:pt>
                <c:pt idx="10438">
                  <c:v>0.25085230021198246</c:v>
                </c:pt>
                <c:pt idx="10439">
                  <c:v>0.2194440236037174</c:v>
                </c:pt>
                <c:pt idx="10440">
                  <c:v>0.20632574703421058</c:v>
                </c:pt>
                <c:pt idx="10441">
                  <c:v>0.19895621239751105</c:v>
                </c:pt>
                <c:pt idx="10442">
                  <c:v>0.22859986926694953</c:v>
                </c:pt>
                <c:pt idx="10443">
                  <c:v>0.2700197014503507</c:v>
                </c:pt>
                <c:pt idx="10444">
                  <c:v>0.30924916696696436</c:v>
                </c:pt>
                <c:pt idx="10445">
                  <c:v>0.36075909038595677</c:v>
                </c:pt>
                <c:pt idx="10446">
                  <c:v>0.24484777666633795</c:v>
                </c:pt>
                <c:pt idx="10447">
                  <c:v>0.22727125694932582</c:v>
                </c:pt>
                <c:pt idx="10448">
                  <c:v>0.22065250986709373</c:v>
                </c:pt>
                <c:pt idx="10449">
                  <c:v>0.23656035853065394</c:v>
                </c:pt>
                <c:pt idx="10450">
                  <c:v>0.26918744443940046</c:v>
                </c:pt>
                <c:pt idx="10451">
                  <c:v>0.30280619841886902</c:v>
                </c:pt>
                <c:pt idx="10452">
                  <c:v>0.35431723197662213</c:v>
                </c:pt>
                <c:pt idx="10453">
                  <c:v>0.25510681442786742</c:v>
                </c:pt>
                <c:pt idx="10454">
                  <c:v>0.24612928336091811</c:v>
                </c:pt>
                <c:pt idx="10455">
                  <c:v>0.26070612137464977</c:v>
                </c:pt>
                <c:pt idx="10456">
                  <c:v>0.28054176034797296</c:v>
                </c:pt>
                <c:pt idx="10457">
                  <c:v>0.32019096901193489</c:v>
                </c:pt>
                <c:pt idx="10458">
                  <c:v>0.35341771694653179</c:v>
                </c:pt>
                <c:pt idx="10459">
                  <c:v>0.27119116767531048</c:v>
                </c:pt>
                <c:pt idx="10460">
                  <c:v>0.27601714192818694</c:v>
                </c:pt>
                <c:pt idx="10461">
                  <c:v>0.30098393758600306</c:v>
                </c:pt>
                <c:pt idx="10462">
                  <c:v>0.33134739079931963</c:v>
                </c:pt>
                <c:pt idx="10463">
                  <c:v>0.36585267421241041</c:v>
                </c:pt>
                <c:pt idx="10464">
                  <c:v>0.30511984896279998</c:v>
                </c:pt>
                <c:pt idx="10465">
                  <c:v>0.32220992839564699</c:v>
                </c:pt>
                <c:pt idx="10466">
                  <c:v>0.34335261321152499</c:v>
                </c:pt>
                <c:pt idx="10467">
                  <c:v>0.3767750157345624</c:v>
                </c:pt>
                <c:pt idx="10468">
                  <c:v>0.35547784654497017</c:v>
                </c:pt>
                <c:pt idx="10469">
                  <c:v>0.37381492983558973</c:v>
                </c:pt>
                <c:pt idx="10470">
                  <c:v>0.39058298082799814</c:v>
                </c:pt>
                <c:pt idx="10471">
                  <c:v>0.4035283677374335</c:v>
                </c:pt>
                <c:pt idx="10472">
                  <c:v>0.42287005346843776</c:v>
                </c:pt>
                <c:pt idx="10473">
                  <c:v>0.45525244027598299</c:v>
                </c:pt>
                <c:pt idx="10474">
                  <c:v>0.27207595530975492</c:v>
                </c:pt>
                <c:pt idx="10475">
                  <c:v>0.24138190484574595</c:v>
                </c:pt>
                <c:pt idx="10476">
                  <c:v>0.22336355482967507</c:v>
                </c:pt>
                <c:pt idx="10477">
                  <c:v>0.21778734841456782</c:v>
                </c:pt>
                <c:pt idx="10478">
                  <c:v>0.22689105700748735</c:v>
                </c:pt>
                <c:pt idx="10479">
                  <c:v>0.25595898555775065</c:v>
                </c:pt>
                <c:pt idx="10480">
                  <c:v>0.29141864972413334</c:v>
                </c:pt>
                <c:pt idx="10481">
                  <c:v>0.34064819682374137</c:v>
                </c:pt>
                <c:pt idx="10482">
                  <c:v>0.38552634592534929</c:v>
                </c:pt>
                <c:pt idx="10483">
                  <c:v>0.25514498166315835</c:v>
                </c:pt>
                <c:pt idx="10484">
                  <c:v>0.22736853694611003</c:v>
                </c:pt>
                <c:pt idx="10485">
                  <c:v>0.21607327413238275</c:v>
                </c:pt>
                <c:pt idx="10486">
                  <c:v>0.2180682797139144</c:v>
                </c:pt>
                <c:pt idx="10487">
                  <c:v>0.23771377983986097</c:v>
                </c:pt>
                <c:pt idx="10488">
                  <c:v>0.26751003067106804</c:v>
                </c:pt>
                <c:pt idx="10489">
                  <c:v>0.31737187104086639</c:v>
                </c:pt>
                <c:pt idx="10490">
                  <c:v>0.3629105387349072</c:v>
                </c:pt>
                <c:pt idx="10491">
                  <c:v>0.2439919267498829</c:v>
                </c:pt>
                <c:pt idx="10492">
                  <c:v>0.22115804128655236</c:v>
                </c:pt>
                <c:pt idx="10493">
                  <c:v>0.21682430651073892</c:v>
                </c:pt>
                <c:pt idx="10494">
                  <c:v>0.23045860658161743</c:v>
                </c:pt>
                <c:pt idx="10495">
                  <c:v>0.26416922521983244</c:v>
                </c:pt>
                <c:pt idx="10496">
                  <c:v>0.30368267409929217</c:v>
                </c:pt>
                <c:pt idx="10497">
                  <c:v>0.35235327356944501</c:v>
                </c:pt>
                <c:pt idx="10498">
                  <c:v>0.24833922373810502</c:v>
                </c:pt>
                <c:pt idx="10499">
                  <c:v>0.23618290592356761</c:v>
                </c:pt>
                <c:pt idx="10500">
                  <c:v>0.25362648669769605</c:v>
                </c:pt>
                <c:pt idx="10501">
                  <c:v>0.26708409969576508</c:v>
                </c:pt>
                <c:pt idx="10502">
                  <c:v>0.30510112780008702</c:v>
                </c:pt>
                <c:pt idx="10503">
                  <c:v>0.34918227725819806</c:v>
                </c:pt>
                <c:pt idx="10504">
                  <c:v>0.26440329916462479</c:v>
                </c:pt>
                <c:pt idx="10505">
                  <c:v>0.26366975768243606</c:v>
                </c:pt>
                <c:pt idx="10506">
                  <c:v>0.288450385407379</c:v>
                </c:pt>
                <c:pt idx="10507">
                  <c:v>0.31237532253837497</c:v>
                </c:pt>
                <c:pt idx="10508">
                  <c:v>0.3487488858051635</c:v>
                </c:pt>
                <c:pt idx="10509">
                  <c:v>0.29542496797342288</c:v>
                </c:pt>
                <c:pt idx="10510">
                  <c:v>0.30373124914097094</c:v>
                </c:pt>
                <c:pt idx="10511">
                  <c:v>0.32969873559720142</c:v>
                </c:pt>
                <c:pt idx="10512">
                  <c:v>0.36102158386342387</c:v>
                </c:pt>
                <c:pt idx="10513">
                  <c:v>0.34165751464720095</c:v>
                </c:pt>
                <c:pt idx="10514">
                  <c:v>0.35505455612698844</c:v>
                </c:pt>
                <c:pt idx="10515">
                  <c:v>0.37574841910686807</c:v>
                </c:pt>
                <c:pt idx="10516">
                  <c:v>0.39293553949700977</c:v>
                </c:pt>
                <c:pt idx="10517">
                  <c:v>0.40080894435772274</c:v>
                </c:pt>
                <c:pt idx="10518">
                  <c:v>0.43522247279530957</c:v>
                </c:pt>
                <c:pt idx="10519">
                  <c:v>0.29490063678451373</c:v>
                </c:pt>
                <c:pt idx="10520">
                  <c:v>0.27802640353697816</c:v>
                </c:pt>
                <c:pt idx="10521">
                  <c:v>0.25040306310384652</c:v>
                </c:pt>
                <c:pt idx="10522">
                  <c:v>0.25581563931558637</c:v>
                </c:pt>
                <c:pt idx="10523">
                  <c:v>0.2824783960496533</c:v>
                </c:pt>
                <c:pt idx="10524">
                  <c:v>0.31502978487500277</c:v>
                </c:pt>
                <c:pt idx="10525">
                  <c:v>0.36277495072662469</c:v>
                </c:pt>
                <c:pt idx="10526">
                  <c:v>0.28952737632059966</c:v>
                </c:pt>
                <c:pt idx="10527">
                  <c:v>0.26517187664048736</c:v>
                </c:pt>
                <c:pt idx="10528">
                  <c:v>0.2626541215256526</c:v>
                </c:pt>
                <c:pt idx="10529">
                  <c:v>0.28201880629789366</c:v>
                </c:pt>
                <c:pt idx="10530">
                  <c:v>0.31458534664959981</c:v>
                </c:pt>
                <c:pt idx="10531">
                  <c:v>0.34868023025294614</c:v>
                </c:pt>
                <c:pt idx="10532">
                  <c:v>0.2883325776223109</c:v>
                </c:pt>
                <c:pt idx="10533">
                  <c:v>0.27961277580646149</c:v>
                </c:pt>
                <c:pt idx="10534">
                  <c:v>0.29864027060373299</c:v>
                </c:pt>
                <c:pt idx="10535">
                  <c:v>0.32126061734222144</c:v>
                </c:pt>
                <c:pt idx="10536">
                  <c:v>0.35778272889308305</c:v>
                </c:pt>
                <c:pt idx="10537">
                  <c:v>0.30942566074320821</c:v>
                </c:pt>
                <c:pt idx="10538">
                  <c:v>0.31885409658090502</c:v>
                </c:pt>
                <c:pt idx="10539">
                  <c:v>0.33692570968174351</c:v>
                </c:pt>
                <c:pt idx="10540">
                  <c:v>0.36235682382903756</c:v>
                </c:pt>
                <c:pt idx="10541">
                  <c:v>0.34436273145092944</c:v>
                </c:pt>
                <c:pt idx="10542">
                  <c:v>0.36162320788939528</c:v>
                </c:pt>
                <c:pt idx="10543">
                  <c:v>0.38066021333435129</c:v>
                </c:pt>
                <c:pt idx="10544">
                  <c:v>0.38731093554815832</c:v>
                </c:pt>
                <c:pt idx="10545">
                  <c:v>0.39948870952664706</c:v>
                </c:pt>
                <c:pt idx="10546">
                  <c:v>0.42612930767775259</c:v>
                </c:pt>
                <c:pt idx="10547">
                  <c:v>0.34781520345636707</c:v>
                </c:pt>
                <c:pt idx="10548">
                  <c:v>0.32538855040314774</c:v>
                </c:pt>
                <c:pt idx="10549">
                  <c:v>0.32983837912236735</c:v>
                </c:pt>
                <c:pt idx="10550">
                  <c:v>0.34915516620960707</c:v>
                </c:pt>
                <c:pt idx="10551">
                  <c:v>0.37531452984086089</c:v>
                </c:pt>
                <c:pt idx="10552">
                  <c:v>0.34584390586818436</c:v>
                </c:pt>
                <c:pt idx="10553">
                  <c:v>0.3381288042479702</c:v>
                </c:pt>
                <c:pt idx="10554">
                  <c:v>0.35231469173552066</c:v>
                </c:pt>
                <c:pt idx="10555">
                  <c:v>0.37791566179171587</c:v>
                </c:pt>
                <c:pt idx="10556">
                  <c:v>0.36981564773763154</c:v>
                </c:pt>
                <c:pt idx="10557">
                  <c:v>0.36529569703982245</c:v>
                </c:pt>
                <c:pt idx="10558">
                  <c:v>0.38583550119460819</c:v>
                </c:pt>
                <c:pt idx="10559">
                  <c:v>0.39714845368807516</c:v>
                </c:pt>
                <c:pt idx="10560">
                  <c:v>0.40561568456690278</c:v>
                </c:pt>
                <c:pt idx="10561">
                  <c:v>0.43114827635169739</c:v>
                </c:pt>
                <c:pt idx="10562">
                  <c:v>0.41561899442174388</c:v>
                </c:pt>
                <c:pt idx="10563">
                  <c:v>0.41448049203439341</c:v>
                </c:pt>
                <c:pt idx="10564">
                  <c:v>0.43459923635969622</c:v>
                </c:pt>
                <c:pt idx="10565">
                  <c:v>0.43732812375674301</c:v>
                </c:pt>
                <c:pt idx="10566">
                  <c:v>0.44966670540523213</c:v>
                </c:pt>
                <c:pt idx="10567">
                  <c:v>0.47669309729620135</c:v>
                </c:pt>
                <c:pt idx="10568">
                  <c:v>0.51062074348013242</c:v>
                </c:pt>
                <c:pt idx="10569">
                  <c:v>0.36880999436953443</c:v>
                </c:pt>
                <c:pt idx="10570">
                  <c:v>0.31668966758462425</c:v>
                </c:pt>
                <c:pt idx="10571">
                  <c:v>0.28107611413986167</c:v>
                </c:pt>
                <c:pt idx="10572">
                  <c:v>0.26301086266023344</c:v>
                </c:pt>
                <c:pt idx="10573">
                  <c:v>0.24620977308353842</c:v>
                </c:pt>
                <c:pt idx="10574">
                  <c:v>0.25745854901735266</c:v>
                </c:pt>
                <c:pt idx="10575">
                  <c:v>0.28910984703644216</c:v>
                </c:pt>
                <c:pt idx="10576">
                  <c:v>0.30817782393844118</c:v>
                </c:pt>
                <c:pt idx="10577">
                  <c:v>0.35051387337358464</c:v>
                </c:pt>
                <c:pt idx="10578">
                  <c:v>0.38817515685815462</c:v>
                </c:pt>
                <c:pt idx="10579">
                  <c:v>0.43439279077248627</c:v>
                </c:pt>
                <c:pt idx="10580">
                  <c:v>0.31093210666320203</c:v>
                </c:pt>
                <c:pt idx="10581">
                  <c:v>0.27469069512492528</c:v>
                </c:pt>
                <c:pt idx="10582">
                  <c:v>0.24674715795132007</c:v>
                </c:pt>
                <c:pt idx="10583">
                  <c:v>0.22398350490136654</c:v>
                </c:pt>
                <c:pt idx="10584">
                  <c:v>0.22718135611513945</c:v>
                </c:pt>
                <c:pt idx="10585">
                  <c:v>0.24788662391631444</c:v>
                </c:pt>
                <c:pt idx="10586">
                  <c:v>0.27857458595035878</c:v>
                </c:pt>
                <c:pt idx="10587">
                  <c:v>0.31829535480993787</c:v>
                </c:pt>
                <c:pt idx="10588">
                  <c:v>0.35738537825585626</c:v>
                </c:pt>
                <c:pt idx="10589">
                  <c:v>0.39865036961830169</c:v>
                </c:pt>
                <c:pt idx="10590">
                  <c:v>0.27875098844522928</c:v>
                </c:pt>
                <c:pt idx="10591">
                  <c:v>0.24932547582320419</c:v>
                </c:pt>
                <c:pt idx="10592">
                  <c:v>0.21899422431088844</c:v>
                </c:pt>
                <c:pt idx="10593">
                  <c:v>0.2112297656025599</c:v>
                </c:pt>
                <c:pt idx="10594">
                  <c:v>0.21679156731395777</c:v>
                </c:pt>
                <c:pt idx="10595">
                  <c:v>0.25303250216251216</c:v>
                </c:pt>
                <c:pt idx="10596">
                  <c:v>0.2904497993346733</c:v>
                </c:pt>
                <c:pt idx="10597">
                  <c:v>0.33201014994942901</c:v>
                </c:pt>
                <c:pt idx="10598">
                  <c:v>0.38193891939961788</c:v>
                </c:pt>
                <c:pt idx="10599">
                  <c:v>0.25625498449737805</c:v>
                </c:pt>
                <c:pt idx="10600">
                  <c:v>0.22659063504900834</c:v>
                </c:pt>
                <c:pt idx="10601">
                  <c:v>0.20980514258779204</c:v>
                </c:pt>
                <c:pt idx="10602">
                  <c:v>0.21101927999674341</c:v>
                </c:pt>
                <c:pt idx="10603">
                  <c:v>0.22594190095651179</c:v>
                </c:pt>
                <c:pt idx="10604">
                  <c:v>0.25994505963249592</c:v>
                </c:pt>
                <c:pt idx="10605">
                  <c:v>0.30767250666088009</c:v>
                </c:pt>
                <c:pt idx="10606">
                  <c:v>0.35599310525217964</c:v>
                </c:pt>
                <c:pt idx="10607">
                  <c:v>0.23821121292081493</c:v>
                </c:pt>
                <c:pt idx="10608">
                  <c:v>0.21768482912186427</c:v>
                </c:pt>
                <c:pt idx="10609">
                  <c:v>0.2226324898271832</c:v>
                </c:pt>
                <c:pt idx="10610">
                  <c:v>0.22617456110877532</c:v>
                </c:pt>
                <c:pt idx="10611">
                  <c:v>0.25472356770066762</c:v>
                </c:pt>
                <c:pt idx="10612">
                  <c:v>0.28757966263180323</c:v>
                </c:pt>
                <c:pt idx="10613">
                  <c:v>0.33889806168592451</c:v>
                </c:pt>
                <c:pt idx="10614">
                  <c:v>0.23186097512937609</c:v>
                </c:pt>
                <c:pt idx="10615">
                  <c:v>0.23057718474760858</c:v>
                </c:pt>
                <c:pt idx="10616">
                  <c:v>0.24601129411421274</c:v>
                </c:pt>
                <c:pt idx="10617">
                  <c:v>0.27528856105716226</c:v>
                </c:pt>
                <c:pt idx="10618">
                  <c:v>0.29905923096392595</c:v>
                </c:pt>
                <c:pt idx="10619">
                  <c:v>0.33376890500779144</c:v>
                </c:pt>
                <c:pt idx="10620">
                  <c:v>0.25704833010553285</c:v>
                </c:pt>
                <c:pt idx="10621">
                  <c:v>0.25852458664037847</c:v>
                </c:pt>
                <c:pt idx="10622">
                  <c:v>0.28483087295551313</c:v>
                </c:pt>
                <c:pt idx="10623">
                  <c:v>0.31152613222142733</c:v>
                </c:pt>
                <c:pt idx="10624">
                  <c:v>0.33197895373502462</c:v>
                </c:pt>
                <c:pt idx="10625">
                  <c:v>0.2900386154355048</c:v>
                </c:pt>
                <c:pt idx="10626">
                  <c:v>0.30425973483237856</c:v>
                </c:pt>
                <c:pt idx="10627">
                  <c:v>0.32096605921004429</c:v>
                </c:pt>
                <c:pt idx="10628">
                  <c:v>0.34510436804972588</c:v>
                </c:pt>
                <c:pt idx="10629">
                  <c:v>0.32403827976529431</c:v>
                </c:pt>
                <c:pt idx="10630">
                  <c:v>0.34641353690503074</c:v>
                </c:pt>
                <c:pt idx="10631">
                  <c:v>0.35653145684353138</c:v>
                </c:pt>
                <c:pt idx="10632">
                  <c:v>0.36748155487289536</c:v>
                </c:pt>
                <c:pt idx="10633">
                  <c:v>0.38748314257616645</c:v>
                </c:pt>
                <c:pt idx="10634">
                  <c:v>0.42147599740886976</c:v>
                </c:pt>
                <c:pt idx="10635">
                  <c:v>0.28360120816168921</c:v>
                </c:pt>
                <c:pt idx="10636">
                  <c:v>0.24477708156269617</c:v>
                </c:pt>
                <c:pt idx="10637">
                  <c:v>0.2216549693171963</c:v>
                </c:pt>
                <c:pt idx="10638">
                  <c:v>0.19973646370707554</c:v>
                </c:pt>
                <c:pt idx="10639">
                  <c:v>0.21830375515671552</c:v>
                </c:pt>
                <c:pt idx="10640">
                  <c:v>0.24678612128178168</c:v>
                </c:pt>
                <c:pt idx="10641">
                  <c:v>0.2819605086315331</c:v>
                </c:pt>
                <c:pt idx="10642">
                  <c:v>0.32239388899857069</c:v>
                </c:pt>
                <c:pt idx="10643">
                  <c:v>0.3734760172880851</c:v>
                </c:pt>
                <c:pt idx="10644">
                  <c:v>0.25407668532657679</c:v>
                </c:pt>
                <c:pt idx="10645">
                  <c:v>0.22086798206400493</c:v>
                </c:pt>
                <c:pt idx="10646">
                  <c:v>0.19617022149871577</c:v>
                </c:pt>
                <c:pt idx="10647">
                  <c:v>0.19117634214274526</c:v>
                </c:pt>
                <c:pt idx="10648">
                  <c:v>0.2211594782134485</c:v>
                </c:pt>
                <c:pt idx="10649">
                  <c:v>0.25365968686143292</c:v>
                </c:pt>
                <c:pt idx="10650">
                  <c:v>0.29327695609397075</c:v>
                </c:pt>
                <c:pt idx="10651">
                  <c:v>0.33750345312269969</c:v>
                </c:pt>
                <c:pt idx="10652">
                  <c:v>0.22967015692627912</c:v>
                </c:pt>
                <c:pt idx="10653">
                  <c:v>0.19638470780188966</c:v>
                </c:pt>
                <c:pt idx="10654">
                  <c:v>0.18540459808219367</c:v>
                </c:pt>
                <c:pt idx="10655">
                  <c:v>0.20687210768110109</c:v>
                </c:pt>
                <c:pt idx="10656">
                  <c:v>0.23697967719286428</c:v>
                </c:pt>
                <c:pt idx="10657">
                  <c:v>0.27183493161483341</c:v>
                </c:pt>
                <c:pt idx="10658">
                  <c:v>0.31637489594585522</c:v>
                </c:pt>
                <c:pt idx="10659">
                  <c:v>0.21395959926657238</c:v>
                </c:pt>
                <c:pt idx="10660">
                  <c:v>0.19874769926755809</c:v>
                </c:pt>
                <c:pt idx="10661">
                  <c:v>0.21325325659931016</c:v>
                </c:pt>
                <c:pt idx="10662">
                  <c:v>0.23090186029657778</c:v>
                </c:pt>
                <c:pt idx="10663">
                  <c:v>0.26033520834393586</c:v>
                </c:pt>
                <c:pt idx="10664">
                  <c:v>0.30215286534190167</c:v>
                </c:pt>
                <c:pt idx="10665">
                  <c:v>0.22081044398997607</c:v>
                </c:pt>
                <c:pt idx="10666">
                  <c:v>0.22062989185093862</c:v>
                </c:pt>
                <c:pt idx="10667">
                  <c:v>0.24811610169530818</c:v>
                </c:pt>
                <c:pt idx="10668">
                  <c:v>0.26578389889731557</c:v>
                </c:pt>
                <c:pt idx="10669">
                  <c:v>0.29361974138137725</c:v>
                </c:pt>
                <c:pt idx="10670">
                  <c:v>0.24476452543085703</c:v>
                </c:pt>
                <c:pt idx="10671">
                  <c:v>0.25292427723921129</c:v>
                </c:pt>
                <c:pt idx="10672">
                  <c:v>0.27677167538589575</c:v>
                </c:pt>
                <c:pt idx="10673">
                  <c:v>0.30939194992617169</c:v>
                </c:pt>
                <c:pt idx="10674">
                  <c:v>0.28252570946606026</c:v>
                </c:pt>
                <c:pt idx="10675">
                  <c:v>0.29974082674019886</c:v>
                </c:pt>
                <c:pt idx="10676">
                  <c:v>0.32151962278583035</c:v>
                </c:pt>
                <c:pt idx="10677">
                  <c:v>0.33000792358972131</c:v>
                </c:pt>
                <c:pt idx="10678">
                  <c:v>0.34950040176606656</c:v>
                </c:pt>
                <c:pt idx="10679">
                  <c:v>0.37655430644543086</c:v>
                </c:pt>
                <c:pt idx="10680">
                  <c:v>0.25546274596352303</c:v>
                </c:pt>
                <c:pt idx="10681">
                  <c:v>0.22292101260369979</c:v>
                </c:pt>
                <c:pt idx="10682">
                  <c:v>0.20614365205467555</c:v>
                </c:pt>
                <c:pt idx="10683">
                  <c:v>0.22179364578321925</c:v>
                </c:pt>
                <c:pt idx="10684">
                  <c:v>0.24573400368300291</c:v>
                </c:pt>
                <c:pt idx="10685">
                  <c:v>0.28391051998807404</c:v>
                </c:pt>
                <c:pt idx="10686">
                  <c:v>0.32407169356833188</c:v>
                </c:pt>
                <c:pt idx="10687">
                  <c:v>0.23369274409995811</c:v>
                </c:pt>
                <c:pt idx="10688">
                  <c:v>0.21536105956994112</c:v>
                </c:pt>
                <c:pt idx="10689">
                  <c:v>0.21077171417517659</c:v>
                </c:pt>
                <c:pt idx="10690">
                  <c:v>0.23424762176992608</c:v>
                </c:pt>
                <c:pt idx="10691">
                  <c:v>0.2635285063474182</c:v>
                </c:pt>
                <c:pt idx="10692">
                  <c:v>0.30533630217743779</c:v>
                </c:pt>
                <c:pt idx="10693">
                  <c:v>0.23604137681493942</c:v>
                </c:pt>
                <c:pt idx="10694">
                  <c:v>0.22201109307656708</c:v>
                </c:pt>
                <c:pt idx="10695">
                  <c:v>0.24088221186560466</c:v>
                </c:pt>
                <c:pt idx="10696">
                  <c:v>0.26397157682236871</c:v>
                </c:pt>
                <c:pt idx="10697">
                  <c:v>0.29683811092352341</c:v>
                </c:pt>
                <c:pt idx="10698">
                  <c:v>0.24284483048217664</c:v>
                </c:pt>
                <c:pt idx="10699">
                  <c:v>0.24809919035210148</c:v>
                </c:pt>
                <c:pt idx="10700">
                  <c:v>0.2653483154048577</c:v>
                </c:pt>
                <c:pt idx="10701">
                  <c:v>0.29910860576358855</c:v>
                </c:pt>
                <c:pt idx="10702">
                  <c:v>0.27910837791915855</c:v>
                </c:pt>
                <c:pt idx="10703">
                  <c:v>0.28421769614943315</c:v>
                </c:pt>
                <c:pt idx="10704">
                  <c:v>0.31526216699285925</c:v>
                </c:pt>
                <c:pt idx="10705">
                  <c:v>0.31530865953318754</c:v>
                </c:pt>
                <c:pt idx="10706">
                  <c:v>0.33519096158390349</c:v>
                </c:pt>
                <c:pt idx="10707">
                  <c:v>0.36031699926382066</c:v>
                </c:pt>
                <c:pt idx="10708">
                  <c:v>0.2752669161396355</c:v>
                </c:pt>
                <c:pt idx="10709">
                  <c:v>0.26050831153769627</c:v>
                </c:pt>
                <c:pt idx="10710">
                  <c:v>0.26300464014290936</c:v>
                </c:pt>
                <c:pt idx="10711">
                  <c:v>0.28167256861366186</c:v>
                </c:pt>
                <c:pt idx="10712">
                  <c:v>0.30968147279259206</c:v>
                </c:pt>
                <c:pt idx="10713">
                  <c:v>0.28482790881465059</c:v>
                </c:pt>
                <c:pt idx="10714">
                  <c:v>0.27239363061346245</c:v>
                </c:pt>
                <c:pt idx="10715">
                  <c:v>0.27671807895742129</c:v>
                </c:pt>
                <c:pt idx="10716">
                  <c:v>0.3156175026978123</c:v>
                </c:pt>
                <c:pt idx="10717">
                  <c:v>0.30345811100319509</c:v>
                </c:pt>
                <c:pt idx="10718">
                  <c:v>0.29590878027914336</c:v>
                </c:pt>
                <c:pt idx="10719">
                  <c:v>0.32052917525310853</c:v>
                </c:pt>
                <c:pt idx="10720">
                  <c:v>0.32592810156575869</c:v>
                </c:pt>
                <c:pt idx="10721">
                  <c:v>0.34256969719862207</c:v>
                </c:pt>
                <c:pt idx="10722">
                  <c:v>0.37173212132166844</c:v>
                </c:pt>
                <c:pt idx="10723">
                  <c:v>0.35697080884493415</c:v>
                </c:pt>
                <c:pt idx="10724">
                  <c:v>0.34085964173315819</c:v>
                </c:pt>
                <c:pt idx="10725">
                  <c:v>0.35848364102757468</c:v>
                </c:pt>
                <c:pt idx="10726">
                  <c:v>0.37539793144455347</c:v>
                </c:pt>
                <c:pt idx="10727">
                  <c:v>0.37689791688576646</c:v>
                </c:pt>
                <c:pt idx="10728">
                  <c:v>0.39316819547526061</c:v>
                </c:pt>
                <c:pt idx="10729">
                  <c:v>0.4487501762594257</c:v>
                </c:pt>
                <c:pt idx="10730">
                  <c:v>0.34490287112358553</c:v>
                </c:pt>
                <c:pt idx="10731">
                  <c:v>0.312491324623549</c:v>
                </c:pt>
                <c:pt idx="10732">
                  <c:v>0.28737131707446695</c:v>
                </c:pt>
                <c:pt idx="10733">
                  <c:v>0.2670519818653796</c:v>
                </c:pt>
                <c:pt idx="10734">
                  <c:v>0.27245616254688176</c:v>
                </c:pt>
                <c:pt idx="10735">
                  <c:v>0.29505131959557884</c:v>
                </c:pt>
                <c:pt idx="10736">
                  <c:v>0.33024301704119141</c:v>
                </c:pt>
                <c:pt idx="10737">
                  <c:v>0.35851482335474261</c:v>
                </c:pt>
                <c:pt idx="10738">
                  <c:v>0.40347665242241715</c:v>
                </c:pt>
                <c:pt idx="10739">
                  <c:v>0.30571572525695068</c:v>
                </c:pt>
                <c:pt idx="10740">
                  <c:v>0.27189652083603866</c:v>
                </c:pt>
                <c:pt idx="10741">
                  <c:v>0.25930910445394373</c:v>
                </c:pt>
                <c:pt idx="10742">
                  <c:v>0.24973070994294888</c:v>
                </c:pt>
                <c:pt idx="10743">
                  <c:v>0.26726214733208886</c:v>
                </c:pt>
                <c:pt idx="10744">
                  <c:v>0.29893201653400947</c:v>
                </c:pt>
                <c:pt idx="10745">
                  <c:v>0.33410064763564007</c:v>
                </c:pt>
                <c:pt idx="10746">
                  <c:v>0.37018739540158929</c:v>
                </c:pt>
                <c:pt idx="10747">
                  <c:v>0.27032305642152465</c:v>
                </c:pt>
                <c:pt idx="10748">
                  <c:v>0.25434846109341303</c:v>
                </c:pt>
                <c:pt idx="10749">
                  <c:v>0.23803907845677275</c:v>
                </c:pt>
                <c:pt idx="10750">
                  <c:v>0.24091789042475842</c:v>
                </c:pt>
                <c:pt idx="10751">
                  <c:v>0.27045546122772501</c:v>
                </c:pt>
                <c:pt idx="10752">
                  <c:v>0.30210969670485888</c:v>
                </c:pt>
                <c:pt idx="10753">
                  <c:v>0.34530717786644249</c:v>
                </c:pt>
                <c:pt idx="10754">
                  <c:v>0.24981723709797166</c:v>
                </c:pt>
                <c:pt idx="10755">
                  <c:v>0.23937587833595853</c:v>
                </c:pt>
                <c:pt idx="10756">
                  <c:v>0.23889751027315498</c:v>
                </c:pt>
                <c:pt idx="10757">
                  <c:v>0.26375161681897774</c:v>
                </c:pt>
                <c:pt idx="10758">
                  <c:v>0.28279318213850191</c:v>
                </c:pt>
                <c:pt idx="10759">
                  <c:v>0.3182943883112932</c:v>
                </c:pt>
                <c:pt idx="10760">
                  <c:v>0.25176828951170682</c:v>
                </c:pt>
                <c:pt idx="10761">
                  <c:v>0.24519118722894095</c:v>
                </c:pt>
                <c:pt idx="10762">
                  <c:v>0.26027819112655948</c:v>
                </c:pt>
                <c:pt idx="10763">
                  <c:v>0.28076784217817297</c:v>
                </c:pt>
                <c:pt idx="10764">
                  <c:v>0.30519632738047076</c:v>
                </c:pt>
                <c:pt idx="10765">
                  <c:v>0.26829955648848358</c:v>
                </c:pt>
                <c:pt idx="10766">
                  <c:v>0.2702935560403934</c:v>
                </c:pt>
                <c:pt idx="10767">
                  <c:v>0.28608404133467813</c:v>
                </c:pt>
                <c:pt idx="10768">
                  <c:v>0.31556371143278072</c:v>
                </c:pt>
                <c:pt idx="10769">
                  <c:v>0.28743593173699233</c:v>
                </c:pt>
                <c:pt idx="10770">
                  <c:v>0.29938253418187166</c:v>
                </c:pt>
                <c:pt idx="10771">
                  <c:v>0.32010759855165238</c:v>
                </c:pt>
                <c:pt idx="10772">
                  <c:v>0.31864090299100312</c:v>
                </c:pt>
                <c:pt idx="10773">
                  <c:v>0.32648304408788809</c:v>
                </c:pt>
                <c:pt idx="10774">
                  <c:v>0.36576917658990382</c:v>
                </c:pt>
                <c:pt idx="10775">
                  <c:v>0.27172011650928241</c:v>
                </c:pt>
                <c:pt idx="10776">
                  <c:v>0.25045948472497725</c:v>
                </c:pt>
                <c:pt idx="10777">
                  <c:v>0.24105064786714481</c:v>
                </c:pt>
                <c:pt idx="10778">
                  <c:v>0.23041668833838447</c:v>
                </c:pt>
                <c:pt idx="10779">
                  <c:v>0.26140992353732306</c:v>
                </c:pt>
                <c:pt idx="10780">
                  <c:v>0.29175017328537978</c:v>
                </c:pt>
                <c:pt idx="10781">
                  <c:v>0.32944614054520782</c:v>
                </c:pt>
                <c:pt idx="10782">
                  <c:v>0.24873872651447293</c:v>
                </c:pt>
                <c:pt idx="10783">
                  <c:v>0.23304876919258932</c:v>
                </c:pt>
                <c:pt idx="10784">
                  <c:v>0.2254644097338443</c:v>
                </c:pt>
                <c:pt idx="10785">
                  <c:v>0.24691906381227069</c:v>
                </c:pt>
                <c:pt idx="10786">
                  <c:v>0.271777089703372</c:v>
                </c:pt>
                <c:pt idx="10787">
                  <c:v>0.30610879231933552</c:v>
                </c:pt>
                <c:pt idx="10788">
                  <c:v>0.23546310227011391</c:v>
                </c:pt>
                <c:pt idx="10789">
                  <c:v>0.22441015890055072</c:v>
                </c:pt>
                <c:pt idx="10790">
                  <c:v>0.23723209868682416</c:v>
                </c:pt>
                <c:pt idx="10791">
                  <c:v>0.25990266141152718</c:v>
                </c:pt>
                <c:pt idx="10792">
                  <c:v>0.28976706289528442</c:v>
                </c:pt>
                <c:pt idx="10793">
                  <c:v>0.23854061123567671</c:v>
                </c:pt>
                <c:pt idx="10794">
                  <c:v>0.23920044442112065</c:v>
                </c:pt>
                <c:pt idx="10795">
                  <c:v>0.25816214263782555</c:v>
                </c:pt>
                <c:pt idx="10796">
                  <c:v>0.28129568744528299</c:v>
                </c:pt>
                <c:pt idx="10797">
                  <c:v>0.25026971132539044</c:v>
                </c:pt>
                <c:pt idx="10798">
                  <c:v>0.26274555216332951</c:v>
                </c:pt>
                <c:pt idx="10799">
                  <c:v>0.2853070866007581</c:v>
                </c:pt>
                <c:pt idx="10800">
                  <c:v>0.28661016048223775</c:v>
                </c:pt>
                <c:pt idx="10801">
                  <c:v>0.29681222281920272</c:v>
                </c:pt>
                <c:pt idx="10802">
                  <c:v>0.31791621283580929</c:v>
                </c:pt>
                <c:pt idx="10803">
                  <c:v>0.25837456101383038</c:v>
                </c:pt>
                <c:pt idx="10804">
                  <c:v>0.24923131673478283</c:v>
                </c:pt>
                <c:pt idx="10805">
                  <c:v>0.24624931596454758</c:v>
                </c:pt>
                <c:pt idx="10806">
                  <c:v>0.26158872459970306</c:v>
                </c:pt>
                <c:pt idx="10807">
                  <c:v>0.28894579482425842</c:v>
                </c:pt>
                <c:pt idx="10808">
                  <c:v>0.25458270753116707</c:v>
                </c:pt>
                <c:pt idx="10809">
                  <c:v>0.24216255082283711</c:v>
                </c:pt>
                <c:pt idx="10810">
                  <c:v>0.26034193890060431</c:v>
                </c:pt>
                <c:pt idx="10811">
                  <c:v>0.28029703029966546</c:v>
                </c:pt>
                <c:pt idx="10812">
                  <c:v>0.25222915398139589</c:v>
                </c:pt>
                <c:pt idx="10813">
                  <c:v>0.25804021486926221</c:v>
                </c:pt>
                <c:pt idx="10814">
                  <c:v>0.28106478458176598</c:v>
                </c:pt>
                <c:pt idx="10815">
                  <c:v>0.27790776306412468</c:v>
                </c:pt>
                <c:pt idx="10816">
                  <c:v>0.29099807532397559</c:v>
                </c:pt>
                <c:pt idx="10817">
                  <c:v>0.31098199465723653</c:v>
                </c:pt>
                <c:pt idx="10818">
                  <c:v>0.28219818487235759</c:v>
                </c:pt>
                <c:pt idx="10819">
                  <c:v>0.28896058672717562</c:v>
                </c:pt>
                <c:pt idx="10820">
                  <c:v>0.30943863778888137</c:v>
                </c:pt>
                <c:pt idx="10821">
                  <c:v>0.30576245053983708</c:v>
                </c:pt>
                <c:pt idx="10822">
                  <c:v>0.31813538862838886</c:v>
                </c:pt>
                <c:pt idx="10823">
                  <c:v>0.32319754384865584</c:v>
                </c:pt>
                <c:pt idx="10824">
                  <c:v>0.36704016171692633</c:v>
                </c:pt>
                <c:pt idx="10825">
                  <c:v>0.37364579398567477</c:v>
                </c:pt>
                <c:pt idx="10826">
                  <c:v>0.34914381973782938</c:v>
                </c:pt>
                <c:pt idx="10827">
                  <c:v>0.32826279313363704</c:v>
                </c:pt>
                <c:pt idx="10828">
                  <c:v>0.32226642865118826</c:v>
                </c:pt>
                <c:pt idx="10829">
                  <c:v>0.32993973343279404</c:v>
                </c:pt>
                <c:pt idx="10830">
                  <c:v>0.350274374323436</c:v>
                </c:pt>
                <c:pt idx="10831">
                  <c:v>0.38865320200787856</c:v>
                </c:pt>
                <c:pt idx="10832">
                  <c:v>0.33967746600312232</c:v>
                </c:pt>
                <c:pt idx="10833">
                  <c:v>0.31291977612741251</c:v>
                </c:pt>
                <c:pt idx="10834">
                  <c:v>0.30365591592691876</c:v>
                </c:pt>
                <c:pt idx="10835">
                  <c:v>0.30882410914201763</c:v>
                </c:pt>
                <c:pt idx="10836">
                  <c:v>0.32408204529527085</c:v>
                </c:pt>
                <c:pt idx="10837">
                  <c:v>0.35517333137020612</c:v>
                </c:pt>
                <c:pt idx="10838">
                  <c:v>0.31377655185854225</c:v>
                </c:pt>
                <c:pt idx="10839">
                  <c:v>0.3021827365145322</c:v>
                </c:pt>
                <c:pt idx="10840">
                  <c:v>0.29762807535691538</c:v>
                </c:pt>
                <c:pt idx="10841">
                  <c:v>0.30339400927282067</c:v>
                </c:pt>
                <c:pt idx="10842">
                  <c:v>0.3281340145499434</c:v>
                </c:pt>
                <c:pt idx="10843">
                  <c:v>0.29580118443390369</c:v>
                </c:pt>
                <c:pt idx="10844">
                  <c:v>0.29973751743899069</c:v>
                </c:pt>
                <c:pt idx="10845">
                  <c:v>0.29869053215770025</c:v>
                </c:pt>
                <c:pt idx="10846">
                  <c:v>0.30900199969655651</c:v>
                </c:pt>
                <c:pt idx="10847">
                  <c:v>0.30105319128316443</c:v>
                </c:pt>
                <c:pt idx="10848">
                  <c:v>0.31418956912308538</c:v>
                </c:pt>
                <c:pt idx="10849">
                  <c:v>0.32133790296504827</c:v>
                </c:pt>
                <c:pt idx="10850">
                  <c:v>0.31082374170871363</c:v>
                </c:pt>
                <c:pt idx="10851">
                  <c:v>0.3302571306298292</c:v>
                </c:pt>
                <c:pt idx="10852">
                  <c:v>0.3320677756340058</c:v>
                </c:pt>
                <c:pt idx="10853">
                  <c:v>0.32067738593251649</c:v>
                </c:pt>
                <c:pt idx="10854">
                  <c:v>0.29449226924737859</c:v>
                </c:pt>
                <c:pt idx="10855">
                  <c:v>0.28202822619656898</c:v>
                </c:pt>
                <c:pt idx="10856">
                  <c:v>0.29799331458911826</c:v>
                </c:pt>
                <c:pt idx="10857">
                  <c:v>0.33016646119700965</c:v>
                </c:pt>
                <c:pt idx="10858">
                  <c:v>0.29449817724999106</c:v>
                </c:pt>
                <c:pt idx="10859">
                  <c:v>0.28913770187181376</c:v>
                </c:pt>
                <c:pt idx="10860">
                  <c:v>0.28318711757799431</c:v>
                </c:pt>
                <c:pt idx="10861">
                  <c:v>0.30628935400057511</c:v>
                </c:pt>
                <c:pt idx="10862">
                  <c:v>0.28277827154682189</c:v>
                </c:pt>
                <c:pt idx="10863">
                  <c:v>0.28500232731478858</c:v>
                </c:pt>
                <c:pt idx="10864">
                  <c:v>0.30115472499974594</c:v>
                </c:pt>
                <c:pt idx="10865">
                  <c:v>0.29410465507948791</c:v>
                </c:pt>
                <c:pt idx="10866">
                  <c:v>0.30937997338336842</c:v>
                </c:pt>
                <c:pt idx="10867">
                  <c:v>0.30654416102820425</c:v>
                </c:pt>
                <c:pt idx="10868">
                  <c:v>0.29788817358595843</c:v>
                </c:pt>
                <c:pt idx="10869">
                  <c:v>0.29070737976217043</c:v>
                </c:pt>
                <c:pt idx="10870">
                  <c:v>0.31390962545076828</c:v>
                </c:pt>
                <c:pt idx="10871">
                  <c:v>0.29823913577227223</c:v>
                </c:pt>
                <c:pt idx="10872">
                  <c:v>0.30917842595325684</c:v>
                </c:pt>
                <c:pt idx="10873">
                  <c:v>0.31506544879440668</c:v>
                </c:pt>
                <c:pt idx="10874">
                  <c:v>0.34072852633484807</c:v>
                </c:pt>
                <c:pt idx="10875">
                  <c:v>0.40672188713821011</c:v>
                </c:pt>
                <c:pt idx="10876">
                  <c:v>0.3813441214097697</c:v>
                </c:pt>
                <c:pt idx="10877">
                  <c:v>0.38320905560643137</c:v>
                </c:pt>
                <c:pt idx="10878">
                  <c:v>0.38933654773790627</c:v>
                </c:pt>
                <c:pt idx="10879">
                  <c:v>0.40188962105087178</c:v>
                </c:pt>
                <c:pt idx="10880">
                  <c:v>0.36928207907166044</c:v>
                </c:pt>
                <c:pt idx="10881">
                  <c:v>0.3742233340496508</c:v>
                </c:pt>
                <c:pt idx="10882">
                  <c:v>0.36762715379346211</c:v>
                </c:pt>
                <c:pt idx="10883">
                  <c:v>0.38576266047904983</c:v>
                </c:pt>
                <c:pt idx="10884">
                  <c:v>0.36225841781318602</c:v>
                </c:pt>
                <c:pt idx="10885">
                  <c:v>0.36342676572220256</c:v>
                </c:pt>
                <c:pt idx="10886">
                  <c:v>0.37272694037388288</c:v>
                </c:pt>
                <c:pt idx="10887">
                  <c:v>0.36628384395398461</c:v>
                </c:pt>
                <c:pt idx="10888">
                  <c:v>0.36167626024330657</c:v>
                </c:pt>
                <c:pt idx="10889">
                  <c:v>0.37898309132487285</c:v>
                </c:pt>
                <c:pt idx="10890">
                  <c:v>0.36172020832680074</c:v>
                </c:pt>
                <c:pt idx="10891">
                  <c:v>0.35997567829123778</c:v>
                </c:pt>
                <c:pt idx="10892">
                  <c:v>0.3609784412019863</c:v>
                </c:pt>
                <c:pt idx="10893">
                  <c:v>0.35944982452275331</c:v>
                </c:pt>
                <c:pt idx="10894">
                  <c:v>0.361093299723104</c:v>
                </c:pt>
                <c:pt idx="10895">
                  <c:v>0.37175073234953659</c:v>
                </c:pt>
                <c:pt idx="10896">
                  <c:v>0.36712059909715444</c:v>
                </c:pt>
                <c:pt idx="10897">
                  <c:v>0.44730136034096457</c:v>
                </c:pt>
                <c:pt idx="10898">
                  <c:v>0.4555555069986843</c:v>
                </c:pt>
                <c:pt idx="10899">
                  <c:v>0.45667342827159496</c:v>
                </c:pt>
                <c:pt idx="10900">
                  <c:v>0.44279989734829739</c:v>
                </c:pt>
                <c:pt idx="10901">
                  <c:v>0.4463043184517983</c:v>
                </c:pt>
                <c:pt idx="10902">
                  <c:v>0.43942453305950213</c:v>
                </c:pt>
                <c:pt idx="10903">
                  <c:v>0.44412954123655224</c:v>
                </c:pt>
                <c:pt idx="10904">
                  <c:v>0.53914675030299541</c:v>
                </c:pt>
                <c:pt idx="10905">
                  <c:v>0.36284791040493669</c:v>
                </c:pt>
                <c:pt idx="10906">
                  <c:v>0.31108520459895805</c:v>
                </c:pt>
                <c:pt idx="10907">
                  <c:v>0.28001424615119541</c:v>
                </c:pt>
                <c:pt idx="10908">
                  <c:v>0.2523256714646962</c:v>
                </c:pt>
                <c:pt idx="10909">
                  <c:v>0.24207371943506839</c:v>
                </c:pt>
                <c:pt idx="10910">
                  <c:v>0.23995773493016737</c:v>
                </c:pt>
                <c:pt idx="10911">
                  <c:v>0.25867421372250066</c:v>
                </c:pt>
                <c:pt idx="10912">
                  <c:v>0.28845560112913615</c:v>
                </c:pt>
                <c:pt idx="10913">
                  <c:v>0.32952122354923907</c:v>
                </c:pt>
                <c:pt idx="10914">
                  <c:v>0.36863553642793789</c:v>
                </c:pt>
                <c:pt idx="10915">
                  <c:v>0.41516030132702086</c:v>
                </c:pt>
                <c:pt idx="10916">
                  <c:v>0.47028833934617498</c:v>
                </c:pt>
                <c:pt idx="10917">
                  <c:v>0.3172414857481094</c:v>
                </c:pt>
                <c:pt idx="10918">
                  <c:v>0.27019536805289768</c:v>
                </c:pt>
                <c:pt idx="10919">
                  <c:v>0.23803310535475974</c:v>
                </c:pt>
                <c:pt idx="10920">
                  <c:v>0.22376157198184554</c:v>
                </c:pt>
                <c:pt idx="10921">
                  <c:v>0.21288303188509028</c:v>
                </c:pt>
                <c:pt idx="10922">
                  <c:v>0.22549318910666516</c:v>
                </c:pt>
                <c:pt idx="10923">
                  <c:v>0.25335781681967084</c:v>
                </c:pt>
                <c:pt idx="10924">
                  <c:v>0.29989594909350203</c:v>
                </c:pt>
                <c:pt idx="10925">
                  <c:v>0.33949238303041018</c:v>
                </c:pt>
                <c:pt idx="10926">
                  <c:v>0.3873048900820999</c:v>
                </c:pt>
                <c:pt idx="10927">
                  <c:v>0.44409258019280795</c:v>
                </c:pt>
                <c:pt idx="10928">
                  <c:v>0.272847420149672</c:v>
                </c:pt>
                <c:pt idx="10929">
                  <c:v>0.23711314284197149</c:v>
                </c:pt>
                <c:pt idx="10930">
                  <c:v>0.21038372386838589</c:v>
                </c:pt>
                <c:pt idx="10931">
                  <c:v>0.20314855395894238</c:v>
                </c:pt>
                <c:pt idx="10932">
                  <c:v>0.20783969094534038</c:v>
                </c:pt>
                <c:pt idx="10933">
                  <c:v>0.22933819327822969</c:v>
                </c:pt>
                <c:pt idx="10934">
                  <c:v>0.26607738126304215</c:v>
                </c:pt>
                <c:pt idx="10935">
                  <c:v>0.3106433500176069</c:v>
                </c:pt>
                <c:pt idx="10936">
                  <c:v>0.36507294059717865</c:v>
                </c:pt>
                <c:pt idx="10937">
                  <c:v>0.41607042414389572</c:v>
                </c:pt>
                <c:pt idx="10938">
                  <c:v>0.24408795062642108</c:v>
                </c:pt>
                <c:pt idx="10939">
                  <c:v>0.20997789034721537</c:v>
                </c:pt>
                <c:pt idx="10940">
                  <c:v>0.20192675488591005</c:v>
                </c:pt>
                <c:pt idx="10941">
                  <c:v>0.19473096159737668</c:v>
                </c:pt>
                <c:pt idx="10942">
                  <c:v>0.20973561558455467</c:v>
                </c:pt>
                <c:pt idx="10943">
                  <c:v>0.2475093548122449</c:v>
                </c:pt>
                <c:pt idx="10944">
                  <c:v>0.29050877114147688</c:v>
                </c:pt>
                <c:pt idx="10945">
                  <c:v>0.34541941598122272</c:v>
                </c:pt>
                <c:pt idx="10946">
                  <c:v>0.39631183015356886</c:v>
                </c:pt>
                <c:pt idx="10947">
                  <c:v>0.23743634133469271</c:v>
                </c:pt>
                <c:pt idx="10948">
                  <c:v>0.21546710033820604</c:v>
                </c:pt>
                <c:pt idx="10949">
                  <c:v>0.20788715191025808</c:v>
                </c:pt>
                <c:pt idx="10950">
                  <c:v>0.21068635032644956</c:v>
                </c:pt>
                <c:pt idx="10951">
                  <c:v>0.23993207854029075</c:v>
                </c:pt>
                <c:pt idx="10952">
                  <c:v>0.27779596030885845</c:v>
                </c:pt>
                <c:pt idx="10953">
                  <c:v>0.32024379693449623</c:v>
                </c:pt>
                <c:pt idx="10954">
                  <c:v>0.36251597471755015</c:v>
                </c:pt>
                <c:pt idx="10955">
                  <c:v>0.2370562346128624</c:v>
                </c:pt>
                <c:pt idx="10956">
                  <c:v>0.23395710952814674</c:v>
                </c:pt>
                <c:pt idx="10957">
                  <c:v>0.23309073307141093</c:v>
                </c:pt>
                <c:pt idx="10958">
                  <c:v>0.24592782919655676</c:v>
                </c:pt>
                <c:pt idx="10959">
                  <c:v>0.28155280708914443</c:v>
                </c:pt>
                <c:pt idx="10960">
                  <c:v>0.31514034660244183</c:v>
                </c:pt>
                <c:pt idx="10961">
                  <c:v>0.36968103397505536</c:v>
                </c:pt>
                <c:pt idx="10962">
                  <c:v>0.25368780319192652</c:v>
                </c:pt>
                <c:pt idx="10963">
                  <c:v>0.2530301594431883</c:v>
                </c:pt>
                <c:pt idx="10964">
                  <c:v>0.25558021086368221</c:v>
                </c:pt>
                <c:pt idx="10965">
                  <c:v>0.2770822465652687</c:v>
                </c:pt>
                <c:pt idx="10966">
                  <c:v>0.32035205719303317</c:v>
                </c:pt>
                <c:pt idx="10967">
                  <c:v>0.3632685097592383</c:v>
                </c:pt>
                <c:pt idx="10968">
                  <c:v>0.27297404695494443</c:v>
                </c:pt>
                <c:pt idx="10969">
                  <c:v>0.27859309343211036</c:v>
                </c:pt>
                <c:pt idx="10970">
                  <c:v>0.30066148412144678</c:v>
                </c:pt>
                <c:pt idx="10971">
                  <c:v>0.32594492152051791</c:v>
                </c:pt>
                <c:pt idx="10972">
                  <c:v>0.37532078922756518</c:v>
                </c:pt>
                <c:pt idx="10973">
                  <c:v>0.31116933884293463</c:v>
                </c:pt>
                <c:pt idx="10974">
                  <c:v>0.32813031462000586</c:v>
                </c:pt>
                <c:pt idx="10975">
                  <c:v>0.34238673419796006</c:v>
                </c:pt>
                <c:pt idx="10976">
                  <c:v>0.37450894605160245</c:v>
                </c:pt>
                <c:pt idx="10977">
                  <c:v>0.34980604387055481</c:v>
                </c:pt>
                <c:pt idx="10978">
                  <c:v>0.37458873553708161</c:v>
                </c:pt>
                <c:pt idx="10979">
                  <c:v>0.4012384628361354</c:v>
                </c:pt>
                <c:pt idx="10980">
                  <c:v>0.40033157582006007</c:v>
                </c:pt>
                <c:pt idx="10981">
                  <c:v>0.4280315282305267</c:v>
                </c:pt>
                <c:pt idx="10982">
                  <c:v>0.45983395502819313</c:v>
                </c:pt>
                <c:pt idx="10983">
                  <c:v>0.28363926803489647</c:v>
                </c:pt>
                <c:pt idx="10984">
                  <c:v>0.23108137768891712</c:v>
                </c:pt>
                <c:pt idx="10985">
                  <c:v>0.20246607604361566</c:v>
                </c:pt>
                <c:pt idx="10986">
                  <c:v>0.19059713320833715</c:v>
                </c:pt>
                <c:pt idx="10987">
                  <c:v>0.18673130898892465</c:v>
                </c:pt>
                <c:pt idx="10988">
                  <c:v>0.22167204193811996</c:v>
                </c:pt>
                <c:pt idx="10989">
                  <c:v>0.25887352145626297</c:v>
                </c:pt>
                <c:pt idx="10990">
                  <c:v>0.29311720430032584</c:v>
                </c:pt>
                <c:pt idx="10991">
                  <c:v>0.34104536891125781</c:v>
                </c:pt>
                <c:pt idx="10992">
                  <c:v>0.3909311341000461</c:v>
                </c:pt>
                <c:pt idx="10993">
                  <c:v>0.24875579407382409</c:v>
                </c:pt>
                <c:pt idx="10994">
                  <c:v>0.20507955234104225</c:v>
                </c:pt>
                <c:pt idx="10995">
                  <c:v>0.18989447012936234</c:v>
                </c:pt>
                <c:pt idx="10996">
                  <c:v>0.17261440061655797</c:v>
                </c:pt>
                <c:pt idx="10997">
                  <c:v>0.1890166839302454</c:v>
                </c:pt>
                <c:pt idx="10998">
                  <c:v>0.2364228143210827</c:v>
                </c:pt>
                <c:pt idx="10999">
                  <c:v>0.27000773566014891</c:v>
                </c:pt>
                <c:pt idx="11000">
                  <c:v>0.31909260781260529</c:v>
                </c:pt>
                <c:pt idx="11001">
                  <c:v>0.36042280618987954</c:v>
                </c:pt>
                <c:pt idx="11002">
                  <c:v>0.21969286971326518</c:v>
                </c:pt>
                <c:pt idx="11003">
                  <c:v>0.19912956708238294</c:v>
                </c:pt>
                <c:pt idx="11004">
                  <c:v>0.18004771602815683</c:v>
                </c:pt>
                <c:pt idx="11005">
                  <c:v>0.18120919391089263</c:v>
                </c:pt>
                <c:pt idx="11006">
                  <c:v>0.2106908809407404</c:v>
                </c:pt>
                <c:pt idx="11007">
                  <c:v>0.25995686329616818</c:v>
                </c:pt>
                <c:pt idx="11008">
                  <c:v>0.30070807451647741</c:v>
                </c:pt>
                <c:pt idx="11009">
                  <c:v>0.35102908813987921</c:v>
                </c:pt>
                <c:pt idx="11010">
                  <c:v>0.21645214229317133</c:v>
                </c:pt>
                <c:pt idx="11011">
                  <c:v>0.1988345387794328</c:v>
                </c:pt>
                <c:pt idx="11012">
                  <c:v>0.18850294838145798</c:v>
                </c:pt>
                <c:pt idx="11013">
                  <c:v>0.20282016309289697</c:v>
                </c:pt>
                <c:pt idx="11014">
                  <c:v>0.24391301005325872</c:v>
                </c:pt>
                <c:pt idx="11015">
                  <c:v>0.29019904401000995</c:v>
                </c:pt>
                <c:pt idx="11016">
                  <c:v>0.34206771549576875</c:v>
                </c:pt>
                <c:pt idx="11017">
                  <c:v>0.22367093161036999</c:v>
                </c:pt>
                <c:pt idx="11018">
                  <c:v>0.21122845673448065</c:v>
                </c:pt>
                <c:pt idx="11019">
                  <c:v>0.22046393426047883</c:v>
                </c:pt>
                <c:pt idx="11020">
                  <c:v>0.25417203103646191</c:v>
                </c:pt>
                <c:pt idx="11021">
                  <c:v>0.28865429476509519</c:v>
                </c:pt>
                <c:pt idx="11022">
                  <c:v>0.33384364106405995</c:v>
                </c:pt>
                <c:pt idx="11023">
                  <c:v>0.24036650221821798</c:v>
                </c:pt>
                <c:pt idx="11024">
                  <c:v>0.24363551139399142</c:v>
                </c:pt>
                <c:pt idx="11025">
                  <c:v>0.26563768890139094</c:v>
                </c:pt>
                <c:pt idx="11026">
                  <c:v>0.30165296541668107</c:v>
                </c:pt>
                <c:pt idx="11027">
                  <c:v>0.34093909139494749</c:v>
                </c:pt>
                <c:pt idx="11028">
                  <c:v>0.27393082635419841</c:v>
                </c:pt>
                <c:pt idx="11029">
                  <c:v>0.29530161064346849</c:v>
                </c:pt>
                <c:pt idx="11030">
                  <c:v>0.31386913771318836</c:v>
                </c:pt>
                <c:pt idx="11031">
                  <c:v>0.34762004748443776</c:v>
                </c:pt>
                <c:pt idx="11032">
                  <c:v>0.31996540502141135</c:v>
                </c:pt>
                <c:pt idx="11033">
                  <c:v>0.34315036533090693</c:v>
                </c:pt>
                <c:pt idx="11034">
                  <c:v>0.36835543170138241</c:v>
                </c:pt>
                <c:pt idx="11035">
                  <c:v>0.36971158535604465</c:v>
                </c:pt>
                <c:pt idx="11036">
                  <c:v>0.40057039085755131</c:v>
                </c:pt>
                <c:pt idx="11037">
                  <c:v>0.42080242632573706</c:v>
                </c:pt>
                <c:pt idx="11038">
                  <c:v>0.24030906021424592</c:v>
                </c:pt>
                <c:pt idx="11039">
                  <c:v>0.22086504435796472</c:v>
                </c:pt>
                <c:pt idx="11040">
                  <c:v>0.20673809883612781</c:v>
                </c:pt>
                <c:pt idx="11041">
                  <c:v>0.20140762449330518</c:v>
                </c:pt>
                <c:pt idx="11042">
                  <c:v>0.23039594175086231</c:v>
                </c:pt>
                <c:pt idx="11043">
                  <c:v>0.26581654788886366</c:v>
                </c:pt>
                <c:pt idx="11044">
                  <c:v>0.30921449548282331</c:v>
                </c:pt>
                <c:pt idx="11045">
                  <c:v>0.35619341885837885</c:v>
                </c:pt>
                <c:pt idx="11046">
                  <c:v>0.22944437405867246</c:v>
                </c:pt>
                <c:pt idx="11047">
                  <c:v>0.2088894154103702</c:v>
                </c:pt>
                <c:pt idx="11048">
                  <c:v>0.1943370275116183</c:v>
                </c:pt>
                <c:pt idx="11049">
                  <c:v>0.21381676933072669</c:v>
                </c:pt>
                <c:pt idx="11050">
                  <c:v>0.24683385867798835</c:v>
                </c:pt>
                <c:pt idx="11051">
                  <c:v>0.29168688282176136</c:v>
                </c:pt>
                <c:pt idx="11052">
                  <c:v>0.34521904151273852</c:v>
                </c:pt>
                <c:pt idx="11053">
                  <c:v>0.22398300991858289</c:v>
                </c:pt>
                <c:pt idx="11054">
                  <c:v>0.21163689030953314</c:v>
                </c:pt>
                <c:pt idx="11055">
                  <c:v>0.22853298866423133</c:v>
                </c:pt>
                <c:pt idx="11056">
                  <c:v>0.24076181346060288</c:v>
                </c:pt>
                <c:pt idx="11057">
                  <c:v>0.27956577748787437</c:v>
                </c:pt>
                <c:pt idx="11058">
                  <c:v>0.32983799634203592</c:v>
                </c:pt>
                <c:pt idx="11059">
                  <c:v>0.24276180648729628</c:v>
                </c:pt>
                <c:pt idx="11060">
                  <c:v>0.24331744797238564</c:v>
                </c:pt>
                <c:pt idx="11061">
                  <c:v>0.26337473220908603</c:v>
                </c:pt>
                <c:pt idx="11062">
                  <c:v>0.28806586234797171</c:v>
                </c:pt>
                <c:pt idx="11063">
                  <c:v>0.32659796314879408</c:v>
                </c:pt>
                <c:pt idx="11064">
                  <c:v>0.26030435798688023</c:v>
                </c:pt>
                <c:pt idx="11065">
                  <c:v>0.27411359282081982</c:v>
                </c:pt>
                <c:pt idx="11066">
                  <c:v>0.30641693792528013</c:v>
                </c:pt>
                <c:pt idx="11067">
                  <c:v>0.33711602254065376</c:v>
                </c:pt>
                <c:pt idx="11068">
                  <c:v>0.30832061107702113</c:v>
                </c:pt>
                <c:pt idx="11069">
                  <c:v>0.3274518622836835</c:v>
                </c:pt>
                <c:pt idx="11070">
                  <c:v>0.35385349609966399</c:v>
                </c:pt>
                <c:pt idx="11071">
                  <c:v>0.36076700276320928</c:v>
                </c:pt>
                <c:pt idx="11072">
                  <c:v>0.37237357412499072</c:v>
                </c:pt>
                <c:pt idx="11073">
                  <c:v>0.40540189436403518</c:v>
                </c:pt>
                <c:pt idx="11074">
                  <c:v>0.28639327147299243</c:v>
                </c:pt>
                <c:pt idx="11075">
                  <c:v>0.25854845513021951</c:v>
                </c:pt>
                <c:pt idx="11076">
                  <c:v>0.2419924567594367</c:v>
                </c:pt>
                <c:pt idx="11077">
                  <c:v>0.26630222300452644</c:v>
                </c:pt>
                <c:pt idx="11078">
                  <c:v>0.29829625892845746</c:v>
                </c:pt>
                <c:pt idx="11079">
                  <c:v>0.34157478835110333</c:v>
                </c:pt>
                <c:pt idx="11080">
                  <c:v>0.27051679361445835</c:v>
                </c:pt>
                <c:pt idx="11081">
                  <c:v>0.2620013817726532</c:v>
                </c:pt>
                <c:pt idx="11082">
                  <c:v>0.27042717485129275</c:v>
                </c:pt>
                <c:pt idx="11083">
                  <c:v>0.30147364377733687</c:v>
                </c:pt>
                <c:pt idx="11084">
                  <c:v>0.33346008794666604</c:v>
                </c:pt>
                <c:pt idx="11085">
                  <c:v>0.28600182876139835</c:v>
                </c:pt>
                <c:pt idx="11086">
                  <c:v>0.29603839698226908</c:v>
                </c:pt>
                <c:pt idx="11087">
                  <c:v>0.30538110347270475</c:v>
                </c:pt>
                <c:pt idx="11088">
                  <c:v>0.34258631302992981</c:v>
                </c:pt>
                <c:pt idx="11089">
                  <c:v>0.32312070412738869</c:v>
                </c:pt>
                <c:pt idx="11090">
                  <c:v>0.32795208705308809</c:v>
                </c:pt>
                <c:pt idx="11091">
                  <c:v>0.3528099304311465</c:v>
                </c:pt>
                <c:pt idx="11092">
                  <c:v>0.35711054891361194</c:v>
                </c:pt>
                <c:pt idx="11093">
                  <c:v>0.36925789628041139</c:v>
                </c:pt>
                <c:pt idx="11094">
                  <c:v>0.39744476330612022</c:v>
                </c:pt>
                <c:pt idx="11095">
                  <c:v>0.33370026485498405</c:v>
                </c:pt>
                <c:pt idx="11096">
                  <c:v>0.32865699797390979</c:v>
                </c:pt>
                <c:pt idx="11097">
                  <c:v>0.33956644195067343</c:v>
                </c:pt>
                <c:pt idx="11098">
                  <c:v>0.37274727978859801</c:v>
                </c:pt>
                <c:pt idx="11099">
                  <c:v>0.34599570317848682</c:v>
                </c:pt>
                <c:pt idx="11100">
                  <c:v>0.34711085073021763</c:v>
                </c:pt>
                <c:pt idx="11101">
                  <c:v>0.37167078953907096</c:v>
                </c:pt>
                <c:pt idx="11102">
                  <c:v>0.3737398930272775</c:v>
                </c:pt>
                <c:pt idx="11103">
                  <c:v>0.37869083148629024</c:v>
                </c:pt>
                <c:pt idx="11104">
                  <c:v>0.40558322412623005</c:v>
                </c:pt>
                <c:pt idx="11105">
                  <c:v>0.41761203196206154</c:v>
                </c:pt>
                <c:pt idx="11106">
                  <c:v>0.43323176094365268</c:v>
                </c:pt>
                <c:pt idx="11107">
                  <c:v>0.45270092153453634</c:v>
                </c:pt>
                <c:pt idx="11108">
                  <c:v>0.32160563994353453</c:v>
                </c:pt>
                <c:pt idx="11109">
                  <c:v>0.26983788494565708</c:v>
                </c:pt>
                <c:pt idx="11110">
                  <c:v>0.24444384612668824</c:v>
                </c:pt>
                <c:pt idx="11111">
                  <c:v>0.22408622220032548</c:v>
                </c:pt>
                <c:pt idx="11112">
                  <c:v>0.22471162082987384</c:v>
                </c:pt>
                <c:pt idx="11113">
                  <c:v>0.24813452294182348</c:v>
                </c:pt>
                <c:pt idx="11114">
                  <c:v>0.27502790425780876</c:v>
                </c:pt>
                <c:pt idx="11115">
                  <c:v>0.318156895375175</c:v>
                </c:pt>
                <c:pt idx="11116">
                  <c:v>0.35654183788749694</c:v>
                </c:pt>
                <c:pt idx="11117">
                  <c:v>0.39718859151262875</c:v>
                </c:pt>
                <c:pt idx="11118">
                  <c:v>0.26749916164680831</c:v>
                </c:pt>
                <c:pt idx="11119">
                  <c:v>0.23749814113292711</c:v>
                </c:pt>
                <c:pt idx="11120">
                  <c:v>0.20734299552404556</c:v>
                </c:pt>
                <c:pt idx="11121">
                  <c:v>0.19876340468238274</c:v>
                </c:pt>
                <c:pt idx="11122">
                  <c:v>0.21482596695616252</c:v>
                </c:pt>
                <c:pt idx="11123">
                  <c:v>0.24912674129693668</c:v>
                </c:pt>
                <c:pt idx="11124">
                  <c:v>0.29030808623910298</c:v>
                </c:pt>
                <c:pt idx="11125">
                  <c:v>0.32533207271896725</c:v>
                </c:pt>
                <c:pt idx="11126">
                  <c:v>0.37040996932483661</c:v>
                </c:pt>
                <c:pt idx="11127">
                  <c:v>0.24103015978500064</c:v>
                </c:pt>
                <c:pt idx="11128">
                  <c:v>0.21570001538644501</c:v>
                </c:pt>
                <c:pt idx="11129">
                  <c:v>0.18732887982352908</c:v>
                </c:pt>
                <c:pt idx="11130">
                  <c:v>0.19143355316245492</c:v>
                </c:pt>
                <c:pt idx="11131">
                  <c:v>0.21715604841262737</c:v>
                </c:pt>
                <c:pt idx="11132">
                  <c:v>0.26086895362361551</c:v>
                </c:pt>
                <c:pt idx="11133">
                  <c:v>0.30963683074096826</c:v>
                </c:pt>
                <c:pt idx="11134">
                  <c:v>0.35402052963010489</c:v>
                </c:pt>
                <c:pt idx="11135">
                  <c:v>0.21742791414225415</c:v>
                </c:pt>
                <c:pt idx="11136">
                  <c:v>0.1949189709815502</c:v>
                </c:pt>
                <c:pt idx="11137">
                  <c:v>0.1974916545030827</c:v>
                </c:pt>
                <c:pt idx="11138">
                  <c:v>0.20664307291387196</c:v>
                </c:pt>
                <c:pt idx="11139">
                  <c:v>0.23525017234971957</c:v>
                </c:pt>
                <c:pt idx="11140">
                  <c:v>0.27244561531201983</c:v>
                </c:pt>
                <c:pt idx="11141">
                  <c:v>0.32395796256746889</c:v>
                </c:pt>
                <c:pt idx="11142">
                  <c:v>0.20824081308174458</c:v>
                </c:pt>
                <c:pt idx="11143">
                  <c:v>0.20871608611624248</c:v>
                </c:pt>
                <c:pt idx="11144">
                  <c:v>0.20993627104895918</c:v>
                </c:pt>
                <c:pt idx="11145">
                  <c:v>0.24244725466603301</c:v>
                </c:pt>
                <c:pt idx="11146">
                  <c:v>0.27251646741007862</c:v>
                </c:pt>
                <c:pt idx="11147">
                  <c:v>0.31557925737015147</c:v>
                </c:pt>
                <c:pt idx="11148">
                  <c:v>0.2275299526808876</c:v>
                </c:pt>
                <c:pt idx="11149">
                  <c:v>0.22848220192536406</c:v>
                </c:pt>
                <c:pt idx="11150">
                  <c:v>0.2477054194785846</c:v>
                </c:pt>
                <c:pt idx="11151">
                  <c:v>0.27634037359497032</c:v>
                </c:pt>
                <c:pt idx="11152">
                  <c:v>0.31074814681475837</c:v>
                </c:pt>
                <c:pt idx="11153">
                  <c:v>0.25172773326307007</c:v>
                </c:pt>
                <c:pt idx="11154">
                  <c:v>0.27153738454428611</c:v>
                </c:pt>
                <c:pt idx="11155">
                  <c:v>0.28376408857652535</c:v>
                </c:pt>
                <c:pt idx="11156">
                  <c:v>0.31498147248334796</c:v>
                </c:pt>
                <c:pt idx="11157">
                  <c:v>0.29238590616465521</c:v>
                </c:pt>
                <c:pt idx="11158">
                  <c:v>0.30822180150213896</c:v>
                </c:pt>
                <c:pt idx="11159">
                  <c:v>0.33085929726422103</c:v>
                </c:pt>
                <c:pt idx="11160">
                  <c:v>0.33590006104149284</c:v>
                </c:pt>
                <c:pt idx="11161">
                  <c:v>0.35162843882640393</c:v>
                </c:pt>
                <c:pt idx="11162">
                  <c:v>0.38906617711401204</c:v>
                </c:pt>
                <c:pt idx="11163">
                  <c:v>0.24512323640915445</c:v>
                </c:pt>
                <c:pt idx="11164">
                  <c:v>0.21024700494727</c:v>
                </c:pt>
                <c:pt idx="11165">
                  <c:v>0.18312673558313497</c:v>
                </c:pt>
                <c:pt idx="11166">
                  <c:v>0.18339138608560379</c:v>
                </c:pt>
                <c:pt idx="11167">
                  <c:v>0.21351371825687648</c:v>
                </c:pt>
                <c:pt idx="11168">
                  <c:v>0.24740290711954716</c:v>
                </c:pt>
                <c:pt idx="11169">
                  <c:v>0.28958977750272918</c:v>
                </c:pt>
                <c:pt idx="11170">
                  <c:v>0.33963721386278256</c:v>
                </c:pt>
                <c:pt idx="11171">
                  <c:v>0.21703258369288259</c:v>
                </c:pt>
                <c:pt idx="11172">
                  <c:v>0.18039202074076321</c:v>
                </c:pt>
                <c:pt idx="11173">
                  <c:v>0.17417593989381253</c:v>
                </c:pt>
                <c:pt idx="11174">
                  <c:v>0.1906990601466223</c:v>
                </c:pt>
                <c:pt idx="11175">
                  <c:v>0.22091972857217801</c:v>
                </c:pt>
                <c:pt idx="11176">
                  <c:v>0.26132954450986068</c:v>
                </c:pt>
                <c:pt idx="11177">
                  <c:v>0.31572472352836556</c:v>
                </c:pt>
                <c:pt idx="11178">
                  <c:v>0.19448686260204795</c:v>
                </c:pt>
                <c:pt idx="11179">
                  <c:v>0.17591448099251172</c:v>
                </c:pt>
                <c:pt idx="11180">
                  <c:v>0.18761932621573685</c:v>
                </c:pt>
                <c:pt idx="11181">
                  <c:v>0.20788965002828297</c:v>
                </c:pt>
                <c:pt idx="11182">
                  <c:v>0.24573667019620959</c:v>
                </c:pt>
                <c:pt idx="11183">
                  <c:v>0.29817084608459599</c:v>
                </c:pt>
                <c:pt idx="11184">
                  <c:v>0.19579592204858276</c:v>
                </c:pt>
                <c:pt idx="11185">
                  <c:v>0.20115719472987736</c:v>
                </c:pt>
                <c:pt idx="11186">
                  <c:v>0.21735256406793591</c:v>
                </c:pt>
                <c:pt idx="11187">
                  <c:v>0.24039744605454327</c:v>
                </c:pt>
                <c:pt idx="11188">
                  <c:v>0.27135045190872242</c:v>
                </c:pt>
                <c:pt idx="11189">
                  <c:v>0.22411749266640202</c:v>
                </c:pt>
                <c:pt idx="11190">
                  <c:v>0.2298691946810667</c:v>
                </c:pt>
                <c:pt idx="11191">
                  <c:v>0.24833164963329679</c:v>
                </c:pt>
                <c:pt idx="11192">
                  <c:v>0.27817582764536031</c:v>
                </c:pt>
                <c:pt idx="11193">
                  <c:v>0.25159276148887511</c:v>
                </c:pt>
                <c:pt idx="11194">
                  <c:v>0.27205048593956294</c:v>
                </c:pt>
                <c:pt idx="11195">
                  <c:v>0.29297839578291374</c:v>
                </c:pt>
                <c:pt idx="11196">
                  <c:v>0.29096244134251448</c:v>
                </c:pt>
                <c:pt idx="11197">
                  <c:v>0.3180968972061029</c:v>
                </c:pt>
                <c:pt idx="11198">
                  <c:v>0.34252525601766193</c:v>
                </c:pt>
                <c:pt idx="11199">
                  <c:v>0.21568644124550573</c:v>
                </c:pt>
                <c:pt idx="11200">
                  <c:v>0.20128671742201965</c:v>
                </c:pt>
                <c:pt idx="11201">
                  <c:v>0.20204072756410696</c:v>
                </c:pt>
                <c:pt idx="11202">
                  <c:v>0.21542864484312707</c:v>
                </c:pt>
                <c:pt idx="11203">
                  <c:v>0.25850175156866939</c:v>
                </c:pt>
                <c:pt idx="11204">
                  <c:v>0.30325154855197534</c:v>
                </c:pt>
                <c:pt idx="11205">
                  <c:v>0.21734784321588618</c:v>
                </c:pt>
                <c:pt idx="11206">
                  <c:v>0.20469838258773088</c:v>
                </c:pt>
                <c:pt idx="11207">
                  <c:v>0.21351435940993602</c:v>
                </c:pt>
                <c:pt idx="11208">
                  <c:v>0.24048961171901651</c:v>
                </c:pt>
                <c:pt idx="11209">
                  <c:v>0.28505671788440878</c:v>
                </c:pt>
                <c:pt idx="11210">
                  <c:v>0.22410887251348521</c:v>
                </c:pt>
                <c:pt idx="11211">
                  <c:v>0.21924071873741635</c:v>
                </c:pt>
                <c:pt idx="11212">
                  <c:v>0.24550044475108379</c:v>
                </c:pt>
                <c:pt idx="11213">
                  <c:v>0.2771592512080252</c:v>
                </c:pt>
                <c:pt idx="11214">
                  <c:v>0.24276563850646538</c:v>
                </c:pt>
                <c:pt idx="11215">
                  <c:v>0.25742422957498512</c:v>
                </c:pt>
                <c:pt idx="11216">
                  <c:v>0.28593530225111063</c:v>
                </c:pt>
                <c:pt idx="11217">
                  <c:v>0.28987573811995748</c:v>
                </c:pt>
                <c:pt idx="11218">
                  <c:v>0.31226110132576856</c:v>
                </c:pt>
                <c:pt idx="11219">
                  <c:v>0.32891869046096334</c:v>
                </c:pt>
                <c:pt idx="11220">
                  <c:v>0.27143435114567316</c:v>
                </c:pt>
                <c:pt idx="11221">
                  <c:v>0.25212473040579342</c:v>
                </c:pt>
                <c:pt idx="11222">
                  <c:v>0.26765667745078181</c:v>
                </c:pt>
                <c:pt idx="11223">
                  <c:v>0.29485672607589297</c:v>
                </c:pt>
                <c:pt idx="11224">
                  <c:v>0.28450829160747038</c:v>
                </c:pt>
                <c:pt idx="11225">
                  <c:v>0.28135688263401537</c:v>
                </c:pt>
                <c:pt idx="11226">
                  <c:v>0.29599154428531316</c:v>
                </c:pt>
                <c:pt idx="11227">
                  <c:v>0.30177994807186348</c:v>
                </c:pt>
                <c:pt idx="11228">
                  <c:v>0.31436409511421459</c:v>
                </c:pt>
                <c:pt idx="11229">
                  <c:v>0.33779809477865985</c:v>
                </c:pt>
                <c:pt idx="11230">
                  <c:v>0.35044122068288441</c:v>
                </c:pt>
                <c:pt idx="11231">
                  <c:v>0.35752289319870956</c:v>
                </c:pt>
                <c:pt idx="11232">
                  <c:v>0.39371309202777738</c:v>
                </c:pt>
                <c:pt idx="11233">
                  <c:v>0.30998088866467111</c:v>
                </c:pt>
                <c:pt idx="11234">
                  <c:v>0.27693542948517846</c:v>
                </c:pt>
                <c:pt idx="11235">
                  <c:v>0.2594617927769427</c:v>
                </c:pt>
                <c:pt idx="11236">
                  <c:v>0.25057941910665749</c:v>
                </c:pt>
                <c:pt idx="11237">
                  <c:v>0.27389199318935553</c:v>
                </c:pt>
                <c:pt idx="11238">
                  <c:v>0.29908520622091173</c:v>
                </c:pt>
                <c:pt idx="11239">
                  <c:v>0.33138128266068057</c:v>
                </c:pt>
                <c:pt idx="11240">
                  <c:v>0.36664264461930363</c:v>
                </c:pt>
                <c:pt idx="11241">
                  <c:v>0.26789009780435258</c:v>
                </c:pt>
                <c:pt idx="11242">
                  <c:v>0.24619457069212425</c:v>
                </c:pt>
                <c:pt idx="11243">
                  <c:v>0.23652146596096113</c:v>
                </c:pt>
                <c:pt idx="11244">
                  <c:v>0.2348022482158183</c:v>
                </c:pt>
                <c:pt idx="11245">
                  <c:v>0.26926379680444912</c:v>
                </c:pt>
                <c:pt idx="11246">
                  <c:v>0.30263359716304672</c:v>
                </c:pt>
                <c:pt idx="11247">
                  <c:v>0.33584386901677332</c:v>
                </c:pt>
                <c:pt idx="11248">
                  <c:v>0.24559192845321931</c:v>
                </c:pt>
                <c:pt idx="11249">
                  <c:v>0.22364037192309061</c:v>
                </c:pt>
                <c:pt idx="11250">
                  <c:v>0.22115548969139853</c:v>
                </c:pt>
                <c:pt idx="11251">
                  <c:v>0.24704297232456129</c:v>
                </c:pt>
                <c:pt idx="11252">
                  <c:v>0.28002451787823635</c:v>
                </c:pt>
                <c:pt idx="11253">
                  <c:v>0.31189107970706687</c:v>
                </c:pt>
                <c:pt idx="11254">
                  <c:v>0.23501019570550463</c:v>
                </c:pt>
                <c:pt idx="11255">
                  <c:v>0.22508473198384804</c:v>
                </c:pt>
                <c:pt idx="11256">
                  <c:v>0.24284727028513098</c:v>
                </c:pt>
                <c:pt idx="11257">
                  <c:v>0.26205782232107522</c:v>
                </c:pt>
                <c:pt idx="11258">
                  <c:v>0.29349237284133123</c:v>
                </c:pt>
                <c:pt idx="11259">
                  <c:v>0.23982139917317546</c:v>
                </c:pt>
                <c:pt idx="11260">
                  <c:v>0.24189695805384792</c:v>
                </c:pt>
                <c:pt idx="11261">
                  <c:v>0.26226436779015572</c:v>
                </c:pt>
                <c:pt idx="11262">
                  <c:v>0.28729259779571636</c:v>
                </c:pt>
                <c:pt idx="11263">
                  <c:v>0.26503856026050965</c:v>
                </c:pt>
                <c:pt idx="11264">
                  <c:v>0.27581203804053533</c:v>
                </c:pt>
                <c:pt idx="11265">
                  <c:v>0.29178112745663132</c:v>
                </c:pt>
                <c:pt idx="11266">
                  <c:v>0.2894463049029441</c:v>
                </c:pt>
                <c:pt idx="11267">
                  <c:v>0.31114296100201244</c:v>
                </c:pt>
                <c:pt idx="11268">
                  <c:v>0.32795148609722613</c:v>
                </c:pt>
                <c:pt idx="11269">
                  <c:v>0.24539828796199004</c:v>
                </c:pt>
                <c:pt idx="11270">
                  <c:v>0.22451102621009422</c:v>
                </c:pt>
                <c:pt idx="11271">
                  <c:v>0.22447545487945808</c:v>
                </c:pt>
                <c:pt idx="11272">
                  <c:v>0.23627439276904161</c:v>
                </c:pt>
                <c:pt idx="11273">
                  <c:v>0.26386074827644368</c:v>
                </c:pt>
                <c:pt idx="11274">
                  <c:v>0.29634109977203371</c:v>
                </c:pt>
                <c:pt idx="11275">
                  <c:v>0.2275089456822732</c:v>
                </c:pt>
                <c:pt idx="11276">
                  <c:v>0.21724875873919869</c:v>
                </c:pt>
                <c:pt idx="11277">
                  <c:v>0.22216218838587354</c:v>
                </c:pt>
                <c:pt idx="11278">
                  <c:v>0.24309437915142107</c:v>
                </c:pt>
                <c:pt idx="11279">
                  <c:v>0.27820684999973455</c:v>
                </c:pt>
                <c:pt idx="11280">
                  <c:v>0.22372911347165969</c:v>
                </c:pt>
                <c:pt idx="11281">
                  <c:v>0.21981347370869209</c:v>
                </c:pt>
                <c:pt idx="11282">
                  <c:v>0.23619656948722678</c:v>
                </c:pt>
                <c:pt idx="11283">
                  <c:v>0.26882474969385539</c:v>
                </c:pt>
                <c:pt idx="11284">
                  <c:v>0.22631762113685383</c:v>
                </c:pt>
                <c:pt idx="11285">
                  <c:v>0.24393105643366431</c:v>
                </c:pt>
                <c:pt idx="11286">
                  <c:v>0.26557656802843344</c:v>
                </c:pt>
                <c:pt idx="11287">
                  <c:v>0.25455072566057924</c:v>
                </c:pt>
                <c:pt idx="11288">
                  <c:v>0.27107718693394256</c:v>
                </c:pt>
                <c:pt idx="11289">
                  <c:v>0.28424517826024109</c:v>
                </c:pt>
                <c:pt idx="11290">
                  <c:v>0.24206326759306229</c:v>
                </c:pt>
                <c:pt idx="11291">
                  <c:v>0.23323538259125431</c:v>
                </c:pt>
                <c:pt idx="11292">
                  <c:v>0.24342289596959166</c:v>
                </c:pt>
                <c:pt idx="11293">
                  <c:v>0.27419576074068042</c:v>
                </c:pt>
                <c:pt idx="11294">
                  <c:v>0.2413420006669047</c:v>
                </c:pt>
                <c:pt idx="11295">
                  <c:v>0.23873086557386269</c:v>
                </c:pt>
                <c:pt idx="11296">
                  <c:v>0.26625402171990453</c:v>
                </c:pt>
                <c:pt idx="11297">
                  <c:v>0.25661831719424155</c:v>
                </c:pt>
                <c:pt idx="11298">
                  <c:v>0.27157119832184273</c:v>
                </c:pt>
                <c:pt idx="11299">
                  <c:v>0.28061398072679156</c:v>
                </c:pt>
                <c:pt idx="11300">
                  <c:v>0.2932521714105274</c:v>
                </c:pt>
                <c:pt idx="11301">
                  <c:v>0.30943761768247846</c:v>
                </c:pt>
                <c:pt idx="11302">
                  <c:v>0.31374767222053324</c:v>
                </c:pt>
                <c:pt idx="11303">
                  <c:v>0.34311642399028353</c:v>
                </c:pt>
                <c:pt idx="11304">
                  <c:v>0.31162029306928307</c:v>
                </c:pt>
                <c:pt idx="11305">
                  <c:v>0.30436158116958767</c:v>
                </c:pt>
                <c:pt idx="11306">
                  <c:v>0.31292714237866193</c:v>
                </c:pt>
                <c:pt idx="11307">
                  <c:v>0.33607414092726895</c:v>
                </c:pt>
                <c:pt idx="11308">
                  <c:v>0.3568286025849825</c:v>
                </c:pt>
                <c:pt idx="11309">
                  <c:v>0.30065795179233845</c:v>
                </c:pt>
                <c:pt idx="11310">
                  <c:v>0.2893091040153517</c:v>
                </c:pt>
                <c:pt idx="11311">
                  <c:v>0.29426180633016941</c:v>
                </c:pt>
                <c:pt idx="11312">
                  <c:v>0.31204346064204103</c:v>
                </c:pt>
                <c:pt idx="11313">
                  <c:v>0.32725476078629301</c:v>
                </c:pt>
                <c:pt idx="11314">
                  <c:v>0.29135048640911432</c:v>
                </c:pt>
                <c:pt idx="11315">
                  <c:v>0.28584403271780179</c:v>
                </c:pt>
                <c:pt idx="11316">
                  <c:v>0.29192796137647914</c:v>
                </c:pt>
                <c:pt idx="11317">
                  <c:v>0.3093027021513719</c:v>
                </c:pt>
                <c:pt idx="11318">
                  <c:v>0.28820819191000613</c:v>
                </c:pt>
                <c:pt idx="11319">
                  <c:v>0.29687800417458998</c:v>
                </c:pt>
                <c:pt idx="11320">
                  <c:v>0.30180586724011471</c:v>
                </c:pt>
                <c:pt idx="11321">
                  <c:v>0.3025345350153632</c:v>
                </c:pt>
                <c:pt idx="11322">
                  <c:v>0.31325693245090491</c:v>
                </c:pt>
                <c:pt idx="11323">
                  <c:v>0.32102851103288188</c:v>
                </c:pt>
                <c:pt idx="11324">
                  <c:v>0.29384107324443365</c:v>
                </c:pt>
                <c:pt idx="11325">
                  <c:v>0.27955301399910804</c:v>
                </c:pt>
                <c:pt idx="11326">
                  <c:v>0.28277294359942307</c:v>
                </c:pt>
                <c:pt idx="11327">
                  <c:v>0.30588635556953925</c:v>
                </c:pt>
                <c:pt idx="11328">
                  <c:v>0.27972222380233047</c:v>
                </c:pt>
                <c:pt idx="11329">
                  <c:v>0.28079356262873967</c:v>
                </c:pt>
                <c:pt idx="11330">
                  <c:v>0.28891897410682743</c:v>
                </c:pt>
                <c:pt idx="11331">
                  <c:v>0.27956853230166345</c:v>
                </c:pt>
                <c:pt idx="11332">
                  <c:v>0.28994889607242946</c:v>
                </c:pt>
                <c:pt idx="11333">
                  <c:v>0.29620735528606135</c:v>
                </c:pt>
                <c:pt idx="11334">
                  <c:v>0.29397741551387435</c:v>
                </c:pt>
                <c:pt idx="11335">
                  <c:v>0.30075956377553759</c:v>
                </c:pt>
                <c:pt idx="11336">
                  <c:v>0.30756162858666114</c:v>
                </c:pt>
                <c:pt idx="11337">
                  <c:v>0.38066765149039705</c:v>
                </c:pt>
                <c:pt idx="11338">
                  <c:v>0.37429777208854098</c:v>
                </c:pt>
                <c:pt idx="11339">
                  <c:v>0.37716331264332714</c:v>
                </c:pt>
                <c:pt idx="11340">
                  <c:v>0.39095963305434323</c:v>
                </c:pt>
                <c:pt idx="11341">
                  <c:v>0.36014797506033736</c:v>
                </c:pt>
                <c:pt idx="11342">
                  <c:v>0.35770032871676571</c:v>
                </c:pt>
                <c:pt idx="11343">
                  <c:v>0.368082005023326</c:v>
                </c:pt>
                <c:pt idx="11344">
                  <c:v>0.36353510033269387</c:v>
                </c:pt>
                <c:pt idx="11345">
                  <c:v>0.35881266053454963</c:v>
                </c:pt>
                <c:pt idx="11346">
                  <c:v>0.37328646080552863</c:v>
                </c:pt>
                <c:pt idx="11347">
                  <c:v>0.35542338493713199</c:v>
                </c:pt>
                <c:pt idx="11348">
                  <c:v>0.35606901547844938</c:v>
                </c:pt>
                <c:pt idx="11349">
                  <c:v>0.3662382932097632</c:v>
                </c:pt>
                <c:pt idx="11350">
                  <c:v>0.44749121434288197</c:v>
                </c:pt>
                <c:pt idx="11351">
                  <c:v>0.45038640234001326</c:v>
                </c:pt>
                <c:pt idx="11352">
                  <c:v>0.44424008739221366</c:v>
                </c:pt>
                <c:pt idx="11353">
                  <c:v>0.31626737769030244</c:v>
                </c:pt>
                <c:pt idx="11354">
                  <c:v>0.26840124407959376</c:v>
                </c:pt>
                <c:pt idx="11355">
                  <c:v>0.2457476817808355</c:v>
                </c:pt>
                <c:pt idx="11356">
                  <c:v>0.22005741522623135</c:v>
                </c:pt>
                <c:pt idx="11357">
                  <c:v>0.21508050765591058</c:v>
                </c:pt>
                <c:pt idx="11358">
                  <c:v>0.2245475144626381</c:v>
                </c:pt>
                <c:pt idx="11359">
                  <c:v>0.25461968474965468</c:v>
                </c:pt>
                <c:pt idx="11360">
                  <c:v>0.29268240911316701</c:v>
                </c:pt>
                <c:pt idx="11361">
                  <c:v>0.32800928254900974</c:v>
                </c:pt>
                <c:pt idx="11362">
                  <c:v>0.38658293349677386</c:v>
                </c:pt>
                <c:pt idx="11363">
                  <c:v>0.43447497457072393</c:v>
                </c:pt>
                <c:pt idx="11364">
                  <c:v>0.26824561907956124</c:v>
                </c:pt>
                <c:pt idx="11365">
                  <c:v>0.22784455850195107</c:v>
                </c:pt>
                <c:pt idx="11366">
                  <c:v>0.20621996159361311</c:v>
                </c:pt>
                <c:pt idx="11367">
                  <c:v>0.19118355632463091</c:v>
                </c:pt>
                <c:pt idx="11368">
                  <c:v>0.19320329433344607</c:v>
                </c:pt>
                <c:pt idx="11369">
                  <c:v>0.23327340688906828</c:v>
                </c:pt>
                <c:pt idx="11370">
                  <c:v>0.260810201253308</c:v>
                </c:pt>
                <c:pt idx="11371">
                  <c:v>0.29693400963147121</c:v>
                </c:pt>
                <c:pt idx="11372">
                  <c:v>0.34980424023090251</c:v>
                </c:pt>
                <c:pt idx="11373">
                  <c:v>0.41464750551348728</c:v>
                </c:pt>
                <c:pt idx="11374">
                  <c:v>0.23185483427535214</c:v>
                </c:pt>
                <c:pt idx="11375">
                  <c:v>0.19867343472390298</c:v>
                </c:pt>
                <c:pt idx="11376">
                  <c:v>0.18279968507332667</c:v>
                </c:pt>
                <c:pt idx="11377">
                  <c:v>0.18430562061024336</c:v>
                </c:pt>
                <c:pt idx="11378">
                  <c:v>0.19462559163501592</c:v>
                </c:pt>
                <c:pt idx="11379">
                  <c:v>0.23569835444399123</c:v>
                </c:pt>
                <c:pt idx="11380">
                  <c:v>0.27809241611945978</c:v>
                </c:pt>
                <c:pt idx="11381">
                  <c:v>0.32703533157050391</c:v>
                </c:pt>
                <c:pt idx="11382">
                  <c:v>0.37737459644905358</c:v>
                </c:pt>
                <c:pt idx="11383">
                  <c:v>0.20881782502596513</c:v>
                </c:pt>
                <c:pt idx="11384">
                  <c:v>0.18823319655518045</c:v>
                </c:pt>
                <c:pt idx="11385">
                  <c:v>0.18524570866635814</c:v>
                </c:pt>
                <c:pt idx="11386">
                  <c:v>0.18798244646847495</c:v>
                </c:pt>
                <c:pt idx="11387">
                  <c:v>0.21823963314436989</c:v>
                </c:pt>
                <c:pt idx="11388">
                  <c:v>0.26395988105009849</c:v>
                </c:pt>
                <c:pt idx="11389">
                  <c:v>0.31013193107093051</c:v>
                </c:pt>
                <c:pt idx="11390">
                  <c:v>0.35614662641610861</c:v>
                </c:pt>
                <c:pt idx="11391">
                  <c:v>0.2115478480373536</c:v>
                </c:pt>
                <c:pt idx="11392">
                  <c:v>0.19634930717376697</c:v>
                </c:pt>
                <c:pt idx="11393">
                  <c:v>0.19046396580303693</c:v>
                </c:pt>
                <c:pt idx="11394">
                  <c:v>0.21567764062697492</c:v>
                </c:pt>
                <c:pt idx="11395">
                  <c:v>0.25514450777894693</c:v>
                </c:pt>
                <c:pt idx="11396">
                  <c:v>0.30448744134518968</c:v>
                </c:pt>
                <c:pt idx="11397">
                  <c:v>0.34410060638373818</c:v>
                </c:pt>
                <c:pt idx="11398">
                  <c:v>0.22566144207326388</c:v>
                </c:pt>
                <c:pt idx="11399">
                  <c:v>0.21117683329369363</c:v>
                </c:pt>
                <c:pt idx="11400">
                  <c:v>0.23268093982542437</c:v>
                </c:pt>
                <c:pt idx="11401">
                  <c:v>0.25212828338021254</c:v>
                </c:pt>
                <c:pt idx="11402">
                  <c:v>0.30377908833204303</c:v>
                </c:pt>
                <c:pt idx="11403">
                  <c:v>0.34299484715884421</c:v>
                </c:pt>
                <c:pt idx="11404">
                  <c:v>0.24764084341169301</c:v>
                </c:pt>
                <c:pt idx="11405">
                  <c:v>0.24232418604346373</c:v>
                </c:pt>
                <c:pt idx="11406">
                  <c:v>0.27280489188787227</c:v>
                </c:pt>
                <c:pt idx="11407">
                  <c:v>0.30826194111683058</c:v>
                </c:pt>
                <c:pt idx="11408">
                  <c:v>0.34858984928070158</c:v>
                </c:pt>
                <c:pt idx="11409">
                  <c:v>0.28272042730007252</c:v>
                </c:pt>
                <c:pt idx="11410">
                  <c:v>0.29581054200242374</c:v>
                </c:pt>
                <c:pt idx="11411">
                  <c:v>0.31840473922210721</c:v>
                </c:pt>
                <c:pt idx="11412">
                  <c:v>0.35758313295880395</c:v>
                </c:pt>
                <c:pt idx="11413">
                  <c:v>0.32767451874996167</c:v>
                </c:pt>
                <c:pt idx="11414">
                  <c:v>0.34911828713523319</c:v>
                </c:pt>
                <c:pt idx="11415">
                  <c:v>0.37164334256052367</c:v>
                </c:pt>
                <c:pt idx="11416">
                  <c:v>0.37260894512875753</c:v>
                </c:pt>
                <c:pt idx="11417">
                  <c:v>0.39879011000843789</c:v>
                </c:pt>
                <c:pt idx="11418">
                  <c:v>0.42316516823377226</c:v>
                </c:pt>
                <c:pt idx="11419">
                  <c:v>0.23161315850695274</c:v>
                </c:pt>
                <c:pt idx="11420">
                  <c:v>0.19532077923360225</c:v>
                </c:pt>
                <c:pt idx="11421">
                  <c:v>0.17440965440796141</c:v>
                </c:pt>
                <c:pt idx="11422">
                  <c:v>0.16804795367953007</c:v>
                </c:pt>
                <c:pt idx="11423">
                  <c:v>0.19209502936710532</c:v>
                </c:pt>
                <c:pt idx="11424">
                  <c:v>0.22475367178945183</c:v>
                </c:pt>
                <c:pt idx="11425">
                  <c:v>0.27072822849672429</c:v>
                </c:pt>
                <c:pt idx="11426">
                  <c:v>0.31520765475584978</c:v>
                </c:pt>
                <c:pt idx="11427">
                  <c:v>0.36304065821457421</c:v>
                </c:pt>
                <c:pt idx="11428">
                  <c:v>0.19974871147480311</c:v>
                </c:pt>
                <c:pt idx="11429">
                  <c:v>0.17893116339592474</c:v>
                </c:pt>
                <c:pt idx="11430">
                  <c:v>0.15570328741716244</c:v>
                </c:pt>
                <c:pt idx="11431">
                  <c:v>0.1675773312883635</c:v>
                </c:pt>
                <c:pt idx="11432">
                  <c:v>0.20897326747437095</c:v>
                </c:pt>
                <c:pt idx="11433">
                  <c:v>0.2484657156830683</c:v>
                </c:pt>
                <c:pt idx="11434">
                  <c:v>0.30242939790525569</c:v>
                </c:pt>
                <c:pt idx="11435">
                  <c:v>0.34122121612792489</c:v>
                </c:pt>
                <c:pt idx="11436">
                  <c:v>0.18888208384270078</c:v>
                </c:pt>
                <c:pt idx="11437">
                  <c:v>0.16675143454345109</c:v>
                </c:pt>
                <c:pt idx="11438">
                  <c:v>0.1642422299933477</c:v>
                </c:pt>
                <c:pt idx="11439">
                  <c:v>0.18553925621444156</c:v>
                </c:pt>
                <c:pt idx="11440">
                  <c:v>0.2291677388619644</c:v>
                </c:pt>
                <c:pt idx="11441">
                  <c:v>0.28233160186372741</c:v>
                </c:pt>
                <c:pt idx="11442">
                  <c:v>0.33393565123102231</c:v>
                </c:pt>
                <c:pt idx="11443">
                  <c:v>0.1890771926099033</c:v>
                </c:pt>
                <c:pt idx="11444">
                  <c:v>0.18079167756681214</c:v>
                </c:pt>
                <c:pt idx="11445">
                  <c:v>0.2003190077858914</c:v>
                </c:pt>
                <c:pt idx="11446">
                  <c:v>0.22849556791977088</c:v>
                </c:pt>
                <c:pt idx="11447">
                  <c:v>0.27605232068435992</c:v>
                </c:pt>
                <c:pt idx="11448">
                  <c:v>0.32163858788281363</c:v>
                </c:pt>
                <c:pt idx="11449">
                  <c:v>0.21061546281710664</c:v>
                </c:pt>
                <c:pt idx="11450">
                  <c:v>0.21022785370011121</c:v>
                </c:pt>
                <c:pt idx="11451">
                  <c:v>0.23607678160445822</c:v>
                </c:pt>
                <c:pt idx="11452">
                  <c:v>0.2763343504019069</c:v>
                </c:pt>
                <c:pt idx="11453">
                  <c:v>0.31702636301614717</c:v>
                </c:pt>
                <c:pt idx="11454">
                  <c:v>0.24830872524906855</c:v>
                </c:pt>
                <c:pt idx="11455">
                  <c:v>0.25730310817647695</c:v>
                </c:pt>
                <c:pt idx="11456">
                  <c:v>0.28701185499061177</c:v>
                </c:pt>
                <c:pt idx="11457">
                  <c:v>0.32428308083683799</c:v>
                </c:pt>
                <c:pt idx="11458">
                  <c:v>0.29063235841899315</c:v>
                </c:pt>
                <c:pt idx="11459">
                  <c:v>0.30964193857492317</c:v>
                </c:pt>
                <c:pt idx="11460">
                  <c:v>0.34918510516625201</c:v>
                </c:pt>
                <c:pt idx="11461">
                  <c:v>0.33341976834048603</c:v>
                </c:pt>
                <c:pt idx="11462">
                  <c:v>0.37610385857431039</c:v>
                </c:pt>
                <c:pt idx="11463">
                  <c:v>0.3975678597471064</c:v>
                </c:pt>
                <c:pt idx="11464">
                  <c:v>0.21484826545307545</c:v>
                </c:pt>
                <c:pt idx="11465">
                  <c:v>0.20013402711690276</c:v>
                </c:pt>
                <c:pt idx="11466">
                  <c:v>0.18892295973833484</c:v>
                </c:pt>
                <c:pt idx="11467">
                  <c:v>0.19968847414127922</c:v>
                </c:pt>
                <c:pt idx="11468">
                  <c:v>0.23820307671169116</c:v>
                </c:pt>
                <c:pt idx="11469">
                  <c:v>0.28291457176137635</c:v>
                </c:pt>
                <c:pt idx="11470">
                  <c:v>0.33305205450654984</c:v>
                </c:pt>
                <c:pt idx="11471">
                  <c:v>0.20650896829424781</c:v>
                </c:pt>
                <c:pt idx="11472">
                  <c:v>0.1984574499088132</c:v>
                </c:pt>
                <c:pt idx="11473">
                  <c:v>0.1968654542691346</c:v>
                </c:pt>
                <c:pt idx="11474">
                  <c:v>0.22639841240199132</c:v>
                </c:pt>
                <c:pt idx="11475">
                  <c:v>0.26857975589034222</c:v>
                </c:pt>
                <c:pt idx="11476">
                  <c:v>0.32304905141879248</c:v>
                </c:pt>
                <c:pt idx="11477">
                  <c:v>0.21376066053155451</c:v>
                </c:pt>
                <c:pt idx="11478">
                  <c:v>0.22055306441537859</c:v>
                </c:pt>
                <c:pt idx="11479">
                  <c:v>0.23086745355219973</c:v>
                </c:pt>
                <c:pt idx="11480">
                  <c:v>0.26925439758469416</c:v>
                </c:pt>
                <c:pt idx="11481">
                  <c:v>0.30920928399630654</c:v>
                </c:pt>
                <c:pt idx="11482">
                  <c:v>0.23996005393739495</c:v>
                </c:pt>
                <c:pt idx="11483">
                  <c:v>0.2491706645882954</c:v>
                </c:pt>
                <c:pt idx="11484">
                  <c:v>0.2746488696100835</c:v>
                </c:pt>
                <c:pt idx="11485">
                  <c:v>0.31650247421436184</c:v>
                </c:pt>
                <c:pt idx="11486">
                  <c:v>0.28034282275344458</c:v>
                </c:pt>
                <c:pt idx="11487">
                  <c:v>0.29710657201683066</c:v>
                </c:pt>
                <c:pt idx="11488">
                  <c:v>0.32492920529224278</c:v>
                </c:pt>
                <c:pt idx="11489">
                  <c:v>0.32577551070138933</c:v>
                </c:pt>
                <c:pt idx="11490">
                  <c:v>0.34651067738293362</c:v>
                </c:pt>
                <c:pt idx="11491">
                  <c:v>0.37354363974250493</c:v>
                </c:pt>
                <c:pt idx="11492">
                  <c:v>0.25887350839880252</c:v>
                </c:pt>
                <c:pt idx="11493">
                  <c:v>0.24787461925888543</c:v>
                </c:pt>
                <c:pt idx="11494">
                  <c:v>0.2618559544543837</c:v>
                </c:pt>
                <c:pt idx="11495">
                  <c:v>0.28972574484996327</c:v>
                </c:pt>
                <c:pt idx="11496">
                  <c:v>0.32272571409990691</c:v>
                </c:pt>
                <c:pt idx="11497">
                  <c:v>0.2649209024924577</c:v>
                </c:pt>
                <c:pt idx="11498">
                  <c:v>0.26752110524094652</c:v>
                </c:pt>
                <c:pt idx="11499">
                  <c:v>0.28870622408561264</c:v>
                </c:pt>
                <c:pt idx="11500">
                  <c:v>0.32857304596680104</c:v>
                </c:pt>
                <c:pt idx="11501">
                  <c:v>0.2983910092852109</c:v>
                </c:pt>
                <c:pt idx="11502">
                  <c:v>0.30132863233922347</c:v>
                </c:pt>
                <c:pt idx="11503">
                  <c:v>0.33865488427079793</c:v>
                </c:pt>
                <c:pt idx="11504">
                  <c:v>0.32165786705211596</c:v>
                </c:pt>
                <c:pt idx="11505">
                  <c:v>0.34120611896288855</c:v>
                </c:pt>
                <c:pt idx="11506">
                  <c:v>0.37265482485367629</c:v>
                </c:pt>
                <c:pt idx="11507">
                  <c:v>0.32893821705198345</c:v>
                </c:pt>
                <c:pt idx="11508">
                  <c:v>0.33596600238090346</c:v>
                </c:pt>
                <c:pt idx="11509">
                  <c:v>0.37000021930304472</c:v>
                </c:pt>
                <c:pt idx="11510">
                  <c:v>0.36023651539286838</c:v>
                </c:pt>
                <c:pt idx="11511">
                  <c:v>0.37623579016597253</c:v>
                </c:pt>
                <c:pt idx="11512">
                  <c:v>0.39279127757224508</c:v>
                </c:pt>
                <c:pt idx="11513">
                  <c:v>0.42982725892357365</c:v>
                </c:pt>
                <c:pt idx="11514">
                  <c:v>0.2751262928134004</c:v>
                </c:pt>
                <c:pt idx="11515">
                  <c:v>0.23254609903126644</c:v>
                </c:pt>
                <c:pt idx="11516">
                  <c:v>0.20279040869172027</c:v>
                </c:pt>
                <c:pt idx="11517">
                  <c:v>0.19436722124515082</c:v>
                </c:pt>
                <c:pt idx="11518">
                  <c:v>0.21537114298122928</c:v>
                </c:pt>
                <c:pt idx="11519">
                  <c:v>0.24295773953444533</c:v>
                </c:pt>
                <c:pt idx="11520">
                  <c:v>0.27918557437441605</c:v>
                </c:pt>
                <c:pt idx="11521">
                  <c:v>0.32782176925275386</c:v>
                </c:pt>
                <c:pt idx="11522">
                  <c:v>0.37247429261757858</c:v>
                </c:pt>
                <c:pt idx="11523">
                  <c:v>0.23680425823113938</c:v>
                </c:pt>
                <c:pt idx="11524">
                  <c:v>0.20094342483334104</c:v>
                </c:pt>
                <c:pt idx="11525">
                  <c:v>0.17827642201376515</c:v>
                </c:pt>
                <c:pt idx="11526">
                  <c:v>0.17828619109459787</c:v>
                </c:pt>
                <c:pt idx="11527">
                  <c:v>0.21298877576297004</c:v>
                </c:pt>
                <c:pt idx="11528">
                  <c:v>0.25724837166559267</c:v>
                </c:pt>
                <c:pt idx="11529">
                  <c:v>0.2959911600920524</c:v>
                </c:pt>
                <c:pt idx="11530">
                  <c:v>0.34769590916632054</c:v>
                </c:pt>
                <c:pt idx="11531">
                  <c:v>0.20666556521129742</c:v>
                </c:pt>
                <c:pt idx="11532">
                  <c:v>0.18322419735937867</c:v>
                </c:pt>
                <c:pt idx="11533">
                  <c:v>0.17491126982784033</c:v>
                </c:pt>
                <c:pt idx="11534">
                  <c:v>0.19973201956473963</c:v>
                </c:pt>
                <c:pt idx="11535">
                  <c:v>0.22514940898807101</c:v>
                </c:pt>
                <c:pt idx="11536">
                  <c:v>0.27040703074038763</c:v>
                </c:pt>
                <c:pt idx="11537">
                  <c:v>0.31165119530776031</c:v>
                </c:pt>
                <c:pt idx="11538">
                  <c:v>0.1892331238459688</c:v>
                </c:pt>
                <c:pt idx="11539">
                  <c:v>0.18875501297545982</c:v>
                </c:pt>
                <c:pt idx="11540">
                  <c:v>0.19491561779708944</c:v>
                </c:pt>
                <c:pt idx="11541">
                  <c:v>0.22145577933686944</c:v>
                </c:pt>
                <c:pt idx="11542">
                  <c:v>0.26282382520649517</c:v>
                </c:pt>
                <c:pt idx="11543">
                  <c:v>0.30260218946475526</c:v>
                </c:pt>
                <c:pt idx="11544">
                  <c:v>0.19958486078731408</c:v>
                </c:pt>
                <c:pt idx="11545">
                  <c:v>0.20360940994706223</c:v>
                </c:pt>
                <c:pt idx="11546">
                  <c:v>0.21967009056331133</c:v>
                </c:pt>
                <c:pt idx="11547">
                  <c:v>0.24585624413236262</c:v>
                </c:pt>
                <c:pt idx="11548">
                  <c:v>0.2921945064978746</c:v>
                </c:pt>
                <c:pt idx="11549">
                  <c:v>0.22308932690838379</c:v>
                </c:pt>
                <c:pt idx="11550">
                  <c:v>0.23434317085360412</c:v>
                </c:pt>
                <c:pt idx="11551">
                  <c:v>0.25673124104090883</c:v>
                </c:pt>
                <c:pt idx="11552">
                  <c:v>0.28853728311555038</c:v>
                </c:pt>
                <c:pt idx="11553">
                  <c:v>0.2602369181984856</c:v>
                </c:pt>
                <c:pt idx="11554">
                  <c:v>0.27851675453609781</c:v>
                </c:pt>
                <c:pt idx="11555">
                  <c:v>0.29947994623170038</c:v>
                </c:pt>
                <c:pt idx="11556">
                  <c:v>0.30796714140677661</c:v>
                </c:pt>
                <c:pt idx="11557">
                  <c:v>0.32757473192413267</c:v>
                </c:pt>
                <c:pt idx="11558">
                  <c:v>0.35823829158962051</c:v>
                </c:pt>
                <c:pt idx="11559">
                  <c:v>0.20688450589234986</c:v>
                </c:pt>
                <c:pt idx="11560">
                  <c:v>0.18091477319376326</c:v>
                </c:pt>
                <c:pt idx="11561">
                  <c:v>0.1660999675731536</c:v>
                </c:pt>
                <c:pt idx="11562">
                  <c:v>0.1842403038567979</c:v>
                </c:pt>
                <c:pt idx="11563">
                  <c:v>0.21627937755419113</c:v>
                </c:pt>
                <c:pt idx="11564">
                  <c:v>0.26139369232237941</c:v>
                </c:pt>
                <c:pt idx="11565">
                  <c:v>0.30687084191607505</c:v>
                </c:pt>
                <c:pt idx="11566">
                  <c:v>0.17761092140376178</c:v>
                </c:pt>
                <c:pt idx="11567">
                  <c:v>0.16665461520929981</c:v>
                </c:pt>
                <c:pt idx="11568">
                  <c:v>0.1666416938318549</c:v>
                </c:pt>
                <c:pt idx="11569">
                  <c:v>0.1989487528452174</c:v>
                </c:pt>
                <c:pt idx="11570">
                  <c:v>0.23691416637350615</c:v>
                </c:pt>
                <c:pt idx="11571">
                  <c:v>0.28035235791652813</c:v>
                </c:pt>
                <c:pt idx="11572">
                  <c:v>0.17375586650095087</c:v>
                </c:pt>
                <c:pt idx="11573">
                  <c:v>0.17425095850717209</c:v>
                </c:pt>
                <c:pt idx="11574">
                  <c:v>0.18936407134281552</c:v>
                </c:pt>
                <c:pt idx="11575">
                  <c:v>0.22334260641809722</c:v>
                </c:pt>
                <c:pt idx="11576">
                  <c:v>0.25767675452403438</c:v>
                </c:pt>
                <c:pt idx="11577">
                  <c:v>0.1899678343863469</c:v>
                </c:pt>
                <c:pt idx="11578">
                  <c:v>0.19882034660232994</c:v>
                </c:pt>
                <c:pt idx="11579">
                  <c:v>0.22095896435537199</c:v>
                </c:pt>
                <c:pt idx="11580">
                  <c:v>0.25469272543044763</c:v>
                </c:pt>
                <c:pt idx="11581">
                  <c:v>0.22660994306490023</c:v>
                </c:pt>
                <c:pt idx="11582">
                  <c:v>0.24095811211103824</c:v>
                </c:pt>
                <c:pt idx="11583">
                  <c:v>0.26939545601726778</c:v>
                </c:pt>
                <c:pt idx="11584">
                  <c:v>0.27293940358925539</c:v>
                </c:pt>
                <c:pt idx="11585">
                  <c:v>0.28310818664309911</c:v>
                </c:pt>
                <c:pt idx="11586">
                  <c:v>0.32192621618987882</c:v>
                </c:pt>
                <c:pt idx="11587">
                  <c:v>0.19633205526202424</c:v>
                </c:pt>
                <c:pt idx="11588">
                  <c:v>0.19015319170368938</c:v>
                </c:pt>
                <c:pt idx="11589">
                  <c:v>0.20578317589198081</c:v>
                </c:pt>
                <c:pt idx="11590">
                  <c:v>0.23554934977909658</c:v>
                </c:pt>
                <c:pt idx="11591">
                  <c:v>0.27653662554094538</c:v>
                </c:pt>
                <c:pt idx="11592">
                  <c:v>0.20631819628215986</c:v>
                </c:pt>
                <c:pt idx="11593">
                  <c:v>0.20394253393436301</c:v>
                </c:pt>
                <c:pt idx="11594">
                  <c:v>0.22298656180834397</c:v>
                </c:pt>
                <c:pt idx="11595">
                  <c:v>0.2638942891566245</c:v>
                </c:pt>
                <c:pt idx="11596">
                  <c:v>0.22625350549370804</c:v>
                </c:pt>
                <c:pt idx="11597">
                  <c:v>0.23293997056354332</c:v>
                </c:pt>
                <c:pt idx="11598">
                  <c:v>0.26003039121268179</c:v>
                </c:pt>
                <c:pt idx="11599">
                  <c:v>0.25844618708849776</c:v>
                </c:pt>
                <c:pt idx="11600">
                  <c:v>0.27921928625967363</c:v>
                </c:pt>
                <c:pt idx="11601">
                  <c:v>0.3044106052820319</c:v>
                </c:pt>
                <c:pt idx="11602">
                  <c:v>0.25970182407198861</c:v>
                </c:pt>
                <c:pt idx="11603">
                  <c:v>0.26766489636701341</c:v>
                </c:pt>
                <c:pt idx="11604">
                  <c:v>0.29188267238288379</c:v>
                </c:pt>
                <c:pt idx="11605">
                  <c:v>0.28521327157618526</c:v>
                </c:pt>
                <c:pt idx="11606">
                  <c:v>0.29709332850592984</c:v>
                </c:pt>
                <c:pt idx="11607">
                  <c:v>0.32944603296113728</c:v>
                </c:pt>
                <c:pt idx="11608">
                  <c:v>0.36133179650773473</c:v>
                </c:pt>
                <c:pt idx="11609">
                  <c:v>0.2745063001164465</c:v>
                </c:pt>
                <c:pt idx="11610">
                  <c:v>0.24730000944999952</c:v>
                </c:pt>
                <c:pt idx="11611">
                  <c:v>0.23601552186556063</c:v>
                </c:pt>
                <c:pt idx="11612">
                  <c:v>0.24391997588934888</c:v>
                </c:pt>
                <c:pt idx="11613">
                  <c:v>0.26656331846278869</c:v>
                </c:pt>
                <c:pt idx="11614">
                  <c:v>0.3090658693009396</c:v>
                </c:pt>
                <c:pt idx="11615">
                  <c:v>0.34051766402947692</c:v>
                </c:pt>
                <c:pt idx="11616">
                  <c:v>0.23876736494499751</c:v>
                </c:pt>
                <c:pt idx="11617">
                  <c:v>0.22310028690653816</c:v>
                </c:pt>
                <c:pt idx="11618">
                  <c:v>0.21698368853135674</c:v>
                </c:pt>
                <c:pt idx="11619">
                  <c:v>0.23771791849468293</c:v>
                </c:pt>
                <c:pt idx="11620">
                  <c:v>0.27293350564429586</c:v>
                </c:pt>
                <c:pt idx="11621">
                  <c:v>0.30443666920168067</c:v>
                </c:pt>
                <c:pt idx="11622">
                  <c:v>0.21993945497602008</c:v>
                </c:pt>
                <c:pt idx="11623">
                  <c:v>0.21182944271905146</c:v>
                </c:pt>
                <c:pt idx="11624">
                  <c:v>0.22534607508126347</c:v>
                </c:pt>
                <c:pt idx="11625">
                  <c:v>0.25526527721657422</c:v>
                </c:pt>
                <c:pt idx="11626">
                  <c:v>0.28935510079993154</c:v>
                </c:pt>
                <c:pt idx="11627">
                  <c:v>0.22461734730802485</c:v>
                </c:pt>
                <c:pt idx="11628">
                  <c:v>0.22723842892294899</c:v>
                </c:pt>
                <c:pt idx="11629">
                  <c:v>0.25100028907198624</c:v>
                </c:pt>
                <c:pt idx="11630">
                  <c:v>0.27931520775420093</c:v>
                </c:pt>
                <c:pt idx="11631">
                  <c:v>0.24115350394330681</c:v>
                </c:pt>
                <c:pt idx="11632">
                  <c:v>0.25483423245138237</c:v>
                </c:pt>
                <c:pt idx="11633">
                  <c:v>0.27233412970154625</c:v>
                </c:pt>
                <c:pt idx="11634">
                  <c:v>0.26828612109828764</c:v>
                </c:pt>
                <c:pt idx="11635">
                  <c:v>0.28987880908459074</c:v>
                </c:pt>
                <c:pt idx="11636">
                  <c:v>0.30161614322230834</c:v>
                </c:pt>
                <c:pt idx="11637">
                  <c:v>0.22747644412893386</c:v>
                </c:pt>
                <c:pt idx="11638">
                  <c:v>0.2087940300724882</c:v>
                </c:pt>
                <c:pt idx="11639">
                  <c:v>0.2117224054520892</c:v>
                </c:pt>
                <c:pt idx="11640">
                  <c:v>0.23868892187848223</c:v>
                </c:pt>
                <c:pt idx="11641">
                  <c:v>0.27251347912865009</c:v>
                </c:pt>
                <c:pt idx="11642">
                  <c:v>0.21345002894841247</c:v>
                </c:pt>
                <c:pt idx="11643">
                  <c:v>0.20616602323705235</c:v>
                </c:pt>
                <c:pt idx="11644">
                  <c:v>0.22977559192623342</c:v>
                </c:pt>
                <c:pt idx="11645">
                  <c:v>0.25391843488625199</c:v>
                </c:pt>
                <c:pt idx="11646">
                  <c:v>0.2146125786416806</c:v>
                </c:pt>
                <c:pt idx="11647">
                  <c:v>0.22658122836799688</c:v>
                </c:pt>
                <c:pt idx="11648">
                  <c:v>0.2559940934576721</c:v>
                </c:pt>
                <c:pt idx="11649">
                  <c:v>0.23583391892378236</c:v>
                </c:pt>
                <c:pt idx="11650">
                  <c:v>0.26140312928339293</c:v>
                </c:pt>
                <c:pt idx="11651">
                  <c:v>0.26448221584469644</c:v>
                </c:pt>
                <c:pt idx="11652">
                  <c:v>0.23125779250666012</c:v>
                </c:pt>
                <c:pt idx="11653">
                  <c:v>0.2384340925747801</c:v>
                </c:pt>
                <c:pt idx="11654">
                  <c:v>0.25970788966925262</c:v>
                </c:pt>
                <c:pt idx="11655">
                  <c:v>0.24319222536374863</c:v>
                </c:pt>
                <c:pt idx="11656">
                  <c:v>0.26048720636532074</c:v>
                </c:pt>
                <c:pt idx="11657">
                  <c:v>0.26860347970273901</c:v>
                </c:pt>
                <c:pt idx="11658">
                  <c:v>0.30073991024880975</c:v>
                </c:pt>
                <c:pt idx="11659">
                  <c:v>0.31028032904440073</c:v>
                </c:pt>
                <c:pt idx="11660">
                  <c:v>0.29242775361910578</c:v>
                </c:pt>
                <c:pt idx="11661">
                  <c:v>0.29578433932947501</c:v>
                </c:pt>
                <c:pt idx="11662">
                  <c:v>0.3141725001229192</c:v>
                </c:pt>
                <c:pt idx="11663">
                  <c:v>0.33028846678376977</c:v>
                </c:pt>
                <c:pt idx="11664">
                  <c:v>0.28653000783613169</c:v>
                </c:pt>
                <c:pt idx="11665">
                  <c:v>0.28078842847704122</c:v>
                </c:pt>
                <c:pt idx="11666">
                  <c:v>0.29362953587791907</c:v>
                </c:pt>
                <c:pt idx="11667">
                  <c:v>0.30991972906674947</c:v>
                </c:pt>
                <c:pt idx="11668">
                  <c:v>0.28185724761562758</c:v>
                </c:pt>
                <c:pt idx="11669">
                  <c:v>0.2847516106199528</c:v>
                </c:pt>
                <c:pt idx="11670">
                  <c:v>0.29916751140128595</c:v>
                </c:pt>
                <c:pt idx="11671">
                  <c:v>0.29374029843918681</c:v>
                </c:pt>
                <c:pt idx="11672">
                  <c:v>0.29993966218701473</c:v>
                </c:pt>
                <c:pt idx="11673">
                  <c:v>0.30789175129499879</c:v>
                </c:pt>
                <c:pt idx="11674">
                  <c:v>0.28560452711721007</c:v>
                </c:pt>
                <c:pt idx="11675">
                  <c:v>0.27613792754966981</c:v>
                </c:pt>
                <c:pt idx="11676">
                  <c:v>0.29224918107689257</c:v>
                </c:pt>
                <c:pt idx="11677">
                  <c:v>0.28603466969092528</c:v>
                </c:pt>
                <c:pt idx="11678">
                  <c:v>0.28515159633145482</c:v>
                </c:pt>
                <c:pt idx="11679">
                  <c:v>0.28515816370906188</c:v>
                </c:pt>
                <c:pt idx="11680">
                  <c:v>0.29876465227737592</c:v>
                </c:pt>
                <c:pt idx="11681">
                  <c:v>0.36407845484379342</c:v>
                </c:pt>
                <c:pt idx="11682">
                  <c:v>0.3578051348531579</c:v>
                </c:pt>
                <c:pt idx="11683">
                  <c:v>0.37487404766743326</c:v>
                </c:pt>
                <c:pt idx="11684">
                  <c:v>0.36550976377803002</c:v>
                </c:pt>
                <c:pt idx="11685">
                  <c:v>0.36795729915153474</c:v>
                </c:pt>
                <c:pt idx="11686">
                  <c:v>0.3796896346993992</c:v>
                </c:pt>
                <c:pt idx="11687">
                  <c:v>0.36297399870008507</c:v>
                </c:pt>
                <c:pt idx="11688">
                  <c:v>0.45179724420419554</c:v>
                </c:pt>
                <c:pt idx="11689">
                  <c:v>0.27368216107338039</c:v>
                </c:pt>
                <c:pt idx="11690">
                  <c:v>0.23317089052886253</c:v>
                </c:pt>
                <c:pt idx="11691">
                  <c:v>0.20940262923469533</c:v>
                </c:pt>
                <c:pt idx="11692">
                  <c:v>0.18822330482401162</c:v>
                </c:pt>
                <c:pt idx="11693">
                  <c:v>0.19300111047042856</c:v>
                </c:pt>
                <c:pt idx="11694">
                  <c:v>0.22063315936860706</c:v>
                </c:pt>
                <c:pt idx="11695">
                  <c:v>0.25883322313166612</c:v>
                </c:pt>
                <c:pt idx="11696">
                  <c:v>0.30694757380842175</c:v>
                </c:pt>
                <c:pt idx="11697">
                  <c:v>0.35103033674978179</c:v>
                </c:pt>
                <c:pt idx="11698">
                  <c:v>0.40309969933091505</c:v>
                </c:pt>
                <c:pt idx="11699">
                  <c:v>0.23042999789928897</c:v>
                </c:pt>
                <c:pt idx="11700">
                  <c:v>0.19777549151077745</c:v>
                </c:pt>
                <c:pt idx="11701">
                  <c:v>0.17415255314605904</c:v>
                </c:pt>
                <c:pt idx="11702">
                  <c:v>0.16827169430557332</c:v>
                </c:pt>
                <c:pt idx="11703">
                  <c:v>0.19496945384514186</c:v>
                </c:pt>
                <c:pt idx="11704">
                  <c:v>0.23247769523503781</c:v>
                </c:pt>
                <c:pt idx="11705">
                  <c:v>0.27580977185314293</c:v>
                </c:pt>
                <c:pt idx="11706">
                  <c:v>0.32547322372199994</c:v>
                </c:pt>
                <c:pt idx="11707">
                  <c:v>0.37674878308792281</c:v>
                </c:pt>
                <c:pt idx="11708">
                  <c:v>0.20108855511515111</c:v>
                </c:pt>
                <c:pt idx="11709">
                  <c:v>0.1734251490712313</c:v>
                </c:pt>
                <c:pt idx="11710">
                  <c:v>0.16537274293779536</c:v>
                </c:pt>
                <c:pt idx="11711">
                  <c:v>0.17333314510998177</c:v>
                </c:pt>
                <c:pt idx="11712">
                  <c:v>0.20801010842091827</c:v>
                </c:pt>
                <c:pt idx="11713">
                  <c:v>0.25414060804282013</c:v>
                </c:pt>
                <c:pt idx="11714">
                  <c:v>0.30099910790870377</c:v>
                </c:pt>
                <c:pt idx="11715">
                  <c:v>0.35075033215231977</c:v>
                </c:pt>
                <c:pt idx="11716">
                  <c:v>0.18794353243965656</c:v>
                </c:pt>
                <c:pt idx="11717">
                  <c:v>0.17383197145941809</c:v>
                </c:pt>
                <c:pt idx="11718">
                  <c:v>0.17448761753422959</c:v>
                </c:pt>
                <c:pt idx="11719">
                  <c:v>0.19889340522993226</c:v>
                </c:pt>
                <c:pt idx="11720">
                  <c:v>0.23792273229002303</c:v>
                </c:pt>
                <c:pt idx="11721">
                  <c:v>0.28057626885707099</c:v>
                </c:pt>
                <c:pt idx="11722">
                  <c:v>0.33577010827442799</c:v>
                </c:pt>
                <c:pt idx="11723">
                  <c:v>0.19434990583847167</c:v>
                </c:pt>
                <c:pt idx="11724">
                  <c:v>0.19484543632196472</c:v>
                </c:pt>
                <c:pt idx="11725">
                  <c:v>0.20617630573453383</c:v>
                </c:pt>
                <c:pt idx="11726">
                  <c:v>0.23660591134868314</c:v>
                </c:pt>
                <c:pt idx="11727">
                  <c:v>0.28031776911468009</c:v>
                </c:pt>
                <c:pt idx="11728">
                  <c:v>0.32638313980196942</c:v>
                </c:pt>
                <c:pt idx="11729">
                  <c:v>0.21334640802074567</c:v>
                </c:pt>
                <c:pt idx="11730">
                  <c:v>0.22141354720016748</c:v>
                </c:pt>
                <c:pt idx="11731">
                  <c:v>0.24539942433318185</c:v>
                </c:pt>
                <c:pt idx="11732">
                  <c:v>0.28468747961065599</c:v>
                </c:pt>
                <c:pt idx="11733">
                  <c:v>0.32573598093068012</c:v>
                </c:pt>
                <c:pt idx="11734">
                  <c:v>0.24813870742686417</c:v>
                </c:pt>
                <c:pt idx="11735">
                  <c:v>0.26239281628032796</c:v>
                </c:pt>
                <c:pt idx="11736">
                  <c:v>0.29390055067964793</c:v>
                </c:pt>
                <c:pt idx="11737">
                  <c:v>0.3344807303882571</c:v>
                </c:pt>
                <c:pt idx="11738">
                  <c:v>0.29521904325771953</c:v>
                </c:pt>
                <c:pt idx="11739">
                  <c:v>0.32252193137794238</c:v>
                </c:pt>
                <c:pt idx="11740">
                  <c:v>0.34327725969830691</c:v>
                </c:pt>
                <c:pt idx="11741">
                  <c:v>0.35080474244870663</c:v>
                </c:pt>
                <c:pt idx="11742">
                  <c:v>0.37219195255381576</c:v>
                </c:pt>
                <c:pt idx="11743">
                  <c:v>0.4056672311461349</c:v>
                </c:pt>
                <c:pt idx="11744">
                  <c:v>0.19975271714023757</c:v>
                </c:pt>
                <c:pt idx="11745">
                  <c:v>0.16945853706111214</c:v>
                </c:pt>
                <c:pt idx="11746">
                  <c:v>0.15387257134500842</c:v>
                </c:pt>
                <c:pt idx="11747">
                  <c:v>0.15914755292506744</c:v>
                </c:pt>
                <c:pt idx="11748">
                  <c:v>0.19756958762700494</c:v>
                </c:pt>
                <c:pt idx="11749">
                  <c:v>0.24068375935825204</c:v>
                </c:pt>
                <c:pt idx="11750">
                  <c:v>0.28869223533058785</c:v>
                </c:pt>
                <c:pt idx="11751">
                  <c:v>0.34294051875250919</c:v>
                </c:pt>
                <c:pt idx="11752">
                  <c:v>0.17696277873411281</c:v>
                </c:pt>
                <c:pt idx="11753">
                  <c:v>0.15891112239930294</c:v>
                </c:pt>
                <c:pt idx="11754">
                  <c:v>0.15252044072082915</c:v>
                </c:pt>
                <c:pt idx="11755">
                  <c:v>0.18189631304997445</c:v>
                </c:pt>
                <c:pt idx="11756">
                  <c:v>0.22633739184510304</c:v>
                </c:pt>
                <c:pt idx="11757">
                  <c:v>0.27996876302020812</c:v>
                </c:pt>
                <c:pt idx="11758">
                  <c:v>0.32631569202139321</c:v>
                </c:pt>
                <c:pt idx="11759">
                  <c:v>0.17212406506989364</c:v>
                </c:pt>
                <c:pt idx="11760">
                  <c:v>0.15629691325824258</c:v>
                </c:pt>
                <c:pt idx="11761">
                  <c:v>0.17100141697297877</c:v>
                </c:pt>
                <c:pt idx="11762">
                  <c:v>0.215522086522701</c:v>
                </c:pt>
                <c:pt idx="11763">
                  <c:v>0.25751896560545706</c:v>
                </c:pt>
                <c:pt idx="11764">
                  <c:v>0.31387949915541657</c:v>
                </c:pt>
                <c:pt idx="11765">
                  <c:v>0.19059955106059512</c:v>
                </c:pt>
                <c:pt idx="11766">
                  <c:v>0.19108912725417326</c:v>
                </c:pt>
                <c:pt idx="11767">
                  <c:v>0.21567477133968849</c:v>
                </c:pt>
                <c:pt idx="11768">
                  <c:v>0.25618042534194663</c:v>
                </c:pt>
                <c:pt idx="11769">
                  <c:v>0.29866240016491452</c:v>
                </c:pt>
                <c:pt idx="11770">
                  <c:v>0.2234819204180587</c:v>
                </c:pt>
                <c:pt idx="11771">
                  <c:v>0.23380144714649864</c:v>
                </c:pt>
                <c:pt idx="11772">
                  <c:v>0.26412300655256749</c:v>
                </c:pt>
                <c:pt idx="11773">
                  <c:v>0.30245642084793856</c:v>
                </c:pt>
                <c:pt idx="11774">
                  <c:v>0.26934530452329408</c:v>
                </c:pt>
                <c:pt idx="11775">
                  <c:v>0.29122230020413786</c:v>
                </c:pt>
                <c:pt idx="11776">
                  <c:v>0.32262894195538472</c:v>
                </c:pt>
                <c:pt idx="11777">
                  <c:v>0.31484108394291965</c:v>
                </c:pt>
                <c:pt idx="11778">
                  <c:v>0.35085612970859126</c:v>
                </c:pt>
                <c:pt idx="11779">
                  <c:v>0.37654422522261433</c:v>
                </c:pt>
                <c:pt idx="11780">
                  <c:v>0.19928620279037457</c:v>
                </c:pt>
                <c:pt idx="11781">
                  <c:v>0.18684259295898542</c:v>
                </c:pt>
                <c:pt idx="11782">
                  <c:v>0.18702585260914928</c:v>
                </c:pt>
                <c:pt idx="11783">
                  <c:v>0.22223337924113196</c:v>
                </c:pt>
                <c:pt idx="11784">
                  <c:v>0.26395716308977057</c:v>
                </c:pt>
                <c:pt idx="11785">
                  <c:v>0.3080225554488154</c:v>
                </c:pt>
                <c:pt idx="11786">
                  <c:v>0.20549649631466371</c:v>
                </c:pt>
                <c:pt idx="11787">
                  <c:v>0.18800533476047843</c:v>
                </c:pt>
                <c:pt idx="11788">
                  <c:v>0.2156507460753776</c:v>
                </c:pt>
                <c:pt idx="11789">
                  <c:v>0.25077228159157672</c:v>
                </c:pt>
                <c:pt idx="11790">
                  <c:v>0.29962220922825411</c:v>
                </c:pt>
                <c:pt idx="11791">
                  <c:v>0.22230629068584884</c:v>
                </c:pt>
                <c:pt idx="11792">
                  <c:v>0.22980992138521961</c:v>
                </c:pt>
                <c:pt idx="11793">
                  <c:v>0.25928194796266624</c:v>
                </c:pt>
                <c:pt idx="11794">
                  <c:v>0.29193750471274482</c:v>
                </c:pt>
                <c:pt idx="11795">
                  <c:v>0.2553195984924268</c:v>
                </c:pt>
                <c:pt idx="11796">
                  <c:v>0.27199318996748678</c:v>
                </c:pt>
                <c:pt idx="11797">
                  <c:v>0.30245517760084928</c:v>
                </c:pt>
                <c:pt idx="11798">
                  <c:v>0.30274027663879055</c:v>
                </c:pt>
                <c:pt idx="11799">
                  <c:v>0.32819623608739956</c:v>
                </c:pt>
                <c:pt idx="11800">
                  <c:v>0.35343688799844486</c:v>
                </c:pt>
                <c:pt idx="11801">
                  <c:v>0.26542150382537599</c:v>
                </c:pt>
                <c:pt idx="11802">
                  <c:v>0.26164936801540373</c:v>
                </c:pt>
                <c:pt idx="11803">
                  <c:v>0.28253131144495569</c:v>
                </c:pt>
                <c:pt idx="11804">
                  <c:v>0.31097383440834214</c:v>
                </c:pt>
                <c:pt idx="11805">
                  <c:v>0.27374095285936217</c:v>
                </c:pt>
                <c:pt idx="11806">
                  <c:v>0.29193633889289838</c:v>
                </c:pt>
                <c:pt idx="11807">
                  <c:v>0.32001048663562415</c:v>
                </c:pt>
                <c:pt idx="11808">
                  <c:v>0.30532462109249314</c:v>
                </c:pt>
                <c:pt idx="11809">
                  <c:v>0.32892370868612897</c:v>
                </c:pt>
                <c:pt idx="11810">
                  <c:v>0.34384075947529391</c:v>
                </c:pt>
                <c:pt idx="11811">
                  <c:v>0.34464278253890246</c:v>
                </c:pt>
                <c:pt idx="11812">
                  <c:v>0.3569548748864575</c:v>
                </c:pt>
                <c:pt idx="11813">
                  <c:v>0.38272275573267356</c:v>
                </c:pt>
                <c:pt idx="11814">
                  <c:v>0.24173572738959459</c:v>
                </c:pt>
                <c:pt idx="11815">
                  <c:v>0.20237725139024798</c:v>
                </c:pt>
                <c:pt idx="11816">
                  <c:v>0.18406949146425911</c:v>
                </c:pt>
                <c:pt idx="11817">
                  <c:v>0.18313989345412773</c:v>
                </c:pt>
                <c:pt idx="11818">
                  <c:v>0.21473178568606999</c:v>
                </c:pt>
                <c:pt idx="11819">
                  <c:v>0.25583389648647614</c:v>
                </c:pt>
                <c:pt idx="11820">
                  <c:v>0.29760541584823974</c:v>
                </c:pt>
                <c:pt idx="11821">
                  <c:v>0.3406055818075211</c:v>
                </c:pt>
                <c:pt idx="11822">
                  <c:v>0.20517968630571648</c:v>
                </c:pt>
                <c:pt idx="11823">
                  <c:v>0.17320931008346019</c:v>
                </c:pt>
                <c:pt idx="11824">
                  <c:v>0.16887423062353735</c:v>
                </c:pt>
                <c:pt idx="11825">
                  <c:v>0.19228317050325172</c:v>
                </c:pt>
                <c:pt idx="11826">
                  <c:v>0.22198629174849049</c:v>
                </c:pt>
                <c:pt idx="11827">
                  <c:v>0.26843390034319548</c:v>
                </c:pt>
                <c:pt idx="11828">
                  <c:v>0.31565228917618748</c:v>
                </c:pt>
                <c:pt idx="11829">
                  <c:v>0.18278829928818974</c:v>
                </c:pt>
                <c:pt idx="11830">
                  <c:v>0.17171651725586523</c:v>
                </c:pt>
                <c:pt idx="11831">
                  <c:v>0.18541320312806642</c:v>
                </c:pt>
                <c:pt idx="11832">
                  <c:v>0.20943756537909186</c:v>
                </c:pt>
                <c:pt idx="11833">
                  <c:v>0.24577312422022679</c:v>
                </c:pt>
                <c:pt idx="11834">
                  <c:v>0.28612792057314129</c:v>
                </c:pt>
                <c:pt idx="11835">
                  <c:v>0.18563394099025565</c:v>
                </c:pt>
                <c:pt idx="11836">
                  <c:v>0.18838246454750296</c:v>
                </c:pt>
                <c:pt idx="11837">
                  <c:v>0.21003951752889893</c:v>
                </c:pt>
                <c:pt idx="11838">
                  <c:v>0.23716698350543641</c:v>
                </c:pt>
                <c:pt idx="11839">
                  <c:v>0.27620438643696144</c:v>
                </c:pt>
                <c:pt idx="11840">
                  <c:v>0.20102346337758314</c:v>
                </c:pt>
                <c:pt idx="11841">
                  <c:v>0.21818589921357789</c:v>
                </c:pt>
                <c:pt idx="11842">
                  <c:v>0.23458039818124687</c:v>
                </c:pt>
                <c:pt idx="11843">
                  <c:v>0.26612072528629183</c:v>
                </c:pt>
                <c:pt idx="11844">
                  <c:v>0.23697619575990458</c:v>
                </c:pt>
                <c:pt idx="11845">
                  <c:v>0.25383243757239482</c:v>
                </c:pt>
                <c:pt idx="11846">
                  <c:v>0.27507865704244638</c:v>
                </c:pt>
                <c:pt idx="11847">
                  <c:v>0.28236601198407296</c:v>
                </c:pt>
                <c:pt idx="11848">
                  <c:v>0.30224017046851737</c:v>
                </c:pt>
                <c:pt idx="11849">
                  <c:v>0.33113982340198289</c:v>
                </c:pt>
                <c:pt idx="11850">
                  <c:v>0.17463432672567558</c:v>
                </c:pt>
                <c:pt idx="11851">
                  <c:v>0.16011863077228083</c:v>
                </c:pt>
                <c:pt idx="11852">
                  <c:v>0.16346300174911166</c:v>
                </c:pt>
                <c:pt idx="11853">
                  <c:v>0.1896474139587454</c:v>
                </c:pt>
                <c:pt idx="11854">
                  <c:v>0.2302383696290633</c:v>
                </c:pt>
                <c:pt idx="11855">
                  <c:v>0.28147982563353313</c:v>
                </c:pt>
                <c:pt idx="11856">
                  <c:v>0.16306228111837573</c:v>
                </c:pt>
                <c:pt idx="11857">
                  <c:v>0.15974520870433473</c:v>
                </c:pt>
                <c:pt idx="11858">
                  <c:v>0.18156360459593213</c:v>
                </c:pt>
                <c:pt idx="11859">
                  <c:v>0.21523369012988569</c:v>
                </c:pt>
                <c:pt idx="11860">
                  <c:v>0.25359530989035139</c:v>
                </c:pt>
                <c:pt idx="11861">
                  <c:v>0.1721011889766797</c:v>
                </c:pt>
                <c:pt idx="11862">
                  <c:v>0.18260671943427553</c:v>
                </c:pt>
                <c:pt idx="11863">
                  <c:v>0.2094053846155024</c:v>
                </c:pt>
                <c:pt idx="11864">
                  <c:v>0.24116967356672925</c:v>
                </c:pt>
                <c:pt idx="11865">
                  <c:v>0.2015566281583725</c:v>
                </c:pt>
                <c:pt idx="11866">
                  <c:v>0.213745237471195</c:v>
                </c:pt>
                <c:pt idx="11867">
                  <c:v>0.24201957321024103</c:v>
                </c:pt>
                <c:pt idx="11868">
                  <c:v>0.24701349306996301</c:v>
                </c:pt>
                <c:pt idx="11869">
                  <c:v>0.26124066693961057</c:v>
                </c:pt>
                <c:pt idx="11870">
                  <c:v>0.30121080406761447</c:v>
                </c:pt>
                <c:pt idx="11871">
                  <c:v>0.19223742920493869</c:v>
                </c:pt>
                <c:pt idx="11872">
                  <c:v>0.19671743008185238</c:v>
                </c:pt>
                <c:pt idx="11873">
                  <c:v>0.22489509685900844</c:v>
                </c:pt>
                <c:pt idx="11874">
                  <c:v>0.25749257802192815</c:v>
                </c:pt>
                <c:pt idx="11875">
                  <c:v>0.20932772162044433</c:v>
                </c:pt>
                <c:pt idx="11876">
                  <c:v>0.22286805535251286</c:v>
                </c:pt>
                <c:pt idx="11877">
                  <c:v>0.24777283105197068</c:v>
                </c:pt>
                <c:pt idx="11878">
                  <c:v>0.24003203870525791</c:v>
                </c:pt>
                <c:pt idx="11879">
                  <c:v>0.2543918257829425</c:v>
                </c:pt>
                <c:pt idx="11880">
                  <c:v>0.28283704873215276</c:v>
                </c:pt>
                <c:pt idx="11881">
                  <c:v>0.27125868932668862</c:v>
                </c:pt>
                <c:pt idx="11882">
                  <c:v>0.28823503762007618</c:v>
                </c:pt>
                <c:pt idx="11883">
                  <c:v>0.30664035754769081</c:v>
                </c:pt>
                <c:pt idx="11884">
                  <c:v>0.24385016031236262</c:v>
                </c:pt>
                <c:pt idx="11885">
                  <c:v>0.22878508176033074</c:v>
                </c:pt>
                <c:pt idx="11886">
                  <c:v>0.22696952398108428</c:v>
                </c:pt>
                <c:pt idx="11887">
                  <c:v>0.23861527601508126</c:v>
                </c:pt>
                <c:pt idx="11888">
                  <c:v>0.26921249893733323</c:v>
                </c:pt>
                <c:pt idx="11889">
                  <c:v>0.31298298648529688</c:v>
                </c:pt>
                <c:pt idx="11890">
                  <c:v>0.22828336963728235</c:v>
                </c:pt>
                <c:pt idx="11891">
                  <c:v>0.20998568511653737</c:v>
                </c:pt>
                <c:pt idx="11892">
                  <c:v>0.21716669131786759</c:v>
                </c:pt>
                <c:pt idx="11893">
                  <c:v>0.24582635054412982</c:v>
                </c:pt>
                <c:pt idx="11894">
                  <c:v>0.28206503506627367</c:v>
                </c:pt>
                <c:pt idx="11895">
                  <c:v>0.21587068913912866</c:v>
                </c:pt>
                <c:pt idx="11896">
                  <c:v>0.21851060070174277</c:v>
                </c:pt>
                <c:pt idx="11897">
                  <c:v>0.24046634018000246</c:v>
                </c:pt>
                <c:pt idx="11898">
                  <c:v>0.27160659374705975</c:v>
                </c:pt>
                <c:pt idx="11899">
                  <c:v>0.22882392759058545</c:v>
                </c:pt>
                <c:pt idx="11900">
                  <c:v>0.24202497444992632</c:v>
                </c:pt>
                <c:pt idx="11901">
                  <c:v>0.27384586996778326</c:v>
                </c:pt>
                <c:pt idx="11902">
                  <c:v>0.25224452902503147</c:v>
                </c:pt>
                <c:pt idx="11903">
                  <c:v>0.27678581632292776</c:v>
                </c:pt>
                <c:pt idx="11904">
                  <c:v>0.28401302407350082</c:v>
                </c:pt>
                <c:pt idx="11905">
                  <c:v>0.21017320094754588</c:v>
                </c:pt>
                <c:pt idx="11906">
                  <c:v>0.21062699845586774</c:v>
                </c:pt>
                <c:pt idx="11907">
                  <c:v>0.22550657332737467</c:v>
                </c:pt>
                <c:pt idx="11908">
                  <c:v>0.24912129175418762</c:v>
                </c:pt>
                <c:pt idx="11909">
                  <c:v>0.20746958969796614</c:v>
                </c:pt>
                <c:pt idx="11910">
                  <c:v>0.21750346303497459</c:v>
                </c:pt>
                <c:pt idx="11911">
                  <c:v>0.2441198011681478</c:v>
                </c:pt>
                <c:pt idx="11912">
                  <c:v>0.22631650139198189</c:v>
                </c:pt>
                <c:pt idx="11913">
                  <c:v>0.24383627127796403</c:v>
                </c:pt>
                <c:pt idx="11914">
                  <c:v>0.24780130825548063</c:v>
                </c:pt>
                <c:pt idx="11915">
                  <c:v>0.24041650851611784</c:v>
                </c:pt>
                <c:pt idx="11916">
                  <c:v>0.25408633428752125</c:v>
                </c:pt>
                <c:pt idx="11917">
                  <c:v>0.26313882215747908</c:v>
                </c:pt>
                <c:pt idx="11918">
                  <c:v>0.28925980873667934</c:v>
                </c:pt>
                <c:pt idx="11919">
                  <c:v>0.28420446291520829</c:v>
                </c:pt>
                <c:pt idx="11920">
                  <c:v>0.29894315474853661</c:v>
                </c:pt>
                <c:pt idx="11921">
                  <c:v>0.31443952324256363</c:v>
                </c:pt>
                <c:pt idx="11922">
                  <c:v>0.27629156203967664</c:v>
                </c:pt>
                <c:pt idx="11923">
                  <c:v>0.28276502203144105</c:v>
                </c:pt>
                <c:pt idx="11924">
                  <c:v>0.29698119409381052</c:v>
                </c:pt>
                <c:pt idx="11925">
                  <c:v>0.28445535909806541</c:v>
                </c:pt>
                <c:pt idx="11926">
                  <c:v>0.28774556804379925</c:v>
                </c:pt>
                <c:pt idx="11927">
                  <c:v>0.30220576836064694</c:v>
                </c:pt>
                <c:pt idx="11928">
                  <c:v>0.28208668880272381</c:v>
                </c:pt>
                <c:pt idx="11929">
                  <c:v>0.28918116570497387</c:v>
                </c:pt>
                <c:pt idx="11930">
                  <c:v>0.28433493017473754</c:v>
                </c:pt>
                <c:pt idx="11931">
                  <c:v>0.36862448848412299</c:v>
                </c:pt>
                <c:pt idx="11932">
                  <c:v>0.37052249647909496</c:v>
                </c:pt>
                <c:pt idx="11933">
                  <c:v>0.37154009872743909</c:v>
                </c:pt>
                <c:pt idx="11934">
                  <c:v>0.23238640856259885</c:v>
                </c:pt>
                <c:pt idx="11935">
                  <c:v>0.20600841430154659</c:v>
                </c:pt>
                <c:pt idx="11936">
                  <c:v>0.17805959830839235</c:v>
                </c:pt>
                <c:pt idx="11937">
                  <c:v>0.17016956548169171</c:v>
                </c:pt>
                <c:pt idx="11938">
                  <c:v>0.19775887893608024</c:v>
                </c:pt>
                <c:pt idx="11939">
                  <c:v>0.22733349992192808</c:v>
                </c:pt>
                <c:pt idx="11940">
                  <c:v>0.27378903594771309</c:v>
                </c:pt>
                <c:pt idx="11941">
                  <c:v>0.32350241809682756</c:v>
                </c:pt>
                <c:pt idx="11942">
                  <c:v>0.37175309870476148</c:v>
                </c:pt>
                <c:pt idx="11943">
                  <c:v>0.19695778837236633</c:v>
                </c:pt>
                <c:pt idx="11944">
                  <c:v>0.16677358673832865</c:v>
                </c:pt>
                <c:pt idx="11945">
                  <c:v>0.15902414170839263</c:v>
                </c:pt>
                <c:pt idx="11946">
                  <c:v>0.17130009862154472</c:v>
                </c:pt>
                <c:pt idx="11947">
                  <c:v>0.20532062488165304</c:v>
                </c:pt>
                <c:pt idx="11948">
                  <c:v>0.25045268495705564</c:v>
                </c:pt>
                <c:pt idx="11949">
                  <c:v>0.30555135437242109</c:v>
                </c:pt>
                <c:pt idx="11950">
                  <c:v>0.35535048809237635</c:v>
                </c:pt>
                <c:pt idx="11951">
                  <c:v>0.17664172685510016</c:v>
                </c:pt>
                <c:pt idx="11952">
                  <c:v>0.15894983852409172</c:v>
                </c:pt>
                <c:pt idx="11953">
                  <c:v>0.16788067426960751</c:v>
                </c:pt>
                <c:pt idx="11954">
                  <c:v>0.18912964494094409</c:v>
                </c:pt>
                <c:pt idx="11955">
                  <c:v>0.22952044570676655</c:v>
                </c:pt>
                <c:pt idx="11956">
                  <c:v>0.27539733189787752</c:v>
                </c:pt>
                <c:pt idx="11957">
                  <c:v>0.32809362446121737</c:v>
                </c:pt>
                <c:pt idx="11958">
                  <c:v>0.17682576280429307</c:v>
                </c:pt>
                <c:pt idx="11959">
                  <c:v>0.17676338044287032</c:v>
                </c:pt>
                <c:pt idx="11960">
                  <c:v>0.18762579661948786</c:v>
                </c:pt>
                <c:pt idx="11961">
                  <c:v>0.2198276549211533</c:v>
                </c:pt>
                <c:pt idx="11962">
                  <c:v>0.25925531252925449</c:v>
                </c:pt>
                <c:pt idx="11963">
                  <c:v>0.30762306728474464</c:v>
                </c:pt>
                <c:pt idx="11964">
                  <c:v>0.19822346215808206</c:v>
                </c:pt>
                <c:pt idx="11965">
                  <c:v>0.20832484503949322</c:v>
                </c:pt>
                <c:pt idx="11966">
                  <c:v>0.22627687547600539</c:v>
                </c:pt>
                <c:pt idx="11967">
                  <c:v>0.25980139614735753</c:v>
                </c:pt>
                <c:pt idx="11968">
                  <c:v>0.30976277246371953</c:v>
                </c:pt>
                <c:pt idx="11969">
                  <c:v>0.22490913812481184</c:v>
                </c:pt>
                <c:pt idx="11970">
                  <c:v>0.24683885491152457</c:v>
                </c:pt>
                <c:pt idx="11971">
                  <c:v>0.27846179499543933</c:v>
                </c:pt>
                <c:pt idx="11972">
                  <c:v>0.31156610052343892</c:v>
                </c:pt>
                <c:pt idx="11973">
                  <c:v>0.28204517712542732</c:v>
                </c:pt>
                <c:pt idx="11974">
                  <c:v>0.30770525098404988</c:v>
                </c:pt>
                <c:pt idx="11975">
                  <c:v>0.32718074847572165</c:v>
                </c:pt>
                <c:pt idx="11976">
                  <c:v>0.33567400073507558</c:v>
                </c:pt>
                <c:pt idx="11977">
                  <c:v>0.3517765161345201</c:v>
                </c:pt>
                <c:pt idx="11978">
                  <c:v>0.38254551512606216</c:v>
                </c:pt>
                <c:pt idx="11979">
                  <c:v>0.16986773755873941</c:v>
                </c:pt>
                <c:pt idx="11980">
                  <c:v>0.14944097862982986</c:v>
                </c:pt>
                <c:pt idx="11981">
                  <c:v>0.14301917230852013</c:v>
                </c:pt>
                <c:pt idx="11982">
                  <c:v>0.16740848130862496</c:v>
                </c:pt>
                <c:pt idx="11983">
                  <c:v>0.21757752148368681</c:v>
                </c:pt>
                <c:pt idx="11984">
                  <c:v>0.26772876613213281</c:v>
                </c:pt>
                <c:pt idx="11985">
                  <c:v>0.32171567223347552</c:v>
                </c:pt>
                <c:pt idx="11986">
                  <c:v>0.15891785702990235</c:v>
                </c:pt>
                <c:pt idx="11987">
                  <c:v>0.14994309281858831</c:v>
                </c:pt>
                <c:pt idx="11988">
                  <c:v>0.16450936401554683</c:v>
                </c:pt>
                <c:pt idx="11989">
                  <c:v>0.20724489175306537</c:v>
                </c:pt>
                <c:pt idx="11990">
                  <c:v>0.25966376330488128</c:v>
                </c:pt>
                <c:pt idx="11991">
                  <c:v>0.30792527959421623</c:v>
                </c:pt>
                <c:pt idx="11992">
                  <c:v>0.17230605566566259</c:v>
                </c:pt>
                <c:pt idx="11993">
                  <c:v>0.1735779808159057</c:v>
                </c:pt>
                <c:pt idx="11994">
                  <c:v>0.20474391695602101</c:v>
                </c:pt>
                <c:pt idx="11995">
                  <c:v>0.24435052355823794</c:v>
                </c:pt>
                <c:pt idx="11996">
                  <c:v>0.29197041265945511</c:v>
                </c:pt>
                <c:pt idx="11997">
                  <c:v>0.19496326360923666</c:v>
                </c:pt>
                <c:pt idx="11998">
                  <c:v>0.21480531606566888</c:v>
                </c:pt>
                <c:pt idx="11999">
                  <c:v>0.24438215208546366</c:v>
                </c:pt>
                <c:pt idx="12000">
                  <c:v>0.28999956375075042</c:v>
                </c:pt>
                <c:pt idx="12001">
                  <c:v>0.24206526125686922</c:v>
                </c:pt>
                <c:pt idx="12002">
                  <c:v>0.2652765482004833</c:v>
                </c:pt>
                <c:pt idx="12003">
                  <c:v>0.29607338269718531</c:v>
                </c:pt>
                <c:pt idx="12004">
                  <c:v>0.2983582926399202</c:v>
                </c:pt>
                <c:pt idx="12005">
                  <c:v>0.321996951189365</c:v>
                </c:pt>
                <c:pt idx="12006">
                  <c:v>0.36157543724409358</c:v>
                </c:pt>
                <c:pt idx="12007">
                  <c:v>0.19363667956533437</c:v>
                </c:pt>
                <c:pt idx="12008">
                  <c:v>0.18522177791111716</c:v>
                </c:pt>
                <c:pt idx="12009">
                  <c:v>0.20453306432129237</c:v>
                </c:pt>
                <c:pt idx="12010">
                  <c:v>0.23951903083211556</c:v>
                </c:pt>
                <c:pt idx="12011">
                  <c:v>0.2865413439320168</c:v>
                </c:pt>
                <c:pt idx="12012">
                  <c:v>0.20304890099216255</c:v>
                </c:pt>
                <c:pt idx="12013">
                  <c:v>0.20857773448745043</c:v>
                </c:pt>
                <c:pt idx="12014">
                  <c:v>0.23365257498530179</c:v>
                </c:pt>
                <c:pt idx="12015">
                  <c:v>0.28087301077606774</c:v>
                </c:pt>
                <c:pt idx="12016">
                  <c:v>0.23765327587737994</c:v>
                </c:pt>
                <c:pt idx="12017">
                  <c:v>0.25911814166189995</c:v>
                </c:pt>
                <c:pt idx="12018">
                  <c:v>0.28846422208889955</c:v>
                </c:pt>
                <c:pt idx="12019">
                  <c:v>0.28178835954981807</c:v>
                </c:pt>
                <c:pt idx="12020">
                  <c:v>0.31140658842947166</c:v>
                </c:pt>
                <c:pt idx="12021">
                  <c:v>0.3366107405050931</c:v>
                </c:pt>
                <c:pt idx="12022">
                  <c:v>0.26461951143515705</c:v>
                </c:pt>
                <c:pt idx="12023">
                  <c:v>0.2812779103657812</c:v>
                </c:pt>
                <c:pt idx="12024">
                  <c:v>0.29974535380846623</c:v>
                </c:pt>
                <c:pt idx="12025">
                  <c:v>0.30183148346188293</c:v>
                </c:pt>
                <c:pt idx="12026">
                  <c:v>0.31903005459114997</c:v>
                </c:pt>
                <c:pt idx="12027">
                  <c:v>0.32826610017921665</c:v>
                </c:pt>
                <c:pt idx="12028">
                  <c:v>0.36150283689769847</c:v>
                </c:pt>
                <c:pt idx="12029">
                  <c:v>0.21358010128727756</c:v>
                </c:pt>
                <c:pt idx="12030">
                  <c:v>0.17902366181249807</c:v>
                </c:pt>
                <c:pt idx="12031">
                  <c:v>0.17736022551104247</c:v>
                </c:pt>
                <c:pt idx="12032">
                  <c:v>0.19094752746073906</c:v>
                </c:pt>
                <c:pt idx="12033">
                  <c:v>0.22598700646697711</c:v>
                </c:pt>
                <c:pt idx="12034">
                  <c:v>0.26875284230689589</c:v>
                </c:pt>
                <c:pt idx="12035">
                  <c:v>0.32186695088724737</c:v>
                </c:pt>
                <c:pt idx="12036">
                  <c:v>0.18308273230880001</c:v>
                </c:pt>
                <c:pt idx="12037">
                  <c:v>0.16591885847227639</c:v>
                </c:pt>
                <c:pt idx="12038">
                  <c:v>0.17684578826431352</c:v>
                </c:pt>
                <c:pt idx="12039">
                  <c:v>0.20658249226658221</c:v>
                </c:pt>
                <c:pt idx="12040">
                  <c:v>0.24006091467020862</c:v>
                </c:pt>
                <c:pt idx="12041">
                  <c:v>0.29169438779512724</c:v>
                </c:pt>
                <c:pt idx="12042">
                  <c:v>0.18135199989324491</c:v>
                </c:pt>
                <c:pt idx="12043">
                  <c:v>0.17694226782263289</c:v>
                </c:pt>
                <c:pt idx="12044">
                  <c:v>0.19993704401503098</c:v>
                </c:pt>
                <c:pt idx="12045">
                  <c:v>0.23209885056855262</c:v>
                </c:pt>
                <c:pt idx="12046">
                  <c:v>0.2653688032407584</c:v>
                </c:pt>
                <c:pt idx="12047">
                  <c:v>0.18908085282531228</c:v>
                </c:pt>
                <c:pt idx="12048">
                  <c:v>0.20691408994728233</c:v>
                </c:pt>
                <c:pt idx="12049">
                  <c:v>0.22943531635195535</c:v>
                </c:pt>
                <c:pt idx="12050">
                  <c:v>0.25338719296531531</c:v>
                </c:pt>
                <c:pt idx="12051">
                  <c:v>0.22232506013270159</c:v>
                </c:pt>
                <c:pt idx="12052">
                  <c:v>0.23660849994632294</c:v>
                </c:pt>
                <c:pt idx="12053">
                  <c:v>0.26347268478401986</c:v>
                </c:pt>
                <c:pt idx="12054">
                  <c:v>0.25861509782094849</c:v>
                </c:pt>
                <c:pt idx="12055">
                  <c:v>0.2809217978984182</c:v>
                </c:pt>
                <c:pt idx="12056">
                  <c:v>0.30865360851632762</c:v>
                </c:pt>
                <c:pt idx="12057">
                  <c:v>0.1662222244989553</c:v>
                </c:pt>
                <c:pt idx="12058">
                  <c:v>0.15748543496689082</c:v>
                </c:pt>
                <c:pt idx="12059">
                  <c:v>0.17931083080146504</c:v>
                </c:pt>
                <c:pt idx="12060">
                  <c:v>0.21751829083853247</c:v>
                </c:pt>
                <c:pt idx="12061">
                  <c:v>0.24922140078226107</c:v>
                </c:pt>
                <c:pt idx="12062">
                  <c:v>0.1638967581530868</c:v>
                </c:pt>
                <c:pt idx="12063">
                  <c:v>0.1760721180532312</c:v>
                </c:pt>
                <c:pt idx="12064">
                  <c:v>0.20244603213262691</c:v>
                </c:pt>
                <c:pt idx="12065">
                  <c:v>0.23708175558681788</c:v>
                </c:pt>
                <c:pt idx="12066">
                  <c:v>0.18822938097988962</c:v>
                </c:pt>
                <c:pt idx="12067">
                  <c:v>0.20617756451170255</c:v>
                </c:pt>
                <c:pt idx="12068">
                  <c:v>0.2423885841619362</c:v>
                </c:pt>
                <c:pt idx="12069">
                  <c:v>0.21927127810619451</c:v>
                </c:pt>
                <c:pt idx="12070">
                  <c:v>0.24398145801123983</c:v>
                </c:pt>
                <c:pt idx="12071">
                  <c:v>0.26466759981716725</c:v>
                </c:pt>
                <c:pt idx="12072">
                  <c:v>0.20912203615946501</c:v>
                </c:pt>
                <c:pt idx="12073">
                  <c:v>0.21733317881210246</c:v>
                </c:pt>
                <c:pt idx="12074">
                  <c:v>0.25200679139571625</c:v>
                </c:pt>
                <c:pt idx="12075">
                  <c:v>0.2323174271612225</c:v>
                </c:pt>
                <c:pt idx="12076">
                  <c:v>0.24934222216999835</c:v>
                </c:pt>
                <c:pt idx="12077">
                  <c:v>0.26649646495467971</c:v>
                </c:pt>
                <c:pt idx="12078">
                  <c:v>0.30111198397180372</c:v>
                </c:pt>
                <c:pt idx="12079">
                  <c:v>0.22912144027689774</c:v>
                </c:pt>
                <c:pt idx="12080">
                  <c:v>0.2209942210486413</c:v>
                </c:pt>
                <c:pt idx="12081">
                  <c:v>0.22507723951324232</c:v>
                </c:pt>
                <c:pt idx="12082">
                  <c:v>0.24957685800971641</c:v>
                </c:pt>
                <c:pt idx="12083">
                  <c:v>0.27934704845511193</c:v>
                </c:pt>
                <c:pt idx="12084">
                  <c:v>0.21755836010872631</c:v>
                </c:pt>
                <c:pt idx="12085">
                  <c:v>0.21434498818449477</c:v>
                </c:pt>
                <c:pt idx="12086">
                  <c:v>0.23610082185886583</c:v>
                </c:pt>
                <c:pt idx="12087">
                  <c:v>0.26740943038991949</c:v>
                </c:pt>
                <c:pt idx="12088">
                  <c:v>0.22594902877795553</c:v>
                </c:pt>
                <c:pt idx="12089">
                  <c:v>0.23545376871731216</c:v>
                </c:pt>
                <c:pt idx="12090">
                  <c:v>0.26275299296439458</c:v>
                </c:pt>
                <c:pt idx="12091">
                  <c:v>0.2442613460014007</c:v>
                </c:pt>
                <c:pt idx="12092">
                  <c:v>0.25804039245320975</c:v>
                </c:pt>
                <c:pt idx="12093">
                  <c:v>0.26698644725838605</c:v>
                </c:pt>
                <c:pt idx="12094">
                  <c:v>0.21410144413108956</c:v>
                </c:pt>
                <c:pt idx="12095">
                  <c:v>0.21649658532911475</c:v>
                </c:pt>
                <c:pt idx="12096">
                  <c:v>0.25148647576890548</c:v>
                </c:pt>
                <c:pt idx="12097">
                  <c:v>0.22009223840055858</c:v>
                </c:pt>
                <c:pt idx="12098">
                  <c:v>0.2466619231362297</c:v>
                </c:pt>
                <c:pt idx="12099">
                  <c:v>0.2442074348141654</c:v>
                </c:pt>
                <c:pt idx="12100">
                  <c:v>0.25734132523290221</c:v>
                </c:pt>
                <c:pt idx="12101">
                  <c:v>0.28704348573137173</c:v>
                </c:pt>
                <c:pt idx="12102">
                  <c:v>0.28805828881139561</c:v>
                </c:pt>
                <c:pt idx="12103">
                  <c:v>0.30576637055166733</c:v>
                </c:pt>
                <c:pt idx="12104">
                  <c:v>0.28693256826677027</c:v>
                </c:pt>
                <c:pt idx="12105">
                  <c:v>0.29265996910694136</c:v>
                </c:pt>
                <c:pt idx="12106">
                  <c:v>0.29436241606616509</c:v>
                </c:pt>
                <c:pt idx="12107">
                  <c:v>0.29149800495142086</c:v>
                </c:pt>
                <c:pt idx="12108">
                  <c:v>0.37874945964448292</c:v>
                </c:pt>
                <c:pt idx="12109">
                  <c:v>0.20415879895427391</c:v>
                </c:pt>
                <c:pt idx="12110">
                  <c:v>0.17561816099552852</c:v>
                </c:pt>
                <c:pt idx="12111">
                  <c:v>0.16515311078946482</c:v>
                </c:pt>
                <c:pt idx="12112">
                  <c:v>0.17442713145205069</c:v>
                </c:pt>
                <c:pt idx="12113">
                  <c:v>0.20561905775726386</c:v>
                </c:pt>
                <c:pt idx="12114">
                  <c:v>0.25082383145016385</c:v>
                </c:pt>
                <c:pt idx="12115">
                  <c:v>0.30362270389100043</c:v>
                </c:pt>
                <c:pt idx="12116">
                  <c:v>0.34933350590316814</c:v>
                </c:pt>
                <c:pt idx="12117">
                  <c:v>0.17344202652621687</c:v>
                </c:pt>
                <c:pt idx="12118">
                  <c:v>0.16141098403716336</c:v>
                </c:pt>
                <c:pt idx="12119">
                  <c:v>0.16267107525088997</c:v>
                </c:pt>
                <c:pt idx="12120">
                  <c:v>0.18682820129066657</c:v>
                </c:pt>
                <c:pt idx="12121">
                  <c:v>0.23246174298749311</c:v>
                </c:pt>
                <c:pt idx="12122">
                  <c:v>0.28378628279854889</c:v>
                </c:pt>
                <c:pt idx="12123">
                  <c:v>0.33400886651507733</c:v>
                </c:pt>
                <c:pt idx="12124">
                  <c:v>0.16991095491540475</c:v>
                </c:pt>
                <c:pt idx="12125">
                  <c:v>0.16988415112714961</c:v>
                </c:pt>
                <c:pt idx="12126">
                  <c:v>0.18873050186926577</c:v>
                </c:pt>
                <c:pt idx="12127">
                  <c:v>0.21772479778105858</c:v>
                </c:pt>
                <c:pt idx="12128">
                  <c:v>0.26700049029616624</c:v>
                </c:pt>
                <c:pt idx="12129">
                  <c:v>0.31013461921928576</c:v>
                </c:pt>
                <c:pt idx="12130">
                  <c:v>0.18510436152492282</c:v>
                </c:pt>
                <c:pt idx="12131">
                  <c:v>0.1932477817300069</c:v>
                </c:pt>
                <c:pt idx="12132">
                  <c:v>0.22011345198522791</c:v>
                </c:pt>
                <c:pt idx="12133">
                  <c:v>0.25140870004612159</c:v>
                </c:pt>
                <c:pt idx="12134">
                  <c:v>0.29906206912494215</c:v>
                </c:pt>
                <c:pt idx="12135">
                  <c:v>0.21035556632998542</c:v>
                </c:pt>
                <c:pt idx="12136">
                  <c:v>0.22745475530788584</c:v>
                </c:pt>
                <c:pt idx="12137">
                  <c:v>0.25753350407361264</c:v>
                </c:pt>
                <c:pt idx="12138">
                  <c:v>0.29830548936181378</c:v>
                </c:pt>
                <c:pt idx="12139">
                  <c:v>0.25628986881009785</c:v>
                </c:pt>
                <c:pt idx="12140">
                  <c:v>0.27905309566307457</c:v>
                </c:pt>
                <c:pt idx="12141">
                  <c:v>0.31114298093282855</c:v>
                </c:pt>
                <c:pt idx="12142">
                  <c:v>0.31187466344902637</c:v>
                </c:pt>
                <c:pt idx="12143">
                  <c:v>0.33334725032260915</c:v>
                </c:pt>
                <c:pt idx="12144">
                  <c:v>0.36519423348188029</c:v>
                </c:pt>
                <c:pt idx="12145">
                  <c:v>0.15757603479154136</c:v>
                </c:pt>
                <c:pt idx="12146">
                  <c:v>0.14616745040468615</c:v>
                </c:pt>
                <c:pt idx="12147">
                  <c:v>0.16794226154529612</c:v>
                </c:pt>
                <c:pt idx="12148">
                  <c:v>0.20648906271760659</c:v>
                </c:pt>
                <c:pt idx="12149">
                  <c:v>0.24422339436584828</c:v>
                </c:pt>
                <c:pt idx="12150">
                  <c:v>0.3008078899387765</c:v>
                </c:pt>
                <c:pt idx="12151">
                  <c:v>0.15768763645339234</c:v>
                </c:pt>
                <c:pt idx="12152">
                  <c:v>0.16714218429600036</c:v>
                </c:pt>
                <c:pt idx="12153">
                  <c:v>0.19784509215511603</c:v>
                </c:pt>
                <c:pt idx="12154">
                  <c:v>0.24681577940518729</c:v>
                </c:pt>
                <c:pt idx="12155">
                  <c:v>0.29315329018920622</c:v>
                </c:pt>
                <c:pt idx="12156">
                  <c:v>0.18109448594594912</c:v>
                </c:pt>
                <c:pt idx="12157">
                  <c:v>0.19918386361425977</c:v>
                </c:pt>
                <c:pt idx="12158">
                  <c:v>0.23744296055563696</c:v>
                </c:pt>
                <c:pt idx="12159">
                  <c:v>0.2843849446630542</c:v>
                </c:pt>
                <c:pt idx="12160">
                  <c:v>0.21933875935025959</c:v>
                </c:pt>
                <c:pt idx="12161">
                  <c:v>0.24604142306118515</c:v>
                </c:pt>
                <c:pt idx="12162">
                  <c:v>0.28194117372265692</c:v>
                </c:pt>
                <c:pt idx="12163">
                  <c:v>0.27896306135033244</c:v>
                </c:pt>
                <c:pt idx="12164">
                  <c:v>0.29904987462852617</c:v>
                </c:pt>
                <c:pt idx="12165">
                  <c:v>0.33349522848826751</c:v>
                </c:pt>
                <c:pt idx="12166">
                  <c:v>0.19899796112125356</c:v>
                </c:pt>
                <c:pt idx="12167">
                  <c:v>0.20843426678438348</c:v>
                </c:pt>
                <c:pt idx="12168">
                  <c:v>0.23946589891566106</c:v>
                </c:pt>
                <c:pt idx="12169">
                  <c:v>0.27520439975535593</c:v>
                </c:pt>
                <c:pt idx="12170">
                  <c:v>0.21907166259860622</c:v>
                </c:pt>
                <c:pt idx="12171">
                  <c:v>0.24583453091192542</c:v>
                </c:pt>
                <c:pt idx="12172">
                  <c:v>0.2772697386010492</c:v>
                </c:pt>
                <c:pt idx="12173">
                  <c:v>0.26556872147119392</c:v>
                </c:pt>
                <c:pt idx="12174">
                  <c:v>0.2896234703930145</c:v>
                </c:pt>
                <c:pt idx="12175">
                  <c:v>0.31924748716193108</c:v>
                </c:pt>
                <c:pt idx="12176">
                  <c:v>0.28176299372572666</c:v>
                </c:pt>
                <c:pt idx="12177">
                  <c:v>0.30534120811018228</c:v>
                </c:pt>
                <c:pt idx="12178">
                  <c:v>0.3248427284878268</c:v>
                </c:pt>
                <c:pt idx="12179">
                  <c:v>0.18897873427834311</c:v>
                </c:pt>
                <c:pt idx="12180">
                  <c:v>0.17604145280384698</c:v>
                </c:pt>
                <c:pt idx="12181">
                  <c:v>0.18808873356824618</c:v>
                </c:pt>
                <c:pt idx="12182">
                  <c:v>0.20695321948293222</c:v>
                </c:pt>
                <c:pt idx="12183">
                  <c:v>0.24744904539404367</c:v>
                </c:pt>
                <c:pt idx="12184">
                  <c:v>0.29312232182809206</c:v>
                </c:pt>
                <c:pt idx="12185">
                  <c:v>0.1772618641306889</c:v>
                </c:pt>
                <c:pt idx="12186">
                  <c:v>0.16842626576983921</c:v>
                </c:pt>
                <c:pt idx="12187">
                  <c:v>0.19287557242470843</c:v>
                </c:pt>
                <c:pt idx="12188">
                  <c:v>0.23232263763483196</c:v>
                </c:pt>
                <c:pt idx="12189">
                  <c:v>0.27318782899424754</c:v>
                </c:pt>
                <c:pt idx="12190">
                  <c:v>0.18160541684050191</c:v>
                </c:pt>
                <c:pt idx="12191">
                  <c:v>0.19470779282186435</c:v>
                </c:pt>
                <c:pt idx="12192">
                  <c:v>0.22644063019089167</c:v>
                </c:pt>
                <c:pt idx="12193">
                  <c:v>0.2567517244436921</c:v>
                </c:pt>
                <c:pt idx="12194">
                  <c:v>0.21099438790473535</c:v>
                </c:pt>
                <c:pt idx="12195">
                  <c:v>0.22468345377043741</c:v>
                </c:pt>
                <c:pt idx="12196">
                  <c:v>0.26631477474857501</c:v>
                </c:pt>
                <c:pt idx="12197">
                  <c:v>0.24693552263918095</c:v>
                </c:pt>
                <c:pt idx="12198">
                  <c:v>0.26464370495197276</c:v>
                </c:pt>
                <c:pt idx="12199">
                  <c:v>0.2860661808504168</c:v>
                </c:pt>
                <c:pt idx="12200">
                  <c:v>0.16782306025866323</c:v>
                </c:pt>
                <c:pt idx="12201">
                  <c:v>0.17552930180308302</c:v>
                </c:pt>
                <c:pt idx="12202">
                  <c:v>0.20655692155164385</c:v>
                </c:pt>
                <c:pt idx="12203">
                  <c:v>0.24117787326290818</c:v>
                </c:pt>
                <c:pt idx="12204">
                  <c:v>0.18175929565598192</c:v>
                </c:pt>
                <c:pt idx="12205">
                  <c:v>0.21005632440745003</c:v>
                </c:pt>
                <c:pt idx="12206">
                  <c:v>0.23489600469420147</c:v>
                </c:pt>
                <c:pt idx="12207">
                  <c:v>0.21130537402459026</c:v>
                </c:pt>
                <c:pt idx="12208">
                  <c:v>0.24183500395693436</c:v>
                </c:pt>
                <c:pt idx="12209">
                  <c:v>0.2516810027042764</c:v>
                </c:pt>
                <c:pt idx="12210">
                  <c:v>0.2316024233209566</c:v>
                </c:pt>
                <c:pt idx="12211">
                  <c:v>0.24855406581104811</c:v>
                </c:pt>
                <c:pt idx="12212">
                  <c:v>0.26351504844964024</c:v>
                </c:pt>
                <c:pt idx="12213">
                  <c:v>0.22652883618806108</c:v>
                </c:pt>
                <c:pt idx="12214">
                  <c:v>0.22592265856561067</c:v>
                </c:pt>
                <c:pt idx="12215">
                  <c:v>0.24604250198447097</c:v>
                </c:pt>
                <c:pt idx="12216">
                  <c:v>0.28174339992473652</c:v>
                </c:pt>
                <c:pt idx="12217">
                  <c:v>0.22188180441663619</c:v>
                </c:pt>
                <c:pt idx="12218">
                  <c:v>0.23603966640793805</c:v>
                </c:pt>
                <c:pt idx="12219">
                  <c:v>0.26004374262354002</c:v>
                </c:pt>
                <c:pt idx="12220">
                  <c:v>0.23947051587485557</c:v>
                </c:pt>
                <c:pt idx="12221">
                  <c:v>0.25867617365736484</c:v>
                </c:pt>
                <c:pt idx="12222">
                  <c:v>0.25970146879729494</c:v>
                </c:pt>
                <c:pt idx="12223">
                  <c:v>0.22680022292028079</c:v>
                </c:pt>
                <c:pt idx="12224">
                  <c:v>0.25218618976599316</c:v>
                </c:pt>
                <c:pt idx="12225">
                  <c:v>0.24398064637103944</c:v>
                </c:pt>
                <c:pt idx="12226">
                  <c:v>0.29579154826318366</c:v>
                </c:pt>
                <c:pt idx="12227">
                  <c:v>0.29091297351124323</c:v>
                </c:pt>
                <c:pt idx="12228">
                  <c:v>0.30015825792462802</c:v>
                </c:pt>
                <c:pt idx="12229">
                  <c:v>0.18935302677562316</c:v>
                </c:pt>
                <c:pt idx="12230">
                  <c:v>0.16808282873161806</c:v>
                </c:pt>
                <c:pt idx="12231">
                  <c:v>0.17485175823949817</c:v>
                </c:pt>
                <c:pt idx="12232">
                  <c:v>0.20023065345201685</c:v>
                </c:pt>
                <c:pt idx="12233">
                  <c:v>0.24097906132475089</c:v>
                </c:pt>
                <c:pt idx="12234">
                  <c:v>0.28665360482616187</c:v>
                </c:pt>
                <c:pt idx="12235">
                  <c:v>0.33947152897648847</c:v>
                </c:pt>
                <c:pt idx="12236">
                  <c:v>0.1726696985547056</c:v>
                </c:pt>
                <c:pt idx="12237">
                  <c:v>0.16988561907050581</c:v>
                </c:pt>
                <c:pt idx="12238">
                  <c:v>0.1865558026003491</c:v>
                </c:pt>
                <c:pt idx="12239">
                  <c:v>0.21981511478936167</c:v>
                </c:pt>
                <c:pt idx="12240">
                  <c:v>0.27510734490297262</c:v>
                </c:pt>
                <c:pt idx="12241">
                  <c:v>0.32454215356602467</c:v>
                </c:pt>
                <c:pt idx="12242">
                  <c:v>0.18048218510413383</c:v>
                </c:pt>
                <c:pt idx="12243">
                  <c:v>0.19101676341043916</c:v>
                </c:pt>
                <c:pt idx="12244">
                  <c:v>0.21827479262430183</c:v>
                </c:pt>
                <c:pt idx="12245">
                  <c:v>0.2555880078727446</c:v>
                </c:pt>
                <c:pt idx="12246">
                  <c:v>0.31037773961783732</c:v>
                </c:pt>
                <c:pt idx="12247">
                  <c:v>0.19715329420316463</c:v>
                </c:pt>
                <c:pt idx="12248">
                  <c:v>0.22016658680183587</c:v>
                </c:pt>
                <c:pt idx="12249">
                  <c:v>0.25461677586475684</c:v>
                </c:pt>
                <c:pt idx="12250">
                  <c:v>0.29610816431678799</c:v>
                </c:pt>
                <c:pt idx="12251">
                  <c:v>0.24181242871938569</c:v>
                </c:pt>
                <c:pt idx="12252">
                  <c:v>0.2614907034492906</c:v>
                </c:pt>
                <c:pt idx="12253">
                  <c:v>0.30074447800220616</c:v>
                </c:pt>
                <c:pt idx="12254">
                  <c:v>0.28231400220473368</c:v>
                </c:pt>
                <c:pt idx="12255">
                  <c:v>0.31280762035648912</c:v>
                </c:pt>
                <c:pt idx="12256">
                  <c:v>0.341438461923945</c:v>
                </c:pt>
                <c:pt idx="12257">
                  <c:v>0.16177011173475053</c:v>
                </c:pt>
                <c:pt idx="12258">
                  <c:v>0.1732373763577657</c:v>
                </c:pt>
                <c:pt idx="12259">
                  <c:v>0.20225435837637695</c:v>
                </c:pt>
                <c:pt idx="12260">
                  <c:v>0.23993357899469991</c:v>
                </c:pt>
                <c:pt idx="12261">
                  <c:v>0.28968306413797196</c:v>
                </c:pt>
                <c:pt idx="12262">
                  <c:v>0.17979257387472769</c:v>
                </c:pt>
                <c:pt idx="12263">
                  <c:v>0.19971065023138301</c:v>
                </c:pt>
                <c:pt idx="12264">
                  <c:v>0.23228738120080861</c:v>
                </c:pt>
                <c:pt idx="12265">
                  <c:v>0.28234583009006187</c:v>
                </c:pt>
                <c:pt idx="12266">
                  <c:v>0.21608676629390899</c:v>
                </c:pt>
                <c:pt idx="12267">
                  <c:v>0.24002245376385067</c:v>
                </c:pt>
                <c:pt idx="12268">
                  <c:v>0.27627771041242521</c:v>
                </c:pt>
                <c:pt idx="12269">
                  <c:v>0.24551508174937986</c:v>
                </c:pt>
                <c:pt idx="12270">
                  <c:v>0.28332778052184482</c:v>
                </c:pt>
                <c:pt idx="12271">
                  <c:v>0.30629992972051667</c:v>
                </c:pt>
                <c:pt idx="12272">
                  <c:v>0.22219451815756175</c:v>
                </c:pt>
                <c:pt idx="12273">
                  <c:v>0.23919456097872915</c:v>
                </c:pt>
                <c:pt idx="12274">
                  <c:v>0.271330162884591</c:v>
                </c:pt>
                <c:pt idx="12275">
                  <c:v>0.25307808682110622</c:v>
                </c:pt>
                <c:pt idx="12276">
                  <c:v>0.27934379838721712</c:v>
                </c:pt>
                <c:pt idx="12277">
                  <c:v>0.29990132946385639</c:v>
                </c:pt>
                <c:pt idx="12278">
                  <c:v>0.31787525757896118</c:v>
                </c:pt>
                <c:pt idx="12279">
                  <c:v>0.18086321498975799</c:v>
                </c:pt>
                <c:pt idx="12280">
                  <c:v>0.17979931386071879</c:v>
                </c:pt>
                <c:pt idx="12281">
                  <c:v>0.21186844848355912</c:v>
                </c:pt>
                <c:pt idx="12282">
                  <c:v>0.23767545559648795</c:v>
                </c:pt>
                <c:pt idx="12283">
                  <c:v>0.27606457255426564</c:v>
                </c:pt>
                <c:pt idx="12284">
                  <c:v>0.17968869061148451</c:v>
                </c:pt>
                <c:pt idx="12285">
                  <c:v>0.20663881387550687</c:v>
                </c:pt>
                <c:pt idx="12286">
                  <c:v>0.23099718051405116</c:v>
                </c:pt>
                <c:pt idx="12287">
                  <c:v>0.26021064311200481</c:v>
                </c:pt>
                <c:pt idx="12288">
                  <c:v>0.19938996024329514</c:v>
                </c:pt>
                <c:pt idx="12289">
                  <c:v>0.23200103276171946</c:v>
                </c:pt>
                <c:pt idx="12290">
                  <c:v>0.26018291993462883</c:v>
                </c:pt>
                <c:pt idx="12291">
                  <c:v>0.22954010835712069</c:v>
                </c:pt>
                <c:pt idx="12292">
                  <c:v>0.26106475387967176</c:v>
                </c:pt>
                <c:pt idx="12293">
                  <c:v>0.26241138002135811</c:v>
                </c:pt>
                <c:pt idx="12294">
                  <c:v>0.18894269985848311</c:v>
                </c:pt>
                <c:pt idx="12295">
                  <c:v>0.21343935715761875</c:v>
                </c:pt>
                <c:pt idx="12296">
                  <c:v>0.23623795292858274</c:v>
                </c:pt>
                <c:pt idx="12297">
                  <c:v>0.21459633664752653</c:v>
                </c:pt>
                <c:pt idx="12298">
                  <c:v>0.23621538690013333</c:v>
                </c:pt>
                <c:pt idx="12299">
                  <c:v>0.24683947613891677</c:v>
                </c:pt>
                <c:pt idx="12300">
                  <c:v>0.25705068112849672</c:v>
                </c:pt>
                <c:pt idx="12301">
                  <c:v>0.23297900693267204</c:v>
                </c:pt>
                <c:pt idx="12302">
                  <c:v>0.24684833634676906</c:v>
                </c:pt>
                <c:pt idx="12303">
                  <c:v>0.26892229378803023</c:v>
                </c:pt>
                <c:pt idx="12304">
                  <c:v>0.23722163249489014</c:v>
                </c:pt>
                <c:pt idx="12305">
                  <c:v>0.2587634981062501</c:v>
                </c:pt>
                <c:pt idx="12306">
                  <c:v>0.26204018321999056</c:v>
                </c:pt>
                <c:pt idx="12307">
                  <c:v>0.25323149259933109</c:v>
                </c:pt>
                <c:pt idx="12308">
                  <c:v>0.31129621123971907</c:v>
                </c:pt>
                <c:pt idx="12309">
                  <c:v>0.18384308856166598</c:v>
                </c:pt>
                <c:pt idx="12310">
                  <c:v>0.19050310469268128</c:v>
                </c:pt>
                <c:pt idx="12311">
                  <c:v>0.20542066816599203</c:v>
                </c:pt>
                <c:pt idx="12312">
                  <c:v>0.24023278850299778</c:v>
                </c:pt>
                <c:pt idx="12313">
                  <c:v>0.28483887117662654</c:v>
                </c:pt>
                <c:pt idx="12314">
                  <c:v>0.32371132709172978</c:v>
                </c:pt>
                <c:pt idx="12315">
                  <c:v>0.18370607781503612</c:v>
                </c:pt>
                <c:pt idx="12316">
                  <c:v>0.19763783992694739</c:v>
                </c:pt>
                <c:pt idx="12317">
                  <c:v>0.22290758664721855</c:v>
                </c:pt>
                <c:pt idx="12318">
                  <c:v>0.26074267083402747</c:v>
                </c:pt>
                <c:pt idx="12319">
                  <c:v>0.31595354691734512</c:v>
                </c:pt>
                <c:pt idx="12320">
                  <c:v>0.20484711310027404</c:v>
                </c:pt>
                <c:pt idx="12321">
                  <c:v>0.2245817250371509</c:v>
                </c:pt>
                <c:pt idx="12322">
                  <c:v>0.25421337783110109</c:v>
                </c:pt>
                <c:pt idx="12323">
                  <c:v>0.29568143966621596</c:v>
                </c:pt>
                <c:pt idx="12324">
                  <c:v>0.23204451657467784</c:v>
                </c:pt>
                <c:pt idx="12325">
                  <c:v>0.25873978113860741</c:v>
                </c:pt>
                <c:pt idx="12326">
                  <c:v>0.29225939144814506</c:v>
                </c:pt>
                <c:pt idx="12327">
                  <c:v>0.26818614410024422</c:v>
                </c:pt>
                <c:pt idx="12328">
                  <c:v>0.28997729093935831</c:v>
                </c:pt>
                <c:pt idx="12329">
                  <c:v>0.28997729093935831</c:v>
                </c:pt>
                <c:pt idx="12330">
                  <c:v>0.28997729093935831</c:v>
                </c:pt>
                <c:pt idx="12331">
                  <c:v>0.28997729093935831</c:v>
                </c:pt>
                <c:pt idx="12332">
                  <c:v>0.28997729093935831</c:v>
                </c:pt>
                <c:pt idx="12333">
                  <c:v>0.28997729093935831</c:v>
                </c:pt>
                <c:pt idx="12334">
                  <c:v>0.28997729093935831</c:v>
                </c:pt>
                <c:pt idx="12335">
                  <c:v>0.28997729093935831</c:v>
                </c:pt>
                <c:pt idx="12336">
                  <c:v>0.28997729093935831</c:v>
                </c:pt>
                <c:pt idx="12337">
                  <c:v>0.28997729093935831</c:v>
                </c:pt>
                <c:pt idx="12338">
                  <c:v>0.28997729093935831</c:v>
                </c:pt>
                <c:pt idx="12339">
                  <c:v>0.28997729093935831</c:v>
                </c:pt>
                <c:pt idx="12340">
                  <c:v>0.28997729093935831</c:v>
                </c:pt>
                <c:pt idx="12341">
                  <c:v>0.28997729093935831</c:v>
                </c:pt>
                <c:pt idx="12342">
                  <c:v>0.28997729093935831</c:v>
                </c:pt>
                <c:pt idx="12343">
                  <c:v>0.28997729093935831</c:v>
                </c:pt>
                <c:pt idx="12344">
                  <c:v>0.28997729093935831</c:v>
                </c:pt>
                <c:pt idx="12345">
                  <c:v>0.28997729093935831</c:v>
                </c:pt>
                <c:pt idx="12346">
                  <c:v>0.28997729093935831</c:v>
                </c:pt>
                <c:pt idx="12347">
                  <c:v>0.28997729093935831</c:v>
                </c:pt>
                <c:pt idx="12348">
                  <c:v>0.28997729093935831</c:v>
                </c:pt>
                <c:pt idx="12349">
                  <c:v>0.28997729093935831</c:v>
                </c:pt>
                <c:pt idx="12350">
                  <c:v>0.28997729093935831</c:v>
                </c:pt>
                <c:pt idx="12351">
                  <c:v>0.28997729093935831</c:v>
                </c:pt>
                <c:pt idx="12352">
                  <c:v>0.28997729093935831</c:v>
                </c:pt>
                <c:pt idx="12353">
                  <c:v>0.28997729093935831</c:v>
                </c:pt>
                <c:pt idx="12354">
                  <c:v>0.28997729093935831</c:v>
                </c:pt>
                <c:pt idx="12355">
                  <c:v>0.28997729093935831</c:v>
                </c:pt>
                <c:pt idx="12356">
                  <c:v>0.28997729093935831</c:v>
                </c:pt>
                <c:pt idx="12357">
                  <c:v>0.27168100324759159</c:v>
                </c:pt>
                <c:pt idx="12358">
                  <c:v>0.27071885473553081</c:v>
                </c:pt>
                <c:pt idx="12359">
                  <c:v>0.19855022006510659</c:v>
                </c:pt>
                <c:pt idx="12360">
                  <c:v>0.21500522469664318</c:v>
                </c:pt>
                <c:pt idx="12361">
                  <c:v>0.24419134994962777</c:v>
                </c:pt>
                <c:pt idx="12362">
                  <c:v>0.28657356072265028</c:v>
                </c:pt>
                <c:pt idx="12363">
                  <c:v>0.32089887933080075</c:v>
                </c:pt>
                <c:pt idx="12364">
                  <c:v>0.21361690501537112</c:v>
                </c:pt>
                <c:pt idx="12365">
                  <c:v>0.2341076507156048</c:v>
                </c:pt>
                <c:pt idx="12366">
                  <c:v>0.26837050033626886</c:v>
                </c:pt>
                <c:pt idx="12367">
                  <c:v>0.30103652868516306</c:v>
                </c:pt>
                <c:pt idx="12368">
                  <c:v>0.2428719564859394</c:v>
                </c:pt>
                <c:pt idx="12369">
                  <c:v>0.26589955015893318</c:v>
                </c:pt>
                <c:pt idx="12370">
                  <c:v>0.29534200359460794</c:v>
                </c:pt>
                <c:pt idx="12371">
                  <c:v>0.26771506156817093</c:v>
                </c:pt>
                <c:pt idx="12372">
                  <c:v>0.2954896736067707</c:v>
                </c:pt>
                <c:pt idx="12373">
                  <c:v>0.30526484416997191</c:v>
                </c:pt>
                <c:pt idx="12374">
                  <c:v>0.23762973718217051</c:v>
                </c:pt>
                <c:pt idx="12375">
                  <c:v>0.25654492920491867</c:v>
                </c:pt>
                <c:pt idx="12376">
                  <c:v>0.28983252990197483</c:v>
                </c:pt>
                <c:pt idx="12377">
                  <c:v>0.25749512719995993</c:v>
                </c:pt>
                <c:pt idx="12378">
                  <c:v>0.28635530563168299</c:v>
                </c:pt>
                <c:pt idx="12379">
                  <c:v>0.28781279604385723</c:v>
                </c:pt>
                <c:pt idx="12380">
                  <c:v>0.30028634683911193</c:v>
                </c:pt>
                <c:pt idx="12381">
                  <c:v>0.22229273343829004</c:v>
                </c:pt>
                <c:pt idx="12382">
                  <c:v>0.25478675353932889</c:v>
                </c:pt>
                <c:pt idx="12383">
                  <c:v>0.28611133235236474</c:v>
                </c:pt>
                <c:pt idx="12384">
                  <c:v>0.24881459476125656</c:v>
                </c:pt>
                <c:pt idx="12385">
                  <c:v>0.28137484077747432</c:v>
                </c:pt>
                <c:pt idx="12386">
                  <c:v>0.27554168590824268</c:v>
                </c:pt>
                <c:pt idx="12387">
                  <c:v>0.2658320061432109</c:v>
                </c:pt>
                <c:pt idx="12388">
                  <c:v>0.28473991218815797</c:v>
                </c:pt>
                <c:pt idx="12389">
                  <c:v>0.24100420492724295</c:v>
                </c:pt>
                <c:pt idx="12390">
                  <c:v>0.26143638615713538</c:v>
                </c:pt>
                <c:pt idx="12391">
                  <c:v>0.29415579976758099</c:v>
                </c:pt>
                <c:pt idx="12392">
                  <c:v>0.31838452885345125</c:v>
                </c:pt>
                <c:pt idx="12393">
                  <c:v>0.25885087277776941</c:v>
                </c:pt>
                <c:pt idx="12394">
                  <c:v>0.28175949068180772</c:v>
                </c:pt>
                <c:pt idx="12395">
                  <c:v>0.30944670175274425</c:v>
                </c:pt>
                <c:pt idx="12396">
                  <c:v>0.27421710217961204</c:v>
                </c:pt>
                <c:pt idx="12397">
                  <c:v>0.31066816149212784</c:v>
                </c:pt>
                <c:pt idx="12398">
                  <c:v>0.3172323731973119</c:v>
                </c:pt>
                <c:pt idx="12399">
                  <c:v>0.27813218053758071</c:v>
                </c:pt>
                <c:pt idx="12400">
                  <c:v>0.30257809296204741</c:v>
                </c:pt>
                <c:pt idx="12401">
                  <c:v>0.30239629147998359</c:v>
                </c:pt>
                <c:pt idx="12402">
                  <c:v>0.27161154954724642</c:v>
                </c:pt>
                <c:pt idx="12403">
                  <c:v>0.29652188543035818</c:v>
                </c:pt>
                <c:pt idx="12404">
                  <c:v>0.29815867530482354</c:v>
                </c:pt>
                <c:pt idx="12405">
                  <c:v>0.2856369394850371</c:v>
                </c:pt>
                <c:pt idx="12406">
                  <c:v>0.30892618328092425</c:v>
                </c:pt>
                <c:pt idx="12407">
                  <c:v>0.33903184749701998</c:v>
                </c:pt>
                <c:pt idx="12408">
                  <c:v>0.30056663492189983</c:v>
                </c:pt>
                <c:pt idx="12409">
                  <c:v>0.32445511907676039</c:v>
                </c:pt>
                <c:pt idx="12410">
                  <c:v>0.32284060495388012</c:v>
                </c:pt>
                <c:pt idx="12411">
                  <c:v>0.32222199715129074</c:v>
                </c:pt>
                <c:pt idx="12412">
                  <c:v>0.31946071117994634</c:v>
                </c:pt>
                <c:pt idx="12413">
                  <c:v>0.31980570891233251</c:v>
                </c:pt>
                <c:pt idx="12414">
                  <c:v>0.35368935965362125</c:v>
                </c:pt>
                <c:pt idx="12415">
                  <c:v>0.34652300577049466</c:v>
                </c:pt>
                <c:pt idx="12416">
                  <c:v>0.36845769448856913</c:v>
                </c:pt>
                <c:pt idx="12417">
                  <c:v>0.36137178588831809</c:v>
                </c:pt>
                <c:pt idx="12418">
                  <c:v>0.32937580237172126</c:v>
                </c:pt>
                <c:pt idx="12419">
                  <c:v>0.31049716527969862</c:v>
                </c:pt>
                <c:pt idx="12420">
                  <c:v>0.28733170610080183</c:v>
                </c:pt>
                <c:pt idx="12421">
                  <c:v>0.274166910384118</c:v>
                </c:pt>
                <c:pt idx="12422">
                  <c:v>0.29082800031008693</c:v>
                </c:pt>
                <c:pt idx="12423">
                  <c:v>0.31535317414094877</c:v>
                </c:pt>
                <c:pt idx="12424">
                  <c:v>0.35573741424933059</c:v>
                </c:pt>
                <c:pt idx="12425">
                  <c:v>0.38045790512263289</c:v>
                </c:pt>
                <c:pt idx="12426">
                  <c:v>0.42406333526039641</c:v>
                </c:pt>
                <c:pt idx="12427">
                  <c:v>0.47142710411624922</c:v>
                </c:pt>
                <c:pt idx="12428">
                  <c:v>0.32436225699082621</c:v>
                </c:pt>
                <c:pt idx="12429">
                  <c:v>0.29350229183767107</c:v>
                </c:pt>
                <c:pt idx="12430">
                  <c:v>0.270878074980895</c:v>
                </c:pt>
                <c:pt idx="12431">
                  <c:v>0.26046752505715887</c:v>
                </c:pt>
                <c:pt idx="12432">
                  <c:v>0.26646675762855088</c:v>
                </c:pt>
                <c:pt idx="12433">
                  <c:v>0.29044692654929483</c:v>
                </c:pt>
                <c:pt idx="12434">
                  <c:v>0.32356253194065543</c:v>
                </c:pt>
                <c:pt idx="12435">
                  <c:v>0.34673670995555339</c:v>
                </c:pt>
                <c:pt idx="12436">
                  <c:v>0.388573270279988</c:v>
                </c:pt>
                <c:pt idx="12437">
                  <c:v>0.43336952906438553</c:v>
                </c:pt>
                <c:pt idx="12438">
                  <c:v>0.28527468133557488</c:v>
                </c:pt>
                <c:pt idx="12439">
                  <c:v>0.26535874182330765</c:v>
                </c:pt>
                <c:pt idx="12440">
                  <c:v>0.24619780715287076</c:v>
                </c:pt>
                <c:pt idx="12441">
                  <c:v>0.24665729050554042</c:v>
                </c:pt>
                <c:pt idx="12442">
                  <c:v>0.26459039937381013</c:v>
                </c:pt>
                <c:pt idx="12443">
                  <c:v>0.29052069358547739</c:v>
                </c:pt>
                <c:pt idx="12444">
                  <c:v>0.32453884955306012</c:v>
                </c:pt>
                <c:pt idx="12445">
                  <c:v>0.37134422275164236</c:v>
                </c:pt>
                <c:pt idx="12446">
                  <c:v>0.41158449792227469</c:v>
                </c:pt>
                <c:pt idx="12447">
                  <c:v>0.26326231080431528</c:v>
                </c:pt>
                <c:pt idx="12448">
                  <c:v>0.24578868749366256</c:v>
                </c:pt>
                <c:pt idx="12449">
                  <c:v>0.23368531801103565</c:v>
                </c:pt>
                <c:pt idx="12450">
                  <c:v>0.24168886710795245</c:v>
                </c:pt>
                <c:pt idx="12451">
                  <c:v>0.2686924212831503</c:v>
                </c:pt>
                <c:pt idx="12452">
                  <c:v>0.30036585163270457</c:v>
                </c:pt>
                <c:pt idx="12453">
                  <c:v>0.35101097747937371</c:v>
                </c:pt>
                <c:pt idx="12454">
                  <c:v>0.39819623108625524</c:v>
                </c:pt>
                <c:pt idx="12455">
                  <c:v>0.25144204770177669</c:v>
                </c:pt>
                <c:pt idx="12456">
                  <c:v>0.24314575428952567</c:v>
                </c:pt>
                <c:pt idx="12457">
                  <c:v>0.24124233819925056</c:v>
                </c:pt>
                <c:pt idx="12458">
                  <c:v>0.25833658220176492</c:v>
                </c:pt>
                <c:pt idx="12459">
                  <c:v>0.29322747414491301</c:v>
                </c:pt>
                <c:pt idx="12460">
                  <c:v>0.33918864055441222</c:v>
                </c:pt>
                <c:pt idx="12461">
                  <c:v>0.38090199481710729</c:v>
                </c:pt>
                <c:pt idx="12462">
                  <c:v>0.25393173507102995</c:v>
                </c:pt>
                <c:pt idx="12463">
                  <c:v>0.25605935154106341</c:v>
                </c:pt>
                <c:pt idx="12464">
                  <c:v>0.26360369551656948</c:v>
                </c:pt>
                <c:pt idx="12465">
                  <c:v>0.2854491122614502</c:v>
                </c:pt>
                <c:pt idx="12466">
                  <c:v>0.32408877936390379</c:v>
                </c:pt>
                <c:pt idx="12467">
                  <c:v>0.36256597698156323</c:v>
                </c:pt>
                <c:pt idx="12468">
                  <c:v>0.27089666020269032</c:v>
                </c:pt>
                <c:pt idx="12469">
                  <c:v>0.27669084714991854</c:v>
                </c:pt>
                <c:pt idx="12470">
                  <c:v>0.30127683445794062</c:v>
                </c:pt>
                <c:pt idx="12471">
                  <c:v>0.32815542511005891</c:v>
                </c:pt>
                <c:pt idx="12472">
                  <c:v>0.35910066453896317</c:v>
                </c:pt>
                <c:pt idx="12473">
                  <c:v>0.30184564341752651</c:v>
                </c:pt>
                <c:pt idx="12474">
                  <c:v>0.3088138694686533</c:v>
                </c:pt>
                <c:pt idx="12475">
                  <c:v>0.33708582071733151</c:v>
                </c:pt>
                <c:pt idx="12476">
                  <c:v>0.37219198986832858</c:v>
                </c:pt>
                <c:pt idx="12477">
                  <c:v>0.32875013676013376</c:v>
                </c:pt>
                <c:pt idx="12478">
                  <c:v>0.34497273833888364</c:v>
                </c:pt>
                <c:pt idx="12479">
                  <c:v>0.38318374744618522</c:v>
                </c:pt>
                <c:pt idx="12480">
                  <c:v>0.38048836439546374</c:v>
                </c:pt>
                <c:pt idx="12481">
                  <c:v>0.39343017993403606</c:v>
                </c:pt>
                <c:pt idx="12482">
                  <c:v>0.43210216470493013</c:v>
                </c:pt>
                <c:pt idx="12483">
                  <c:v>0.29265278674096562</c:v>
                </c:pt>
                <c:pt idx="12484">
                  <c:v>0.25191377375819446</c:v>
                </c:pt>
                <c:pt idx="12485">
                  <c:v>0.23853770282192288</c:v>
                </c:pt>
                <c:pt idx="12486">
                  <c:v>0.22780128983230785</c:v>
                </c:pt>
                <c:pt idx="12487">
                  <c:v>0.24132102911125353</c:v>
                </c:pt>
                <c:pt idx="12488">
                  <c:v>0.28873248612202351</c:v>
                </c:pt>
                <c:pt idx="12489">
                  <c:v>0.32283877362966429</c:v>
                </c:pt>
                <c:pt idx="12490">
                  <c:v>0.34651384763563309</c:v>
                </c:pt>
                <c:pt idx="12491">
                  <c:v>0.39486112061469059</c:v>
                </c:pt>
                <c:pt idx="12492">
                  <c:v>0.25640866308125876</c:v>
                </c:pt>
                <c:pt idx="12493">
                  <c:v>0.23713476801002509</c:v>
                </c:pt>
                <c:pt idx="12494">
                  <c:v>0.21535713405991297</c:v>
                </c:pt>
                <c:pt idx="12495">
                  <c:v>0.22211513843001907</c:v>
                </c:pt>
                <c:pt idx="12496">
                  <c:v>0.2589990481301081</c:v>
                </c:pt>
                <c:pt idx="12497">
                  <c:v>0.30189136501407754</c:v>
                </c:pt>
                <c:pt idx="12498">
                  <c:v>0.32787250526815082</c:v>
                </c:pt>
                <c:pt idx="12499">
                  <c:v>0.3802157922369116</c:v>
                </c:pt>
                <c:pt idx="12500">
                  <c:v>0.23487438024576202</c:v>
                </c:pt>
                <c:pt idx="12501">
                  <c:v>0.21382792953294594</c:v>
                </c:pt>
                <c:pt idx="12502">
                  <c:v>0.21356450258209403</c:v>
                </c:pt>
                <c:pt idx="12503">
                  <c:v>0.24082894872579352</c:v>
                </c:pt>
                <c:pt idx="12504">
                  <c:v>0.27571924714700335</c:v>
                </c:pt>
                <c:pt idx="12505">
                  <c:v>0.323425762027991</c:v>
                </c:pt>
                <c:pt idx="12506">
                  <c:v>0.35860582886992942</c:v>
                </c:pt>
                <c:pt idx="12507">
                  <c:v>0.23227677602250063</c:v>
                </c:pt>
                <c:pt idx="12508">
                  <c:v>0.22083819409244398</c:v>
                </c:pt>
                <c:pt idx="12509">
                  <c:v>0.22768898968557316</c:v>
                </c:pt>
                <c:pt idx="12510">
                  <c:v>0.26271830059094237</c:v>
                </c:pt>
                <c:pt idx="12511">
                  <c:v>0.30399956238321302</c:v>
                </c:pt>
                <c:pt idx="12512">
                  <c:v>0.35024070619390324</c:v>
                </c:pt>
                <c:pt idx="12513">
                  <c:v>0.24161375257247331</c:v>
                </c:pt>
                <c:pt idx="12514">
                  <c:v>0.24364810373724799</c:v>
                </c:pt>
                <c:pt idx="12515">
                  <c:v>0.25917885919513095</c:v>
                </c:pt>
                <c:pt idx="12516">
                  <c:v>0.29871783996379175</c:v>
                </c:pt>
                <c:pt idx="12517">
                  <c:v>0.33131947574338172</c:v>
                </c:pt>
                <c:pt idx="12518">
                  <c:v>0.26932605594718462</c:v>
                </c:pt>
                <c:pt idx="12519">
                  <c:v>0.27603212717754699</c:v>
                </c:pt>
                <c:pt idx="12520">
                  <c:v>0.30623009372063903</c:v>
                </c:pt>
                <c:pt idx="12521">
                  <c:v>0.34235248212262404</c:v>
                </c:pt>
                <c:pt idx="12522">
                  <c:v>0.29894839667036743</c:v>
                </c:pt>
                <c:pt idx="12523">
                  <c:v>0.32426101168073851</c:v>
                </c:pt>
                <c:pt idx="12524">
                  <c:v>0.34923228252637362</c:v>
                </c:pt>
                <c:pt idx="12525">
                  <c:v>0.35680915358631626</c:v>
                </c:pt>
                <c:pt idx="12526">
                  <c:v>0.36755715101835662</c:v>
                </c:pt>
                <c:pt idx="12527">
                  <c:v>0.40060831911323946</c:v>
                </c:pt>
                <c:pt idx="12528">
                  <c:v>0.25866718608551098</c:v>
                </c:pt>
                <c:pt idx="12529">
                  <c:v>0.23809605071605633</c:v>
                </c:pt>
                <c:pt idx="12530">
                  <c:v>0.23024690645413948</c:v>
                </c:pt>
                <c:pt idx="12531">
                  <c:v>0.24780806069745154</c:v>
                </c:pt>
                <c:pt idx="12532">
                  <c:v>0.28215156949067488</c:v>
                </c:pt>
                <c:pt idx="12533">
                  <c:v>0.32023592576829829</c:v>
                </c:pt>
                <c:pt idx="12534">
                  <c:v>0.3626414728083347</c:v>
                </c:pt>
                <c:pt idx="12535">
                  <c:v>0.23717275985607689</c:v>
                </c:pt>
                <c:pt idx="12536">
                  <c:v>0.22676355262304826</c:v>
                </c:pt>
                <c:pt idx="12537">
                  <c:v>0.23943403798200169</c:v>
                </c:pt>
                <c:pt idx="12538">
                  <c:v>0.26979098103094801</c:v>
                </c:pt>
                <c:pt idx="12539">
                  <c:v>0.30749816516046469</c:v>
                </c:pt>
                <c:pt idx="12540">
                  <c:v>0.34893496545278535</c:v>
                </c:pt>
                <c:pt idx="12541">
                  <c:v>0.23536174280874045</c:v>
                </c:pt>
                <c:pt idx="12542">
                  <c:v>0.23877905911732533</c:v>
                </c:pt>
                <c:pt idx="12543">
                  <c:v>0.25861177590104845</c:v>
                </c:pt>
                <c:pt idx="12544">
                  <c:v>0.28994487049574991</c:v>
                </c:pt>
                <c:pt idx="12545">
                  <c:v>0.33536735996444511</c:v>
                </c:pt>
                <c:pt idx="12546">
                  <c:v>0.25408216108013582</c:v>
                </c:pt>
                <c:pt idx="12547">
                  <c:v>0.26808748432976026</c:v>
                </c:pt>
                <c:pt idx="12548">
                  <c:v>0.28670446516486559</c:v>
                </c:pt>
                <c:pt idx="12549">
                  <c:v>0.32923313276414845</c:v>
                </c:pt>
                <c:pt idx="12550">
                  <c:v>0.287408375474977</c:v>
                </c:pt>
                <c:pt idx="12551">
                  <c:v>0.30598130035889826</c:v>
                </c:pt>
                <c:pt idx="12552">
                  <c:v>0.33447336489473001</c:v>
                </c:pt>
                <c:pt idx="12553">
                  <c:v>0.3367802163272664</c:v>
                </c:pt>
                <c:pt idx="12554">
                  <c:v>0.34461151465709339</c:v>
                </c:pt>
                <c:pt idx="12555">
                  <c:v>0.36919765135229277</c:v>
                </c:pt>
                <c:pt idx="12556">
                  <c:v>0.28671959500680355</c:v>
                </c:pt>
                <c:pt idx="12557">
                  <c:v>0.28097283665617789</c:v>
                </c:pt>
                <c:pt idx="12558">
                  <c:v>0.2907743849345712</c:v>
                </c:pt>
                <c:pt idx="12559">
                  <c:v>0.31171343677423113</c:v>
                </c:pt>
                <c:pt idx="12560">
                  <c:v>0.34574551022070921</c:v>
                </c:pt>
                <c:pt idx="12561">
                  <c:v>0.28831881255075453</c:v>
                </c:pt>
                <c:pt idx="12562">
                  <c:v>0.29008998949422482</c:v>
                </c:pt>
                <c:pt idx="12563">
                  <c:v>0.30623962631941426</c:v>
                </c:pt>
                <c:pt idx="12564">
                  <c:v>0.33555897585687555</c:v>
                </c:pt>
                <c:pt idx="12565">
                  <c:v>0.30772840215673547</c:v>
                </c:pt>
                <c:pt idx="12566">
                  <c:v>0.32294848490348471</c:v>
                </c:pt>
                <c:pt idx="12567">
                  <c:v>0.33896581086027222</c:v>
                </c:pt>
                <c:pt idx="12568">
                  <c:v>0.32772318553473623</c:v>
                </c:pt>
                <c:pt idx="12569">
                  <c:v>0.3496771376902732</c:v>
                </c:pt>
                <c:pt idx="12570">
                  <c:v>0.37526330421793164</c:v>
                </c:pt>
                <c:pt idx="12571">
                  <c:v>0.3372811627936616</c:v>
                </c:pt>
                <c:pt idx="12572">
                  <c:v>0.36113320228905499</c:v>
                </c:pt>
                <c:pt idx="12573">
                  <c:v>0.36993797264975159</c:v>
                </c:pt>
                <c:pt idx="12574">
                  <c:v>0.36791807921269193</c:v>
                </c:pt>
                <c:pt idx="12575">
                  <c:v>0.37437544864815742</c:v>
                </c:pt>
                <c:pt idx="12576">
                  <c:v>0.39127520650076741</c:v>
                </c:pt>
                <c:pt idx="12577">
                  <c:v>0.43298164077633183</c:v>
                </c:pt>
                <c:pt idx="12578">
                  <c:v>0.31933214315424197</c:v>
                </c:pt>
                <c:pt idx="12579">
                  <c:v>0.29543441046016294</c:v>
                </c:pt>
                <c:pt idx="12580">
                  <c:v>0.27522566481201594</c:v>
                </c:pt>
                <c:pt idx="12581">
                  <c:v>0.26604454168836877</c:v>
                </c:pt>
                <c:pt idx="12582">
                  <c:v>0.28354804294113434</c:v>
                </c:pt>
                <c:pt idx="12583">
                  <c:v>0.31142542753734359</c:v>
                </c:pt>
                <c:pt idx="12584">
                  <c:v>0.33242702591836348</c:v>
                </c:pt>
                <c:pt idx="12585">
                  <c:v>0.37475523871642724</c:v>
                </c:pt>
                <c:pt idx="12586">
                  <c:v>0.41587797083168843</c:v>
                </c:pt>
                <c:pt idx="12587">
                  <c:v>0.28658475610957534</c:v>
                </c:pt>
                <c:pt idx="12588">
                  <c:v>0.25763432869355762</c:v>
                </c:pt>
                <c:pt idx="12589">
                  <c:v>0.24709856237538297</c:v>
                </c:pt>
                <c:pt idx="12590">
                  <c:v>0.24794818079918235</c:v>
                </c:pt>
                <c:pt idx="12591">
                  <c:v>0.2811095127134231</c:v>
                </c:pt>
                <c:pt idx="12592">
                  <c:v>0.31723207838785106</c:v>
                </c:pt>
                <c:pt idx="12593">
                  <c:v>0.34953808245087403</c:v>
                </c:pt>
                <c:pt idx="12594">
                  <c:v>0.38533084579059418</c:v>
                </c:pt>
                <c:pt idx="12595">
                  <c:v>0.26594069564177492</c:v>
                </c:pt>
                <c:pt idx="12596">
                  <c:v>0.24275128185866013</c:v>
                </c:pt>
                <c:pt idx="12597">
                  <c:v>0.24145016334767577</c:v>
                </c:pt>
                <c:pt idx="12598">
                  <c:v>0.25508423069870556</c:v>
                </c:pt>
                <c:pt idx="12599">
                  <c:v>0.29141787727559176</c:v>
                </c:pt>
                <c:pt idx="12600">
                  <c:v>0.32463176343562727</c:v>
                </c:pt>
                <c:pt idx="12601">
                  <c:v>0.36954681452056271</c:v>
                </c:pt>
                <c:pt idx="12602">
                  <c:v>0.24613750617068719</c:v>
                </c:pt>
                <c:pt idx="12603">
                  <c:v>0.23292299850797971</c:v>
                </c:pt>
                <c:pt idx="12604">
                  <c:v>0.24337670956447255</c:v>
                </c:pt>
                <c:pt idx="12605">
                  <c:v>0.26635237923844546</c:v>
                </c:pt>
                <c:pt idx="12606">
                  <c:v>0.30325221048526174</c:v>
                </c:pt>
                <c:pt idx="12607">
                  <c:v>0.3442098955728321</c:v>
                </c:pt>
                <c:pt idx="12608">
                  <c:v>0.24049665060822267</c:v>
                </c:pt>
                <c:pt idx="12609">
                  <c:v>0.2447402014702118</c:v>
                </c:pt>
                <c:pt idx="12610">
                  <c:v>0.26056666019768038</c:v>
                </c:pt>
                <c:pt idx="12611">
                  <c:v>0.28977033910243044</c:v>
                </c:pt>
                <c:pt idx="12612">
                  <c:v>0.31868563369225011</c:v>
                </c:pt>
                <c:pt idx="12613">
                  <c:v>0.25181295752981026</c:v>
                </c:pt>
                <c:pt idx="12614">
                  <c:v>0.26379567540605819</c:v>
                </c:pt>
                <c:pt idx="12615">
                  <c:v>0.29486440394915681</c:v>
                </c:pt>
                <c:pt idx="12616">
                  <c:v>0.32514478977194772</c:v>
                </c:pt>
                <c:pt idx="12617">
                  <c:v>0.29100214587114737</c:v>
                </c:pt>
                <c:pt idx="12618">
                  <c:v>0.3062194247332557</c:v>
                </c:pt>
                <c:pt idx="12619">
                  <c:v>0.33586031406262906</c:v>
                </c:pt>
                <c:pt idx="12620">
                  <c:v>0.32546270658851562</c:v>
                </c:pt>
                <c:pt idx="12621">
                  <c:v>0.3454345623842201</c:v>
                </c:pt>
                <c:pt idx="12622">
                  <c:v>0.36354620451432229</c:v>
                </c:pt>
                <c:pt idx="12623">
                  <c:v>0.26428917831834964</c:v>
                </c:pt>
                <c:pt idx="12624">
                  <c:v>0.22670920295080954</c:v>
                </c:pt>
                <c:pt idx="12625">
                  <c:v>0.22710670899101304</c:v>
                </c:pt>
                <c:pt idx="12626">
                  <c:v>0.25262664522623446</c:v>
                </c:pt>
                <c:pt idx="12627">
                  <c:v>0.28276374481120259</c:v>
                </c:pt>
                <c:pt idx="12628">
                  <c:v>0.31131812457246699</c:v>
                </c:pt>
                <c:pt idx="12629">
                  <c:v>0.35457468498953504</c:v>
                </c:pt>
                <c:pt idx="12630">
                  <c:v>0.23739214749878856</c:v>
                </c:pt>
                <c:pt idx="12631">
                  <c:v>0.22021051292498139</c:v>
                </c:pt>
                <c:pt idx="12632">
                  <c:v>0.22001127317744151</c:v>
                </c:pt>
                <c:pt idx="12633">
                  <c:v>0.25695542524633952</c:v>
                </c:pt>
                <c:pt idx="12634">
                  <c:v>0.28686351667343857</c:v>
                </c:pt>
                <c:pt idx="12635">
                  <c:v>0.32676232626604174</c:v>
                </c:pt>
                <c:pt idx="12636">
                  <c:v>0.22542497349303181</c:v>
                </c:pt>
                <c:pt idx="12637">
                  <c:v>0.22026442393082402</c:v>
                </c:pt>
                <c:pt idx="12638">
                  <c:v>0.23602122901719902</c:v>
                </c:pt>
                <c:pt idx="12639">
                  <c:v>0.27191849272816704</c:v>
                </c:pt>
                <c:pt idx="12640">
                  <c:v>0.30557947655751683</c:v>
                </c:pt>
                <c:pt idx="12641">
                  <c:v>0.23338712478895207</c:v>
                </c:pt>
                <c:pt idx="12642">
                  <c:v>0.24203119520070837</c:v>
                </c:pt>
                <c:pt idx="12643">
                  <c:v>0.26495241410713444</c:v>
                </c:pt>
                <c:pt idx="12644">
                  <c:v>0.29371268393056216</c:v>
                </c:pt>
                <c:pt idx="12645">
                  <c:v>0.25604489978475486</c:v>
                </c:pt>
                <c:pt idx="12646">
                  <c:v>0.26487388653181387</c:v>
                </c:pt>
                <c:pt idx="12647">
                  <c:v>0.29479152058917535</c:v>
                </c:pt>
                <c:pt idx="12648">
                  <c:v>0.2794567687230427</c:v>
                </c:pt>
                <c:pt idx="12649">
                  <c:v>0.30594817660228202</c:v>
                </c:pt>
                <c:pt idx="12650">
                  <c:v>0.32536445843557216</c:v>
                </c:pt>
                <c:pt idx="12651">
                  <c:v>0.24398670459604554</c:v>
                </c:pt>
                <c:pt idx="12652">
                  <c:v>0.23149029564858647</c:v>
                </c:pt>
                <c:pt idx="12653">
                  <c:v>0.24489273071568451</c:v>
                </c:pt>
                <c:pt idx="12654">
                  <c:v>0.2826785631739841</c:v>
                </c:pt>
                <c:pt idx="12655">
                  <c:v>0.31191335995646741</c:v>
                </c:pt>
                <c:pt idx="12656">
                  <c:v>0.23317391641895124</c:v>
                </c:pt>
                <c:pt idx="12657">
                  <c:v>0.23652849163239553</c:v>
                </c:pt>
                <c:pt idx="12658">
                  <c:v>0.25896924935715893</c:v>
                </c:pt>
                <c:pt idx="12659">
                  <c:v>0.29906504355361152</c:v>
                </c:pt>
                <c:pt idx="12660">
                  <c:v>0.23842711718353904</c:v>
                </c:pt>
                <c:pt idx="12661">
                  <c:v>0.25951969221496185</c:v>
                </c:pt>
                <c:pt idx="12662">
                  <c:v>0.2867854984329381</c:v>
                </c:pt>
                <c:pt idx="12663">
                  <c:v>0.26386611936643956</c:v>
                </c:pt>
                <c:pt idx="12664">
                  <c:v>0.28570320303832952</c:v>
                </c:pt>
                <c:pt idx="12665">
                  <c:v>0.3046030765942267</c:v>
                </c:pt>
                <c:pt idx="12666">
                  <c:v>0.27501241182767</c:v>
                </c:pt>
                <c:pt idx="12667">
                  <c:v>0.28905844634367783</c:v>
                </c:pt>
                <c:pt idx="12668">
                  <c:v>0.30073969675646417</c:v>
                </c:pt>
                <c:pt idx="12669">
                  <c:v>0.28788814520032879</c:v>
                </c:pt>
                <c:pt idx="12670">
                  <c:v>0.29997596596965037</c:v>
                </c:pt>
                <c:pt idx="12671">
                  <c:v>0.31141874344261256</c:v>
                </c:pt>
                <c:pt idx="12672">
                  <c:v>0.3560973148047295</c:v>
                </c:pt>
                <c:pt idx="12673">
                  <c:v>0.31648187728561616</c:v>
                </c:pt>
                <c:pt idx="12674">
                  <c:v>0.29796477779718034</c:v>
                </c:pt>
                <c:pt idx="12675">
                  <c:v>0.29874939526114863</c:v>
                </c:pt>
                <c:pt idx="12676">
                  <c:v>0.30505158048319592</c:v>
                </c:pt>
                <c:pt idx="12677">
                  <c:v>0.32235541923292921</c:v>
                </c:pt>
                <c:pt idx="12678">
                  <c:v>0.34927445392766332</c:v>
                </c:pt>
                <c:pt idx="12679">
                  <c:v>0.38314917167225238</c:v>
                </c:pt>
                <c:pt idx="12680">
                  <c:v>0.27821405048674253</c:v>
                </c:pt>
                <c:pt idx="12681">
                  <c:v>0.27861838983776943</c:v>
                </c:pt>
                <c:pt idx="12682">
                  <c:v>0.28060026087572165</c:v>
                </c:pt>
                <c:pt idx="12683">
                  <c:v>0.30013604318677167</c:v>
                </c:pt>
                <c:pt idx="12684">
                  <c:v>0.32453606266060619</c:v>
                </c:pt>
                <c:pt idx="12685">
                  <c:v>0.35728566896801883</c:v>
                </c:pt>
                <c:pt idx="12686">
                  <c:v>0.26668758835646988</c:v>
                </c:pt>
                <c:pt idx="12687">
                  <c:v>0.26396910056751111</c:v>
                </c:pt>
                <c:pt idx="12688">
                  <c:v>0.27931677723365533</c:v>
                </c:pt>
                <c:pt idx="12689">
                  <c:v>0.30123893922028611</c:v>
                </c:pt>
                <c:pt idx="12690">
                  <c:v>0.3338431518821956</c:v>
                </c:pt>
                <c:pt idx="12691">
                  <c:v>0.26924274305119988</c:v>
                </c:pt>
                <c:pt idx="12692">
                  <c:v>0.26491392276664572</c:v>
                </c:pt>
                <c:pt idx="12693">
                  <c:v>0.2899885183308073</c:v>
                </c:pt>
                <c:pt idx="12694">
                  <c:v>0.32272043242483006</c:v>
                </c:pt>
                <c:pt idx="12695">
                  <c:v>0.27830156755103586</c:v>
                </c:pt>
                <c:pt idx="12696">
                  <c:v>0.29297756982135992</c:v>
                </c:pt>
                <c:pt idx="12697">
                  <c:v>0.31112210764424653</c:v>
                </c:pt>
                <c:pt idx="12698">
                  <c:v>0.29786386858445368</c:v>
                </c:pt>
                <c:pt idx="12699">
                  <c:v>0.31281464345012466</c:v>
                </c:pt>
                <c:pt idx="12700">
                  <c:v>0.3255825077996386</c:v>
                </c:pt>
                <c:pt idx="12701">
                  <c:v>0.27206294421233146</c:v>
                </c:pt>
                <c:pt idx="12702">
                  <c:v>0.26536768126919208</c:v>
                </c:pt>
                <c:pt idx="12703">
                  <c:v>0.26854095445315807</c:v>
                </c:pt>
                <c:pt idx="12704">
                  <c:v>0.29602331565596929</c:v>
                </c:pt>
                <c:pt idx="12705">
                  <c:v>0.31551563872887289</c:v>
                </c:pt>
                <c:pt idx="12706">
                  <c:v>0.2500374752415162</c:v>
                </c:pt>
                <c:pt idx="12707">
                  <c:v>0.25744347085447084</c:v>
                </c:pt>
                <c:pt idx="12708">
                  <c:v>0.28168396844845622</c:v>
                </c:pt>
                <c:pt idx="12709">
                  <c:v>0.29971307277272086</c:v>
                </c:pt>
                <c:pt idx="12710">
                  <c:v>0.25656432433555265</c:v>
                </c:pt>
                <c:pt idx="12711">
                  <c:v>0.26783259782902791</c:v>
                </c:pt>
                <c:pt idx="12712">
                  <c:v>0.28995266746784143</c:v>
                </c:pt>
                <c:pt idx="12713">
                  <c:v>0.26887112087378284</c:v>
                </c:pt>
                <c:pt idx="12714">
                  <c:v>0.28564445648232084</c:v>
                </c:pt>
                <c:pt idx="12715">
                  <c:v>0.29272260975998021</c:v>
                </c:pt>
                <c:pt idx="12716">
                  <c:v>0.26521070251736667</c:v>
                </c:pt>
                <c:pt idx="12717">
                  <c:v>0.27697591781538611</c:v>
                </c:pt>
                <c:pt idx="12718">
                  <c:v>0.29585226750215377</c:v>
                </c:pt>
                <c:pt idx="12719">
                  <c:v>0.27433580785458878</c:v>
                </c:pt>
                <c:pt idx="12720">
                  <c:v>0.28746821218545415</c:v>
                </c:pt>
                <c:pt idx="12721">
                  <c:v>0.27935283000028521</c:v>
                </c:pt>
                <c:pt idx="12722">
                  <c:v>0.3129423018289299</c:v>
                </c:pt>
                <c:pt idx="12723">
                  <c:v>0.35798196611082922</c:v>
                </c:pt>
                <c:pt idx="12724">
                  <c:v>0.34408777014420489</c:v>
                </c:pt>
                <c:pt idx="12725">
                  <c:v>0.34310979605346148</c:v>
                </c:pt>
                <c:pt idx="12726">
                  <c:v>0.35191368964339098</c:v>
                </c:pt>
                <c:pt idx="12727">
                  <c:v>0.37568859980510894</c:v>
                </c:pt>
                <c:pt idx="12728">
                  <c:v>0.3216510904068155</c:v>
                </c:pt>
                <c:pt idx="12729">
                  <c:v>0.3192538318542848</c:v>
                </c:pt>
                <c:pt idx="12730">
                  <c:v>0.32696246268299278</c:v>
                </c:pt>
                <c:pt idx="12731">
                  <c:v>0.35239078134836044</c:v>
                </c:pt>
                <c:pt idx="12732">
                  <c:v>0.3096494881191787</c:v>
                </c:pt>
                <c:pt idx="12733">
                  <c:v>0.32359502185426869</c:v>
                </c:pt>
                <c:pt idx="12734">
                  <c:v>0.32861624039824733</c:v>
                </c:pt>
                <c:pt idx="12735">
                  <c:v>0.31960293642068471</c:v>
                </c:pt>
                <c:pt idx="12736">
                  <c:v>0.32758738598592174</c:v>
                </c:pt>
                <c:pt idx="12737">
                  <c:v>0.33145522437162223</c:v>
                </c:pt>
                <c:pt idx="12738">
                  <c:v>0.31645557513316813</c:v>
                </c:pt>
                <c:pt idx="12739">
                  <c:v>0.3126783416806389</c:v>
                </c:pt>
                <c:pt idx="12740">
                  <c:v>0.32558939924254293</c:v>
                </c:pt>
                <c:pt idx="12741">
                  <c:v>0.31018743722026798</c:v>
                </c:pt>
                <c:pt idx="12742">
                  <c:v>0.31438436454632912</c:v>
                </c:pt>
                <c:pt idx="12743">
                  <c:v>0.31583407478420611</c:v>
                </c:pt>
                <c:pt idx="12744">
                  <c:v>0.32263288633186082</c:v>
                </c:pt>
                <c:pt idx="12745">
                  <c:v>0.39605444540677981</c:v>
                </c:pt>
                <c:pt idx="12746">
                  <c:v>0.38959509925027414</c:v>
                </c:pt>
                <c:pt idx="12747">
                  <c:v>0.40477803247170385</c:v>
                </c:pt>
                <c:pt idx="12748">
                  <c:v>0.38226430261437816</c:v>
                </c:pt>
                <c:pt idx="12749">
                  <c:v>0.38829768662885655</c:v>
                </c:pt>
                <c:pt idx="12750">
                  <c:v>0.37830057445297438</c:v>
                </c:pt>
                <c:pt idx="12751">
                  <c:v>0.38638114555675385</c:v>
                </c:pt>
                <c:pt idx="12752">
                  <c:v>0.46364885042539195</c:v>
                </c:pt>
                <c:pt idx="12753">
                  <c:v>0.32390915110810203</c:v>
                </c:pt>
                <c:pt idx="12754">
                  <c:v>0.29563756368195593</c:v>
                </c:pt>
                <c:pt idx="12755">
                  <c:v>0.27240917443182378</c:v>
                </c:pt>
                <c:pt idx="12756">
                  <c:v>0.25577404357611933</c:v>
                </c:pt>
                <c:pt idx="12757">
                  <c:v>0.25429669159884583</c:v>
                </c:pt>
                <c:pt idx="12758">
                  <c:v>0.28401082973742264</c:v>
                </c:pt>
                <c:pt idx="12759">
                  <c:v>0.31801459607359828</c:v>
                </c:pt>
                <c:pt idx="12760">
                  <c:v>0.34791345007634522</c:v>
                </c:pt>
                <c:pt idx="12761">
                  <c:v>0.39179072104726109</c:v>
                </c:pt>
                <c:pt idx="12762">
                  <c:v>0.44184713414429266</c:v>
                </c:pt>
                <c:pt idx="12763">
                  <c:v>0.28481716913882194</c:v>
                </c:pt>
                <c:pt idx="12764">
                  <c:v>0.26100954626773687</c:v>
                </c:pt>
                <c:pt idx="12765">
                  <c:v>0.23885055100571062</c:v>
                </c:pt>
                <c:pt idx="12766">
                  <c:v>0.23399197664522076</c:v>
                </c:pt>
                <c:pt idx="12767">
                  <c:v>0.25415781176883412</c:v>
                </c:pt>
                <c:pt idx="12768">
                  <c:v>0.2888697251904131</c:v>
                </c:pt>
                <c:pt idx="12769">
                  <c:v>0.3253725883813563</c:v>
                </c:pt>
                <c:pt idx="12770">
                  <c:v>0.36997062736826991</c:v>
                </c:pt>
                <c:pt idx="12771">
                  <c:v>0.4120376097362155</c:v>
                </c:pt>
                <c:pt idx="12772">
                  <c:v>0.25283199685513313</c:v>
                </c:pt>
                <c:pt idx="12773">
                  <c:v>0.2315778796085648</c:v>
                </c:pt>
                <c:pt idx="12774">
                  <c:v>0.22823128066624854</c:v>
                </c:pt>
                <c:pt idx="12775">
                  <c:v>0.22972329669187408</c:v>
                </c:pt>
                <c:pt idx="12776">
                  <c:v>0.25911424824911933</c:v>
                </c:pt>
                <c:pt idx="12777">
                  <c:v>0.29880412302594062</c:v>
                </c:pt>
                <c:pt idx="12778">
                  <c:v>0.34335586175457555</c:v>
                </c:pt>
                <c:pt idx="12779">
                  <c:v>0.38485945728684645</c:v>
                </c:pt>
                <c:pt idx="12780">
                  <c:v>0.23269448251622515</c:v>
                </c:pt>
                <c:pt idx="12781">
                  <c:v>0.22597490414605659</c:v>
                </c:pt>
                <c:pt idx="12782">
                  <c:v>0.22629706998235033</c:v>
                </c:pt>
                <c:pt idx="12783">
                  <c:v>0.24113670437300838</c:v>
                </c:pt>
                <c:pt idx="12784">
                  <c:v>0.27652641669147826</c:v>
                </c:pt>
                <c:pt idx="12785">
                  <c:v>0.31806871842534856</c:v>
                </c:pt>
                <c:pt idx="12786">
                  <c:v>0.36566713818062824</c:v>
                </c:pt>
                <c:pt idx="12787">
                  <c:v>0.22939424619082249</c:v>
                </c:pt>
                <c:pt idx="12788">
                  <c:v>0.22595344083044555</c:v>
                </c:pt>
                <c:pt idx="12789">
                  <c:v>0.24254531403875257</c:v>
                </c:pt>
                <c:pt idx="12790">
                  <c:v>0.2621915445812748</c:v>
                </c:pt>
                <c:pt idx="12791">
                  <c:v>0.30668807240069418</c:v>
                </c:pt>
                <c:pt idx="12792">
                  <c:v>0.34642196807723513</c:v>
                </c:pt>
                <c:pt idx="12793">
                  <c:v>0.24310062078293893</c:v>
                </c:pt>
                <c:pt idx="12794">
                  <c:v>0.24686403571772697</c:v>
                </c:pt>
                <c:pt idx="12795">
                  <c:v>0.27030254745561688</c:v>
                </c:pt>
                <c:pt idx="12796">
                  <c:v>0.30471320828751081</c:v>
                </c:pt>
                <c:pt idx="12797">
                  <c:v>0.34242290986295343</c:v>
                </c:pt>
                <c:pt idx="12798">
                  <c:v>0.27407371765302813</c:v>
                </c:pt>
                <c:pt idx="12799">
                  <c:v>0.28725988385003554</c:v>
                </c:pt>
                <c:pt idx="12800">
                  <c:v>0.3087123890641803</c:v>
                </c:pt>
                <c:pt idx="12801">
                  <c:v>0.35255744881203555</c:v>
                </c:pt>
                <c:pt idx="12802">
                  <c:v>0.29478382835179673</c:v>
                </c:pt>
                <c:pt idx="12803">
                  <c:v>0.31821842414945323</c:v>
                </c:pt>
                <c:pt idx="12804">
                  <c:v>0.35673992392829934</c:v>
                </c:pt>
                <c:pt idx="12805">
                  <c:v>0.34502995421858085</c:v>
                </c:pt>
                <c:pt idx="12806">
                  <c:v>0.37548472077772299</c:v>
                </c:pt>
                <c:pt idx="12807">
                  <c:v>0.39893752513242964</c:v>
                </c:pt>
                <c:pt idx="12808">
                  <c:v>0.24828083160915648</c:v>
                </c:pt>
                <c:pt idx="12809">
                  <c:v>0.21361567519573432</c:v>
                </c:pt>
                <c:pt idx="12810">
                  <c:v>0.2089867207990137</c:v>
                </c:pt>
                <c:pt idx="12811">
                  <c:v>0.2120013777102514</c:v>
                </c:pt>
                <c:pt idx="12812">
                  <c:v>0.25366976599636004</c:v>
                </c:pt>
                <c:pt idx="12813">
                  <c:v>0.28936136168895832</c:v>
                </c:pt>
                <c:pt idx="12814">
                  <c:v>0.332403843628857</c:v>
                </c:pt>
                <c:pt idx="12815">
                  <c:v>0.37848050186036986</c:v>
                </c:pt>
                <c:pt idx="12816">
                  <c:v>0.22360078346799073</c:v>
                </c:pt>
                <c:pt idx="12817">
                  <c:v>0.19517655186924365</c:v>
                </c:pt>
                <c:pt idx="12818">
                  <c:v>0.19944073849112298</c:v>
                </c:pt>
                <c:pt idx="12819">
                  <c:v>0.2335583357457125</c:v>
                </c:pt>
                <c:pt idx="12820">
                  <c:v>0.26946256932657553</c:v>
                </c:pt>
                <c:pt idx="12821">
                  <c:v>0.30919041077167142</c:v>
                </c:pt>
                <c:pt idx="12822">
                  <c:v>0.35350879520246647</c:v>
                </c:pt>
                <c:pt idx="12823">
                  <c:v>0.20587262077509827</c:v>
                </c:pt>
                <c:pt idx="12824">
                  <c:v>0.19582320965635569</c:v>
                </c:pt>
                <c:pt idx="12825">
                  <c:v>0.2177166994399955</c:v>
                </c:pt>
                <c:pt idx="12826">
                  <c:v>0.25300316839740011</c:v>
                </c:pt>
                <c:pt idx="12827">
                  <c:v>0.29578346355695073</c:v>
                </c:pt>
                <c:pt idx="12828">
                  <c:v>0.3447159607857917</c:v>
                </c:pt>
                <c:pt idx="12829">
                  <c:v>0.21502162156331872</c:v>
                </c:pt>
                <c:pt idx="12830">
                  <c:v>0.21838333937002474</c:v>
                </c:pt>
                <c:pt idx="12831">
                  <c:v>0.24089190859940413</c:v>
                </c:pt>
                <c:pt idx="12832">
                  <c:v>0.28052804526103037</c:v>
                </c:pt>
                <c:pt idx="12833">
                  <c:v>0.31905141472830834</c:v>
                </c:pt>
                <c:pt idx="12834">
                  <c:v>0.23821553147930397</c:v>
                </c:pt>
                <c:pt idx="12835">
                  <c:v>0.24825188279696153</c:v>
                </c:pt>
                <c:pt idx="12836">
                  <c:v>0.28127810379475715</c:v>
                </c:pt>
                <c:pt idx="12837">
                  <c:v>0.31771321439265954</c:v>
                </c:pt>
                <c:pt idx="12838">
                  <c:v>0.27208138496819601</c:v>
                </c:pt>
                <c:pt idx="12839">
                  <c:v>0.28833416639242371</c:v>
                </c:pt>
                <c:pt idx="12840">
                  <c:v>0.32398004047852957</c:v>
                </c:pt>
                <c:pt idx="12841">
                  <c:v>0.31551764203978561</c:v>
                </c:pt>
                <c:pt idx="12842">
                  <c:v>0.33776841194173413</c:v>
                </c:pt>
                <c:pt idx="12843">
                  <c:v>0.36983092520461902</c:v>
                </c:pt>
                <c:pt idx="12844">
                  <c:v>0.23013048565557215</c:v>
                </c:pt>
                <c:pt idx="12845">
                  <c:v>0.2183946849373295</c:v>
                </c:pt>
                <c:pt idx="12846">
                  <c:v>0.22917124697253977</c:v>
                </c:pt>
                <c:pt idx="12847">
                  <c:v>0.25657648683567436</c:v>
                </c:pt>
                <c:pt idx="12848">
                  <c:v>0.29617819752659802</c:v>
                </c:pt>
                <c:pt idx="12849">
                  <c:v>0.34191139858222264</c:v>
                </c:pt>
                <c:pt idx="12850">
                  <c:v>0.2281278182720583</c:v>
                </c:pt>
                <c:pt idx="12851">
                  <c:v>0.22291354090869753</c:v>
                </c:pt>
                <c:pt idx="12852">
                  <c:v>0.24635220856561846</c:v>
                </c:pt>
                <c:pt idx="12853">
                  <c:v>0.27842512882252812</c:v>
                </c:pt>
                <c:pt idx="12854">
                  <c:v>0.3252646543980382</c:v>
                </c:pt>
                <c:pt idx="12855">
                  <c:v>0.24037547618269883</c:v>
                </c:pt>
                <c:pt idx="12856">
                  <c:v>0.24977396831311971</c:v>
                </c:pt>
                <c:pt idx="12857">
                  <c:v>0.27014263077101752</c:v>
                </c:pt>
                <c:pt idx="12858">
                  <c:v>0.31284414655253512</c:v>
                </c:pt>
                <c:pt idx="12859">
                  <c:v>0.25989530682256712</c:v>
                </c:pt>
                <c:pt idx="12860">
                  <c:v>0.27277312801957976</c:v>
                </c:pt>
                <c:pt idx="12861">
                  <c:v>0.30020965884464568</c:v>
                </c:pt>
                <c:pt idx="12862">
                  <c:v>0.30511076336818599</c:v>
                </c:pt>
                <c:pt idx="12863">
                  <c:v>0.31635069026004814</c:v>
                </c:pt>
                <c:pt idx="12864">
                  <c:v>0.34596460547831986</c:v>
                </c:pt>
                <c:pt idx="12865">
                  <c:v>0.27199347955047326</c:v>
                </c:pt>
                <c:pt idx="12866">
                  <c:v>0.27497923188568496</c:v>
                </c:pt>
                <c:pt idx="12867">
                  <c:v>0.29237757146164611</c:v>
                </c:pt>
                <c:pt idx="12868">
                  <c:v>0.32748648105405032</c:v>
                </c:pt>
                <c:pt idx="12869">
                  <c:v>0.28978112748036411</c:v>
                </c:pt>
                <c:pt idx="12870">
                  <c:v>0.30300503579990146</c:v>
                </c:pt>
                <c:pt idx="12871">
                  <c:v>0.32175970869675918</c:v>
                </c:pt>
                <c:pt idx="12872">
                  <c:v>0.31709703492717667</c:v>
                </c:pt>
                <c:pt idx="12873">
                  <c:v>0.3303874533705673</c:v>
                </c:pt>
                <c:pt idx="12874">
                  <c:v>0.34599096383030092</c:v>
                </c:pt>
                <c:pt idx="12875">
                  <c:v>0.3410466374358454</c:v>
                </c:pt>
                <c:pt idx="12876">
                  <c:v>0.36572064494969592</c:v>
                </c:pt>
                <c:pt idx="12877">
                  <c:v>0.3788500777755397</c:v>
                </c:pt>
                <c:pt idx="12878">
                  <c:v>0.28586404846181779</c:v>
                </c:pt>
                <c:pt idx="12879">
                  <c:v>0.26438078642847707</c:v>
                </c:pt>
                <c:pt idx="12880">
                  <c:v>0.24345843976365744</c:v>
                </c:pt>
                <c:pt idx="12881">
                  <c:v>0.24981482813302947</c:v>
                </c:pt>
                <c:pt idx="12882">
                  <c:v>0.28495642788214193</c:v>
                </c:pt>
                <c:pt idx="12883">
                  <c:v>0.31051210668919671</c:v>
                </c:pt>
                <c:pt idx="12884">
                  <c:v>0.34275306175225317</c:v>
                </c:pt>
                <c:pt idx="12885">
                  <c:v>0.38930689815495989</c:v>
                </c:pt>
                <c:pt idx="12886">
                  <c:v>0.2529426240665229</c:v>
                </c:pt>
                <c:pt idx="12887">
                  <c:v>0.23706233376909447</c:v>
                </c:pt>
                <c:pt idx="12888">
                  <c:v>0.2304322307008948</c:v>
                </c:pt>
                <c:pt idx="12889">
                  <c:v>0.25599808679782399</c:v>
                </c:pt>
                <c:pt idx="12890">
                  <c:v>0.28704460108709418</c:v>
                </c:pt>
                <c:pt idx="12891">
                  <c:v>0.32552363190132017</c:v>
                </c:pt>
                <c:pt idx="12892">
                  <c:v>0.36180254909280296</c:v>
                </c:pt>
                <c:pt idx="12893">
                  <c:v>0.23409019524029429</c:v>
                </c:pt>
                <c:pt idx="12894">
                  <c:v>0.22362707055459952</c:v>
                </c:pt>
                <c:pt idx="12895">
                  <c:v>0.23476230029029566</c:v>
                </c:pt>
                <c:pt idx="12896">
                  <c:v>0.26176283304258074</c:v>
                </c:pt>
                <c:pt idx="12897">
                  <c:v>0.29831279784297537</c:v>
                </c:pt>
                <c:pt idx="12898">
                  <c:v>0.34077210099392152</c:v>
                </c:pt>
                <c:pt idx="12899">
                  <c:v>0.22305506711235212</c:v>
                </c:pt>
                <c:pt idx="12900">
                  <c:v>0.22654385796550347</c:v>
                </c:pt>
                <c:pt idx="12901">
                  <c:v>0.25074881389899462</c:v>
                </c:pt>
                <c:pt idx="12902">
                  <c:v>0.27386275802551907</c:v>
                </c:pt>
                <c:pt idx="12903">
                  <c:v>0.30395240565224446</c:v>
                </c:pt>
                <c:pt idx="12904">
                  <c:v>0.23126154772192198</c:v>
                </c:pt>
                <c:pt idx="12905">
                  <c:v>0.25280151837148157</c:v>
                </c:pt>
                <c:pt idx="12906">
                  <c:v>0.2707510120881973</c:v>
                </c:pt>
                <c:pt idx="12907">
                  <c:v>0.30102636118152581</c:v>
                </c:pt>
                <c:pt idx="12908">
                  <c:v>0.26101937504367001</c:v>
                </c:pt>
                <c:pt idx="12909">
                  <c:v>0.27968009441703146</c:v>
                </c:pt>
                <c:pt idx="12910">
                  <c:v>0.30119015754903078</c:v>
                </c:pt>
                <c:pt idx="12911">
                  <c:v>0.29284766339008073</c:v>
                </c:pt>
                <c:pt idx="12912">
                  <c:v>0.31649867163035061</c:v>
                </c:pt>
                <c:pt idx="12913">
                  <c:v>0.32528055818113488</c:v>
                </c:pt>
                <c:pt idx="12914">
                  <c:v>0.22028276504388122</c:v>
                </c:pt>
                <c:pt idx="12915">
                  <c:v>0.21699858574531605</c:v>
                </c:pt>
                <c:pt idx="12916">
                  <c:v>0.22066026421939755</c:v>
                </c:pt>
                <c:pt idx="12917">
                  <c:v>0.24906742102601953</c:v>
                </c:pt>
                <c:pt idx="12918">
                  <c:v>0.27662267619243597</c:v>
                </c:pt>
                <c:pt idx="12919">
                  <c:v>0.32337028167698367</c:v>
                </c:pt>
                <c:pt idx="12920">
                  <c:v>0.21137250699025056</c:v>
                </c:pt>
                <c:pt idx="12921">
                  <c:v>0.20442320755465326</c:v>
                </c:pt>
                <c:pt idx="12922">
                  <c:v>0.22718820295415432</c:v>
                </c:pt>
                <c:pt idx="12923">
                  <c:v>0.2637870192641909</c:v>
                </c:pt>
                <c:pt idx="12924">
                  <c:v>0.30112787249350426</c:v>
                </c:pt>
                <c:pt idx="12925">
                  <c:v>0.21008917440608688</c:v>
                </c:pt>
                <c:pt idx="12926">
                  <c:v>0.22126700825509804</c:v>
                </c:pt>
                <c:pt idx="12927">
                  <c:v>0.24793210825208156</c:v>
                </c:pt>
                <c:pt idx="12928">
                  <c:v>0.28611380473113268</c:v>
                </c:pt>
                <c:pt idx="12929">
                  <c:v>0.22754128020070086</c:v>
                </c:pt>
                <c:pt idx="12930">
                  <c:v>0.23500206890757536</c:v>
                </c:pt>
                <c:pt idx="12931">
                  <c:v>0.28012720340523201</c:v>
                </c:pt>
                <c:pt idx="12932">
                  <c:v>0.25266625836763312</c:v>
                </c:pt>
                <c:pt idx="12933">
                  <c:v>0.27621068217628109</c:v>
                </c:pt>
                <c:pt idx="12934">
                  <c:v>0.30295553542992515</c:v>
                </c:pt>
                <c:pt idx="12935">
                  <c:v>0.22587964488426016</c:v>
                </c:pt>
                <c:pt idx="12936">
                  <c:v>0.23423892950147573</c:v>
                </c:pt>
                <c:pt idx="12937">
                  <c:v>0.25906609617146881</c:v>
                </c:pt>
                <c:pt idx="12938">
                  <c:v>0.28705671135599475</c:v>
                </c:pt>
                <c:pt idx="12939">
                  <c:v>0.23473362058211045</c:v>
                </c:pt>
                <c:pt idx="12940">
                  <c:v>0.2504364041124254</c:v>
                </c:pt>
                <c:pt idx="12941">
                  <c:v>0.27373162320240718</c:v>
                </c:pt>
                <c:pt idx="12942">
                  <c:v>0.25289335344861064</c:v>
                </c:pt>
                <c:pt idx="12943">
                  <c:v>0.27203175108329392</c:v>
                </c:pt>
                <c:pt idx="12944">
                  <c:v>0.28737853596265861</c:v>
                </c:pt>
                <c:pt idx="12945">
                  <c:v>0.28151334470944356</c:v>
                </c:pt>
                <c:pt idx="12946">
                  <c:v>0.29513062393760414</c:v>
                </c:pt>
                <c:pt idx="12947">
                  <c:v>0.29368084522636284</c:v>
                </c:pt>
                <c:pt idx="12948">
                  <c:v>0.29506341994537433</c:v>
                </c:pt>
                <c:pt idx="12949">
                  <c:v>0.28060051132894603</c:v>
                </c:pt>
                <c:pt idx="12950">
                  <c:v>0.28182739125840284</c:v>
                </c:pt>
                <c:pt idx="12951">
                  <c:v>0.30043643599645931</c:v>
                </c:pt>
                <c:pt idx="12952">
                  <c:v>0.32062945703968593</c:v>
                </c:pt>
                <c:pt idx="12953">
                  <c:v>0.35617251805115391</c:v>
                </c:pt>
                <c:pt idx="12954">
                  <c:v>0.26608095438748114</c:v>
                </c:pt>
                <c:pt idx="12955">
                  <c:v>0.26143055418573802</c:v>
                </c:pt>
                <c:pt idx="12956">
                  <c:v>0.27411576577695129</c:v>
                </c:pt>
                <c:pt idx="12957">
                  <c:v>0.29448394328632554</c:v>
                </c:pt>
                <c:pt idx="12958">
                  <c:v>0.33094661708071316</c:v>
                </c:pt>
                <c:pt idx="12959">
                  <c:v>0.25222118544374394</c:v>
                </c:pt>
                <c:pt idx="12960">
                  <c:v>0.25800593203571642</c:v>
                </c:pt>
                <c:pt idx="12961">
                  <c:v>0.27558890549373904</c:v>
                </c:pt>
                <c:pt idx="12962">
                  <c:v>0.31523740565336578</c:v>
                </c:pt>
                <c:pt idx="12963">
                  <c:v>0.26116114262668155</c:v>
                </c:pt>
                <c:pt idx="12964">
                  <c:v>0.26867194770649094</c:v>
                </c:pt>
                <c:pt idx="12965">
                  <c:v>0.2956376472673159</c:v>
                </c:pt>
                <c:pt idx="12966">
                  <c:v>0.28129651526110466</c:v>
                </c:pt>
                <c:pt idx="12967">
                  <c:v>0.30212275869580996</c:v>
                </c:pt>
                <c:pt idx="12968">
                  <c:v>0.30944927383244547</c:v>
                </c:pt>
                <c:pt idx="12969">
                  <c:v>0.25534588665290903</c:v>
                </c:pt>
                <c:pt idx="12970">
                  <c:v>0.25313009096401551</c:v>
                </c:pt>
                <c:pt idx="12971">
                  <c:v>0.2686516618448711</c:v>
                </c:pt>
                <c:pt idx="12972">
                  <c:v>0.29433610668026455</c:v>
                </c:pt>
                <c:pt idx="12973">
                  <c:v>0.24251478128226678</c:v>
                </c:pt>
                <c:pt idx="12974">
                  <c:v>0.25640961077272184</c:v>
                </c:pt>
                <c:pt idx="12975">
                  <c:v>0.27572668183299065</c:v>
                </c:pt>
                <c:pt idx="12976">
                  <c:v>0.2498804716955223</c:v>
                </c:pt>
                <c:pt idx="12977">
                  <c:v>0.26577511570973256</c:v>
                </c:pt>
                <c:pt idx="12978">
                  <c:v>0.27051514852227188</c:v>
                </c:pt>
                <c:pt idx="12979">
                  <c:v>0.27045753033019038</c:v>
                </c:pt>
                <c:pt idx="12980">
                  <c:v>0.27890687009060411</c:v>
                </c:pt>
                <c:pt idx="12981">
                  <c:v>0.28108888505161067</c:v>
                </c:pt>
                <c:pt idx="12982">
                  <c:v>0.33243313765284599</c:v>
                </c:pt>
                <c:pt idx="12983">
                  <c:v>0.32875850215465352</c:v>
                </c:pt>
                <c:pt idx="12984">
                  <c:v>0.33562163170236703</c:v>
                </c:pt>
                <c:pt idx="12985">
                  <c:v>0.35855516329146653</c:v>
                </c:pt>
                <c:pt idx="12986">
                  <c:v>0.3056485864384606</c:v>
                </c:pt>
                <c:pt idx="12987">
                  <c:v>0.31308422251650825</c:v>
                </c:pt>
                <c:pt idx="12988">
                  <c:v>0.33735925212010232</c:v>
                </c:pt>
                <c:pt idx="12989">
                  <c:v>0.31940008528690189</c:v>
                </c:pt>
                <c:pt idx="12990">
                  <c:v>0.32194634941155487</c:v>
                </c:pt>
                <c:pt idx="12991">
                  <c:v>0.32385049062169369</c:v>
                </c:pt>
                <c:pt idx="12992">
                  <c:v>0.31273225136445193</c:v>
                </c:pt>
                <c:pt idx="12993">
                  <c:v>0.31664820972758134</c:v>
                </c:pt>
                <c:pt idx="12994">
                  <c:v>0.31578919236617509</c:v>
                </c:pt>
                <c:pt idx="12995">
                  <c:v>0.3833716229701376</c:v>
                </c:pt>
                <c:pt idx="12996">
                  <c:v>0.38427936152463893</c:v>
                </c:pt>
                <c:pt idx="12997">
                  <c:v>0.38027672167752469</c:v>
                </c:pt>
                <c:pt idx="12998">
                  <c:v>0.2906252240464684</c:v>
                </c:pt>
                <c:pt idx="12999">
                  <c:v>0.25710650853304173</c:v>
                </c:pt>
                <c:pt idx="13000">
                  <c:v>0.24138579842602903</c:v>
                </c:pt>
                <c:pt idx="13001">
                  <c:v>0.22947763329668369</c:v>
                </c:pt>
                <c:pt idx="13002">
                  <c:v>0.25582809858367694</c:v>
                </c:pt>
                <c:pt idx="13003">
                  <c:v>0.28792898114648668</c:v>
                </c:pt>
                <c:pt idx="13004">
                  <c:v>0.31367715729804035</c:v>
                </c:pt>
                <c:pt idx="13005">
                  <c:v>0.3643713382474838</c:v>
                </c:pt>
                <c:pt idx="13006">
                  <c:v>0.41523549074715893</c:v>
                </c:pt>
                <c:pt idx="13007">
                  <c:v>0.2466372639729344</c:v>
                </c:pt>
                <c:pt idx="13008">
                  <c:v>0.2280037644168238</c:v>
                </c:pt>
                <c:pt idx="13009">
                  <c:v>0.21845067402668716</c:v>
                </c:pt>
                <c:pt idx="13010">
                  <c:v>0.21739486269061281</c:v>
                </c:pt>
                <c:pt idx="13011">
                  <c:v>0.25570843760367667</c:v>
                </c:pt>
                <c:pt idx="13012">
                  <c:v>0.28728738772588924</c:v>
                </c:pt>
                <c:pt idx="13013">
                  <c:v>0.33176257422589384</c:v>
                </c:pt>
                <c:pt idx="13014">
                  <c:v>0.3887420706610929</c:v>
                </c:pt>
                <c:pt idx="13015">
                  <c:v>0.22205076780135213</c:v>
                </c:pt>
                <c:pt idx="13016">
                  <c:v>0.21389170736226504</c:v>
                </c:pt>
                <c:pt idx="13017">
                  <c:v>0.21051581421623533</c:v>
                </c:pt>
                <c:pt idx="13018">
                  <c:v>0.23363125877527136</c:v>
                </c:pt>
                <c:pt idx="13019">
                  <c:v>0.26929891888087498</c:v>
                </c:pt>
                <c:pt idx="13020">
                  <c:v>0.30896087479865297</c:v>
                </c:pt>
                <c:pt idx="13021">
                  <c:v>0.35072521390944877</c:v>
                </c:pt>
                <c:pt idx="13022">
                  <c:v>0.22314790321656064</c:v>
                </c:pt>
                <c:pt idx="13023">
                  <c:v>0.20800293022078531</c:v>
                </c:pt>
                <c:pt idx="13024">
                  <c:v>0.21981598694856785</c:v>
                </c:pt>
                <c:pt idx="13025">
                  <c:v>0.25989825030702418</c:v>
                </c:pt>
                <c:pt idx="13026">
                  <c:v>0.29318692653145639</c:v>
                </c:pt>
                <c:pt idx="13027">
                  <c:v>0.33806018247724623</c:v>
                </c:pt>
                <c:pt idx="13028">
                  <c:v>0.22273637773613197</c:v>
                </c:pt>
                <c:pt idx="13029">
                  <c:v>0.23503209293945337</c:v>
                </c:pt>
                <c:pt idx="13030">
                  <c:v>0.25196597612728722</c:v>
                </c:pt>
                <c:pt idx="13031">
                  <c:v>0.27929021218373062</c:v>
                </c:pt>
                <c:pt idx="13032">
                  <c:v>0.3288492687054454</c:v>
                </c:pt>
                <c:pt idx="13033">
                  <c:v>0.2403089197531485</c:v>
                </c:pt>
                <c:pt idx="13034">
                  <c:v>0.26160929340658878</c:v>
                </c:pt>
                <c:pt idx="13035">
                  <c:v>0.28720177524619661</c:v>
                </c:pt>
                <c:pt idx="13036">
                  <c:v>0.32859343818788656</c:v>
                </c:pt>
                <c:pt idx="13037">
                  <c:v>0.26452613950428905</c:v>
                </c:pt>
                <c:pt idx="13038">
                  <c:v>0.3056429287900797</c:v>
                </c:pt>
                <c:pt idx="13039">
                  <c:v>0.33360875752590902</c:v>
                </c:pt>
                <c:pt idx="13040">
                  <c:v>0.31776465349958638</c:v>
                </c:pt>
                <c:pt idx="13041">
                  <c:v>0.3535690477980431</c:v>
                </c:pt>
                <c:pt idx="13042">
                  <c:v>0.37296090158698192</c:v>
                </c:pt>
                <c:pt idx="13043">
                  <c:v>0.20723487474844804</c:v>
                </c:pt>
                <c:pt idx="13044">
                  <c:v>0.19409366357101865</c:v>
                </c:pt>
                <c:pt idx="13045">
                  <c:v>0.19346282798688197</c:v>
                </c:pt>
                <c:pt idx="13046">
                  <c:v>0.21870440427463667</c:v>
                </c:pt>
                <c:pt idx="13047">
                  <c:v>0.25385710342288936</c:v>
                </c:pt>
                <c:pt idx="13048">
                  <c:v>0.29913444890702223</c:v>
                </c:pt>
                <c:pt idx="13049">
                  <c:v>0.33885045901761801</c:v>
                </c:pt>
                <c:pt idx="13050">
                  <c:v>0.194559176555678</c:v>
                </c:pt>
                <c:pt idx="13051">
                  <c:v>0.18946103197071684</c:v>
                </c:pt>
                <c:pt idx="13052">
                  <c:v>0.20885823990493169</c:v>
                </c:pt>
                <c:pt idx="13053">
                  <c:v>0.24658608568503482</c:v>
                </c:pt>
                <c:pt idx="13054">
                  <c:v>0.282680437222814</c:v>
                </c:pt>
                <c:pt idx="13055">
                  <c:v>0.32962582897330917</c:v>
                </c:pt>
                <c:pt idx="13056">
                  <c:v>0.19237720421965765</c:v>
                </c:pt>
                <c:pt idx="13057">
                  <c:v>0.19242493158710205</c:v>
                </c:pt>
                <c:pt idx="13058">
                  <c:v>0.22591132740119946</c:v>
                </c:pt>
                <c:pt idx="13059">
                  <c:v>0.26574294735792314</c:v>
                </c:pt>
                <c:pt idx="13060">
                  <c:v>0.31329130171473452</c:v>
                </c:pt>
                <c:pt idx="13061">
                  <c:v>0.21090274028374312</c:v>
                </c:pt>
                <c:pt idx="13062">
                  <c:v>0.22835922762678784</c:v>
                </c:pt>
                <c:pt idx="13063">
                  <c:v>0.258178604066992</c:v>
                </c:pt>
                <c:pt idx="13064">
                  <c:v>0.29869876157136277</c:v>
                </c:pt>
                <c:pt idx="13065">
                  <c:v>0.24254942277245073</c:v>
                </c:pt>
                <c:pt idx="13066">
                  <c:v>0.26680371166721972</c:v>
                </c:pt>
                <c:pt idx="13067">
                  <c:v>0.30441591406821411</c:v>
                </c:pt>
                <c:pt idx="13068">
                  <c:v>0.28541318585609199</c:v>
                </c:pt>
                <c:pt idx="13069">
                  <c:v>0.31305659424935595</c:v>
                </c:pt>
                <c:pt idx="13070">
                  <c:v>0.33071435406153959</c:v>
                </c:pt>
                <c:pt idx="13071">
                  <c:v>0.21539514885416766</c:v>
                </c:pt>
                <c:pt idx="13072">
                  <c:v>0.21523179021428085</c:v>
                </c:pt>
                <c:pt idx="13073">
                  <c:v>0.23840617291194022</c:v>
                </c:pt>
                <c:pt idx="13074">
                  <c:v>0.27104910951898242</c:v>
                </c:pt>
                <c:pt idx="13075">
                  <c:v>0.31383578120488886</c:v>
                </c:pt>
                <c:pt idx="13076">
                  <c:v>0.22012077862190882</c:v>
                </c:pt>
                <c:pt idx="13077">
                  <c:v>0.22564315113025746</c:v>
                </c:pt>
                <c:pt idx="13078">
                  <c:v>0.25580982304529298</c:v>
                </c:pt>
                <c:pt idx="13079">
                  <c:v>0.30250126372042985</c:v>
                </c:pt>
                <c:pt idx="13080">
                  <c:v>0.2460279931894167</c:v>
                </c:pt>
                <c:pt idx="13081">
                  <c:v>0.25706249154423055</c:v>
                </c:pt>
                <c:pt idx="13082">
                  <c:v>0.28193286090288705</c:v>
                </c:pt>
                <c:pt idx="13083">
                  <c:v>0.27241606818458131</c:v>
                </c:pt>
                <c:pt idx="13084">
                  <c:v>0.29353511592363546</c:v>
                </c:pt>
                <c:pt idx="13085">
                  <c:v>0.32366448037052775</c:v>
                </c:pt>
                <c:pt idx="13086">
                  <c:v>0.26614811842356412</c:v>
                </c:pt>
                <c:pt idx="13087">
                  <c:v>0.28542983908369823</c:v>
                </c:pt>
                <c:pt idx="13088">
                  <c:v>0.32025925249508003</c:v>
                </c:pt>
                <c:pt idx="13089">
                  <c:v>0.3047178712656291</c:v>
                </c:pt>
                <c:pt idx="13090">
                  <c:v>0.31703647968501603</c:v>
                </c:pt>
                <c:pt idx="13091">
                  <c:v>0.33088036403793586</c:v>
                </c:pt>
                <c:pt idx="13092">
                  <c:v>0.36183094352562906</c:v>
                </c:pt>
                <c:pt idx="13093">
                  <c:v>0.2540808255817173</c:v>
                </c:pt>
                <c:pt idx="13094">
                  <c:v>0.23412728482624567</c:v>
                </c:pt>
                <c:pt idx="13095">
                  <c:v>0.23122808281490093</c:v>
                </c:pt>
                <c:pt idx="13096">
                  <c:v>0.25102459611462891</c:v>
                </c:pt>
                <c:pt idx="13097">
                  <c:v>0.28407661923181227</c:v>
                </c:pt>
                <c:pt idx="13098">
                  <c:v>0.31488519392044978</c:v>
                </c:pt>
                <c:pt idx="13099">
                  <c:v>0.36083708480303733</c:v>
                </c:pt>
                <c:pt idx="13100">
                  <c:v>0.22819088621850447</c:v>
                </c:pt>
                <c:pt idx="13101">
                  <c:v>0.21975982631186319</c:v>
                </c:pt>
                <c:pt idx="13102">
                  <c:v>0.22752697240048958</c:v>
                </c:pt>
                <c:pt idx="13103">
                  <c:v>0.25674082713333268</c:v>
                </c:pt>
                <c:pt idx="13104">
                  <c:v>0.29387944783287967</c:v>
                </c:pt>
                <c:pt idx="13105">
                  <c:v>0.33374117353560839</c:v>
                </c:pt>
                <c:pt idx="13106">
                  <c:v>0.21437231026874581</c:v>
                </c:pt>
                <c:pt idx="13107">
                  <c:v>0.21026556637933069</c:v>
                </c:pt>
                <c:pt idx="13108">
                  <c:v>0.24050300973194227</c:v>
                </c:pt>
                <c:pt idx="13109">
                  <c:v>0.27122211008408437</c:v>
                </c:pt>
                <c:pt idx="13110">
                  <c:v>0.2995848706572759</c:v>
                </c:pt>
                <c:pt idx="13111">
                  <c:v>0.21936428447797107</c:v>
                </c:pt>
                <c:pt idx="13112">
                  <c:v>0.23530529959010327</c:v>
                </c:pt>
                <c:pt idx="13113">
                  <c:v>0.25861304689586451</c:v>
                </c:pt>
                <c:pt idx="13114">
                  <c:v>0.29504676770251326</c:v>
                </c:pt>
                <c:pt idx="13115">
                  <c:v>0.24745164850811641</c:v>
                </c:pt>
                <c:pt idx="13116">
                  <c:v>0.26137829038953653</c:v>
                </c:pt>
                <c:pt idx="13117">
                  <c:v>0.28547038422445858</c:v>
                </c:pt>
                <c:pt idx="13118">
                  <c:v>0.26753461546150215</c:v>
                </c:pt>
                <c:pt idx="13119">
                  <c:v>0.28877497537809704</c:v>
                </c:pt>
                <c:pt idx="13120">
                  <c:v>0.30921058546694935</c:v>
                </c:pt>
                <c:pt idx="13121">
                  <c:v>0.21026085969391106</c:v>
                </c:pt>
                <c:pt idx="13122">
                  <c:v>0.19943166440790483</c:v>
                </c:pt>
                <c:pt idx="13123">
                  <c:v>0.22677293158737255</c:v>
                </c:pt>
                <c:pt idx="13124">
                  <c:v>0.25268546867506236</c:v>
                </c:pt>
                <c:pt idx="13125">
                  <c:v>0.29091636191547465</c:v>
                </c:pt>
                <c:pt idx="13126">
                  <c:v>0.197958437545807</c:v>
                </c:pt>
                <c:pt idx="13127">
                  <c:v>0.21008717159829127</c:v>
                </c:pt>
                <c:pt idx="13128">
                  <c:v>0.23204683698852557</c:v>
                </c:pt>
                <c:pt idx="13129">
                  <c:v>0.27575142335780045</c:v>
                </c:pt>
                <c:pt idx="13130">
                  <c:v>0.20538023890680535</c:v>
                </c:pt>
                <c:pt idx="13131">
                  <c:v>0.23003319656604182</c:v>
                </c:pt>
                <c:pt idx="13132">
                  <c:v>0.26825427494579657</c:v>
                </c:pt>
                <c:pt idx="13133">
                  <c:v>0.23709436193042155</c:v>
                </c:pt>
                <c:pt idx="13134">
                  <c:v>0.26485308935005891</c:v>
                </c:pt>
                <c:pt idx="13135">
                  <c:v>0.27456024638304655</c:v>
                </c:pt>
                <c:pt idx="13136">
                  <c:v>0.22375068881392934</c:v>
                </c:pt>
                <c:pt idx="13137">
                  <c:v>0.23294996772113308</c:v>
                </c:pt>
                <c:pt idx="13138">
                  <c:v>0.27251865378534879</c:v>
                </c:pt>
                <c:pt idx="13139">
                  <c:v>0.24281072064510845</c:v>
                </c:pt>
                <c:pt idx="13140">
                  <c:v>0.26344455930560606</c:v>
                </c:pt>
                <c:pt idx="13141">
                  <c:v>0.27198818435553163</c:v>
                </c:pt>
                <c:pt idx="13142">
                  <c:v>0.29158462697877185</c:v>
                </c:pt>
                <c:pt idx="13143">
                  <c:v>0.27307365280034634</c:v>
                </c:pt>
                <c:pt idx="13144">
                  <c:v>0.2682641580109224</c:v>
                </c:pt>
                <c:pt idx="13145">
                  <c:v>0.27887312095475014</c:v>
                </c:pt>
                <c:pt idx="13146">
                  <c:v>0.29391706424920194</c:v>
                </c:pt>
                <c:pt idx="13147">
                  <c:v>0.3340643353524313</c:v>
                </c:pt>
                <c:pt idx="13148">
                  <c:v>0.25253552261943923</c:v>
                </c:pt>
                <c:pt idx="13149">
                  <c:v>0.25908582197258134</c:v>
                </c:pt>
                <c:pt idx="13150">
                  <c:v>0.27571247567829715</c:v>
                </c:pt>
                <c:pt idx="13151">
                  <c:v>0.3044436029394415</c:v>
                </c:pt>
                <c:pt idx="13152">
                  <c:v>0.25096286757318653</c:v>
                </c:pt>
                <c:pt idx="13153">
                  <c:v>0.25796007686728828</c:v>
                </c:pt>
                <c:pt idx="13154">
                  <c:v>0.29024403250981079</c:v>
                </c:pt>
                <c:pt idx="13155">
                  <c:v>0.26582397981964778</c:v>
                </c:pt>
                <c:pt idx="13156">
                  <c:v>0.28284456534039437</c:v>
                </c:pt>
                <c:pt idx="13157">
                  <c:v>0.29744639278671459</c:v>
                </c:pt>
                <c:pt idx="13158">
                  <c:v>0.24088018984735049</c:v>
                </c:pt>
                <c:pt idx="13159">
                  <c:v>0.24897154874282146</c:v>
                </c:pt>
                <c:pt idx="13160">
                  <c:v>0.27352080306024407</c:v>
                </c:pt>
                <c:pt idx="13161">
                  <c:v>0.24826030396442444</c:v>
                </c:pt>
                <c:pt idx="13162">
                  <c:v>0.27068193792742123</c:v>
                </c:pt>
                <c:pt idx="13163">
                  <c:v>0.26244974295712487</c:v>
                </c:pt>
                <c:pt idx="13164">
                  <c:v>0.26826791475677281</c:v>
                </c:pt>
                <c:pt idx="13165">
                  <c:v>0.31038471695723446</c:v>
                </c:pt>
                <c:pt idx="13166">
                  <c:v>0.31033770613612655</c:v>
                </c:pt>
                <c:pt idx="13167">
                  <c:v>0.33311394246141512</c:v>
                </c:pt>
                <c:pt idx="13168">
                  <c:v>0.30130568518752732</c:v>
                </c:pt>
                <c:pt idx="13169">
                  <c:v>0.32171648228380212</c:v>
                </c:pt>
                <c:pt idx="13170">
                  <c:v>0.30898778417157624</c:v>
                </c:pt>
                <c:pt idx="13171">
                  <c:v>0.31236194750014246</c:v>
                </c:pt>
                <c:pt idx="13172">
                  <c:v>0.38896591434692462</c:v>
                </c:pt>
                <c:pt idx="13173">
                  <c:v>0.25556717714835742</c:v>
                </c:pt>
                <c:pt idx="13174">
                  <c:v>0.23008116164190318</c:v>
                </c:pt>
                <c:pt idx="13175">
                  <c:v>0.21510691753826539</c:v>
                </c:pt>
                <c:pt idx="13176">
                  <c:v>0.21612451544150701</c:v>
                </c:pt>
                <c:pt idx="13177">
                  <c:v>0.25841812527918639</c:v>
                </c:pt>
                <c:pt idx="13178">
                  <c:v>0.2828766960943776</c:v>
                </c:pt>
                <c:pt idx="13179">
                  <c:v>0.33204096515133141</c:v>
                </c:pt>
                <c:pt idx="13180">
                  <c:v>0.38730709280472242</c:v>
                </c:pt>
                <c:pt idx="13181">
                  <c:v>0.22215368831563787</c:v>
                </c:pt>
                <c:pt idx="13182">
                  <c:v>0.20273172649545845</c:v>
                </c:pt>
                <c:pt idx="13183">
                  <c:v>0.19946383855420846</c:v>
                </c:pt>
                <c:pt idx="13184">
                  <c:v>0.22674354875277425</c:v>
                </c:pt>
                <c:pt idx="13185">
                  <c:v>0.26278308296373742</c:v>
                </c:pt>
                <c:pt idx="13186">
                  <c:v>0.31184911216040612</c:v>
                </c:pt>
                <c:pt idx="13187">
                  <c:v>0.35217439379896387</c:v>
                </c:pt>
                <c:pt idx="13188">
                  <c:v>0.20082181047316761</c:v>
                </c:pt>
                <c:pt idx="13189">
                  <c:v>0.19812408814845028</c:v>
                </c:pt>
                <c:pt idx="13190">
                  <c:v>0.20747984893240057</c:v>
                </c:pt>
                <c:pt idx="13191">
                  <c:v>0.25319547987241098</c:v>
                </c:pt>
                <c:pt idx="13192">
                  <c:v>0.28430463379878823</c:v>
                </c:pt>
                <c:pt idx="13193">
                  <c:v>0.33047689633866173</c:v>
                </c:pt>
                <c:pt idx="13194">
                  <c:v>0.20439935615323135</c:v>
                </c:pt>
                <c:pt idx="13195">
                  <c:v>0.21570498995968412</c:v>
                </c:pt>
                <c:pt idx="13196">
                  <c:v>0.23393627593569999</c:v>
                </c:pt>
                <c:pt idx="13197">
                  <c:v>0.26938004986524966</c:v>
                </c:pt>
                <c:pt idx="13198">
                  <c:v>0.31016262956935337</c:v>
                </c:pt>
                <c:pt idx="13199">
                  <c:v>0.22447076982597958</c:v>
                </c:pt>
                <c:pt idx="13200">
                  <c:v>0.24640572420096429</c:v>
                </c:pt>
                <c:pt idx="13201">
                  <c:v>0.27096459104679482</c:v>
                </c:pt>
                <c:pt idx="13202">
                  <c:v>0.3048974409901164</c:v>
                </c:pt>
                <c:pt idx="13203">
                  <c:v>0.25397117756323828</c:v>
                </c:pt>
                <c:pt idx="13204">
                  <c:v>0.28299278007288997</c:v>
                </c:pt>
                <c:pt idx="13205">
                  <c:v>0.3138923810857408</c:v>
                </c:pt>
                <c:pt idx="13206">
                  <c:v>0.29249603188703954</c:v>
                </c:pt>
                <c:pt idx="13207">
                  <c:v>0.32939345341456372</c:v>
                </c:pt>
                <c:pt idx="13208">
                  <c:v>0.34942390235494347</c:v>
                </c:pt>
                <c:pt idx="13209">
                  <c:v>0.19363998793750925</c:v>
                </c:pt>
                <c:pt idx="13210">
                  <c:v>0.17971903751383866</c:v>
                </c:pt>
                <c:pt idx="13211">
                  <c:v>0.1972834522469471</c:v>
                </c:pt>
                <c:pt idx="13212">
                  <c:v>0.2226450217390834</c:v>
                </c:pt>
                <c:pt idx="13213">
                  <c:v>0.26271802511421471</c:v>
                </c:pt>
                <c:pt idx="13214">
                  <c:v>0.32546517055303892</c:v>
                </c:pt>
                <c:pt idx="13215">
                  <c:v>0.18554393647926215</c:v>
                </c:pt>
                <c:pt idx="13216">
                  <c:v>0.18233567170843346</c:v>
                </c:pt>
                <c:pt idx="13217">
                  <c:v>0.21834531801368984</c:v>
                </c:pt>
                <c:pt idx="13218">
                  <c:v>0.25833733482253951</c:v>
                </c:pt>
                <c:pt idx="13219">
                  <c:v>0.3100637919756406</c:v>
                </c:pt>
                <c:pt idx="13220">
                  <c:v>0.1894126912379277</c:v>
                </c:pt>
                <c:pt idx="13221">
                  <c:v>0.20783996150133222</c:v>
                </c:pt>
                <c:pt idx="13222">
                  <c:v>0.2507693173211849</c:v>
                </c:pt>
                <c:pt idx="13223">
                  <c:v>0.29335692780862255</c:v>
                </c:pt>
                <c:pt idx="13224">
                  <c:v>0.2231361122960176</c:v>
                </c:pt>
                <c:pt idx="13225">
                  <c:v>0.25004555977476173</c:v>
                </c:pt>
                <c:pt idx="13226">
                  <c:v>0.2873305535066093</c:v>
                </c:pt>
                <c:pt idx="13227">
                  <c:v>0.27263176100585174</c:v>
                </c:pt>
                <c:pt idx="13228">
                  <c:v>0.29017606920874162</c:v>
                </c:pt>
                <c:pt idx="13229">
                  <c:v>0.3094577100711815</c:v>
                </c:pt>
                <c:pt idx="13230">
                  <c:v>0.20861572457421929</c:v>
                </c:pt>
                <c:pt idx="13231">
                  <c:v>0.22496388821366065</c:v>
                </c:pt>
                <c:pt idx="13232">
                  <c:v>0.25291135754771554</c:v>
                </c:pt>
                <c:pt idx="13233">
                  <c:v>0.29241409493129522</c:v>
                </c:pt>
                <c:pt idx="13234">
                  <c:v>0.22233266201782609</c:v>
                </c:pt>
                <c:pt idx="13235">
                  <c:v>0.24451467859412812</c:v>
                </c:pt>
                <c:pt idx="13236">
                  <c:v>0.27699916378673839</c:v>
                </c:pt>
                <c:pt idx="13237">
                  <c:v>0.25583286256137905</c:v>
                </c:pt>
                <c:pt idx="13238">
                  <c:v>0.27622759433337718</c:v>
                </c:pt>
                <c:pt idx="13239">
                  <c:v>0.29795963891734667</c:v>
                </c:pt>
                <c:pt idx="13240">
                  <c:v>0.29032344508147023</c:v>
                </c:pt>
                <c:pt idx="13241">
                  <c:v>0.31367341158444795</c:v>
                </c:pt>
                <c:pt idx="13242">
                  <c:v>0.31273154176272389</c:v>
                </c:pt>
                <c:pt idx="13243">
                  <c:v>0.22752750609165373</c:v>
                </c:pt>
                <c:pt idx="13244">
                  <c:v>0.22534833228290241</c:v>
                </c:pt>
                <c:pt idx="13245">
                  <c:v>0.23457922016867849</c:v>
                </c:pt>
                <c:pt idx="13246">
                  <c:v>0.25459278119745754</c:v>
                </c:pt>
                <c:pt idx="13247">
                  <c:v>0.29061005529299599</c:v>
                </c:pt>
                <c:pt idx="13248">
                  <c:v>0.33153839787408268</c:v>
                </c:pt>
                <c:pt idx="13249">
                  <c:v>0.21240240703094893</c:v>
                </c:pt>
                <c:pt idx="13250">
                  <c:v>0.21291453320689557</c:v>
                </c:pt>
                <c:pt idx="13251">
                  <c:v>0.23211624396176234</c:v>
                </c:pt>
                <c:pt idx="13252">
                  <c:v>0.26964795319796409</c:v>
                </c:pt>
                <c:pt idx="13253">
                  <c:v>0.30251121406311432</c:v>
                </c:pt>
                <c:pt idx="13254">
                  <c:v>0.21023017451306147</c:v>
                </c:pt>
                <c:pt idx="13255">
                  <c:v>0.22331521749325045</c:v>
                </c:pt>
                <c:pt idx="13256">
                  <c:v>0.25063144164843543</c:v>
                </c:pt>
                <c:pt idx="13257">
                  <c:v>0.28470978994005192</c:v>
                </c:pt>
                <c:pt idx="13258">
                  <c:v>0.22905112385576576</c:v>
                </c:pt>
                <c:pt idx="13259">
                  <c:v>0.25172714883555569</c:v>
                </c:pt>
                <c:pt idx="13260">
                  <c:v>0.27902677955172672</c:v>
                </c:pt>
                <c:pt idx="13261">
                  <c:v>0.25228684791408007</c:v>
                </c:pt>
                <c:pt idx="13262">
                  <c:v>0.27767757595851794</c:v>
                </c:pt>
                <c:pt idx="13263">
                  <c:v>0.2906894789912231</c:v>
                </c:pt>
                <c:pt idx="13264">
                  <c:v>0.19533515552192471</c:v>
                </c:pt>
                <c:pt idx="13265">
                  <c:v>0.20580085999469144</c:v>
                </c:pt>
                <c:pt idx="13266">
                  <c:v>0.23615456433153437</c:v>
                </c:pt>
                <c:pt idx="13267">
                  <c:v>0.26519767814681305</c:v>
                </c:pt>
                <c:pt idx="13268">
                  <c:v>0.20047425938018204</c:v>
                </c:pt>
                <c:pt idx="13269">
                  <c:v>0.22317935387337906</c:v>
                </c:pt>
                <c:pt idx="13270">
                  <c:v>0.25738405761879601</c:v>
                </c:pt>
                <c:pt idx="13271">
                  <c:v>0.22364500033295354</c:v>
                </c:pt>
                <c:pt idx="13272">
                  <c:v>0.25682704640700971</c:v>
                </c:pt>
                <c:pt idx="13273">
                  <c:v>0.25849513503162314</c:v>
                </c:pt>
                <c:pt idx="13274">
                  <c:v>0.23112728890224554</c:v>
                </c:pt>
                <c:pt idx="13275">
                  <c:v>0.25602462003714122</c:v>
                </c:pt>
                <c:pt idx="13276">
                  <c:v>0.2615823387328069</c:v>
                </c:pt>
                <c:pt idx="13277">
                  <c:v>0.26179153604992056</c:v>
                </c:pt>
                <c:pt idx="13278">
                  <c:v>0.26428664729936768</c:v>
                </c:pt>
                <c:pt idx="13279">
                  <c:v>0.27904418394219821</c:v>
                </c:pt>
                <c:pt idx="13280">
                  <c:v>0.30311498395276493</c:v>
                </c:pt>
                <c:pt idx="13281">
                  <c:v>0.248099171740785</c:v>
                </c:pt>
                <c:pt idx="13282">
                  <c:v>0.26480717134760345</c:v>
                </c:pt>
                <c:pt idx="13283">
                  <c:v>0.29032170002722024</c:v>
                </c:pt>
                <c:pt idx="13284">
                  <c:v>0.25532979206691353</c:v>
                </c:pt>
                <c:pt idx="13285">
                  <c:v>0.27013146830504331</c:v>
                </c:pt>
                <c:pt idx="13286">
                  <c:v>0.28026299590533377</c:v>
                </c:pt>
                <c:pt idx="13287">
                  <c:v>0.25272136854039973</c:v>
                </c:pt>
                <c:pt idx="13288">
                  <c:v>0.26670232911036651</c:v>
                </c:pt>
                <c:pt idx="13289">
                  <c:v>0.26459245965629963</c:v>
                </c:pt>
                <c:pt idx="13290">
                  <c:v>0.31327427353588266</c:v>
                </c:pt>
                <c:pt idx="13291">
                  <c:v>0.32727868313061936</c:v>
                </c:pt>
                <c:pt idx="13292">
                  <c:v>0.31642471898623459</c:v>
                </c:pt>
                <c:pt idx="13293">
                  <c:v>0.22255317066146274</c:v>
                </c:pt>
                <c:pt idx="13294">
                  <c:v>0.20600209747375864</c:v>
                </c:pt>
                <c:pt idx="13295">
                  <c:v>0.20665784657888198</c:v>
                </c:pt>
                <c:pt idx="13296">
                  <c:v>0.22985875636067288</c:v>
                </c:pt>
                <c:pt idx="13297">
                  <c:v>0.26014620600288341</c:v>
                </c:pt>
                <c:pt idx="13298">
                  <c:v>0.30759096798439911</c:v>
                </c:pt>
                <c:pt idx="13299">
                  <c:v>0.35919578600960356</c:v>
                </c:pt>
                <c:pt idx="13300">
                  <c:v>0.19703794560393595</c:v>
                </c:pt>
                <c:pt idx="13301">
                  <c:v>0.19319907449615847</c:v>
                </c:pt>
                <c:pt idx="13302">
                  <c:v>0.20828931605473455</c:v>
                </c:pt>
                <c:pt idx="13303">
                  <c:v>0.25085916788552254</c:v>
                </c:pt>
                <c:pt idx="13304">
                  <c:v>0.28638080896615836</c:v>
                </c:pt>
                <c:pt idx="13305">
                  <c:v>0.33671095728849032</c:v>
                </c:pt>
                <c:pt idx="13306">
                  <c:v>0.19711174807322607</c:v>
                </c:pt>
                <c:pt idx="13307">
                  <c:v>0.20446260722191933</c:v>
                </c:pt>
                <c:pt idx="13308">
                  <c:v>0.23098677472471918</c:v>
                </c:pt>
                <c:pt idx="13309">
                  <c:v>0.27143554569411821</c:v>
                </c:pt>
                <c:pt idx="13310">
                  <c:v>0.31291046956594926</c:v>
                </c:pt>
                <c:pt idx="13311">
                  <c:v>0.21358364328560953</c:v>
                </c:pt>
                <c:pt idx="13312">
                  <c:v>0.230503552662781</c:v>
                </c:pt>
                <c:pt idx="13313">
                  <c:v>0.26329725965306405</c:v>
                </c:pt>
                <c:pt idx="13314">
                  <c:v>0.29551988117800443</c:v>
                </c:pt>
                <c:pt idx="13315">
                  <c:v>0.24329721653283931</c:v>
                </c:pt>
                <c:pt idx="13316">
                  <c:v>0.26616392000254852</c:v>
                </c:pt>
                <c:pt idx="13317">
                  <c:v>0.30048821573622364</c:v>
                </c:pt>
                <c:pt idx="13318">
                  <c:v>0.27474052359436607</c:v>
                </c:pt>
                <c:pt idx="13319">
                  <c:v>0.30115529945144992</c:v>
                </c:pt>
                <c:pt idx="13320">
                  <c:v>0.3275478708954922</c:v>
                </c:pt>
                <c:pt idx="13321">
                  <c:v>0.18199345251418153</c:v>
                </c:pt>
                <c:pt idx="13322">
                  <c:v>0.1866082063059018</c:v>
                </c:pt>
                <c:pt idx="13323">
                  <c:v>0.21385314833535718</c:v>
                </c:pt>
                <c:pt idx="13324">
                  <c:v>0.25270940009067688</c:v>
                </c:pt>
                <c:pt idx="13325">
                  <c:v>0.2966038020709556</c:v>
                </c:pt>
                <c:pt idx="13326">
                  <c:v>0.1846238847419337</c:v>
                </c:pt>
                <c:pt idx="13327">
                  <c:v>0.20855129962052832</c:v>
                </c:pt>
                <c:pt idx="13328">
                  <c:v>0.24557917818048214</c:v>
                </c:pt>
                <c:pt idx="13329">
                  <c:v>0.29032420998864339</c:v>
                </c:pt>
                <c:pt idx="13330">
                  <c:v>0.20331829645842525</c:v>
                </c:pt>
                <c:pt idx="13331">
                  <c:v>0.24258039921244601</c:v>
                </c:pt>
                <c:pt idx="13332">
                  <c:v>0.27419227458021433</c:v>
                </c:pt>
                <c:pt idx="13333">
                  <c:v>0.25170189697573253</c:v>
                </c:pt>
                <c:pt idx="13334">
                  <c:v>0.27686712180947515</c:v>
                </c:pt>
                <c:pt idx="13335">
                  <c:v>0.30089334985478944</c:v>
                </c:pt>
                <c:pt idx="13336">
                  <c:v>0.21780164274023583</c:v>
                </c:pt>
                <c:pt idx="13337">
                  <c:v>0.23831052146428711</c:v>
                </c:pt>
                <c:pt idx="13338">
                  <c:v>0.27885792612430604</c:v>
                </c:pt>
                <c:pt idx="13339">
                  <c:v>0.24227987324956279</c:v>
                </c:pt>
                <c:pt idx="13340">
                  <c:v>0.26582762739861598</c:v>
                </c:pt>
                <c:pt idx="13341">
                  <c:v>0.28356007944038275</c:v>
                </c:pt>
                <c:pt idx="13342">
                  <c:v>0.30345814938600446</c:v>
                </c:pt>
                <c:pt idx="13343">
                  <c:v>0.22146565424325892</c:v>
                </c:pt>
                <c:pt idx="13344">
                  <c:v>0.22689510662983725</c:v>
                </c:pt>
                <c:pt idx="13345">
                  <c:v>0.243789781394816</c:v>
                </c:pt>
                <c:pt idx="13346">
                  <c:v>0.26801179190177526</c:v>
                </c:pt>
                <c:pt idx="13347">
                  <c:v>0.30829567923535128</c:v>
                </c:pt>
                <c:pt idx="13348">
                  <c:v>0.21007610699551682</c:v>
                </c:pt>
                <c:pt idx="13349">
                  <c:v>0.2218677466218919</c:v>
                </c:pt>
                <c:pt idx="13350">
                  <c:v>0.25325483635774138</c:v>
                </c:pt>
                <c:pt idx="13351">
                  <c:v>0.28661786732912997</c:v>
                </c:pt>
                <c:pt idx="13352">
                  <c:v>0.22458126735793904</c:v>
                </c:pt>
                <c:pt idx="13353">
                  <c:v>0.23919366778758855</c:v>
                </c:pt>
                <c:pt idx="13354">
                  <c:v>0.27538392220025321</c:v>
                </c:pt>
                <c:pt idx="13355">
                  <c:v>0.24561001634878199</c:v>
                </c:pt>
                <c:pt idx="13356">
                  <c:v>0.27199188536235175</c:v>
                </c:pt>
                <c:pt idx="13357">
                  <c:v>0.28095197942227124</c:v>
                </c:pt>
                <c:pt idx="13358">
                  <c:v>0.20330475880153331</c:v>
                </c:pt>
                <c:pt idx="13359">
                  <c:v>0.23020956969157425</c:v>
                </c:pt>
                <c:pt idx="13360">
                  <c:v>0.26013070147697848</c:v>
                </c:pt>
                <c:pt idx="13361">
                  <c:v>0.22071302385712954</c:v>
                </c:pt>
                <c:pt idx="13362">
                  <c:v>0.24845373278043681</c:v>
                </c:pt>
                <c:pt idx="13363">
                  <c:v>0.24821019094611607</c:v>
                </c:pt>
                <c:pt idx="13364">
                  <c:v>0.2619755105708137</c:v>
                </c:pt>
                <c:pt idx="13365">
                  <c:v>0.253556383635265</c:v>
                </c:pt>
                <c:pt idx="13366">
                  <c:v>0.26952171913427003</c:v>
                </c:pt>
                <c:pt idx="13367">
                  <c:v>0.29418148320948267</c:v>
                </c:pt>
                <c:pt idx="13368">
                  <c:v>0.25682897144150907</c:v>
                </c:pt>
                <c:pt idx="13369">
                  <c:v>0.28609711077419897</c:v>
                </c:pt>
                <c:pt idx="13370">
                  <c:v>0.26789295775935962</c:v>
                </c:pt>
                <c:pt idx="13371">
                  <c:v>0.26609612384607706</c:v>
                </c:pt>
                <c:pt idx="13372">
                  <c:v>0.32469264088153826</c:v>
                </c:pt>
                <c:pt idx="13373">
                  <c:v>0.20802927066141041</c:v>
                </c:pt>
                <c:pt idx="13374">
                  <c:v>0.20554225658859959</c:v>
                </c:pt>
                <c:pt idx="13375">
                  <c:v>0.21884777490579355</c:v>
                </c:pt>
                <c:pt idx="13376">
                  <c:v>0.24986272276772015</c:v>
                </c:pt>
                <c:pt idx="13377">
                  <c:v>0.29034806673068925</c:v>
                </c:pt>
                <c:pt idx="13378">
                  <c:v>0.33531735535656049</c:v>
                </c:pt>
                <c:pt idx="13379">
                  <c:v>0.19897382710210465</c:v>
                </c:pt>
                <c:pt idx="13380">
                  <c:v>0.2075485452169139</c:v>
                </c:pt>
                <c:pt idx="13381">
                  <c:v>0.22621527255422658</c:v>
                </c:pt>
                <c:pt idx="13382">
                  <c:v>0.27474123078583812</c:v>
                </c:pt>
                <c:pt idx="13383">
                  <c:v>0.32508051971811658</c:v>
                </c:pt>
                <c:pt idx="13384">
                  <c:v>0.20783410617674525</c:v>
                </c:pt>
                <c:pt idx="13385">
                  <c:v>0.2338674840678947</c:v>
                </c:pt>
                <c:pt idx="13386">
                  <c:v>0.26121014289308109</c:v>
                </c:pt>
                <c:pt idx="13387">
                  <c:v>0.30356251897476927</c:v>
                </c:pt>
                <c:pt idx="13388">
                  <c:v>0.2356117218587559</c:v>
                </c:pt>
                <c:pt idx="13389">
                  <c:v>0.25871241131965128</c:v>
                </c:pt>
                <c:pt idx="13390">
                  <c:v>0.29677780724118197</c:v>
                </c:pt>
                <c:pt idx="13391">
                  <c:v>0.26316506949810092</c:v>
                </c:pt>
                <c:pt idx="13392">
                  <c:v>0.29632080641219627</c:v>
                </c:pt>
                <c:pt idx="13393">
                  <c:v>0.30147646216444324</c:v>
                </c:pt>
                <c:pt idx="13394">
                  <c:v>0.18600570165909014</c:v>
                </c:pt>
                <c:pt idx="13395">
                  <c:v>0.2054142497767395</c:v>
                </c:pt>
                <c:pt idx="13396">
                  <c:v>0.24426897353160948</c:v>
                </c:pt>
                <c:pt idx="13397">
                  <c:v>0.28557421643768466</c:v>
                </c:pt>
                <c:pt idx="13398">
                  <c:v>0.20552532328293838</c:v>
                </c:pt>
                <c:pt idx="13399">
                  <c:v>0.23311620122863408</c:v>
                </c:pt>
                <c:pt idx="13400">
                  <c:v>0.28160349969593401</c:v>
                </c:pt>
                <c:pt idx="13401">
                  <c:v>0.23722178173087238</c:v>
                </c:pt>
                <c:pt idx="13402">
                  <c:v>0.27702073508498248</c:v>
                </c:pt>
                <c:pt idx="13403">
                  <c:v>0.28030316860745996</c:v>
                </c:pt>
                <c:pt idx="13404">
                  <c:v>0.23933489051421697</c:v>
                </c:pt>
                <c:pt idx="13405">
                  <c:v>0.27853939824228569</c:v>
                </c:pt>
                <c:pt idx="13406">
                  <c:v>0.28045356864115778</c:v>
                </c:pt>
                <c:pt idx="13407">
                  <c:v>0.22042369853898514</c:v>
                </c:pt>
                <c:pt idx="13408">
                  <c:v>0.23049847824830749</c:v>
                </c:pt>
                <c:pt idx="13409">
                  <c:v>0.24795510589444802</c:v>
                </c:pt>
                <c:pt idx="13410">
                  <c:v>0.2965799276828136</c:v>
                </c:pt>
                <c:pt idx="13411">
                  <c:v>0.21971529482638452</c:v>
                </c:pt>
                <c:pt idx="13412">
                  <c:v>0.24735068472938737</c:v>
                </c:pt>
                <c:pt idx="13413">
                  <c:v>0.27717766268477728</c:v>
                </c:pt>
                <c:pt idx="13414">
                  <c:v>0.24944195444551776</c:v>
                </c:pt>
                <c:pt idx="13415">
                  <c:v>0.2777522818373428</c:v>
                </c:pt>
                <c:pt idx="13416">
                  <c:v>0.27863100859007295</c:v>
                </c:pt>
                <c:pt idx="13417">
                  <c:v>0.22807634557608258</c:v>
                </c:pt>
                <c:pt idx="13418">
                  <c:v>0.25798934080702818</c:v>
                </c:pt>
                <c:pt idx="13419">
                  <c:v>0.25363831251048108</c:v>
                </c:pt>
                <c:pt idx="13420">
                  <c:v>0.26820714712463323</c:v>
                </c:pt>
                <c:pt idx="13421">
                  <c:v>0.28928529262986924</c:v>
                </c:pt>
                <c:pt idx="13422">
                  <c:v>0.28321216198448207</c:v>
                </c:pt>
                <c:pt idx="13423">
                  <c:v>0.21270353440406575</c:v>
                </c:pt>
                <c:pt idx="13424">
                  <c:v>0.21780827028306815</c:v>
                </c:pt>
                <c:pt idx="13425">
                  <c:v>0.24742956795344861</c:v>
                </c:pt>
                <c:pt idx="13426">
                  <c:v>0.28058122534804042</c:v>
                </c:pt>
                <c:pt idx="13427">
                  <c:v>0.32274240046952007</c:v>
                </c:pt>
                <c:pt idx="13428">
                  <c:v>0.20521622127517514</c:v>
                </c:pt>
                <c:pt idx="13429">
                  <c:v>0.23677133136456829</c:v>
                </c:pt>
                <c:pt idx="13430">
                  <c:v>0.26768480386703386</c:v>
                </c:pt>
                <c:pt idx="13431">
                  <c:v>0.31719392786384937</c:v>
                </c:pt>
                <c:pt idx="13432">
                  <c:v>0.23645308626993833</c:v>
                </c:pt>
                <c:pt idx="13433">
                  <c:v>0.26183164949066873</c:v>
                </c:pt>
                <c:pt idx="13434">
                  <c:v>0.3023933477330587</c:v>
                </c:pt>
                <c:pt idx="13435">
                  <c:v>0.26203283179067238</c:v>
                </c:pt>
                <c:pt idx="13436">
                  <c:v>0.29087870375386693</c:v>
                </c:pt>
                <c:pt idx="13437">
                  <c:v>0.30115790786636243</c:v>
                </c:pt>
                <c:pt idx="13438">
                  <c:v>0.21051730839102056</c:v>
                </c:pt>
                <c:pt idx="13439">
                  <c:v>0.24142985286178309</c:v>
                </c:pt>
                <c:pt idx="13440">
                  <c:v>0.28526129271694467</c:v>
                </c:pt>
                <c:pt idx="13441">
                  <c:v>0.23514292339767806</c:v>
                </c:pt>
                <c:pt idx="13442">
                  <c:v>0.26849726764994086</c:v>
                </c:pt>
                <c:pt idx="13443">
                  <c:v>0.2829202373322488</c:v>
                </c:pt>
                <c:pt idx="13444">
                  <c:v>0.2764054999291039</c:v>
                </c:pt>
                <c:pt idx="13445">
                  <c:v>0.22933136320502978</c:v>
                </c:pt>
                <c:pt idx="13446">
                  <c:v>0.24721784269482816</c:v>
                </c:pt>
                <c:pt idx="13447">
                  <c:v>0.28298348408247032</c:v>
                </c:pt>
                <c:pt idx="13448">
                  <c:v>0.25559437240108762</c:v>
                </c:pt>
                <c:pt idx="13449">
                  <c:v>0.27998160280950213</c:v>
                </c:pt>
                <c:pt idx="13450">
                  <c:v>0.28088029145581439</c:v>
                </c:pt>
                <c:pt idx="13451">
                  <c:v>0.25872678841484253</c:v>
                </c:pt>
                <c:pt idx="13452">
                  <c:v>0.28843991744585606</c:v>
                </c:pt>
                <c:pt idx="13453">
                  <c:v>0.2257540631627486</c:v>
                </c:pt>
                <c:pt idx="13454">
                  <c:v>0.25303704504667879</c:v>
                </c:pt>
                <c:pt idx="13455">
                  <c:v>0.28953054833190661</c:v>
                </c:pt>
                <c:pt idx="13456">
                  <c:v>0.32509193770814182</c:v>
                </c:pt>
                <c:pt idx="13457">
                  <c:v>0.2459634272507607</c:v>
                </c:pt>
                <c:pt idx="13458">
                  <c:v>0.2706171463485938</c:v>
                </c:pt>
                <c:pt idx="13459">
                  <c:v>0.31640670744958799</c:v>
                </c:pt>
                <c:pt idx="13460">
                  <c:v>0.27016295526281375</c:v>
                </c:pt>
                <c:pt idx="13461">
                  <c:v>0.30000516306247693</c:v>
                </c:pt>
                <c:pt idx="13462">
                  <c:v>0.30374909077609802</c:v>
                </c:pt>
                <c:pt idx="13463">
                  <c:v>0.25254990312612069</c:v>
                </c:pt>
                <c:pt idx="13464">
                  <c:v>0.28342405265869131</c:v>
                </c:pt>
                <c:pt idx="13465">
                  <c:v>0.28318505348706546</c:v>
                </c:pt>
                <c:pt idx="13466">
                  <c:v>0.26104355066172591</c:v>
                </c:pt>
                <c:pt idx="13467">
                  <c:v>0.28773811771723246</c:v>
                </c:pt>
                <c:pt idx="13468">
                  <c:v>0.29483305041293928</c:v>
                </c:pt>
                <c:pt idx="13469">
                  <c:v>0.26172085262148581</c:v>
                </c:pt>
                <c:pt idx="13470">
                  <c:v>0.29401579938689659</c:v>
                </c:pt>
                <c:pt idx="13471">
                  <c:v>0.32458560798741631</c:v>
                </c:pt>
                <c:pt idx="13472">
                  <c:v>0.2873552848806975</c:v>
                </c:pt>
                <c:pt idx="13473">
                  <c:v>0.31349410395579724</c:v>
                </c:pt>
                <c:pt idx="13474">
                  <c:v>0.31810297829027689</c:v>
                </c:pt>
                <c:pt idx="13475">
                  <c:v>0.29578296331692</c:v>
                </c:pt>
                <c:pt idx="13476">
                  <c:v>0.29817725262131978</c:v>
                </c:pt>
                <c:pt idx="13477">
                  <c:v>0.30237397169642355</c:v>
                </c:pt>
                <c:pt idx="13478">
                  <c:v>0.32937009570602838</c:v>
                </c:pt>
                <c:pt idx="13479">
                  <c:v>0.32618991568896583</c:v>
                </c:pt>
                <c:pt idx="13480">
                  <c:v>0.34305339429391823</c:v>
                </c:pt>
                <c:pt idx="13481">
                  <c:v>0.34793971910364618</c:v>
                </c:pt>
                <c:pt idx="13482">
                  <c:v>0.31875982707835071</c:v>
                </c:pt>
                <c:pt idx="13483">
                  <c:v>0.31618363307409902</c:v>
                </c:pt>
                <c:pt idx="13484">
                  <c:v>0.30344853554978446</c:v>
                </c:pt>
                <c:pt idx="13485">
                  <c:v>0.31366835454780961</c:v>
                </c:pt>
                <c:pt idx="13486">
                  <c:v>0.35127325726723546</c:v>
                </c:pt>
                <c:pt idx="13487">
                  <c:v>0.38398575820305036</c:v>
                </c:pt>
                <c:pt idx="13488">
                  <c:v>0.41132237451708309</c:v>
                </c:pt>
                <c:pt idx="13489">
                  <c:v>0.45326655415920736</c:v>
                </c:pt>
                <c:pt idx="13490">
                  <c:v>0.31545716209744468</c:v>
                </c:pt>
                <c:pt idx="13491">
                  <c:v>0.29880694839845257</c:v>
                </c:pt>
                <c:pt idx="13492">
                  <c:v>0.29025046299016433</c:v>
                </c:pt>
                <c:pt idx="13493">
                  <c:v>0.29477695424664452</c:v>
                </c:pt>
                <c:pt idx="13494">
                  <c:v>0.32730396860936173</c:v>
                </c:pt>
                <c:pt idx="13495">
                  <c:v>0.3570483380424081</c:v>
                </c:pt>
                <c:pt idx="13496">
                  <c:v>0.39680260693039782</c:v>
                </c:pt>
                <c:pt idx="13497">
                  <c:v>0.43515616000768964</c:v>
                </c:pt>
                <c:pt idx="13498">
                  <c:v>0.28783473575795648</c:v>
                </c:pt>
                <c:pt idx="13499">
                  <c:v>0.27878468679389368</c:v>
                </c:pt>
                <c:pt idx="13500">
                  <c:v>0.27384736999469128</c:v>
                </c:pt>
                <c:pt idx="13501">
                  <c:v>0.29275580789251743</c:v>
                </c:pt>
                <c:pt idx="13502">
                  <c:v>0.32711997122448944</c:v>
                </c:pt>
                <c:pt idx="13503">
                  <c:v>0.37141032026123377</c:v>
                </c:pt>
                <c:pt idx="13504">
                  <c:v>0.41662314251093746</c:v>
                </c:pt>
                <c:pt idx="13505">
                  <c:v>0.27268289507081578</c:v>
                </c:pt>
                <c:pt idx="13506">
                  <c:v>0.26713780724009117</c:v>
                </c:pt>
                <c:pt idx="13507">
                  <c:v>0.27110029361709298</c:v>
                </c:pt>
                <c:pt idx="13508">
                  <c:v>0.30698333836088576</c:v>
                </c:pt>
                <c:pt idx="13509">
                  <c:v>0.34250683327171316</c:v>
                </c:pt>
                <c:pt idx="13510">
                  <c:v>0.39530486341797677</c:v>
                </c:pt>
                <c:pt idx="13511">
                  <c:v>0.26725829007401725</c:v>
                </c:pt>
                <c:pt idx="13512">
                  <c:v>0.27214449315634948</c:v>
                </c:pt>
                <c:pt idx="13513">
                  <c:v>0.29022991358219352</c:v>
                </c:pt>
                <c:pt idx="13514">
                  <c:v>0.32933419745976789</c:v>
                </c:pt>
                <c:pt idx="13515">
                  <c:v>0.37240054823744306</c:v>
                </c:pt>
                <c:pt idx="13516">
                  <c:v>0.27904171323150262</c:v>
                </c:pt>
                <c:pt idx="13517">
                  <c:v>0.30033697303239126</c:v>
                </c:pt>
                <c:pt idx="13518">
                  <c:v>0.321420958189651</c:v>
                </c:pt>
                <c:pt idx="13519">
                  <c:v>0.35407547159430619</c:v>
                </c:pt>
                <c:pt idx="13520">
                  <c:v>0.31206821976686783</c:v>
                </c:pt>
                <c:pt idx="13521">
                  <c:v>0.33127529865615557</c:v>
                </c:pt>
                <c:pt idx="13522">
                  <c:v>0.35919198211671022</c:v>
                </c:pt>
                <c:pt idx="13523">
                  <c:v>0.3436601769820733</c:v>
                </c:pt>
                <c:pt idx="13524">
                  <c:v>0.38398052192363563</c:v>
                </c:pt>
                <c:pt idx="13525">
                  <c:v>0.3837620245439437</c:v>
                </c:pt>
                <c:pt idx="13526">
                  <c:v>0.26622168841271421</c:v>
                </c:pt>
                <c:pt idx="13527">
                  <c:v>0.26535142354393315</c:v>
                </c:pt>
                <c:pt idx="13528">
                  <c:v>0.2613386596268259</c:v>
                </c:pt>
                <c:pt idx="13529">
                  <c:v>0.28111004602237033</c:v>
                </c:pt>
                <c:pt idx="13530">
                  <c:v>0.31921878276926785</c:v>
                </c:pt>
                <c:pt idx="13531">
                  <c:v>0.36405507172619478</c:v>
                </c:pt>
                <c:pt idx="13532">
                  <c:v>0.39576148976254033</c:v>
                </c:pt>
                <c:pt idx="13533">
                  <c:v>0.25956502341501775</c:v>
                </c:pt>
                <c:pt idx="13534">
                  <c:v>0.2491618632556678</c:v>
                </c:pt>
                <c:pt idx="13535">
                  <c:v>0.25393409819356139</c:v>
                </c:pt>
                <c:pt idx="13536">
                  <c:v>0.29046678885638944</c:v>
                </c:pt>
                <c:pt idx="13537">
                  <c:v>0.3331785004272283</c:v>
                </c:pt>
                <c:pt idx="13538">
                  <c:v>0.37945589038280736</c:v>
                </c:pt>
                <c:pt idx="13539">
                  <c:v>0.2465236992206461</c:v>
                </c:pt>
                <c:pt idx="13540">
                  <c:v>0.2413861478812005</c:v>
                </c:pt>
                <c:pt idx="13541">
                  <c:v>0.2779539587532871</c:v>
                </c:pt>
                <c:pt idx="13542">
                  <c:v>0.31465639974058091</c:v>
                </c:pt>
                <c:pt idx="13543">
                  <c:v>0.36097403407719275</c:v>
                </c:pt>
                <c:pt idx="13544">
                  <c:v>0.2508825219567794</c:v>
                </c:pt>
                <c:pt idx="13545">
                  <c:v>0.2768799750560289</c:v>
                </c:pt>
                <c:pt idx="13546">
                  <c:v>0.3044174168922491</c:v>
                </c:pt>
                <c:pt idx="13547">
                  <c:v>0.34153254202327421</c:v>
                </c:pt>
                <c:pt idx="13548">
                  <c:v>0.28477108193512279</c:v>
                </c:pt>
                <c:pt idx="13549">
                  <c:v>0.30296469764913825</c:v>
                </c:pt>
                <c:pt idx="13550">
                  <c:v>0.3280366829574386</c:v>
                </c:pt>
                <c:pt idx="13551">
                  <c:v>0.30752591192592815</c:v>
                </c:pt>
                <c:pt idx="13552">
                  <c:v>0.34394439497677576</c:v>
                </c:pt>
                <c:pt idx="13553">
                  <c:v>0.34933597144246598</c:v>
                </c:pt>
                <c:pt idx="13554">
                  <c:v>0.26750443177496974</c:v>
                </c:pt>
                <c:pt idx="13555">
                  <c:v>0.2592302555312016</c:v>
                </c:pt>
                <c:pt idx="13556">
                  <c:v>0.28141265671588478</c:v>
                </c:pt>
                <c:pt idx="13557">
                  <c:v>0.31486257770865045</c:v>
                </c:pt>
                <c:pt idx="13558">
                  <c:v>0.35413157966776954</c:v>
                </c:pt>
                <c:pt idx="13559">
                  <c:v>0.25615334525963895</c:v>
                </c:pt>
                <c:pt idx="13560">
                  <c:v>0.26918354133567091</c:v>
                </c:pt>
                <c:pt idx="13561">
                  <c:v>0.30453256076658608</c:v>
                </c:pt>
                <c:pt idx="13562">
                  <c:v>0.33934270844086045</c:v>
                </c:pt>
                <c:pt idx="13563">
                  <c:v>0.27396815899620375</c:v>
                </c:pt>
                <c:pt idx="13564">
                  <c:v>0.2909110147205336</c:v>
                </c:pt>
                <c:pt idx="13565">
                  <c:v>0.33208304137138356</c:v>
                </c:pt>
                <c:pt idx="13566">
                  <c:v>0.30052016545708859</c:v>
                </c:pt>
                <c:pt idx="13567">
                  <c:v>0.31877358982173076</c:v>
                </c:pt>
                <c:pt idx="13568">
                  <c:v>0.33102105831563122</c:v>
                </c:pt>
                <c:pt idx="13569">
                  <c:v>0.30266226260716067</c:v>
                </c:pt>
                <c:pt idx="13570">
                  <c:v>0.3160984224643002</c:v>
                </c:pt>
                <c:pt idx="13571">
                  <c:v>0.3370311318388759</c:v>
                </c:pt>
                <c:pt idx="13572">
                  <c:v>0.31490923878615673</c:v>
                </c:pt>
                <c:pt idx="13573">
                  <c:v>0.33472878101685355</c:v>
                </c:pt>
                <c:pt idx="13574">
                  <c:v>0.34663661712621874</c:v>
                </c:pt>
                <c:pt idx="13575">
                  <c:v>0.36501501485169907</c:v>
                </c:pt>
                <c:pt idx="13576">
                  <c:v>0.31790027318701064</c:v>
                </c:pt>
                <c:pt idx="13577">
                  <c:v>0.31283368253117283</c:v>
                </c:pt>
                <c:pt idx="13578">
                  <c:v>0.29770059287452799</c:v>
                </c:pt>
                <c:pt idx="13579">
                  <c:v>0.32178019731443808</c:v>
                </c:pt>
                <c:pt idx="13580">
                  <c:v>0.34522691202703593</c:v>
                </c:pt>
                <c:pt idx="13581">
                  <c:v>0.37907882987540109</c:v>
                </c:pt>
                <c:pt idx="13582">
                  <c:v>0.41136111360965999</c:v>
                </c:pt>
                <c:pt idx="13583">
                  <c:v>0.29855798650977539</c:v>
                </c:pt>
                <c:pt idx="13584">
                  <c:v>0.29024440326322543</c:v>
                </c:pt>
                <c:pt idx="13585">
                  <c:v>0.29478277011337894</c:v>
                </c:pt>
                <c:pt idx="13586">
                  <c:v>0.32153324419575124</c:v>
                </c:pt>
                <c:pt idx="13587">
                  <c:v>0.36136083160097332</c:v>
                </c:pt>
                <c:pt idx="13588">
                  <c:v>0.39197105883808359</c:v>
                </c:pt>
                <c:pt idx="13589">
                  <c:v>0.28401463860891951</c:v>
                </c:pt>
                <c:pt idx="13590">
                  <c:v>0.27731630002766217</c:v>
                </c:pt>
                <c:pt idx="13591">
                  <c:v>0.29665866444290234</c:v>
                </c:pt>
                <c:pt idx="13592">
                  <c:v>0.3348945275980677</c:v>
                </c:pt>
                <c:pt idx="13593">
                  <c:v>0.37013322836106166</c:v>
                </c:pt>
                <c:pt idx="13594">
                  <c:v>0.27009164809311459</c:v>
                </c:pt>
                <c:pt idx="13595">
                  <c:v>0.285373468893797</c:v>
                </c:pt>
                <c:pt idx="13596">
                  <c:v>0.31368815589000487</c:v>
                </c:pt>
                <c:pt idx="13597">
                  <c:v>0.34634302996929467</c:v>
                </c:pt>
                <c:pt idx="13598">
                  <c:v>0.28837866872274054</c:v>
                </c:pt>
                <c:pt idx="13599">
                  <c:v>0.30913178963102661</c:v>
                </c:pt>
                <c:pt idx="13600">
                  <c:v>0.33258407629425868</c:v>
                </c:pt>
                <c:pt idx="13601">
                  <c:v>0.31344573532920172</c:v>
                </c:pt>
                <c:pt idx="13602">
                  <c:v>0.3348406572025362</c:v>
                </c:pt>
                <c:pt idx="13603">
                  <c:v>0.33958287615898808</c:v>
                </c:pt>
                <c:pt idx="13604">
                  <c:v>0.26884258686929696</c:v>
                </c:pt>
                <c:pt idx="13605">
                  <c:v>0.26455395148858951</c:v>
                </c:pt>
                <c:pt idx="13606">
                  <c:v>0.28640065824561445</c:v>
                </c:pt>
                <c:pt idx="13607">
                  <c:v>0.32061684280549585</c:v>
                </c:pt>
                <c:pt idx="13608">
                  <c:v>0.34561232070520109</c:v>
                </c:pt>
                <c:pt idx="13609">
                  <c:v>0.24982473602190591</c:v>
                </c:pt>
                <c:pt idx="13610">
                  <c:v>0.26788463063981727</c:v>
                </c:pt>
                <c:pt idx="13611">
                  <c:v>0.29474074960504337</c:v>
                </c:pt>
                <c:pt idx="13612">
                  <c:v>0.32153660742207757</c:v>
                </c:pt>
                <c:pt idx="13613">
                  <c:v>0.25904745016196973</c:v>
                </c:pt>
                <c:pt idx="13614">
                  <c:v>0.27812323268271433</c:v>
                </c:pt>
                <c:pt idx="13615">
                  <c:v>0.31166611439319958</c:v>
                </c:pt>
                <c:pt idx="13616">
                  <c:v>0.28193467942217731</c:v>
                </c:pt>
                <c:pt idx="13617">
                  <c:v>0.30589374306821782</c:v>
                </c:pt>
                <c:pt idx="13618">
                  <c:v>0.30051927151204705</c:v>
                </c:pt>
                <c:pt idx="13619">
                  <c:v>0.2775711913745349</c:v>
                </c:pt>
                <c:pt idx="13620">
                  <c:v>0.2961548781637191</c:v>
                </c:pt>
                <c:pt idx="13621">
                  <c:v>0.32267228674567194</c:v>
                </c:pt>
                <c:pt idx="13622">
                  <c:v>0.28522506522156599</c:v>
                </c:pt>
                <c:pt idx="13623">
                  <c:v>0.30153517838901545</c:v>
                </c:pt>
                <c:pt idx="13624">
                  <c:v>0.29047381318464094</c:v>
                </c:pt>
                <c:pt idx="13625">
                  <c:v>0.322388266700532</c:v>
                </c:pt>
                <c:pt idx="13626">
                  <c:v>0.33151052633597944</c:v>
                </c:pt>
                <c:pt idx="13627">
                  <c:v>0.32479744386347731</c:v>
                </c:pt>
                <c:pt idx="13628">
                  <c:v>0.33719411590975135</c:v>
                </c:pt>
                <c:pt idx="13629">
                  <c:v>0.37082345625677071</c:v>
                </c:pt>
                <c:pt idx="13630">
                  <c:v>0.39034121404507882</c:v>
                </c:pt>
                <c:pt idx="13631">
                  <c:v>0.31749847133618392</c:v>
                </c:pt>
                <c:pt idx="13632">
                  <c:v>0.32088434936844257</c:v>
                </c:pt>
                <c:pt idx="13633">
                  <c:v>0.33497192882651738</c:v>
                </c:pt>
                <c:pt idx="13634">
                  <c:v>0.36319987811961818</c:v>
                </c:pt>
                <c:pt idx="13635">
                  <c:v>0.30411889334671072</c:v>
                </c:pt>
                <c:pt idx="13636">
                  <c:v>0.3137584786764962</c:v>
                </c:pt>
                <c:pt idx="13637">
                  <c:v>0.34174665272299398</c:v>
                </c:pt>
                <c:pt idx="13638">
                  <c:v>0.31065354253288469</c:v>
                </c:pt>
                <c:pt idx="13639">
                  <c:v>0.32501432073472891</c:v>
                </c:pt>
                <c:pt idx="13640">
                  <c:v>0.33373431208294901</c:v>
                </c:pt>
                <c:pt idx="13641">
                  <c:v>0.29295247697468207</c:v>
                </c:pt>
                <c:pt idx="13642">
                  <c:v>0.31124195385807463</c:v>
                </c:pt>
                <c:pt idx="13643">
                  <c:v>0.33533196126081277</c:v>
                </c:pt>
                <c:pt idx="13644">
                  <c:v>0.2993394173516073</c:v>
                </c:pt>
                <c:pt idx="13645">
                  <c:v>0.31177854335291366</c:v>
                </c:pt>
                <c:pt idx="13646">
                  <c:v>0.3058713105757338</c:v>
                </c:pt>
                <c:pt idx="13647">
                  <c:v>0.31822208783784189</c:v>
                </c:pt>
                <c:pt idx="13648">
                  <c:v>0.36920736347351957</c:v>
                </c:pt>
                <c:pt idx="13649">
                  <c:v>0.37498375925015459</c:v>
                </c:pt>
                <c:pt idx="13650">
                  <c:v>0.38720620639344805</c:v>
                </c:pt>
                <c:pt idx="13651">
                  <c:v>0.34771148637194971</c:v>
                </c:pt>
                <c:pt idx="13652">
                  <c:v>0.36078567738620748</c:v>
                </c:pt>
                <c:pt idx="13653">
                  <c:v>0.35909019357528971</c:v>
                </c:pt>
                <c:pt idx="13654">
                  <c:v>0.34340167548285994</c:v>
                </c:pt>
                <c:pt idx="13655">
                  <c:v>0.4137113254648721</c:v>
                </c:pt>
                <c:pt idx="13656">
                  <c:v>0.3147582058642473</c:v>
                </c:pt>
                <c:pt idx="13657">
                  <c:v>0.30434901682668869</c:v>
                </c:pt>
                <c:pt idx="13658">
                  <c:v>0.29268022600844734</c:v>
                </c:pt>
                <c:pt idx="13659">
                  <c:v>0.28703426850445579</c:v>
                </c:pt>
                <c:pt idx="13660">
                  <c:v>0.31855686957419227</c:v>
                </c:pt>
                <c:pt idx="13661">
                  <c:v>0.36300650658480027</c:v>
                </c:pt>
                <c:pt idx="13662">
                  <c:v>0.38910360197007199</c:v>
                </c:pt>
                <c:pt idx="13663">
                  <c:v>0.41577477385349226</c:v>
                </c:pt>
                <c:pt idx="13664">
                  <c:v>0.29179580322113052</c:v>
                </c:pt>
                <c:pt idx="13665">
                  <c:v>0.2818060405059386</c:v>
                </c:pt>
                <c:pt idx="13666">
                  <c:v>0.26765228783822348</c:v>
                </c:pt>
                <c:pt idx="13667">
                  <c:v>0.28485303881770641</c:v>
                </c:pt>
                <c:pt idx="13668">
                  <c:v>0.32776175755619263</c:v>
                </c:pt>
                <c:pt idx="13669">
                  <c:v>0.36357572522460102</c:v>
                </c:pt>
                <c:pt idx="13670">
                  <c:v>0.40543221202119195</c:v>
                </c:pt>
                <c:pt idx="13671">
                  <c:v>0.26210514211582669</c:v>
                </c:pt>
                <c:pt idx="13672">
                  <c:v>0.25854796098357058</c:v>
                </c:pt>
                <c:pt idx="13673">
                  <c:v>0.26035232056930591</c:v>
                </c:pt>
                <c:pt idx="13674">
                  <c:v>0.29707908787983417</c:v>
                </c:pt>
                <c:pt idx="13675">
                  <c:v>0.34005782325109246</c:v>
                </c:pt>
                <c:pt idx="13676">
                  <c:v>0.38542358390436049</c:v>
                </c:pt>
                <c:pt idx="13677">
                  <c:v>0.25478047524761926</c:v>
                </c:pt>
                <c:pt idx="13678">
                  <c:v>0.26014624023290578</c:v>
                </c:pt>
                <c:pt idx="13679">
                  <c:v>0.28178544652380344</c:v>
                </c:pt>
                <c:pt idx="13680">
                  <c:v>0.31556045084105566</c:v>
                </c:pt>
                <c:pt idx="13681">
                  <c:v>0.35821642952041333</c:v>
                </c:pt>
                <c:pt idx="13682">
                  <c:v>0.26464850380781701</c:v>
                </c:pt>
                <c:pt idx="13683">
                  <c:v>0.27951371488118237</c:v>
                </c:pt>
                <c:pt idx="13684">
                  <c:v>0.30573700451550723</c:v>
                </c:pt>
                <c:pt idx="13685">
                  <c:v>0.34103162995513969</c:v>
                </c:pt>
                <c:pt idx="13686">
                  <c:v>0.29638757282528072</c:v>
                </c:pt>
                <c:pt idx="13687">
                  <c:v>0.3087015288580881</c:v>
                </c:pt>
                <c:pt idx="13688">
                  <c:v>0.34342470519064472</c:v>
                </c:pt>
                <c:pt idx="13689">
                  <c:v>0.31951071497434524</c:v>
                </c:pt>
                <c:pt idx="13690">
                  <c:v>0.35147656880344025</c:v>
                </c:pt>
                <c:pt idx="13691">
                  <c:v>0.36448362759114961</c:v>
                </c:pt>
                <c:pt idx="13692">
                  <c:v>0.25134443732127254</c:v>
                </c:pt>
                <c:pt idx="13693">
                  <c:v>0.24071737776596303</c:v>
                </c:pt>
                <c:pt idx="13694">
                  <c:v>0.25030269561230067</c:v>
                </c:pt>
                <c:pt idx="13695">
                  <c:v>0.28628317482719634</c:v>
                </c:pt>
                <c:pt idx="13696">
                  <c:v>0.32471526616923851</c:v>
                </c:pt>
                <c:pt idx="13697">
                  <c:v>0.37345121003960813</c:v>
                </c:pt>
                <c:pt idx="13698">
                  <c:v>0.23802924741568487</c:v>
                </c:pt>
                <c:pt idx="13699">
                  <c:v>0.23286380138751683</c:v>
                </c:pt>
                <c:pt idx="13700">
                  <c:v>0.26287854393646581</c:v>
                </c:pt>
                <c:pt idx="13701">
                  <c:v>0.29753972669680673</c:v>
                </c:pt>
                <c:pt idx="13702">
                  <c:v>0.3513881648613808</c:v>
                </c:pt>
                <c:pt idx="13703">
                  <c:v>0.23341305295730086</c:v>
                </c:pt>
                <c:pt idx="13704">
                  <c:v>0.25748325330902988</c:v>
                </c:pt>
                <c:pt idx="13705">
                  <c:v>0.2936577981102344</c:v>
                </c:pt>
                <c:pt idx="13706">
                  <c:v>0.33248553673283299</c:v>
                </c:pt>
                <c:pt idx="13707">
                  <c:v>0.25388512324877999</c:v>
                </c:pt>
                <c:pt idx="13708">
                  <c:v>0.277221861894275</c:v>
                </c:pt>
                <c:pt idx="13709">
                  <c:v>0.31991025893083425</c:v>
                </c:pt>
                <c:pt idx="13710">
                  <c:v>0.28365720585038057</c:v>
                </c:pt>
                <c:pt idx="13711">
                  <c:v>0.32534095797515894</c:v>
                </c:pt>
                <c:pt idx="13712">
                  <c:v>0.32165053359701323</c:v>
                </c:pt>
                <c:pt idx="13713">
                  <c:v>0.24995444652273147</c:v>
                </c:pt>
                <c:pt idx="13714">
                  <c:v>0.27168868868216567</c:v>
                </c:pt>
                <c:pt idx="13715">
                  <c:v>0.30159618808354738</c:v>
                </c:pt>
                <c:pt idx="13716">
                  <c:v>0.33526317835444264</c:v>
                </c:pt>
                <c:pt idx="13717">
                  <c:v>0.25952327485658166</c:v>
                </c:pt>
                <c:pt idx="13718">
                  <c:v>0.28642578401954699</c:v>
                </c:pt>
                <c:pt idx="13719">
                  <c:v>0.31945082792859436</c:v>
                </c:pt>
                <c:pt idx="13720">
                  <c:v>0.2824299983246461</c:v>
                </c:pt>
                <c:pt idx="13721">
                  <c:v>0.30144498937243203</c:v>
                </c:pt>
                <c:pt idx="13722">
                  <c:v>0.30582805836130955</c:v>
                </c:pt>
                <c:pt idx="13723">
                  <c:v>0.31309031912586827</c:v>
                </c:pt>
                <c:pt idx="13724">
                  <c:v>0.32743717981824982</c:v>
                </c:pt>
                <c:pt idx="13725">
                  <c:v>0.33274169812449239</c:v>
                </c:pt>
                <c:pt idx="13726">
                  <c:v>0.302635720581375</c:v>
                </c:pt>
                <c:pt idx="13727">
                  <c:v>0.29468019578032756</c:v>
                </c:pt>
                <c:pt idx="13728">
                  <c:v>0.2961397758617057</c:v>
                </c:pt>
                <c:pt idx="13729">
                  <c:v>0.31872084573157045</c:v>
                </c:pt>
                <c:pt idx="13730">
                  <c:v>0.34606659217288271</c:v>
                </c:pt>
                <c:pt idx="13731">
                  <c:v>0.38306592920772964</c:v>
                </c:pt>
                <c:pt idx="13732">
                  <c:v>0.28070388847959427</c:v>
                </c:pt>
                <c:pt idx="13733">
                  <c:v>0.27570163193323216</c:v>
                </c:pt>
                <c:pt idx="13734">
                  <c:v>0.29488042938424197</c:v>
                </c:pt>
                <c:pt idx="13735">
                  <c:v>0.32639400996563062</c:v>
                </c:pt>
                <c:pt idx="13736">
                  <c:v>0.36013387177562883</c:v>
                </c:pt>
                <c:pt idx="13737">
                  <c:v>0.26680285728313891</c:v>
                </c:pt>
                <c:pt idx="13738">
                  <c:v>0.27993083134014851</c:v>
                </c:pt>
                <c:pt idx="13739">
                  <c:v>0.30688653085077222</c:v>
                </c:pt>
                <c:pt idx="13740">
                  <c:v>0.33969874488268959</c:v>
                </c:pt>
                <c:pt idx="13741">
                  <c:v>0.27095676629267462</c:v>
                </c:pt>
                <c:pt idx="13742">
                  <c:v>0.3014616661407663</c:v>
                </c:pt>
                <c:pt idx="13743">
                  <c:v>0.32478411687999786</c:v>
                </c:pt>
                <c:pt idx="13744">
                  <c:v>0.29597712809003607</c:v>
                </c:pt>
                <c:pt idx="13745">
                  <c:v>0.32134465815888857</c:v>
                </c:pt>
                <c:pt idx="13746">
                  <c:v>0.32818660339240546</c:v>
                </c:pt>
                <c:pt idx="13747">
                  <c:v>0.25257472741079789</c:v>
                </c:pt>
                <c:pt idx="13748">
                  <c:v>0.26504658122400526</c:v>
                </c:pt>
                <c:pt idx="13749">
                  <c:v>0.2893203395811037</c:v>
                </c:pt>
                <c:pt idx="13750">
                  <c:v>0.31754010799213583</c:v>
                </c:pt>
                <c:pt idx="13751">
                  <c:v>0.25252631721077767</c:v>
                </c:pt>
                <c:pt idx="13752">
                  <c:v>0.27349591255717609</c:v>
                </c:pt>
                <c:pt idx="13753">
                  <c:v>0.29758552937497385</c:v>
                </c:pt>
                <c:pt idx="13754">
                  <c:v>0.26445662887493437</c:v>
                </c:pt>
                <c:pt idx="13755">
                  <c:v>0.29417363910020722</c:v>
                </c:pt>
                <c:pt idx="13756">
                  <c:v>0.28856831600413413</c:v>
                </c:pt>
                <c:pt idx="13757">
                  <c:v>0.27247567362300629</c:v>
                </c:pt>
                <c:pt idx="13758">
                  <c:v>0.29858967923704061</c:v>
                </c:pt>
                <c:pt idx="13759">
                  <c:v>0.28274631958093943</c:v>
                </c:pt>
                <c:pt idx="13760">
                  <c:v>0.3099500032725957</c:v>
                </c:pt>
                <c:pt idx="13761">
                  <c:v>0.31628808642479234</c:v>
                </c:pt>
                <c:pt idx="13762">
                  <c:v>0.33687671616076287</c:v>
                </c:pt>
                <c:pt idx="13763">
                  <c:v>0.36712471959135407</c:v>
                </c:pt>
                <c:pt idx="13764">
                  <c:v>0.30452666758059888</c:v>
                </c:pt>
                <c:pt idx="13765">
                  <c:v>0.31060301686197311</c:v>
                </c:pt>
                <c:pt idx="13766">
                  <c:v>0.33978488893334102</c:v>
                </c:pt>
                <c:pt idx="13767">
                  <c:v>0.29401988778960764</c:v>
                </c:pt>
                <c:pt idx="13768">
                  <c:v>0.31778545665925195</c:v>
                </c:pt>
                <c:pt idx="13769">
                  <c:v>0.31474384149062118</c:v>
                </c:pt>
                <c:pt idx="13770">
                  <c:v>0.28885396723503831</c:v>
                </c:pt>
                <c:pt idx="13771">
                  <c:v>0.31061442783872861</c:v>
                </c:pt>
                <c:pt idx="13772">
                  <c:v>0.29379298363282524</c:v>
                </c:pt>
                <c:pt idx="13773">
                  <c:v>0.35713467088152617</c:v>
                </c:pt>
                <c:pt idx="13774">
                  <c:v>0.3710100892791619</c:v>
                </c:pt>
                <c:pt idx="13775">
                  <c:v>0.35756948897004603</c:v>
                </c:pt>
                <c:pt idx="13776">
                  <c:v>0.29375467579322878</c:v>
                </c:pt>
                <c:pt idx="13777">
                  <c:v>0.27657039766198555</c:v>
                </c:pt>
                <c:pt idx="13778">
                  <c:v>0.26928024755099411</c:v>
                </c:pt>
                <c:pt idx="13779">
                  <c:v>0.28739174918333754</c:v>
                </c:pt>
                <c:pt idx="13780">
                  <c:v>0.32938119287782452</c:v>
                </c:pt>
                <c:pt idx="13781">
                  <c:v>0.35725414797266519</c:v>
                </c:pt>
                <c:pt idx="13782">
                  <c:v>0.3950073874862432</c:v>
                </c:pt>
                <c:pt idx="13783">
                  <c:v>0.25960215716836155</c:v>
                </c:pt>
                <c:pt idx="13784">
                  <c:v>0.25524089846527565</c:v>
                </c:pt>
                <c:pt idx="13785">
                  <c:v>0.263026352745662</c:v>
                </c:pt>
                <c:pt idx="13786">
                  <c:v>0.29331475215551084</c:v>
                </c:pt>
                <c:pt idx="13787">
                  <c:v>0.33315766094206323</c:v>
                </c:pt>
                <c:pt idx="13788">
                  <c:v>0.36910691590935252</c:v>
                </c:pt>
                <c:pt idx="13789">
                  <c:v>0.24338478425887455</c:v>
                </c:pt>
                <c:pt idx="13790">
                  <c:v>0.24453530956008063</c:v>
                </c:pt>
                <c:pt idx="13791">
                  <c:v>0.2729126200042975</c:v>
                </c:pt>
                <c:pt idx="13792">
                  <c:v>0.30896296995151618</c:v>
                </c:pt>
                <c:pt idx="13793">
                  <c:v>0.34961091312214077</c:v>
                </c:pt>
                <c:pt idx="13794">
                  <c:v>0.24780607305611824</c:v>
                </c:pt>
                <c:pt idx="13795">
                  <c:v>0.26948200797517163</c:v>
                </c:pt>
                <c:pt idx="13796">
                  <c:v>0.30105411900654699</c:v>
                </c:pt>
                <c:pt idx="13797">
                  <c:v>0.3350045263003687</c:v>
                </c:pt>
                <c:pt idx="13798">
                  <c:v>0.27174270160652014</c:v>
                </c:pt>
                <c:pt idx="13799">
                  <c:v>0.29284194322409673</c:v>
                </c:pt>
                <c:pt idx="13800">
                  <c:v>0.32978003269837641</c:v>
                </c:pt>
                <c:pt idx="13801">
                  <c:v>0.30630234801762946</c:v>
                </c:pt>
                <c:pt idx="13802">
                  <c:v>0.3216603648003673</c:v>
                </c:pt>
                <c:pt idx="13803">
                  <c:v>0.34531818830663408</c:v>
                </c:pt>
                <c:pt idx="13804">
                  <c:v>0.22951011847492042</c:v>
                </c:pt>
                <c:pt idx="13805">
                  <c:v>0.23560134170832159</c:v>
                </c:pt>
                <c:pt idx="13806">
                  <c:v>0.25609893675035567</c:v>
                </c:pt>
                <c:pt idx="13807">
                  <c:v>0.29346305780834436</c:v>
                </c:pt>
                <c:pt idx="13808">
                  <c:v>0.33630277373283635</c:v>
                </c:pt>
                <c:pt idx="13809">
                  <c:v>0.22413083573596282</c:v>
                </c:pt>
                <c:pt idx="13810">
                  <c:v>0.2471511053413642</c:v>
                </c:pt>
                <c:pt idx="13811">
                  <c:v>0.28087242773750454</c:v>
                </c:pt>
                <c:pt idx="13812">
                  <c:v>0.32357959509339773</c:v>
                </c:pt>
                <c:pt idx="13813">
                  <c:v>0.24339739582530928</c:v>
                </c:pt>
                <c:pt idx="13814">
                  <c:v>0.26604095866454047</c:v>
                </c:pt>
                <c:pt idx="13815">
                  <c:v>0.30869368726345847</c:v>
                </c:pt>
                <c:pt idx="13816">
                  <c:v>0.26668598082768691</c:v>
                </c:pt>
                <c:pt idx="13817">
                  <c:v>0.29255338918880103</c:v>
                </c:pt>
                <c:pt idx="13818">
                  <c:v>0.31116242286992346</c:v>
                </c:pt>
                <c:pt idx="13819">
                  <c:v>0.26069717232084466</c:v>
                </c:pt>
                <c:pt idx="13820">
                  <c:v>0.27902732171091404</c:v>
                </c:pt>
                <c:pt idx="13821">
                  <c:v>0.31451839476709331</c:v>
                </c:pt>
                <c:pt idx="13822">
                  <c:v>0.26476468365008055</c:v>
                </c:pt>
                <c:pt idx="13823">
                  <c:v>0.29774131468213749</c:v>
                </c:pt>
                <c:pt idx="13824">
                  <c:v>0.29212590622459045</c:v>
                </c:pt>
                <c:pt idx="13825">
                  <c:v>0.31498397834793046</c:v>
                </c:pt>
                <c:pt idx="13826">
                  <c:v>0.28067579803661147</c:v>
                </c:pt>
                <c:pt idx="13827">
                  <c:v>0.27774877556827438</c:v>
                </c:pt>
                <c:pt idx="13828">
                  <c:v>0.29532468805779821</c:v>
                </c:pt>
                <c:pt idx="13829">
                  <c:v>0.31865683856804372</c:v>
                </c:pt>
                <c:pt idx="13830">
                  <c:v>0.35030124763643178</c:v>
                </c:pt>
                <c:pt idx="13831">
                  <c:v>0.26574770421775407</c:v>
                </c:pt>
                <c:pt idx="13832">
                  <c:v>0.27433652857141766</c:v>
                </c:pt>
                <c:pt idx="13833">
                  <c:v>0.30181504041155005</c:v>
                </c:pt>
                <c:pt idx="13834">
                  <c:v>0.34016293073556936</c:v>
                </c:pt>
                <c:pt idx="13835">
                  <c:v>0.27208298508316897</c:v>
                </c:pt>
                <c:pt idx="13836">
                  <c:v>0.29066405325465405</c:v>
                </c:pt>
                <c:pt idx="13837">
                  <c:v>0.31926345817383783</c:v>
                </c:pt>
                <c:pt idx="13838">
                  <c:v>0.27576601399604606</c:v>
                </c:pt>
                <c:pt idx="13839">
                  <c:v>0.30340992681680268</c:v>
                </c:pt>
                <c:pt idx="13840">
                  <c:v>0.31563194132967354</c:v>
                </c:pt>
                <c:pt idx="13841">
                  <c:v>0.25485894240945894</c:v>
                </c:pt>
                <c:pt idx="13842">
                  <c:v>0.2703731003034493</c:v>
                </c:pt>
                <c:pt idx="13843">
                  <c:v>0.30051988843001798</c:v>
                </c:pt>
                <c:pt idx="13844">
                  <c:v>0.25502923684963363</c:v>
                </c:pt>
                <c:pt idx="13845">
                  <c:v>0.2752700571507396</c:v>
                </c:pt>
                <c:pt idx="13846">
                  <c:v>0.27157596385064764</c:v>
                </c:pt>
                <c:pt idx="13847">
                  <c:v>0.27248656515625624</c:v>
                </c:pt>
                <c:pt idx="13848">
                  <c:v>0.29955876599172138</c:v>
                </c:pt>
                <c:pt idx="13849">
                  <c:v>0.32073239389541186</c:v>
                </c:pt>
                <c:pt idx="13850">
                  <c:v>0.34487375291712352</c:v>
                </c:pt>
                <c:pt idx="13851">
                  <c:v>0.29951717325817873</c:v>
                </c:pt>
                <c:pt idx="13852">
                  <c:v>0.32694362641347441</c:v>
                </c:pt>
                <c:pt idx="13853">
                  <c:v>0.30989884758796338</c:v>
                </c:pt>
                <c:pt idx="13854">
                  <c:v>0.29615362706942161</c:v>
                </c:pt>
                <c:pt idx="13855">
                  <c:v>0.35539198539057804</c:v>
                </c:pt>
                <c:pt idx="13856">
                  <c:v>0.25384838213855243</c:v>
                </c:pt>
                <c:pt idx="13857">
                  <c:v>0.2589919807254093</c:v>
                </c:pt>
                <c:pt idx="13858">
                  <c:v>0.26513771486830828</c:v>
                </c:pt>
                <c:pt idx="13859">
                  <c:v>0.30043255014625281</c:v>
                </c:pt>
                <c:pt idx="13860">
                  <c:v>0.32274026843666714</c:v>
                </c:pt>
                <c:pt idx="13861">
                  <c:v>0.36431169034045841</c:v>
                </c:pt>
                <c:pt idx="13862">
                  <c:v>0.24354449216371998</c:v>
                </c:pt>
                <c:pt idx="13863">
                  <c:v>0.24901422265932904</c:v>
                </c:pt>
                <c:pt idx="13864">
                  <c:v>0.27605158811316777</c:v>
                </c:pt>
                <c:pt idx="13865">
                  <c:v>0.30754982083575921</c:v>
                </c:pt>
                <c:pt idx="13866">
                  <c:v>0.34567695646841701</c:v>
                </c:pt>
                <c:pt idx="13867">
                  <c:v>0.23998378885917448</c:v>
                </c:pt>
                <c:pt idx="13868">
                  <c:v>0.26219111557532759</c:v>
                </c:pt>
                <c:pt idx="13869">
                  <c:v>0.29687136790043667</c:v>
                </c:pt>
                <c:pt idx="13870">
                  <c:v>0.33347735067391193</c:v>
                </c:pt>
                <c:pt idx="13871">
                  <c:v>0.25709015108324795</c:v>
                </c:pt>
                <c:pt idx="13872">
                  <c:v>0.28023367884404138</c:v>
                </c:pt>
                <c:pt idx="13873">
                  <c:v>0.32196131944661754</c:v>
                </c:pt>
                <c:pt idx="13874">
                  <c:v>0.28662128046597246</c:v>
                </c:pt>
                <c:pt idx="13875">
                  <c:v>0.3102908768949808</c:v>
                </c:pt>
                <c:pt idx="13876">
                  <c:v>0.32870718324614145</c:v>
                </c:pt>
                <c:pt idx="13877">
                  <c:v>0.22859976042733354</c:v>
                </c:pt>
                <c:pt idx="13878">
                  <c:v>0.24733766772371002</c:v>
                </c:pt>
                <c:pt idx="13879">
                  <c:v>0.28232534782850527</c:v>
                </c:pt>
                <c:pt idx="13880">
                  <c:v>0.31618875671370095</c:v>
                </c:pt>
                <c:pt idx="13881">
                  <c:v>0.23533143346810492</c:v>
                </c:pt>
                <c:pt idx="13882">
                  <c:v>0.26655729724869293</c:v>
                </c:pt>
                <c:pt idx="13883">
                  <c:v>0.30150152374119576</c:v>
                </c:pt>
                <c:pt idx="13884">
                  <c:v>0.25202213400804263</c:v>
                </c:pt>
                <c:pt idx="13885">
                  <c:v>0.29338246847252458</c:v>
                </c:pt>
                <c:pt idx="13886">
                  <c:v>0.29534721485740922</c:v>
                </c:pt>
                <c:pt idx="13887">
                  <c:v>0.2729426341750405</c:v>
                </c:pt>
                <c:pt idx="13888">
                  <c:v>0.29577650312673187</c:v>
                </c:pt>
                <c:pt idx="13889">
                  <c:v>0.29281654378240551</c:v>
                </c:pt>
                <c:pt idx="13890">
                  <c:v>0.27048015866971342</c:v>
                </c:pt>
                <c:pt idx="13891">
                  <c:v>0.27308566708411464</c:v>
                </c:pt>
                <c:pt idx="13892">
                  <c:v>0.30266434999156333</c:v>
                </c:pt>
                <c:pt idx="13893">
                  <c:v>0.33612824568172295</c:v>
                </c:pt>
                <c:pt idx="13894">
                  <c:v>0.25767726535835056</c:v>
                </c:pt>
                <c:pt idx="13895">
                  <c:v>0.28436969536135592</c:v>
                </c:pt>
                <c:pt idx="13896">
                  <c:v>0.31869772965784371</c:v>
                </c:pt>
                <c:pt idx="13897">
                  <c:v>0.27471909597482957</c:v>
                </c:pt>
                <c:pt idx="13898">
                  <c:v>0.30775125744941434</c:v>
                </c:pt>
                <c:pt idx="13899">
                  <c:v>0.29523133826170689</c:v>
                </c:pt>
                <c:pt idx="13900">
                  <c:v>0.25848386209087115</c:v>
                </c:pt>
                <c:pt idx="13901">
                  <c:v>0.28191847087233279</c:v>
                </c:pt>
                <c:pt idx="13902">
                  <c:v>0.26755205383623792</c:v>
                </c:pt>
                <c:pt idx="13903">
                  <c:v>0.3042890285806723</c:v>
                </c:pt>
                <c:pt idx="13904">
                  <c:v>0.32941751058107149</c:v>
                </c:pt>
                <c:pt idx="13905">
                  <c:v>0.31335729136229684</c:v>
                </c:pt>
                <c:pt idx="13906">
                  <c:v>0.25444696790599153</c:v>
                </c:pt>
                <c:pt idx="13907">
                  <c:v>0.25956889339449063</c:v>
                </c:pt>
                <c:pt idx="13908">
                  <c:v>0.28323073020043887</c:v>
                </c:pt>
                <c:pt idx="13909">
                  <c:v>0.31426867566397343</c:v>
                </c:pt>
                <c:pt idx="13910">
                  <c:v>0.35417379491260625</c:v>
                </c:pt>
                <c:pt idx="13911">
                  <c:v>0.24243872265948596</c:v>
                </c:pt>
                <c:pt idx="13912">
                  <c:v>0.25617195488967148</c:v>
                </c:pt>
                <c:pt idx="13913">
                  <c:v>0.29365775016230078</c:v>
                </c:pt>
                <c:pt idx="13914">
                  <c:v>0.33631213548007466</c:v>
                </c:pt>
                <c:pt idx="13915">
                  <c:v>0.25051271992464974</c:v>
                </c:pt>
                <c:pt idx="13916">
                  <c:v>0.28043861515074431</c:v>
                </c:pt>
                <c:pt idx="13917">
                  <c:v>0.31888660161190918</c:v>
                </c:pt>
                <c:pt idx="13918">
                  <c:v>0.28051204435759169</c:v>
                </c:pt>
                <c:pt idx="13919">
                  <c:v>0.30900593578802749</c:v>
                </c:pt>
                <c:pt idx="13920">
                  <c:v>0.30760426591079248</c:v>
                </c:pt>
                <c:pt idx="13921">
                  <c:v>0.23861038616277197</c:v>
                </c:pt>
                <c:pt idx="13922">
                  <c:v>0.26361619057110941</c:v>
                </c:pt>
                <c:pt idx="13923">
                  <c:v>0.29696679491113587</c:v>
                </c:pt>
                <c:pt idx="13924">
                  <c:v>0.25401749851126754</c:v>
                </c:pt>
                <c:pt idx="13925">
                  <c:v>0.28564434582153231</c:v>
                </c:pt>
                <c:pt idx="13926">
                  <c:v>0.28540264553588424</c:v>
                </c:pt>
                <c:pt idx="13927">
                  <c:v>0.28624185888634779</c:v>
                </c:pt>
                <c:pt idx="13928">
                  <c:v>0.27302840461136757</c:v>
                </c:pt>
                <c:pt idx="13929">
                  <c:v>0.2845501004346902</c:v>
                </c:pt>
                <c:pt idx="13930">
                  <c:v>0.32087977703004844</c:v>
                </c:pt>
                <c:pt idx="13931">
                  <c:v>0.27317397780535213</c:v>
                </c:pt>
                <c:pt idx="13932">
                  <c:v>0.29984607714256928</c:v>
                </c:pt>
                <c:pt idx="13933">
                  <c:v>0.29602499687664041</c:v>
                </c:pt>
                <c:pt idx="13934">
                  <c:v>0.27787572527317606</c:v>
                </c:pt>
                <c:pt idx="13935">
                  <c:v>0.31598411353960953</c:v>
                </c:pt>
                <c:pt idx="13936">
                  <c:v>0.25189004508192125</c:v>
                </c:pt>
                <c:pt idx="13937">
                  <c:v>0.2700397082696</c:v>
                </c:pt>
                <c:pt idx="13938">
                  <c:v>0.29762502885929809</c:v>
                </c:pt>
                <c:pt idx="13939">
                  <c:v>0.33913136476872241</c:v>
                </c:pt>
                <c:pt idx="13940">
                  <c:v>0.26084896583450634</c:v>
                </c:pt>
                <c:pt idx="13941">
                  <c:v>0.28636378747709035</c:v>
                </c:pt>
                <c:pt idx="13942">
                  <c:v>0.32234209074285625</c:v>
                </c:pt>
                <c:pt idx="13943">
                  <c:v>0.28153858452790193</c:v>
                </c:pt>
                <c:pt idx="13944">
                  <c:v>0.31646244399119361</c:v>
                </c:pt>
                <c:pt idx="13945">
                  <c:v>0.30827918415241795</c:v>
                </c:pt>
                <c:pt idx="13946">
                  <c:v>0.25734207419079791</c:v>
                </c:pt>
                <c:pt idx="13947">
                  <c:v>0.29687207127751369</c:v>
                </c:pt>
                <c:pt idx="13948">
                  <c:v>0.28876828434746082</c:v>
                </c:pt>
                <c:pt idx="13949">
                  <c:v>0.29056415355428333</c:v>
                </c:pt>
                <c:pt idx="13950">
                  <c:v>0.30616290782255096</c:v>
                </c:pt>
                <c:pt idx="13951">
                  <c:v>0.29800986745610913</c:v>
                </c:pt>
                <c:pt idx="13952">
                  <c:v>0.26900120534177985</c:v>
                </c:pt>
                <c:pt idx="13953">
                  <c:v>0.29137278605603489</c:v>
                </c:pt>
                <c:pt idx="13954">
                  <c:v>0.32848068133169006</c:v>
                </c:pt>
                <c:pt idx="13955">
                  <c:v>0.2949515073962492</c:v>
                </c:pt>
                <c:pt idx="13956">
                  <c:v>0.32376631048192106</c:v>
                </c:pt>
                <c:pt idx="13957">
                  <c:v>0.3100646938380005</c:v>
                </c:pt>
                <c:pt idx="13958">
                  <c:v>0.29180003776497498</c:v>
                </c:pt>
                <c:pt idx="13959">
                  <c:v>0.30666167138901157</c:v>
                </c:pt>
                <c:pt idx="13960">
                  <c:v>0.29648094030698413</c:v>
                </c:pt>
                <c:pt idx="13961">
                  <c:v>0.33340534831375912</c:v>
                </c:pt>
                <c:pt idx="13962">
                  <c:v>0.32139644031284087</c:v>
                </c:pt>
                <c:pt idx="13963">
                  <c:v>0.33574725427091279</c:v>
                </c:pt>
                <c:pt idx="13964">
                  <c:v>0.36614524673942039</c:v>
                </c:pt>
                <c:pt idx="13965">
                  <c:v>0.36025782535511341</c:v>
                </c:pt>
                <c:pt idx="13966">
                  <c:v>0.35060848793789967</c:v>
                </c:pt>
                <c:pt idx="13967">
                  <c:v>0.36096209687993763</c:v>
                </c:pt>
                <c:pt idx="13968">
                  <c:v>0.39362798679423294</c:v>
                </c:pt>
                <c:pt idx="13969">
                  <c:v>0.43199150952585752</c:v>
                </c:pt>
                <c:pt idx="13970">
                  <c:v>0.46238530000243094</c:v>
                </c:pt>
                <c:pt idx="13971">
                  <c:v>0.33940900168283239</c:v>
                </c:pt>
                <c:pt idx="13972">
                  <c:v>0.33086328945979915</c:v>
                </c:pt>
                <c:pt idx="13973">
                  <c:v>0.32773347543955866</c:v>
                </c:pt>
                <c:pt idx="13974">
                  <c:v>0.35754144565414236</c:v>
                </c:pt>
                <c:pt idx="13975">
                  <c:v>0.38930342790060113</c:v>
                </c:pt>
                <c:pt idx="13976">
                  <c:v>0.43290818092538874</c:v>
                </c:pt>
                <c:pt idx="13977">
                  <c:v>0.31562509740315114</c:v>
                </c:pt>
                <c:pt idx="13978">
                  <c:v>0.31136137615023296</c:v>
                </c:pt>
                <c:pt idx="13979">
                  <c:v>0.3310366867049388</c:v>
                </c:pt>
                <c:pt idx="13980">
                  <c:v>0.37159265117508733</c:v>
                </c:pt>
                <c:pt idx="13981">
                  <c:v>0.40919486567459651</c:v>
                </c:pt>
                <c:pt idx="13982">
                  <c:v>0.31036817083621893</c:v>
                </c:pt>
                <c:pt idx="13983">
                  <c:v>0.32349629387255252</c:v>
                </c:pt>
                <c:pt idx="13984">
                  <c:v>0.34953303550385018</c:v>
                </c:pt>
                <c:pt idx="13985">
                  <c:v>0.39379963669632145</c:v>
                </c:pt>
                <c:pt idx="13986">
                  <c:v>0.3226076197851051</c:v>
                </c:pt>
                <c:pt idx="13987">
                  <c:v>0.34171690295586021</c:v>
                </c:pt>
                <c:pt idx="13988">
                  <c:v>0.37351130773584762</c:v>
                </c:pt>
                <c:pt idx="13989">
                  <c:v>0.3431195221519161</c:v>
                </c:pt>
                <c:pt idx="13990">
                  <c:v>0.37034412843316078</c:v>
                </c:pt>
                <c:pt idx="13991">
                  <c:v>0.37544079130303576</c:v>
                </c:pt>
                <c:pt idx="13992">
                  <c:v>0.30312098233919249</c:v>
                </c:pt>
                <c:pt idx="13993">
                  <c:v>0.30230260076427884</c:v>
                </c:pt>
                <c:pt idx="13994">
                  <c:v>0.31691752333613099</c:v>
                </c:pt>
                <c:pt idx="13995">
                  <c:v>0.35564597861281122</c:v>
                </c:pt>
                <c:pt idx="13996">
                  <c:v>0.39181317899766599</c:v>
                </c:pt>
                <c:pt idx="13997">
                  <c:v>0.29323158303591423</c:v>
                </c:pt>
                <c:pt idx="13998">
                  <c:v>0.30107580718148164</c:v>
                </c:pt>
                <c:pt idx="13999">
                  <c:v>0.3306966522796384</c:v>
                </c:pt>
                <c:pt idx="14000">
                  <c:v>0.37278291728988133</c:v>
                </c:pt>
                <c:pt idx="14001">
                  <c:v>0.29522400002490068</c:v>
                </c:pt>
                <c:pt idx="14002">
                  <c:v>0.3228729184855621</c:v>
                </c:pt>
                <c:pt idx="14003">
                  <c:v>0.35045608468185607</c:v>
                </c:pt>
                <c:pt idx="14004">
                  <c:v>0.32429159789351836</c:v>
                </c:pt>
                <c:pt idx="14005">
                  <c:v>0.34755287695684434</c:v>
                </c:pt>
                <c:pt idx="14006">
                  <c:v>0.3442951362894866</c:v>
                </c:pt>
                <c:pt idx="14007">
                  <c:v>0.3083207985079075</c:v>
                </c:pt>
                <c:pt idx="14008">
                  <c:v>0.33484732630972225</c:v>
                </c:pt>
                <c:pt idx="14009">
                  <c:v>0.36139035595141733</c:v>
                </c:pt>
                <c:pt idx="14010">
                  <c:v>0.32221771322892589</c:v>
                </c:pt>
                <c:pt idx="14011">
                  <c:v>0.34758409006825586</c:v>
                </c:pt>
                <c:pt idx="14012">
                  <c:v>0.3346517512977325</c:v>
                </c:pt>
                <c:pt idx="14013">
                  <c:v>0.35612513304224125</c:v>
                </c:pt>
                <c:pt idx="14014">
                  <c:v>0.3474747837764478</c:v>
                </c:pt>
                <c:pt idx="14015">
                  <c:v>0.35507299744946064</c:v>
                </c:pt>
                <c:pt idx="14016">
                  <c:v>0.36802851437670769</c:v>
                </c:pt>
                <c:pt idx="14017">
                  <c:v>0.39651675893352634</c:v>
                </c:pt>
                <c:pt idx="14018">
                  <c:v>0.42114672834083366</c:v>
                </c:pt>
                <c:pt idx="14019">
                  <c:v>0.33195068563335584</c:v>
                </c:pt>
                <c:pt idx="14020">
                  <c:v>0.33865365548608395</c:v>
                </c:pt>
                <c:pt idx="14021">
                  <c:v>0.35867532462858387</c:v>
                </c:pt>
                <c:pt idx="14022">
                  <c:v>0.39473450630591334</c:v>
                </c:pt>
                <c:pt idx="14023">
                  <c:v>0.32859651441796833</c:v>
                </c:pt>
                <c:pt idx="14024">
                  <c:v>0.34123315691812284</c:v>
                </c:pt>
                <c:pt idx="14025">
                  <c:v>0.37437978264157135</c:v>
                </c:pt>
                <c:pt idx="14026">
                  <c:v>0.33074031982255425</c:v>
                </c:pt>
                <c:pt idx="14027">
                  <c:v>0.35877397598434246</c:v>
                </c:pt>
                <c:pt idx="14028">
                  <c:v>0.35894907572390933</c:v>
                </c:pt>
                <c:pt idx="14029">
                  <c:v>0.30670207491469936</c:v>
                </c:pt>
                <c:pt idx="14030">
                  <c:v>0.32713957267641813</c:v>
                </c:pt>
                <c:pt idx="14031">
                  <c:v>0.35523282719373706</c:v>
                </c:pt>
                <c:pt idx="14032">
                  <c:v>0.32016973547235938</c:v>
                </c:pt>
                <c:pt idx="14033">
                  <c:v>0.3377104494481169</c:v>
                </c:pt>
                <c:pt idx="14034">
                  <c:v>0.33907649703484388</c:v>
                </c:pt>
                <c:pt idx="14035">
                  <c:v>0.33247633265375853</c:v>
                </c:pt>
                <c:pt idx="14036">
                  <c:v>0.37715944969774284</c:v>
                </c:pt>
                <c:pt idx="14037">
                  <c:v>0.38837071064971207</c:v>
                </c:pt>
                <c:pt idx="14038">
                  <c:v>0.41270830564685568</c:v>
                </c:pt>
                <c:pt idx="14039">
                  <c:v>0.35890673263942086</c:v>
                </c:pt>
                <c:pt idx="14040">
                  <c:v>0.38996283827669886</c:v>
                </c:pt>
                <c:pt idx="14041">
                  <c:v>0.36298892324990994</c:v>
                </c:pt>
                <c:pt idx="14042">
                  <c:v>0.349317422504833</c:v>
                </c:pt>
                <c:pt idx="14043">
                  <c:v>0.40935924121908585</c:v>
                </c:pt>
                <c:pt idx="14044">
                  <c:v>0.33645436914656202</c:v>
                </c:pt>
                <c:pt idx="14045">
                  <c:v>0.33385117195265668</c:v>
                </c:pt>
                <c:pt idx="14046">
                  <c:v>0.33469862407407502</c:v>
                </c:pt>
                <c:pt idx="14047">
                  <c:v>0.35826319368572346</c:v>
                </c:pt>
                <c:pt idx="14048">
                  <c:v>0.39934067770637016</c:v>
                </c:pt>
                <c:pt idx="14049">
                  <c:v>0.4276480923290733</c:v>
                </c:pt>
                <c:pt idx="14050">
                  <c:v>0.32325131111022998</c:v>
                </c:pt>
                <c:pt idx="14051">
                  <c:v>0.31257543787958042</c:v>
                </c:pt>
                <c:pt idx="14052">
                  <c:v>0.32395866676053586</c:v>
                </c:pt>
                <c:pt idx="14053">
                  <c:v>0.3656692630480709</c:v>
                </c:pt>
                <c:pt idx="14054">
                  <c:v>0.39789936273403459</c:v>
                </c:pt>
                <c:pt idx="14055">
                  <c:v>0.30513701491514666</c:v>
                </c:pt>
                <c:pt idx="14056">
                  <c:v>0.30585888806424366</c:v>
                </c:pt>
                <c:pt idx="14057">
                  <c:v>0.34518381604878323</c:v>
                </c:pt>
                <c:pt idx="14058">
                  <c:v>0.38568417992218329</c:v>
                </c:pt>
                <c:pt idx="14059">
                  <c:v>0.31101659763175959</c:v>
                </c:pt>
                <c:pt idx="14060">
                  <c:v>0.33254708508890785</c:v>
                </c:pt>
                <c:pt idx="14061">
                  <c:v>0.36526007657586401</c:v>
                </c:pt>
                <c:pt idx="14062">
                  <c:v>0.32847018268910677</c:v>
                </c:pt>
                <c:pt idx="14063">
                  <c:v>0.3568851022650823</c:v>
                </c:pt>
                <c:pt idx="14064">
                  <c:v>0.35983517269394394</c:v>
                </c:pt>
                <c:pt idx="14065">
                  <c:v>0.28957327144097222</c:v>
                </c:pt>
                <c:pt idx="14066">
                  <c:v>0.30283603501221412</c:v>
                </c:pt>
                <c:pt idx="14067">
                  <c:v>0.32444969938199009</c:v>
                </c:pt>
                <c:pt idx="14068">
                  <c:v>0.36279516800717637</c:v>
                </c:pt>
                <c:pt idx="14069">
                  <c:v>0.28940623788106912</c:v>
                </c:pt>
                <c:pt idx="14070">
                  <c:v>0.31184106415910717</c:v>
                </c:pt>
                <c:pt idx="14071">
                  <c:v>0.34375872971776777</c:v>
                </c:pt>
                <c:pt idx="14072">
                  <c:v>0.30626232778056339</c:v>
                </c:pt>
                <c:pt idx="14073">
                  <c:v>0.33493786713829365</c:v>
                </c:pt>
                <c:pt idx="14074">
                  <c:v>0.32538613613877354</c:v>
                </c:pt>
                <c:pt idx="14075">
                  <c:v>0.3205084139686849</c:v>
                </c:pt>
                <c:pt idx="14076">
                  <c:v>0.3389796486711627</c:v>
                </c:pt>
                <c:pt idx="14077">
                  <c:v>0.32515727994154009</c:v>
                </c:pt>
                <c:pt idx="14078">
                  <c:v>0.33615120484364969</c:v>
                </c:pt>
                <c:pt idx="14079">
                  <c:v>0.33460548698090031</c:v>
                </c:pt>
                <c:pt idx="14080">
                  <c:v>0.36260705458823317</c:v>
                </c:pt>
                <c:pt idx="14081">
                  <c:v>0.3958941126461708</c:v>
                </c:pt>
                <c:pt idx="14082">
                  <c:v>0.32367585922533681</c:v>
                </c:pt>
                <c:pt idx="14083">
                  <c:v>0.34278890932240591</c:v>
                </c:pt>
                <c:pt idx="14084">
                  <c:v>0.37136478224969549</c:v>
                </c:pt>
                <c:pt idx="14085">
                  <c:v>0.32620581546075744</c:v>
                </c:pt>
                <c:pt idx="14086">
                  <c:v>0.35347003916170161</c:v>
                </c:pt>
                <c:pt idx="14087">
                  <c:v>0.34053167676108975</c:v>
                </c:pt>
                <c:pt idx="14088">
                  <c:v>0.31506243430087455</c:v>
                </c:pt>
                <c:pt idx="14089">
                  <c:v>0.3359645210591129</c:v>
                </c:pt>
                <c:pt idx="14090">
                  <c:v>0.32142654997910469</c:v>
                </c:pt>
                <c:pt idx="14091">
                  <c:v>0.36698243126162966</c:v>
                </c:pt>
                <c:pt idx="14092">
                  <c:v>0.38559416878264496</c:v>
                </c:pt>
                <c:pt idx="14093">
                  <c:v>0.36314729791559763</c:v>
                </c:pt>
                <c:pt idx="14094">
                  <c:v>0.32512303117818098</c:v>
                </c:pt>
                <c:pt idx="14095">
                  <c:v>0.32026373165295352</c:v>
                </c:pt>
                <c:pt idx="14096">
                  <c:v>0.33120284220088925</c:v>
                </c:pt>
                <c:pt idx="14097">
                  <c:v>0.37238977021910546</c:v>
                </c:pt>
                <c:pt idx="14098">
                  <c:v>0.40512044344043141</c:v>
                </c:pt>
                <c:pt idx="14099">
                  <c:v>0.30148188241443474</c:v>
                </c:pt>
                <c:pt idx="14100">
                  <c:v>0.3110533586667632</c:v>
                </c:pt>
                <c:pt idx="14101">
                  <c:v>0.34523193237368544</c:v>
                </c:pt>
                <c:pt idx="14102">
                  <c:v>0.37857402568831144</c:v>
                </c:pt>
                <c:pt idx="14103">
                  <c:v>0.3020068766538877</c:v>
                </c:pt>
                <c:pt idx="14104">
                  <c:v>0.33125991120021592</c:v>
                </c:pt>
                <c:pt idx="14105">
                  <c:v>0.36407940140970441</c:v>
                </c:pt>
                <c:pt idx="14106">
                  <c:v>0.32261275267775691</c:v>
                </c:pt>
                <c:pt idx="14107">
                  <c:v>0.34905339046461314</c:v>
                </c:pt>
                <c:pt idx="14108">
                  <c:v>0.34211636144573232</c:v>
                </c:pt>
                <c:pt idx="14109">
                  <c:v>0.28829931111530493</c:v>
                </c:pt>
                <c:pt idx="14110">
                  <c:v>0.31316436189890151</c:v>
                </c:pt>
                <c:pt idx="14111">
                  <c:v>0.35002658515225349</c:v>
                </c:pt>
                <c:pt idx="14112">
                  <c:v>0.29751855309388908</c:v>
                </c:pt>
                <c:pt idx="14113">
                  <c:v>0.3264788852240823</c:v>
                </c:pt>
                <c:pt idx="14114">
                  <c:v>0.31978265753438651</c:v>
                </c:pt>
                <c:pt idx="14115">
                  <c:v>0.32473290934407606</c:v>
                </c:pt>
                <c:pt idx="14116">
                  <c:v>0.32343330720955166</c:v>
                </c:pt>
                <c:pt idx="14117">
                  <c:v>0.34582554122619635</c:v>
                </c:pt>
                <c:pt idx="14118">
                  <c:v>0.37554486658054698</c:v>
                </c:pt>
                <c:pt idx="14119">
                  <c:v>0.32401421933050223</c:v>
                </c:pt>
                <c:pt idx="14120">
                  <c:v>0.35441271655233564</c:v>
                </c:pt>
                <c:pt idx="14121">
                  <c:v>0.33928673068116488</c:v>
                </c:pt>
                <c:pt idx="14122">
                  <c:v>0.31636388609138866</c:v>
                </c:pt>
                <c:pt idx="14123">
                  <c:v>0.36201998290072179</c:v>
                </c:pt>
                <c:pt idx="14124">
                  <c:v>0.31192818882173157</c:v>
                </c:pt>
                <c:pt idx="14125">
                  <c:v>0.32182093122402877</c:v>
                </c:pt>
                <c:pt idx="14126">
                  <c:v>0.34081993280371359</c:v>
                </c:pt>
                <c:pt idx="14127">
                  <c:v>0.38131313109411202</c:v>
                </c:pt>
                <c:pt idx="14128">
                  <c:v>0.30711804284181232</c:v>
                </c:pt>
                <c:pt idx="14129">
                  <c:v>0.32554768586703497</c:v>
                </c:pt>
                <c:pt idx="14130">
                  <c:v>0.36281501761257973</c:v>
                </c:pt>
                <c:pt idx="14131">
                  <c:v>0.30481579699894024</c:v>
                </c:pt>
                <c:pt idx="14132">
                  <c:v>0.33927734186203207</c:v>
                </c:pt>
                <c:pt idx="14133">
                  <c:v>0.33339235852753468</c:v>
                </c:pt>
                <c:pt idx="14134">
                  <c:v>0.30016025642769062</c:v>
                </c:pt>
                <c:pt idx="14135">
                  <c:v>0.32960417624081551</c:v>
                </c:pt>
                <c:pt idx="14136">
                  <c:v>0.31800992036636888</c:v>
                </c:pt>
                <c:pt idx="14137">
                  <c:v>0.33467196968790036</c:v>
                </c:pt>
                <c:pt idx="14138">
                  <c:v>0.35843504494820833</c:v>
                </c:pt>
                <c:pt idx="14139">
                  <c:v>0.33794484349142051</c:v>
                </c:pt>
                <c:pt idx="14140">
                  <c:v>0.30956225909500956</c:v>
                </c:pt>
                <c:pt idx="14141">
                  <c:v>0.33370062398285638</c:v>
                </c:pt>
                <c:pt idx="14142">
                  <c:v>0.36120541800308281</c:v>
                </c:pt>
                <c:pt idx="14143">
                  <c:v>0.31379287063406736</c:v>
                </c:pt>
                <c:pt idx="14144">
                  <c:v>0.34728765020351249</c:v>
                </c:pt>
                <c:pt idx="14145">
                  <c:v>0.32434447657996746</c:v>
                </c:pt>
                <c:pt idx="14146">
                  <c:v>0.31027945309623872</c:v>
                </c:pt>
                <c:pt idx="14147">
                  <c:v>0.3427888492209008</c:v>
                </c:pt>
                <c:pt idx="14148">
                  <c:v>0.32184402907889798</c:v>
                </c:pt>
                <c:pt idx="14149">
                  <c:v>0.35046027817351533</c:v>
                </c:pt>
                <c:pt idx="14150">
                  <c:v>0.33297008836020758</c:v>
                </c:pt>
                <c:pt idx="14151">
                  <c:v>0.34478141299494292</c:v>
                </c:pt>
                <c:pt idx="14152">
                  <c:v>0.39732459335645842</c:v>
                </c:pt>
                <c:pt idx="14153">
                  <c:v>0.3963102574097177</c:v>
                </c:pt>
                <c:pt idx="14154">
                  <c:v>0.39640679226672848</c:v>
                </c:pt>
                <c:pt idx="14155">
                  <c:v>0.43000072851745186</c:v>
                </c:pt>
                <c:pt idx="14156">
                  <c:v>0.47175623796571409</c:v>
                </c:pt>
                <c:pt idx="14157">
                  <c:v>0.37391820428814615</c:v>
                </c:pt>
                <c:pt idx="14158">
                  <c:v>0.37828662538518421</c:v>
                </c:pt>
                <c:pt idx="14159">
                  <c:v>0.39858959956028484</c:v>
                </c:pt>
                <c:pt idx="14160">
                  <c:v>0.44417716142345132</c:v>
                </c:pt>
                <c:pt idx="14161">
                  <c:v>0.36687170343173436</c:v>
                </c:pt>
                <c:pt idx="14162">
                  <c:v>0.38189769123938788</c:v>
                </c:pt>
                <c:pt idx="14163">
                  <c:v>0.41779791678056233</c:v>
                </c:pt>
                <c:pt idx="14164">
                  <c:v>0.37441361165466125</c:v>
                </c:pt>
                <c:pt idx="14165">
                  <c:v>0.39273771825068682</c:v>
                </c:pt>
                <c:pt idx="14166">
                  <c:v>0.39352157618833949</c:v>
                </c:pt>
                <c:pt idx="14167">
                  <c:v>0.35525840259582875</c:v>
                </c:pt>
                <c:pt idx="14168">
                  <c:v>0.37294953649743201</c:v>
                </c:pt>
                <c:pt idx="14169">
                  <c:v>0.39796657002165725</c:v>
                </c:pt>
                <c:pt idx="14170">
                  <c:v>0.3576426405916906</c:v>
                </c:pt>
                <c:pt idx="14171">
                  <c:v>0.38012674302963445</c:v>
                </c:pt>
                <c:pt idx="14172">
                  <c:v>0.37460370825848432</c:v>
                </c:pt>
                <c:pt idx="14173">
                  <c:v>0.37487228714388499</c:v>
                </c:pt>
                <c:pt idx="14174">
                  <c:v>0.40035704459563837</c:v>
                </c:pt>
                <c:pt idx="14175">
                  <c:v>0.40269327493169982</c:v>
                </c:pt>
                <c:pt idx="14176">
                  <c:v>0.43414860505033159</c:v>
                </c:pt>
                <c:pt idx="14177">
                  <c:v>0.38078168039895344</c:v>
                </c:pt>
                <c:pt idx="14178">
                  <c:v>0.41289957784778464</c:v>
                </c:pt>
                <c:pt idx="14179">
                  <c:v>0.39516389552510756</c:v>
                </c:pt>
                <c:pt idx="14180">
                  <c:v>0.38130282023714912</c:v>
                </c:pt>
                <c:pt idx="14181">
                  <c:v>0.42776022751528942</c:v>
                </c:pt>
                <c:pt idx="14182">
                  <c:v>0.37318364073947796</c:v>
                </c:pt>
                <c:pt idx="14183">
                  <c:v>0.38625834319474439</c:v>
                </c:pt>
                <c:pt idx="14184">
                  <c:v>0.41015390804782337</c:v>
                </c:pt>
                <c:pt idx="14185">
                  <c:v>0.44693742910292089</c:v>
                </c:pt>
                <c:pt idx="14186">
                  <c:v>0.37074524432230938</c:v>
                </c:pt>
                <c:pt idx="14187">
                  <c:v>0.37994357083880104</c:v>
                </c:pt>
                <c:pt idx="14188">
                  <c:v>0.41517807321704359</c:v>
                </c:pt>
                <c:pt idx="14189">
                  <c:v>0.36136402105789189</c:v>
                </c:pt>
                <c:pt idx="14190">
                  <c:v>0.38950506008263375</c:v>
                </c:pt>
                <c:pt idx="14191">
                  <c:v>0.38732818217234311</c:v>
                </c:pt>
                <c:pt idx="14192">
                  <c:v>0.35341879643749152</c:v>
                </c:pt>
                <c:pt idx="14193">
                  <c:v>0.37603958199992515</c:v>
                </c:pt>
                <c:pt idx="14194">
                  <c:v>0.37287320008250147</c:v>
                </c:pt>
                <c:pt idx="14195">
                  <c:v>0.39519938586602832</c:v>
                </c:pt>
                <c:pt idx="14196">
                  <c:v>0.42062085707261865</c:v>
                </c:pt>
                <c:pt idx="14197">
                  <c:v>0.3939633955420998</c:v>
                </c:pt>
                <c:pt idx="14198">
                  <c:v>0.37557202304458848</c:v>
                </c:pt>
                <c:pt idx="14199">
                  <c:v>0.3937641598079189</c:v>
                </c:pt>
                <c:pt idx="14200">
                  <c:v>0.40835708621313005</c:v>
                </c:pt>
                <c:pt idx="14201">
                  <c:v>0.36963958017476317</c:v>
                </c:pt>
                <c:pt idx="14202">
                  <c:v>0.38844141963643875</c:v>
                </c:pt>
                <c:pt idx="14203">
                  <c:v>0.37747319176240968</c:v>
                </c:pt>
                <c:pt idx="14204">
                  <c:v>0.36727491216429131</c:v>
                </c:pt>
                <c:pt idx="14205">
                  <c:v>0.39801625163322774</c:v>
                </c:pt>
                <c:pt idx="14206">
                  <c:v>0.37823095795344974</c:v>
                </c:pt>
                <c:pt idx="14207">
                  <c:v>0.39901825841837057</c:v>
                </c:pt>
                <c:pt idx="14208">
                  <c:v>0.37979796473930172</c:v>
                </c:pt>
                <c:pt idx="14209">
                  <c:v>0.39476883324856304</c:v>
                </c:pt>
                <c:pt idx="14210">
                  <c:v>0.44588702835500227</c:v>
                </c:pt>
                <c:pt idx="14211">
                  <c:v>0.45497491616328789</c:v>
                </c:pt>
                <c:pt idx="14212">
                  <c:v>0.48637397636089208</c:v>
                </c:pt>
                <c:pt idx="14213">
                  <c:v>0.43735889252349258</c:v>
                </c:pt>
                <c:pt idx="14214">
                  <c:v>0.45450318514536958</c:v>
                </c:pt>
                <c:pt idx="14215">
                  <c:v>0.43563239130847364</c:v>
                </c:pt>
                <c:pt idx="14216">
                  <c:v>0.42849607634279874</c:v>
                </c:pt>
                <c:pt idx="14217">
                  <c:v>0.46217797240770508</c:v>
                </c:pt>
                <c:pt idx="14218">
                  <c:v>0.43754155455660415</c:v>
                </c:pt>
                <c:pt idx="14219">
                  <c:v>0.46238311313903946</c:v>
                </c:pt>
                <c:pt idx="14220">
                  <c:v>0.43279131816910255</c:v>
                </c:pt>
                <c:pt idx="14221">
                  <c:v>0.45209807464218033</c:v>
                </c:pt>
                <c:pt idx="14222">
                  <c:v>0.49688964405709202</c:v>
                </c:pt>
              </c:numCache>
            </c:numRef>
          </c:xVal>
          <c:yVal>
            <c:numRef>
              <c:f>Optimization!$AC$11:$AC$14233</c:f>
              <c:numCache>
                <c:formatCode>0.0</c:formatCode>
                <c:ptCount val="14223"/>
                <c:pt idx="0">
                  <c:v>40</c:v>
                </c:pt>
                <c:pt idx="1">
                  <c:v>54.858906214383623</c:v>
                </c:pt>
                <c:pt idx="2">
                  <c:v>69.717812428767303</c:v>
                </c:pt>
                <c:pt idx="3">
                  <c:v>84.57671864315094</c:v>
                </c:pt>
                <c:pt idx="4">
                  <c:v>99.43562485753462</c:v>
                </c:pt>
                <c:pt idx="5">
                  <c:v>114.29453107191821</c:v>
                </c:pt>
                <c:pt idx="6">
                  <c:v>129.15343728630182</c:v>
                </c:pt>
                <c:pt idx="7">
                  <c:v>144.01234350068546</c:v>
                </c:pt>
                <c:pt idx="8">
                  <c:v>158.87124971506918</c:v>
                </c:pt>
                <c:pt idx="9">
                  <c:v>173.73015592945291</c:v>
                </c:pt>
                <c:pt idx="10">
                  <c:v>188.58906214383646</c:v>
                </c:pt>
                <c:pt idx="11">
                  <c:v>203.44796835821998</c:v>
                </c:pt>
                <c:pt idx="12">
                  <c:v>218.30687457260365</c:v>
                </c:pt>
                <c:pt idx="13">
                  <c:v>233.16578078698737</c:v>
                </c:pt>
                <c:pt idx="14">
                  <c:v>248.02468700137084</c:v>
                </c:pt>
                <c:pt idx="15">
                  <c:v>262.88359321575462</c:v>
                </c:pt>
                <c:pt idx="16">
                  <c:v>277.74249943013837</c:v>
                </c:pt>
                <c:pt idx="17">
                  <c:v>46.689476356045198</c:v>
                </c:pt>
                <c:pt idx="18">
                  <c:v>61.548382570428764</c:v>
                </c:pt>
                <c:pt idx="19">
                  <c:v>76.407288784812465</c:v>
                </c:pt>
                <c:pt idx="20">
                  <c:v>91.266194999196131</c:v>
                </c:pt>
                <c:pt idx="21">
                  <c:v>106.12510121357975</c:v>
                </c:pt>
                <c:pt idx="22">
                  <c:v>120.98400742796342</c:v>
                </c:pt>
                <c:pt idx="23">
                  <c:v>135.84291364234704</c:v>
                </c:pt>
                <c:pt idx="24">
                  <c:v>150.70181985673076</c:v>
                </c:pt>
                <c:pt idx="25">
                  <c:v>165.56072607111426</c:v>
                </c:pt>
                <c:pt idx="26">
                  <c:v>180.4196322854979</c:v>
                </c:pt>
                <c:pt idx="27">
                  <c:v>195.27853849988168</c:v>
                </c:pt>
                <c:pt idx="28">
                  <c:v>210.13744471426526</c:v>
                </c:pt>
                <c:pt idx="29">
                  <c:v>224.99635092864901</c:v>
                </c:pt>
                <c:pt idx="30">
                  <c:v>239.85525714303262</c:v>
                </c:pt>
                <c:pt idx="31">
                  <c:v>254.71416335741611</c:v>
                </c:pt>
                <c:pt idx="32">
                  <c:v>269.57306957179975</c:v>
                </c:pt>
                <c:pt idx="33">
                  <c:v>53.378952712090381</c:v>
                </c:pt>
                <c:pt idx="34">
                  <c:v>68.237858926474033</c:v>
                </c:pt>
                <c:pt idx="35">
                  <c:v>83.096765140857684</c:v>
                </c:pt>
                <c:pt idx="36">
                  <c:v>97.955671355241265</c:v>
                </c:pt>
                <c:pt idx="37">
                  <c:v>112.81457756962493</c:v>
                </c:pt>
                <c:pt idx="38">
                  <c:v>127.6734837840086</c:v>
                </c:pt>
                <c:pt idx="39">
                  <c:v>142.53238999839215</c:v>
                </c:pt>
                <c:pt idx="40">
                  <c:v>157.39129621277584</c:v>
                </c:pt>
                <c:pt idx="41">
                  <c:v>172.25020242715951</c:v>
                </c:pt>
                <c:pt idx="42">
                  <c:v>187.10910864154303</c:v>
                </c:pt>
                <c:pt idx="43">
                  <c:v>201.96801485592678</c:v>
                </c:pt>
                <c:pt idx="44">
                  <c:v>216.82692107031045</c:v>
                </c:pt>
                <c:pt idx="45">
                  <c:v>231.68582728469403</c:v>
                </c:pt>
                <c:pt idx="46">
                  <c:v>246.54473349907761</c:v>
                </c:pt>
                <c:pt idx="47">
                  <c:v>261.40363971346142</c:v>
                </c:pt>
                <c:pt idx="48">
                  <c:v>60.068429068135579</c:v>
                </c:pt>
                <c:pt idx="49">
                  <c:v>74.927335282519195</c:v>
                </c:pt>
                <c:pt idx="50">
                  <c:v>89.786241496902846</c:v>
                </c:pt>
                <c:pt idx="51">
                  <c:v>104.64514771128638</c:v>
                </c:pt>
                <c:pt idx="52">
                  <c:v>119.50405392567014</c:v>
                </c:pt>
                <c:pt idx="53">
                  <c:v>134.3629601400537</c:v>
                </c:pt>
                <c:pt idx="54">
                  <c:v>149.22186635443734</c:v>
                </c:pt>
                <c:pt idx="55">
                  <c:v>164.08077256882112</c:v>
                </c:pt>
                <c:pt idx="56">
                  <c:v>178.93967878320478</c:v>
                </c:pt>
                <c:pt idx="57">
                  <c:v>193.79858499758834</c:v>
                </c:pt>
                <c:pt idx="58">
                  <c:v>208.65749121197189</c:v>
                </c:pt>
                <c:pt idx="59">
                  <c:v>223.51639742635555</c:v>
                </c:pt>
                <c:pt idx="60">
                  <c:v>238.37530364073928</c:v>
                </c:pt>
                <c:pt idx="61">
                  <c:v>253.234209855123</c:v>
                </c:pt>
                <c:pt idx="62">
                  <c:v>66.757905424180734</c:v>
                </c:pt>
                <c:pt idx="63">
                  <c:v>81.616811638564357</c:v>
                </c:pt>
                <c:pt idx="64">
                  <c:v>96.475717852948065</c:v>
                </c:pt>
                <c:pt idx="65">
                  <c:v>111.33462406733153</c:v>
                </c:pt>
                <c:pt idx="66">
                  <c:v>126.1935302817154</c:v>
                </c:pt>
                <c:pt idx="67">
                  <c:v>141.05243649609886</c:v>
                </c:pt>
                <c:pt idx="68">
                  <c:v>155.91134271048264</c:v>
                </c:pt>
                <c:pt idx="69">
                  <c:v>170.77024892486628</c:v>
                </c:pt>
                <c:pt idx="70">
                  <c:v>185.62915513924992</c:v>
                </c:pt>
                <c:pt idx="71">
                  <c:v>200.48806135363338</c:v>
                </c:pt>
                <c:pt idx="72">
                  <c:v>215.34696756801708</c:v>
                </c:pt>
                <c:pt idx="73">
                  <c:v>230.20587378240091</c:v>
                </c:pt>
                <c:pt idx="74">
                  <c:v>245.06477999678438</c:v>
                </c:pt>
                <c:pt idx="75">
                  <c:v>73.447381780225868</c:v>
                </c:pt>
                <c:pt idx="76">
                  <c:v>88.306287994609576</c:v>
                </c:pt>
                <c:pt idx="77">
                  <c:v>103.16519420899317</c:v>
                </c:pt>
                <c:pt idx="78">
                  <c:v>118.02410042337675</c:v>
                </c:pt>
                <c:pt idx="79">
                  <c:v>132.88300663776053</c:v>
                </c:pt>
                <c:pt idx="80">
                  <c:v>147.74191285214405</c:v>
                </c:pt>
                <c:pt idx="81">
                  <c:v>162.60081906652778</c:v>
                </c:pt>
                <c:pt idx="82">
                  <c:v>177.45972528091153</c:v>
                </c:pt>
                <c:pt idx="83">
                  <c:v>192.31863149529505</c:v>
                </c:pt>
                <c:pt idx="84">
                  <c:v>207.17753770967877</c:v>
                </c:pt>
                <c:pt idx="85">
                  <c:v>222.03644392406235</c:v>
                </c:pt>
                <c:pt idx="86">
                  <c:v>236.89535013844605</c:v>
                </c:pt>
                <c:pt idx="87">
                  <c:v>80.13685813627113</c:v>
                </c:pt>
                <c:pt idx="88">
                  <c:v>94.995764350654781</c:v>
                </c:pt>
                <c:pt idx="89">
                  <c:v>109.85467056503836</c:v>
                </c:pt>
                <c:pt idx="90">
                  <c:v>124.71357677942194</c:v>
                </c:pt>
                <c:pt idx="91">
                  <c:v>139.57248299380561</c:v>
                </c:pt>
                <c:pt idx="92">
                  <c:v>154.43138920818944</c:v>
                </c:pt>
                <c:pt idx="93">
                  <c:v>169.29029542257283</c:v>
                </c:pt>
                <c:pt idx="94">
                  <c:v>184.1492016369566</c:v>
                </c:pt>
                <c:pt idx="95">
                  <c:v>199.00810785134016</c:v>
                </c:pt>
                <c:pt idx="96">
                  <c:v>213.86701406572394</c:v>
                </c:pt>
                <c:pt idx="97">
                  <c:v>228.7259202801074</c:v>
                </c:pt>
                <c:pt idx="98">
                  <c:v>86.826334492316249</c:v>
                </c:pt>
                <c:pt idx="99">
                  <c:v>101.68524070669993</c:v>
                </c:pt>
                <c:pt idx="100">
                  <c:v>116.54414692108361</c:v>
                </c:pt>
                <c:pt idx="101">
                  <c:v>131.40305313546719</c:v>
                </c:pt>
                <c:pt idx="102">
                  <c:v>146.26195934985083</c:v>
                </c:pt>
                <c:pt idx="103">
                  <c:v>161.12086556423438</c:v>
                </c:pt>
                <c:pt idx="104">
                  <c:v>175.97977177861807</c:v>
                </c:pt>
                <c:pt idx="105">
                  <c:v>190.83867799300174</c:v>
                </c:pt>
                <c:pt idx="106">
                  <c:v>205.69758420738543</c:v>
                </c:pt>
                <c:pt idx="107">
                  <c:v>220.55649042176907</c:v>
                </c:pt>
                <c:pt idx="108">
                  <c:v>93.515810848361369</c:v>
                </c:pt>
                <c:pt idx="109">
                  <c:v>108.37471706274506</c:v>
                </c:pt>
                <c:pt idx="110">
                  <c:v>123.23362327712867</c:v>
                </c:pt>
                <c:pt idx="111">
                  <c:v>138.09252949151238</c:v>
                </c:pt>
                <c:pt idx="112">
                  <c:v>152.95143570589613</c:v>
                </c:pt>
                <c:pt idx="113">
                  <c:v>167.81034192027974</c:v>
                </c:pt>
                <c:pt idx="114">
                  <c:v>182.66924813466329</c:v>
                </c:pt>
                <c:pt idx="115">
                  <c:v>197.52815434904696</c:v>
                </c:pt>
                <c:pt idx="116">
                  <c:v>212.38706056343068</c:v>
                </c:pt>
                <c:pt idx="117">
                  <c:v>100.20528720440659</c:v>
                </c:pt>
                <c:pt idx="118">
                  <c:v>115.0641934187903</c:v>
                </c:pt>
                <c:pt idx="119">
                  <c:v>129.9230996331739</c:v>
                </c:pt>
                <c:pt idx="120">
                  <c:v>144.78200584755749</c:v>
                </c:pt>
                <c:pt idx="121">
                  <c:v>159.64091206194115</c:v>
                </c:pt>
                <c:pt idx="122">
                  <c:v>174.49981827632482</c:v>
                </c:pt>
                <c:pt idx="123">
                  <c:v>189.35872449070845</c:v>
                </c:pt>
                <c:pt idx="124">
                  <c:v>204.21763070509215</c:v>
                </c:pt>
                <c:pt idx="125">
                  <c:v>106.89476356045182</c:v>
                </c:pt>
                <c:pt idx="126">
                  <c:v>121.75366977483537</c:v>
                </c:pt>
                <c:pt idx="127">
                  <c:v>136.61257598921918</c:v>
                </c:pt>
                <c:pt idx="128">
                  <c:v>151.47148220360273</c:v>
                </c:pt>
                <c:pt idx="129">
                  <c:v>166.3303884179864</c:v>
                </c:pt>
                <c:pt idx="130">
                  <c:v>181.18929463236992</c:v>
                </c:pt>
                <c:pt idx="131">
                  <c:v>196.04820084675367</c:v>
                </c:pt>
                <c:pt idx="132">
                  <c:v>113.58423991649695</c:v>
                </c:pt>
                <c:pt idx="133">
                  <c:v>128.44314613088062</c:v>
                </c:pt>
                <c:pt idx="134">
                  <c:v>143.30205234526429</c:v>
                </c:pt>
                <c:pt idx="135">
                  <c:v>158.1609585596479</c:v>
                </c:pt>
                <c:pt idx="136">
                  <c:v>173.01986477403145</c:v>
                </c:pt>
                <c:pt idx="137">
                  <c:v>187.87877098841523</c:v>
                </c:pt>
                <c:pt idx="138">
                  <c:v>120.27371627254226</c:v>
                </c:pt>
                <c:pt idx="139">
                  <c:v>135.13262248692578</c:v>
                </c:pt>
                <c:pt idx="140">
                  <c:v>149.99152870130945</c:v>
                </c:pt>
                <c:pt idx="141">
                  <c:v>164.85043491569306</c:v>
                </c:pt>
                <c:pt idx="142">
                  <c:v>179.70934113007678</c:v>
                </c:pt>
                <c:pt idx="143">
                  <c:v>126.96319262858736</c:v>
                </c:pt>
                <c:pt idx="144">
                  <c:v>141.82209884297089</c:v>
                </c:pt>
                <c:pt idx="145">
                  <c:v>156.68100505735464</c:v>
                </c:pt>
                <c:pt idx="146">
                  <c:v>171.53991127173822</c:v>
                </c:pt>
                <c:pt idx="147">
                  <c:v>133.65266898463247</c:v>
                </c:pt>
                <c:pt idx="148">
                  <c:v>148.51157519901619</c:v>
                </c:pt>
                <c:pt idx="149">
                  <c:v>163.37048141339986</c:v>
                </c:pt>
                <c:pt idx="150">
                  <c:v>140.34214534067769</c:v>
                </c:pt>
                <c:pt idx="151">
                  <c:v>155.20105155506135</c:v>
                </c:pt>
                <c:pt idx="152">
                  <c:v>147.03162169672279</c:v>
                </c:pt>
                <c:pt idx="153">
                  <c:v>56.958317922989309</c:v>
                </c:pt>
                <c:pt idx="154">
                  <c:v>71.817224137372975</c:v>
                </c:pt>
                <c:pt idx="155">
                  <c:v>86.67613035175664</c:v>
                </c:pt>
                <c:pt idx="156">
                  <c:v>101.53503656614022</c:v>
                </c:pt>
                <c:pt idx="157">
                  <c:v>116.3939427805239</c:v>
                </c:pt>
                <c:pt idx="158">
                  <c:v>131.25284899490754</c:v>
                </c:pt>
                <c:pt idx="159">
                  <c:v>146.11175520929118</c:v>
                </c:pt>
                <c:pt idx="160">
                  <c:v>160.97066142367478</c:v>
                </c:pt>
                <c:pt idx="161">
                  <c:v>175.82956763805836</c:v>
                </c:pt>
                <c:pt idx="162">
                  <c:v>190.688473852442</c:v>
                </c:pt>
                <c:pt idx="163">
                  <c:v>205.54738006682564</c:v>
                </c:pt>
                <c:pt idx="164">
                  <c:v>220.40628628120936</c:v>
                </c:pt>
                <c:pt idx="165">
                  <c:v>235.26519249559306</c:v>
                </c:pt>
                <c:pt idx="166">
                  <c:v>250.12409870997669</c:v>
                </c:pt>
                <c:pt idx="167">
                  <c:v>264.98300492436022</c:v>
                </c:pt>
                <c:pt idx="168">
                  <c:v>63.647794279034571</c:v>
                </c:pt>
                <c:pt idx="169">
                  <c:v>78.506700493418123</c:v>
                </c:pt>
                <c:pt idx="170">
                  <c:v>93.365606707801803</c:v>
                </c:pt>
                <c:pt idx="171">
                  <c:v>108.2245129221854</c:v>
                </c:pt>
                <c:pt idx="172">
                  <c:v>123.08341913656905</c:v>
                </c:pt>
                <c:pt idx="173">
                  <c:v>137.94232535095273</c:v>
                </c:pt>
                <c:pt idx="174">
                  <c:v>152.80123156533631</c:v>
                </c:pt>
                <c:pt idx="175">
                  <c:v>167.66013777972</c:v>
                </c:pt>
                <c:pt idx="176">
                  <c:v>182.51904399410375</c:v>
                </c:pt>
                <c:pt idx="177">
                  <c:v>197.37795020848733</c:v>
                </c:pt>
                <c:pt idx="178">
                  <c:v>212.23685642287091</c:v>
                </c:pt>
                <c:pt idx="179">
                  <c:v>227.09576263725461</c:v>
                </c:pt>
                <c:pt idx="180">
                  <c:v>241.9546688516383</c:v>
                </c:pt>
                <c:pt idx="181">
                  <c:v>256.81357506602188</c:v>
                </c:pt>
                <c:pt idx="182">
                  <c:v>70.33727063507969</c:v>
                </c:pt>
                <c:pt idx="183">
                  <c:v>85.196176849463313</c:v>
                </c:pt>
                <c:pt idx="184">
                  <c:v>100.05508306384706</c:v>
                </c:pt>
                <c:pt idx="185">
                  <c:v>114.91398927823057</c:v>
                </c:pt>
                <c:pt idx="186">
                  <c:v>129.7728954926142</c:v>
                </c:pt>
                <c:pt idx="187">
                  <c:v>144.63180170699783</c:v>
                </c:pt>
                <c:pt idx="188">
                  <c:v>159.49070792138153</c:v>
                </c:pt>
                <c:pt idx="189">
                  <c:v>174.34961413576522</c:v>
                </c:pt>
                <c:pt idx="190">
                  <c:v>189.20852035014877</c:v>
                </c:pt>
                <c:pt idx="191">
                  <c:v>204.06742656453255</c:v>
                </c:pt>
                <c:pt idx="192">
                  <c:v>218.92633277891616</c:v>
                </c:pt>
                <c:pt idx="193">
                  <c:v>233.78523899329971</c:v>
                </c:pt>
                <c:pt idx="194">
                  <c:v>248.64414520768341</c:v>
                </c:pt>
                <c:pt idx="195">
                  <c:v>77.026746991124867</c:v>
                </c:pt>
                <c:pt idx="196">
                  <c:v>91.885653205508476</c:v>
                </c:pt>
                <c:pt idx="197">
                  <c:v>106.74455941989217</c:v>
                </c:pt>
                <c:pt idx="198">
                  <c:v>121.60346563427575</c:v>
                </c:pt>
                <c:pt idx="199">
                  <c:v>136.46237184865944</c:v>
                </c:pt>
                <c:pt idx="200">
                  <c:v>151.32127806304305</c:v>
                </c:pt>
                <c:pt idx="201">
                  <c:v>166.18018427742663</c:v>
                </c:pt>
                <c:pt idx="202">
                  <c:v>181.03909049181033</c:v>
                </c:pt>
                <c:pt idx="203">
                  <c:v>195.89799670619399</c:v>
                </c:pt>
                <c:pt idx="204">
                  <c:v>210.75690292057772</c:v>
                </c:pt>
                <c:pt idx="205">
                  <c:v>225.61580913496093</c:v>
                </c:pt>
                <c:pt idx="206">
                  <c:v>240.47471534934496</c:v>
                </c:pt>
                <c:pt idx="207">
                  <c:v>83.716223347170001</c:v>
                </c:pt>
                <c:pt idx="208">
                  <c:v>98.575129561553638</c:v>
                </c:pt>
                <c:pt idx="209">
                  <c:v>113.43403577593732</c:v>
                </c:pt>
                <c:pt idx="210">
                  <c:v>128.292941990321</c:v>
                </c:pt>
                <c:pt idx="211">
                  <c:v>143.15184820470461</c:v>
                </c:pt>
                <c:pt idx="212">
                  <c:v>158.01075441908827</c:v>
                </c:pt>
                <c:pt idx="213">
                  <c:v>172.86966063347188</c:v>
                </c:pt>
                <c:pt idx="214">
                  <c:v>187.72856684785552</c:v>
                </c:pt>
                <c:pt idx="215">
                  <c:v>202.5874730622391</c:v>
                </c:pt>
                <c:pt idx="216">
                  <c:v>217.44637927662274</c:v>
                </c:pt>
                <c:pt idx="217">
                  <c:v>232.30528549100649</c:v>
                </c:pt>
                <c:pt idx="218">
                  <c:v>90.40569970321522</c:v>
                </c:pt>
                <c:pt idx="219">
                  <c:v>105.26460591759886</c:v>
                </c:pt>
                <c:pt idx="220">
                  <c:v>120.12351213198259</c:v>
                </c:pt>
                <c:pt idx="221">
                  <c:v>134.98241834636627</c:v>
                </c:pt>
                <c:pt idx="222">
                  <c:v>149.84132456074971</c:v>
                </c:pt>
                <c:pt idx="223">
                  <c:v>164.70023077513341</c:v>
                </c:pt>
                <c:pt idx="224">
                  <c:v>179.55913698951716</c:v>
                </c:pt>
                <c:pt idx="225">
                  <c:v>194.41804320390071</c:v>
                </c:pt>
                <c:pt idx="226">
                  <c:v>209.27694941828435</c:v>
                </c:pt>
                <c:pt idx="227">
                  <c:v>224.13585563266793</c:v>
                </c:pt>
                <c:pt idx="228">
                  <c:v>97.095176059260396</c:v>
                </c:pt>
                <c:pt idx="229">
                  <c:v>111.95408227364406</c:v>
                </c:pt>
                <c:pt idx="230">
                  <c:v>126.81298848802768</c:v>
                </c:pt>
                <c:pt idx="231">
                  <c:v>141.67189470241135</c:v>
                </c:pt>
                <c:pt idx="232">
                  <c:v>156.5308009167949</c:v>
                </c:pt>
                <c:pt idx="233">
                  <c:v>171.38970713117857</c:v>
                </c:pt>
                <c:pt idx="234">
                  <c:v>186.24861334556226</c:v>
                </c:pt>
                <c:pt idx="235">
                  <c:v>201.10751955994596</c:v>
                </c:pt>
                <c:pt idx="236">
                  <c:v>215.96642577432945</c:v>
                </c:pt>
                <c:pt idx="237">
                  <c:v>103.78465241530564</c:v>
                </c:pt>
                <c:pt idx="238">
                  <c:v>118.6435586296892</c:v>
                </c:pt>
                <c:pt idx="239">
                  <c:v>133.50246484407285</c:v>
                </c:pt>
                <c:pt idx="240">
                  <c:v>148.36137105845651</c:v>
                </c:pt>
                <c:pt idx="241">
                  <c:v>163.22027727284015</c:v>
                </c:pt>
                <c:pt idx="242">
                  <c:v>178.07918348722382</c:v>
                </c:pt>
                <c:pt idx="243">
                  <c:v>192.9380897016074</c:v>
                </c:pt>
                <c:pt idx="244">
                  <c:v>207.79699591599126</c:v>
                </c:pt>
                <c:pt idx="245">
                  <c:v>110.47412877135076</c:v>
                </c:pt>
                <c:pt idx="246">
                  <c:v>125.33303498573443</c:v>
                </c:pt>
                <c:pt idx="247">
                  <c:v>140.19194120011804</c:v>
                </c:pt>
                <c:pt idx="248">
                  <c:v>155.05084741450173</c:v>
                </c:pt>
                <c:pt idx="249">
                  <c:v>169.90975362888531</c:v>
                </c:pt>
                <c:pt idx="250">
                  <c:v>184.76865984326909</c:v>
                </c:pt>
                <c:pt idx="251">
                  <c:v>199.62756605765259</c:v>
                </c:pt>
                <c:pt idx="252">
                  <c:v>117.163605127396</c:v>
                </c:pt>
                <c:pt idx="253">
                  <c:v>132.02251134177953</c:v>
                </c:pt>
                <c:pt idx="254">
                  <c:v>146.88141755616314</c:v>
                </c:pt>
                <c:pt idx="255">
                  <c:v>161.74032377054684</c:v>
                </c:pt>
                <c:pt idx="256">
                  <c:v>176.5992299849305</c:v>
                </c:pt>
                <c:pt idx="257">
                  <c:v>191.45813619931408</c:v>
                </c:pt>
                <c:pt idx="258">
                  <c:v>123.85308148344107</c:v>
                </c:pt>
                <c:pt idx="259">
                  <c:v>138.71198769782481</c:v>
                </c:pt>
                <c:pt idx="260">
                  <c:v>153.57089391220842</c:v>
                </c:pt>
                <c:pt idx="261">
                  <c:v>168.42980012659206</c:v>
                </c:pt>
                <c:pt idx="262">
                  <c:v>183.28870634097569</c:v>
                </c:pt>
                <c:pt idx="263">
                  <c:v>130.54255783948634</c:v>
                </c:pt>
                <c:pt idx="264">
                  <c:v>145.40146405386994</c:v>
                </c:pt>
                <c:pt idx="265">
                  <c:v>160.26037026825355</c:v>
                </c:pt>
                <c:pt idx="266">
                  <c:v>175.11927648263728</c:v>
                </c:pt>
                <c:pt idx="267">
                  <c:v>137.2320341955315</c:v>
                </c:pt>
                <c:pt idx="268">
                  <c:v>152.09094040991516</c:v>
                </c:pt>
                <c:pt idx="269">
                  <c:v>166.94984662429874</c:v>
                </c:pt>
                <c:pt idx="270">
                  <c:v>143.92151055157669</c:v>
                </c:pt>
                <c:pt idx="271">
                  <c:v>158.78041676596035</c:v>
                </c:pt>
                <c:pt idx="272">
                  <c:v>150.61098690762188</c:v>
                </c:pt>
                <c:pt idx="273">
                  <c:v>73.916635845978661</c:v>
                </c:pt>
                <c:pt idx="274">
                  <c:v>88.775542060362326</c:v>
                </c:pt>
                <c:pt idx="275">
                  <c:v>103.63444827474595</c:v>
                </c:pt>
                <c:pt idx="276">
                  <c:v>118.49335448912952</c:v>
                </c:pt>
                <c:pt idx="277">
                  <c:v>133.35226070351325</c:v>
                </c:pt>
                <c:pt idx="278">
                  <c:v>148.21116691789695</c:v>
                </c:pt>
                <c:pt idx="279">
                  <c:v>163.0700731322805</c:v>
                </c:pt>
                <c:pt idx="280">
                  <c:v>177.92897934666419</c:v>
                </c:pt>
                <c:pt idx="281">
                  <c:v>192.7878855610478</c:v>
                </c:pt>
                <c:pt idx="282">
                  <c:v>207.64679177543144</c:v>
                </c:pt>
                <c:pt idx="283">
                  <c:v>222.50569798981502</c:v>
                </c:pt>
                <c:pt idx="284">
                  <c:v>237.36460420419877</c:v>
                </c:pt>
                <c:pt idx="285">
                  <c:v>252.22351041858241</c:v>
                </c:pt>
                <c:pt idx="286">
                  <c:v>80.606112202023851</c:v>
                </c:pt>
                <c:pt idx="287">
                  <c:v>95.465018416407531</c:v>
                </c:pt>
                <c:pt idx="288">
                  <c:v>110.32392463079107</c:v>
                </c:pt>
                <c:pt idx="289">
                  <c:v>125.18283084517475</c:v>
                </c:pt>
                <c:pt idx="290">
                  <c:v>140.04173705955833</c:v>
                </c:pt>
                <c:pt idx="291">
                  <c:v>154.90064327394214</c:v>
                </c:pt>
                <c:pt idx="292">
                  <c:v>169.75954948832566</c:v>
                </c:pt>
                <c:pt idx="293">
                  <c:v>184.6184557027093</c:v>
                </c:pt>
                <c:pt idx="294">
                  <c:v>199.47736191709311</c:v>
                </c:pt>
                <c:pt idx="295">
                  <c:v>214.33626813147669</c:v>
                </c:pt>
                <c:pt idx="296">
                  <c:v>229.19517434586032</c:v>
                </c:pt>
                <c:pt idx="297">
                  <c:v>244.0540805602437</c:v>
                </c:pt>
                <c:pt idx="298">
                  <c:v>87.295588558069028</c:v>
                </c:pt>
                <c:pt idx="299">
                  <c:v>102.15449477245267</c:v>
                </c:pt>
                <c:pt idx="300">
                  <c:v>117.01340098683629</c:v>
                </c:pt>
                <c:pt idx="301">
                  <c:v>131.87230720122002</c:v>
                </c:pt>
                <c:pt idx="302">
                  <c:v>146.73121341560358</c:v>
                </c:pt>
                <c:pt idx="303">
                  <c:v>161.59011962998719</c:v>
                </c:pt>
                <c:pt idx="304">
                  <c:v>176.44902584437096</c:v>
                </c:pt>
                <c:pt idx="305">
                  <c:v>191.30793205875452</c:v>
                </c:pt>
                <c:pt idx="306">
                  <c:v>206.16683827313815</c:v>
                </c:pt>
                <c:pt idx="307">
                  <c:v>221.02574448752188</c:v>
                </c:pt>
                <c:pt idx="308">
                  <c:v>235.88465070190546</c:v>
                </c:pt>
                <c:pt idx="309">
                  <c:v>93.985064914114218</c:v>
                </c:pt>
                <c:pt idx="310">
                  <c:v>108.84397112849787</c:v>
                </c:pt>
                <c:pt idx="311">
                  <c:v>123.70287734288146</c:v>
                </c:pt>
                <c:pt idx="312">
                  <c:v>138.56178355726504</c:v>
                </c:pt>
                <c:pt idx="313">
                  <c:v>153.42068977164874</c:v>
                </c:pt>
                <c:pt idx="314">
                  <c:v>168.27959598603235</c:v>
                </c:pt>
                <c:pt idx="315">
                  <c:v>183.13850220041604</c:v>
                </c:pt>
                <c:pt idx="316">
                  <c:v>197.99740841479968</c:v>
                </c:pt>
                <c:pt idx="317">
                  <c:v>212.8563146291834</c:v>
                </c:pt>
                <c:pt idx="318">
                  <c:v>227.7152208435669</c:v>
                </c:pt>
                <c:pt idx="319">
                  <c:v>100.67454127015942</c:v>
                </c:pt>
                <c:pt idx="320">
                  <c:v>115.53344748454299</c:v>
                </c:pt>
                <c:pt idx="321">
                  <c:v>130.39235369892666</c:v>
                </c:pt>
                <c:pt idx="322">
                  <c:v>145.25125991331041</c:v>
                </c:pt>
                <c:pt idx="323">
                  <c:v>160.11016612769407</c:v>
                </c:pt>
                <c:pt idx="324">
                  <c:v>174.96907234207754</c:v>
                </c:pt>
                <c:pt idx="325">
                  <c:v>189.8279785564612</c:v>
                </c:pt>
                <c:pt idx="326">
                  <c:v>204.68688477084487</c:v>
                </c:pt>
                <c:pt idx="327">
                  <c:v>219.54579098522831</c:v>
                </c:pt>
                <c:pt idx="328">
                  <c:v>107.36401762620459</c:v>
                </c:pt>
                <c:pt idx="329">
                  <c:v>122.22292384058804</c:v>
                </c:pt>
                <c:pt idx="330">
                  <c:v>137.08183005497187</c:v>
                </c:pt>
                <c:pt idx="331">
                  <c:v>151.94073626935563</c:v>
                </c:pt>
                <c:pt idx="332">
                  <c:v>166.79964248373904</c:v>
                </c:pt>
                <c:pt idx="333">
                  <c:v>181.65854869812273</c:v>
                </c:pt>
                <c:pt idx="334">
                  <c:v>196.51745491250648</c:v>
                </c:pt>
                <c:pt idx="335">
                  <c:v>211.37636112689012</c:v>
                </c:pt>
                <c:pt idx="336">
                  <c:v>114.05349398224973</c:v>
                </c:pt>
                <c:pt idx="337">
                  <c:v>128.91240019663337</c:v>
                </c:pt>
                <c:pt idx="338">
                  <c:v>143.77130641101695</c:v>
                </c:pt>
                <c:pt idx="339">
                  <c:v>158.63021262540059</c:v>
                </c:pt>
                <c:pt idx="340">
                  <c:v>173.48911883978425</c:v>
                </c:pt>
                <c:pt idx="341">
                  <c:v>188.34802505416795</c:v>
                </c:pt>
                <c:pt idx="342">
                  <c:v>203.20693126855161</c:v>
                </c:pt>
                <c:pt idx="343">
                  <c:v>120.74297033829491</c:v>
                </c:pt>
                <c:pt idx="344">
                  <c:v>135.60187655267856</c:v>
                </c:pt>
                <c:pt idx="345">
                  <c:v>150.46078276706217</c:v>
                </c:pt>
                <c:pt idx="346">
                  <c:v>165.31968898144589</c:v>
                </c:pt>
                <c:pt idx="347">
                  <c:v>180.17859519582944</c:v>
                </c:pt>
                <c:pt idx="348">
                  <c:v>195.03750141021314</c:v>
                </c:pt>
                <c:pt idx="349">
                  <c:v>127.43244669434003</c:v>
                </c:pt>
                <c:pt idx="350">
                  <c:v>142.29135290872375</c:v>
                </c:pt>
                <c:pt idx="351">
                  <c:v>157.15025912310733</c:v>
                </c:pt>
                <c:pt idx="352">
                  <c:v>172.00916533749111</c:v>
                </c:pt>
                <c:pt idx="353">
                  <c:v>186.86807155187472</c:v>
                </c:pt>
                <c:pt idx="354">
                  <c:v>134.12192305038522</c:v>
                </c:pt>
                <c:pt idx="355">
                  <c:v>148.98082926476883</c:v>
                </c:pt>
                <c:pt idx="356">
                  <c:v>163.83973547915267</c:v>
                </c:pt>
                <c:pt idx="357">
                  <c:v>178.6986416935361</c:v>
                </c:pt>
                <c:pt idx="358">
                  <c:v>140.81139940643044</c:v>
                </c:pt>
                <c:pt idx="359">
                  <c:v>155.67030562081405</c:v>
                </c:pt>
                <c:pt idx="360">
                  <c:v>170.52921183519766</c:v>
                </c:pt>
                <c:pt idx="361">
                  <c:v>147.50087576247557</c:v>
                </c:pt>
                <c:pt idx="362">
                  <c:v>162.35978197685932</c:v>
                </c:pt>
                <c:pt idx="363">
                  <c:v>154.19035211852076</c:v>
                </c:pt>
                <c:pt idx="364">
                  <c:v>90.874953768967998</c:v>
                </c:pt>
                <c:pt idx="365">
                  <c:v>105.73385998335158</c:v>
                </c:pt>
                <c:pt idx="366">
                  <c:v>120.59276619773522</c:v>
                </c:pt>
                <c:pt idx="367">
                  <c:v>135.45167241211882</c:v>
                </c:pt>
                <c:pt idx="368">
                  <c:v>150.31057862650263</c:v>
                </c:pt>
                <c:pt idx="369">
                  <c:v>165.16948484088607</c:v>
                </c:pt>
                <c:pt idx="370">
                  <c:v>180.02839105526988</c:v>
                </c:pt>
                <c:pt idx="371">
                  <c:v>194.88729726965332</c:v>
                </c:pt>
                <c:pt idx="372">
                  <c:v>209.74620348403695</c:v>
                </c:pt>
                <c:pt idx="373">
                  <c:v>224.60510969842068</c:v>
                </c:pt>
                <c:pt idx="374">
                  <c:v>239.46401591280448</c:v>
                </c:pt>
                <c:pt idx="375">
                  <c:v>97.564430125013146</c:v>
                </c:pt>
                <c:pt idx="376">
                  <c:v>112.42333633939678</c:v>
                </c:pt>
                <c:pt idx="377">
                  <c:v>127.28224255378045</c:v>
                </c:pt>
                <c:pt idx="378">
                  <c:v>142.1411487681641</c:v>
                </c:pt>
                <c:pt idx="379">
                  <c:v>157.00005498254765</c:v>
                </c:pt>
                <c:pt idx="380">
                  <c:v>171.85896119693132</c:v>
                </c:pt>
                <c:pt idx="381">
                  <c:v>186.71786741131507</c:v>
                </c:pt>
                <c:pt idx="382">
                  <c:v>201.57677362569868</c:v>
                </c:pt>
                <c:pt idx="383">
                  <c:v>216.43567984008223</c:v>
                </c:pt>
                <c:pt idx="384">
                  <c:v>231.29458605446592</c:v>
                </c:pt>
                <c:pt idx="385">
                  <c:v>104.25390648105832</c:v>
                </c:pt>
                <c:pt idx="386">
                  <c:v>119.11281269544205</c:v>
                </c:pt>
                <c:pt idx="387">
                  <c:v>133.97171890982565</c:v>
                </c:pt>
                <c:pt idx="388">
                  <c:v>148.83062512420935</c:v>
                </c:pt>
                <c:pt idx="389">
                  <c:v>163.68953133859304</c:v>
                </c:pt>
                <c:pt idx="390">
                  <c:v>178.54843755297662</c:v>
                </c:pt>
                <c:pt idx="391">
                  <c:v>193.40734376736037</c:v>
                </c:pt>
                <c:pt idx="392">
                  <c:v>208.26624998174387</c:v>
                </c:pt>
                <c:pt idx="393">
                  <c:v>223.12515619612765</c:v>
                </c:pt>
                <c:pt idx="394">
                  <c:v>110.94338283710348</c:v>
                </c:pt>
                <c:pt idx="395">
                  <c:v>125.80228905148718</c:v>
                </c:pt>
                <c:pt idx="396">
                  <c:v>140.66119526587079</c:v>
                </c:pt>
                <c:pt idx="397">
                  <c:v>155.52010148025451</c:v>
                </c:pt>
                <c:pt idx="398">
                  <c:v>170.37900769463809</c:v>
                </c:pt>
                <c:pt idx="399">
                  <c:v>185.23791390902176</c:v>
                </c:pt>
                <c:pt idx="400">
                  <c:v>200.09682012340548</c:v>
                </c:pt>
                <c:pt idx="401">
                  <c:v>214.95572633778914</c:v>
                </c:pt>
                <c:pt idx="402">
                  <c:v>117.63285919314866</c:v>
                </c:pt>
                <c:pt idx="403">
                  <c:v>132.49176540753234</c:v>
                </c:pt>
                <c:pt idx="404">
                  <c:v>147.35067162191601</c:v>
                </c:pt>
                <c:pt idx="405">
                  <c:v>162.20957783629967</c:v>
                </c:pt>
                <c:pt idx="406">
                  <c:v>177.06848405068322</c:v>
                </c:pt>
                <c:pt idx="407">
                  <c:v>191.92739026506698</c:v>
                </c:pt>
                <c:pt idx="408">
                  <c:v>206.78629647945067</c:v>
                </c:pt>
                <c:pt idx="409">
                  <c:v>124.32233554919388</c:v>
                </c:pt>
                <c:pt idx="410">
                  <c:v>139.1812417635775</c:v>
                </c:pt>
                <c:pt idx="411">
                  <c:v>154.04014797796114</c:v>
                </c:pt>
                <c:pt idx="412">
                  <c:v>168.89905419234486</c:v>
                </c:pt>
                <c:pt idx="413">
                  <c:v>183.75796040672839</c:v>
                </c:pt>
                <c:pt idx="414">
                  <c:v>198.61686662111208</c:v>
                </c:pt>
                <c:pt idx="415">
                  <c:v>131.01181190523917</c:v>
                </c:pt>
                <c:pt idx="416">
                  <c:v>145.87071811962278</c:v>
                </c:pt>
                <c:pt idx="417">
                  <c:v>160.7296243340063</c:v>
                </c:pt>
                <c:pt idx="418">
                  <c:v>175.58853054839003</c:v>
                </c:pt>
                <c:pt idx="419">
                  <c:v>190.44743676277366</c:v>
                </c:pt>
                <c:pt idx="420">
                  <c:v>137.70128826128413</c:v>
                </c:pt>
                <c:pt idx="421">
                  <c:v>152.56019447566797</c:v>
                </c:pt>
                <c:pt idx="422">
                  <c:v>167.41910069005155</c:v>
                </c:pt>
                <c:pt idx="423">
                  <c:v>182.27800690443524</c:v>
                </c:pt>
                <c:pt idx="424">
                  <c:v>144.39076461732938</c:v>
                </c:pt>
                <c:pt idx="425">
                  <c:v>159.24967083171305</c:v>
                </c:pt>
                <c:pt idx="426">
                  <c:v>174.1085770460966</c:v>
                </c:pt>
                <c:pt idx="427">
                  <c:v>151.0802409733746</c:v>
                </c:pt>
                <c:pt idx="428">
                  <c:v>165.93914718775832</c:v>
                </c:pt>
                <c:pt idx="429">
                  <c:v>157.76971732941979</c:v>
                </c:pt>
                <c:pt idx="430">
                  <c:v>107.83327169195732</c:v>
                </c:pt>
                <c:pt idx="431">
                  <c:v>122.69217790634094</c:v>
                </c:pt>
                <c:pt idx="432">
                  <c:v>137.55108412072457</c:v>
                </c:pt>
                <c:pt idx="433">
                  <c:v>152.4099903351082</c:v>
                </c:pt>
                <c:pt idx="434">
                  <c:v>167.2688965494919</c:v>
                </c:pt>
                <c:pt idx="435">
                  <c:v>182.12780276387548</c:v>
                </c:pt>
                <c:pt idx="436">
                  <c:v>196.986708978259</c:v>
                </c:pt>
                <c:pt idx="437">
                  <c:v>211.84561519264284</c:v>
                </c:pt>
                <c:pt idx="438">
                  <c:v>226.70452140702645</c:v>
                </c:pt>
                <c:pt idx="439">
                  <c:v>114.5227480480025</c:v>
                </c:pt>
                <c:pt idx="440">
                  <c:v>129.38165426238604</c:v>
                </c:pt>
                <c:pt idx="441">
                  <c:v>144.24056047676976</c:v>
                </c:pt>
                <c:pt idx="442">
                  <c:v>159.09946669115345</c:v>
                </c:pt>
                <c:pt idx="443">
                  <c:v>173.95837290553695</c:v>
                </c:pt>
                <c:pt idx="444">
                  <c:v>188.81727911992078</c:v>
                </c:pt>
                <c:pt idx="445">
                  <c:v>203.67618533430439</c:v>
                </c:pt>
                <c:pt idx="446">
                  <c:v>218.53509154868789</c:v>
                </c:pt>
                <c:pt idx="447">
                  <c:v>121.2122244040477</c:v>
                </c:pt>
                <c:pt idx="448">
                  <c:v>136.07113061843131</c:v>
                </c:pt>
                <c:pt idx="449">
                  <c:v>150.93003683281489</c:v>
                </c:pt>
                <c:pt idx="450">
                  <c:v>165.78894304719856</c:v>
                </c:pt>
                <c:pt idx="451">
                  <c:v>180.64784926158222</c:v>
                </c:pt>
                <c:pt idx="452">
                  <c:v>195.50675547596592</c:v>
                </c:pt>
                <c:pt idx="453">
                  <c:v>210.36566169034958</c:v>
                </c:pt>
                <c:pt idx="454">
                  <c:v>127.90170076009272</c:v>
                </c:pt>
                <c:pt idx="455">
                  <c:v>142.76060697447662</c:v>
                </c:pt>
                <c:pt idx="456">
                  <c:v>157.61951318886022</c:v>
                </c:pt>
                <c:pt idx="457">
                  <c:v>172.47841940324386</c:v>
                </c:pt>
                <c:pt idx="458">
                  <c:v>187.33732561762753</c:v>
                </c:pt>
                <c:pt idx="459">
                  <c:v>202.19623183201099</c:v>
                </c:pt>
                <c:pt idx="460">
                  <c:v>134.591177116138</c:v>
                </c:pt>
                <c:pt idx="461">
                  <c:v>149.45008333052172</c:v>
                </c:pt>
                <c:pt idx="462">
                  <c:v>164.30898954490522</c:v>
                </c:pt>
                <c:pt idx="463">
                  <c:v>179.16789575928897</c:v>
                </c:pt>
                <c:pt idx="464">
                  <c:v>194.02680197367272</c:v>
                </c:pt>
                <c:pt idx="465">
                  <c:v>141.28065347218319</c:v>
                </c:pt>
                <c:pt idx="466">
                  <c:v>156.13955968656677</c:v>
                </c:pt>
                <c:pt idx="467">
                  <c:v>170.99846590095049</c:v>
                </c:pt>
                <c:pt idx="468">
                  <c:v>185.85737211533421</c:v>
                </c:pt>
                <c:pt idx="469">
                  <c:v>147.97012982822841</c:v>
                </c:pt>
                <c:pt idx="470">
                  <c:v>162.82903604261199</c:v>
                </c:pt>
                <c:pt idx="471">
                  <c:v>177.6879422569956</c:v>
                </c:pt>
                <c:pt idx="472">
                  <c:v>154.65960618427366</c:v>
                </c:pt>
                <c:pt idx="473">
                  <c:v>169.51851239865724</c:v>
                </c:pt>
                <c:pt idx="474">
                  <c:v>161.34908254031882</c:v>
                </c:pt>
                <c:pt idx="475">
                  <c:v>124.79158961494657</c:v>
                </c:pt>
                <c:pt idx="476">
                  <c:v>139.65049582933034</c:v>
                </c:pt>
                <c:pt idx="477">
                  <c:v>154.50940204371398</c:v>
                </c:pt>
                <c:pt idx="478">
                  <c:v>169.36830825809761</c:v>
                </c:pt>
                <c:pt idx="479">
                  <c:v>184.22721447248131</c:v>
                </c:pt>
                <c:pt idx="480">
                  <c:v>199.08612068686486</c:v>
                </c:pt>
                <c:pt idx="481">
                  <c:v>213.9450269012485</c:v>
                </c:pt>
                <c:pt idx="482">
                  <c:v>131.48106597099178</c:v>
                </c:pt>
                <c:pt idx="483">
                  <c:v>146.33997218537544</c:v>
                </c:pt>
                <c:pt idx="484">
                  <c:v>161.19887839975905</c:v>
                </c:pt>
                <c:pt idx="485">
                  <c:v>176.05778461414272</c:v>
                </c:pt>
                <c:pt idx="486">
                  <c:v>190.91669082852633</c:v>
                </c:pt>
                <c:pt idx="487">
                  <c:v>205.77559704290991</c:v>
                </c:pt>
                <c:pt idx="488">
                  <c:v>138.170542327037</c:v>
                </c:pt>
                <c:pt idx="489">
                  <c:v>153.02944854142066</c:v>
                </c:pt>
                <c:pt idx="490">
                  <c:v>167.8883547558043</c:v>
                </c:pt>
                <c:pt idx="491">
                  <c:v>182.74726097018794</c:v>
                </c:pt>
                <c:pt idx="492">
                  <c:v>197.60616718457155</c:v>
                </c:pt>
                <c:pt idx="493">
                  <c:v>144.86001868308227</c:v>
                </c:pt>
                <c:pt idx="494">
                  <c:v>159.71892489746585</c:v>
                </c:pt>
                <c:pt idx="495">
                  <c:v>174.57783111184946</c:v>
                </c:pt>
                <c:pt idx="496">
                  <c:v>189.43673732623313</c:v>
                </c:pt>
                <c:pt idx="497">
                  <c:v>151.54949503912729</c:v>
                </c:pt>
                <c:pt idx="498">
                  <c:v>166.40840125351099</c:v>
                </c:pt>
                <c:pt idx="499">
                  <c:v>181.26730746789457</c:v>
                </c:pt>
                <c:pt idx="500">
                  <c:v>158.23897139517251</c:v>
                </c:pt>
                <c:pt idx="501">
                  <c:v>173.09787760955629</c:v>
                </c:pt>
                <c:pt idx="502">
                  <c:v>164.92844775121782</c:v>
                </c:pt>
                <c:pt idx="503">
                  <c:v>141.74990753793594</c:v>
                </c:pt>
                <c:pt idx="504">
                  <c:v>156.60881375231958</c:v>
                </c:pt>
                <c:pt idx="505">
                  <c:v>171.46771996670324</c:v>
                </c:pt>
                <c:pt idx="506">
                  <c:v>186.32662618108691</c:v>
                </c:pt>
                <c:pt idx="507">
                  <c:v>201.18553239547049</c:v>
                </c:pt>
                <c:pt idx="508">
                  <c:v>148.4393838939811</c:v>
                </c:pt>
                <c:pt idx="509">
                  <c:v>163.29829010836477</c:v>
                </c:pt>
                <c:pt idx="510">
                  <c:v>178.15719632274846</c:v>
                </c:pt>
                <c:pt idx="511">
                  <c:v>193.01610253713218</c:v>
                </c:pt>
                <c:pt idx="512">
                  <c:v>155.12886025002638</c:v>
                </c:pt>
                <c:pt idx="513">
                  <c:v>169.98776646440996</c:v>
                </c:pt>
                <c:pt idx="514">
                  <c:v>184.84667267879365</c:v>
                </c:pt>
                <c:pt idx="515">
                  <c:v>161.8183366060714</c:v>
                </c:pt>
                <c:pt idx="516">
                  <c:v>176.67724282045521</c:v>
                </c:pt>
                <c:pt idx="517">
                  <c:v>168.5078129621167</c:v>
                </c:pt>
                <c:pt idx="518">
                  <c:v>158.70822546092541</c:v>
                </c:pt>
                <c:pt idx="519">
                  <c:v>173.56713167530893</c:v>
                </c:pt>
                <c:pt idx="520">
                  <c:v>188.42603788969259</c:v>
                </c:pt>
                <c:pt idx="521">
                  <c:v>165.39770181697054</c:v>
                </c:pt>
                <c:pt idx="522">
                  <c:v>180.25660803135429</c:v>
                </c:pt>
                <c:pt idx="523">
                  <c:v>172.08717817301553</c:v>
                </c:pt>
                <c:pt idx="524">
                  <c:v>175.66654338391464</c:v>
                </c:pt>
                <c:pt idx="525">
                  <c:v>47.96573269353285</c:v>
                </c:pt>
                <c:pt idx="526">
                  <c:v>62.824638907916501</c:v>
                </c:pt>
                <c:pt idx="527">
                  <c:v>77.683545122300117</c:v>
                </c:pt>
                <c:pt idx="528">
                  <c:v>92.54245133668374</c:v>
                </c:pt>
                <c:pt idx="529">
                  <c:v>107.40135755106742</c:v>
                </c:pt>
                <c:pt idx="530">
                  <c:v>122.26026376545101</c:v>
                </c:pt>
                <c:pt idx="531">
                  <c:v>137.11916997983468</c:v>
                </c:pt>
                <c:pt idx="532">
                  <c:v>151.97807619421843</c:v>
                </c:pt>
                <c:pt idx="533">
                  <c:v>166.83698240860195</c:v>
                </c:pt>
                <c:pt idx="534">
                  <c:v>181.69588862298559</c:v>
                </c:pt>
                <c:pt idx="535">
                  <c:v>196.55479483736923</c:v>
                </c:pt>
                <c:pt idx="536">
                  <c:v>211.41370105175292</c:v>
                </c:pt>
                <c:pt idx="537">
                  <c:v>226.27260726613662</c:v>
                </c:pt>
                <c:pt idx="538">
                  <c:v>241.13151348052031</c:v>
                </c:pt>
                <c:pt idx="539">
                  <c:v>255.99041969490372</c:v>
                </c:pt>
                <c:pt idx="540">
                  <c:v>54.655209049578062</c:v>
                </c:pt>
                <c:pt idx="541">
                  <c:v>69.514115263961614</c:v>
                </c:pt>
                <c:pt idx="542">
                  <c:v>84.373021478345379</c:v>
                </c:pt>
                <c:pt idx="543">
                  <c:v>99.231927692728931</c:v>
                </c:pt>
                <c:pt idx="544">
                  <c:v>114.09083390711262</c:v>
                </c:pt>
                <c:pt idx="545">
                  <c:v>128.94974012149618</c:v>
                </c:pt>
                <c:pt idx="546">
                  <c:v>143.80864633587987</c:v>
                </c:pt>
                <c:pt idx="547">
                  <c:v>158.66755255026348</c:v>
                </c:pt>
                <c:pt idx="548">
                  <c:v>173.52645876464732</c:v>
                </c:pt>
                <c:pt idx="549">
                  <c:v>188.38536497903078</c:v>
                </c:pt>
                <c:pt idx="550">
                  <c:v>203.24427119341448</c:v>
                </c:pt>
                <c:pt idx="551">
                  <c:v>218.10317740779794</c:v>
                </c:pt>
                <c:pt idx="552">
                  <c:v>232.96208362218155</c:v>
                </c:pt>
                <c:pt idx="553">
                  <c:v>247.82098983656536</c:v>
                </c:pt>
                <c:pt idx="554">
                  <c:v>61.34468540562321</c:v>
                </c:pt>
                <c:pt idx="555">
                  <c:v>76.203591620006875</c:v>
                </c:pt>
                <c:pt idx="556">
                  <c:v>91.06249783439047</c:v>
                </c:pt>
                <c:pt idx="557">
                  <c:v>105.92140404877408</c:v>
                </c:pt>
                <c:pt idx="558">
                  <c:v>120.78031026315769</c:v>
                </c:pt>
                <c:pt idx="559">
                  <c:v>135.63921647754145</c:v>
                </c:pt>
                <c:pt idx="560">
                  <c:v>150.49812269192506</c:v>
                </c:pt>
                <c:pt idx="561">
                  <c:v>165.35702890630867</c:v>
                </c:pt>
                <c:pt idx="562">
                  <c:v>180.21593512069228</c:v>
                </c:pt>
                <c:pt idx="563">
                  <c:v>195.074841335076</c:v>
                </c:pt>
                <c:pt idx="564">
                  <c:v>209.93374754945972</c:v>
                </c:pt>
                <c:pt idx="565">
                  <c:v>224.79265376384336</c:v>
                </c:pt>
                <c:pt idx="566">
                  <c:v>239.65155997822706</c:v>
                </c:pt>
                <c:pt idx="567">
                  <c:v>68.034161761668344</c:v>
                </c:pt>
                <c:pt idx="568">
                  <c:v>82.89306797605208</c:v>
                </c:pt>
                <c:pt idx="569">
                  <c:v>97.751974190435618</c:v>
                </c:pt>
                <c:pt idx="570">
                  <c:v>112.61088040481933</c:v>
                </c:pt>
                <c:pt idx="571">
                  <c:v>127.46978661920299</c:v>
                </c:pt>
                <c:pt idx="572">
                  <c:v>142.32869283358656</c:v>
                </c:pt>
                <c:pt idx="573">
                  <c:v>157.18759904797025</c:v>
                </c:pt>
                <c:pt idx="574">
                  <c:v>172.04650526235389</c:v>
                </c:pt>
                <c:pt idx="575">
                  <c:v>186.90541147673747</c:v>
                </c:pt>
                <c:pt idx="576">
                  <c:v>201.76431769112125</c:v>
                </c:pt>
                <c:pt idx="577">
                  <c:v>216.62322390550477</c:v>
                </c:pt>
                <c:pt idx="578">
                  <c:v>231.48213011988844</c:v>
                </c:pt>
                <c:pt idx="579">
                  <c:v>74.72363811771352</c:v>
                </c:pt>
                <c:pt idx="580">
                  <c:v>89.582544332097228</c:v>
                </c:pt>
                <c:pt idx="581">
                  <c:v>104.44145054648087</c:v>
                </c:pt>
                <c:pt idx="582">
                  <c:v>119.30035676086455</c:v>
                </c:pt>
                <c:pt idx="583">
                  <c:v>134.15926297524817</c:v>
                </c:pt>
                <c:pt idx="584">
                  <c:v>149.01816918963186</c:v>
                </c:pt>
                <c:pt idx="585">
                  <c:v>163.87707540401544</c:v>
                </c:pt>
                <c:pt idx="586">
                  <c:v>178.73598161839908</c:v>
                </c:pt>
                <c:pt idx="587">
                  <c:v>193.59488783278275</c:v>
                </c:pt>
                <c:pt idx="588">
                  <c:v>208.45379404716638</c:v>
                </c:pt>
                <c:pt idx="589">
                  <c:v>223.31270026154999</c:v>
                </c:pt>
                <c:pt idx="590">
                  <c:v>81.413114473758753</c:v>
                </c:pt>
                <c:pt idx="591">
                  <c:v>96.27202068814232</c:v>
                </c:pt>
                <c:pt idx="592">
                  <c:v>111.13092690252601</c:v>
                </c:pt>
                <c:pt idx="593">
                  <c:v>125.98983311690967</c:v>
                </c:pt>
                <c:pt idx="594">
                  <c:v>140.8487393312933</c:v>
                </c:pt>
                <c:pt idx="595">
                  <c:v>155.70764554567685</c:v>
                </c:pt>
                <c:pt idx="596">
                  <c:v>170.56655176006055</c:v>
                </c:pt>
                <c:pt idx="597">
                  <c:v>185.42545797444416</c:v>
                </c:pt>
                <c:pt idx="598">
                  <c:v>200.28436418882791</c:v>
                </c:pt>
                <c:pt idx="599">
                  <c:v>215.14327040321157</c:v>
                </c:pt>
                <c:pt idx="600">
                  <c:v>88.10259082980393</c:v>
                </c:pt>
                <c:pt idx="601">
                  <c:v>102.96149704418761</c:v>
                </c:pt>
                <c:pt idx="602">
                  <c:v>117.82040325857116</c:v>
                </c:pt>
                <c:pt idx="603">
                  <c:v>132.67930947295486</c:v>
                </c:pt>
                <c:pt idx="604">
                  <c:v>147.53821568733849</c:v>
                </c:pt>
                <c:pt idx="605">
                  <c:v>162.39712190172227</c:v>
                </c:pt>
                <c:pt idx="606">
                  <c:v>177.25602811610571</c:v>
                </c:pt>
                <c:pt idx="607">
                  <c:v>192.1149343304894</c:v>
                </c:pt>
                <c:pt idx="608">
                  <c:v>206.97384054487313</c:v>
                </c:pt>
                <c:pt idx="609">
                  <c:v>94.792067185849106</c:v>
                </c:pt>
                <c:pt idx="610">
                  <c:v>109.65097340023276</c:v>
                </c:pt>
                <c:pt idx="611">
                  <c:v>124.50987961461634</c:v>
                </c:pt>
                <c:pt idx="612">
                  <c:v>139.36878582900002</c:v>
                </c:pt>
                <c:pt idx="613">
                  <c:v>154.22769204338374</c:v>
                </c:pt>
                <c:pt idx="614">
                  <c:v>169.08659825776732</c:v>
                </c:pt>
                <c:pt idx="615">
                  <c:v>183.94550447215087</c:v>
                </c:pt>
                <c:pt idx="616">
                  <c:v>198.80441068653477</c:v>
                </c:pt>
                <c:pt idx="617">
                  <c:v>101.48154354189425</c:v>
                </c:pt>
                <c:pt idx="618">
                  <c:v>116.34044975627782</c:v>
                </c:pt>
                <c:pt idx="619">
                  <c:v>131.1993559706616</c:v>
                </c:pt>
                <c:pt idx="620">
                  <c:v>146.05826218504512</c:v>
                </c:pt>
                <c:pt idx="621">
                  <c:v>160.91716839942885</c:v>
                </c:pt>
                <c:pt idx="622">
                  <c:v>175.77607461381248</c:v>
                </c:pt>
                <c:pt idx="623">
                  <c:v>190.63498082819615</c:v>
                </c:pt>
                <c:pt idx="624">
                  <c:v>108.17101989793946</c:v>
                </c:pt>
                <c:pt idx="625">
                  <c:v>123.02992611232308</c:v>
                </c:pt>
                <c:pt idx="626">
                  <c:v>137.88883232670676</c:v>
                </c:pt>
                <c:pt idx="627">
                  <c:v>152.74773854109048</c:v>
                </c:pt>
                <c:pt idx="628">
                  <c:v>167.60664475547395</c:v>
                </c:pt>
                <c:pt idx="629">
                  <c:v>182.46555096985779</c:v>
                </c:pt>
                <c:pt idx="630">
                  <c:v>114.86049625398458</c:v>
                </c:pt>
                <c:pt idx="631">
                  <c:v>129.71940246836834</c:v>
                </c:pt>
                <c:pt idx="632">
                  <c:v>144.5783086827519</c:v>
                </c:pt>
                <c:pt idx="633">
                  <c:v>159.4372148971355</c:v>
                </c:pt>
                <c:pt idx="634">
                  <c:v>174.29612111151911</c:v>
                </c:pt>
                <c:pt idx="635">
                  <c:v>121.54997261002984</c:v>
                </c:pt>
                <c:pt idx="636">
                  <c:v>136.40887882441345</c:v>
                </c:pt>
                <c:pt idx="637">
                  <c:v>151.26778503879703</c:v>
                </c:pt>
                <c:pt idx="638">
                  <c:v>166.12669125318081</c:v>
                </c:pt>
                <c:pt idx="639">
                  <c:v>128.23944896607497</c:v>
                </c:pt>
                <c:pt idx="640">
                  <c:v>143.09835518045861</c:v>
                </c:pt>
                <c:pt idx="641">
                  <c:v>157.95726139484236</c:v>
                </c:pt>
                <c:pt idx="642">
                  <c:v>134.92892532212019</c:v>
                </c:pt>
                <c:pt idx="643">
                  <c:v>149.78783153650383</c:v>
                </c:pt>
                <c:pt idx="644">
                  <c:v>141.61840167816536</c:v>
                </c:pt>
                <c:pt idx="645">
                  <c:v>64.924050616522138</c:v>
                </c:pt>
                <c:pt idx="646">
                  <c:v>79.782956830905775</c:v>
                </c:pt>
                <c:pt idx="647">
                  <c:v>94.641863045289455</c:v>
                </c:pt>
                <c:pt idx="648">
                  <c:v>109.50076925967304</c:v>
                </c:pt>
                <c:pt idx="649">
                  <c:v>124.35967547405673</c:v>
                </c:pt>
                <c:pt idx="650">
                  <c:v>139.21858168844031</c:v>
                </c:pt>
                <c:pt idx="651">
                  <c:v>154.07748790282398</c:v>
                </c:pt>
                <c:pt idx="652">
                  <c:v>168.93639411720756</c:v>
                </c:pt>
                <c:pt idx="653">
                  <c:v>183.79530033159139</c:v>
                </c:pt>
                <c:pt idx="654">
                  <c:v>198.65420654597489</c:v>
                </c:pt>
                <c:pt idx="655">
                  <c:v>213.51311276035858</c:v>
                </c:pt>
                <c:pt idx="656">
                  <c:v>228.37201897474236</c:v>
                </c:pt>
                <c:pt idx="657">
                  <c:v>243.23092518912574</c:v>
                </c:pt>
                <c:pt idx="658">
                  <c:v>71.613526972567286</c:v>
                </c:pt>
                <c:pt idx="659">
                  <c:v>86.47243318695098</c:v>
                </c:pt>
                <c:pt idx="660">
                  <c:v>101.33133940133467</c:v>
                </c:pt>
                <c:pt idx="661">
                  <c:v>116.19024561571824</c:v>
                </c:pt>
                <c:pt idx="662">
                  <c:v>131.04915183010181</c:v>
                </c:pt>
                <c:pt idx="663">
                  <c:v>145.90805804448553</c:v>
                </c:pt>
                <c:pt idx="664">
                  <c:v>160.76696425886917</c:v>
                </c:pt>
                <c:pt idx="665">
                  <c:v>175.62587047325275</c:v>
                </c:pt>
                <c:pt idx="666">
                  <c:v>190.48477668763647</c:v>
                </c:pt>
                <c:pt idx="667">
                  <c:v>205.34368290202019</c:v>
                </c:pt>
                <c:pt idx="668">
                  <c:v>220.20258911640374</c:v>
                </c:pt>
                <c:pt idx="669">
                  <c:v>235.06149533078732</c:v>
                </c:pt>
                <c:pt idx="670">
                  <c:v>78.303003328612533</c:v>
                </c:pt>
                <c:pt idx="671">
                  <c:v>93.161909542996156</c:v>
                </c:pt>
                <c:pt idx="672">
                  <c:v>108.02081575737979</c:v>
                </c:pt>
                <c:pt idx="673">
                  <c:v>122.87972197176347</c:v>
                </c:pt>
                <c:pt idx="674">
                  <c:v>137.73862818614717</c:v>
                </c:pt>
                <c:pt idx="675">
                  <c:v>152.59753440053078</c:v>
                </c:pt>
                <c:pt idx="676">
                  <c:v>167.45644061491433</c:v>
                </c:pt>
                <c:pt idx="677">
                  <c:v>182.31534682929805</c:v>
                </c:pt>
                <c:pt idx="678">
                  <c:v>197.17425304368172</c:v>
                </c:pt>
                <c:pt idx="679">
                  <c:v>212.0331592580653</c:v>
                </c:pt>
                <c:pt idx="680">
                  <c:v>226.89206547244896</c:v>
                </c:pt>
                <c:pt idx="681">
                  <c:v>84.992479684657724</c:v>
                </c:pt>
                <c:pt idx="682">
                  <c:v>99.851385899041347</c:v>
                </c:pt>
                <c:pt idx="683">
                  <c:v>114.71029211342503</c:v>
                </c:pt>
                <c:pt idx="684">
                  <c:v>129.56919832780864</c:v>
                </c:pt>
                <c:pt idx="685">
                  <c:v>144.4281045421923</c:v>
                </c:pt>
                <c:pt idx="686">
                  <c:v>159.28701075657588</c:v>
                </c:pt>
                <c:pt idx="687">
                  <c:v>174.14591697095963</c:v>
                </c:pt>
                <c:pt idx="688">
                  <c:v>189.00482318534301</c:v>
                </c:pt>
                <c:pt idx="689">
                  <c:v>203.86372939972676</c:v>
                </c:pt>
                <c:pt idx="690">
                  <c:v>218.72263561411029</c:v>
                </c:pt>
                <c:pt idx="691">
                  <c:v>91.681956040702914</c:v>
                </c:pt>
                <c:pt idx="692">
                  <c:v>106.54086225508647</c:v>
                </c:pt>
                <c:pt idx="693">
                  <c:v>121.39976846947019</c:v>
                </c:pt>
                <c:pt idx="694">
                  <c:v>136.25867468385383</c:v>
                </c:pt>
                <c:pt idx="695">
                  <c:v>151.11758089823749</c:v>
                </c:pt>
                <c:pt idx="696">
                  <c:v>165.9764871126211</c:v>
                </c:pt>
                <c:pt idx="697">
                  <c:v>180.83539332700468</c:v>
                </c:pt>
                <c:pt idx="698">
                  <c:v>195.69429954138835</c:v>
                </c:pt>
                <c:pt idx="699">
                  <c:v>210.55320575577184</c:v>
                </c:pt>
                <c:pt idx="700">
                  <c:v>98.371432396748091</c:v>
                </c:pt>
                <c:pt idx="701">
                  <c:v>113.23033861113169</c:v>
                </c:pt>
                <c:pt idx="702">
                  <c:v>128.08924482551538</c:v>
                </c:pt>
                <c:pt idx="703">
                  <c:v>142.94815103989902</c:v>
                </c:pt>
                <c:pt idx="704">
                  <c:v>157.80705725428265</c:v>
                </c:pt>
                <c:pt idx="705">
                  <c:v>172.66596346866615</c:v>
                </c:pt>
                <c:pt idx="706">
                  <c:v>187.52486968304987</c:v>
                </c:pt>
                <c:pt idx="707">
                  <c:v>202.38377589743359</c:v>
                </c:pt>
                <c:pt idx="708">
                  <c:v>105.06090875279331</c:v>
                </c:pt>
                <c:pt idx="709">
                  <c:v>119.91981496717692</c:v>
                </c:pt>
                <c:pt idx="710">
                  <c:v>134.77872118156057</c:v>
                </c:pt>
                <c:pt idx="711">
                  <c:v>149.63762739594424</c:v>
                </c:pt>
                <c:pt idx="712">
                  <c:v>164.49653361032784</c:v>
                </c:pt>
                <c:pt idx="713">
                  <c:v>179.35543982471134</c:v>
                </c:pt>
                <c:pt idx="714">
                  <c:v>194.21434603909501</c:v>
                </c:pt>
                <c:pt idx="715">
                  <c:v>111.75038510883851</c:v>
                </c:pt>
                <c:pt idx="716">
                  <c:v>126.60929132322198</c:v>
                </c:pt>
                <c:pt idx="717">
                  <c:v>141.4681975376057</c:v>
                </c:pt>
                <c:pt idx="718">
                  <c:v>156.3271037519894</c:v>
                </c:pt>
                <c:pt idx="719">
                  <c:v>171.18600996637304</c:v>
                </c:pt>
                <c:pt idx="720">
                  <c:v>186.04491618075662</c:v>
                </c:pt>
                <c:pt idx="721">
                  <c:v>118.43986146488359</c:v>
                </c:pt>
                <c:pt idx="722">
                  <c:v>133.29876767926726</c:v>
                </c:pt>
                <c:pt idx="723">
                  <c:v>148.15767389365084</c:v>
                </c:pt>
                <c:pt idx="724">
                  <c:v>163.01658010803453</c:v>
                </c:pt>
                <c:pt idx="725">
                  <c:v>177.87548632241811</c:v>
                </c:pt>
                <c:pt idx="726">
                  <c:v>125.12933782092878</c:v>
                </c:pt>
                <c:pt idx="727">
                  <c:v>139.98824403531239</c:v>
                </c:pt>
                <c:pt idx="728">
                  <c:v>154.84715024969597</c:v>
                </c:pt>
                <c:pt idx="729">
                  <c:v>169.70605646407967</c:v>
                </c:pt>
                <c:pt idx="730">
                  <c:v>131.81881417697394</c:v>
                </c:pt>
                <c:pt idx="731">
                  <c:v>146.67772039135764</c:v>
                </c:pt>
                <c:pt idx="732">
                  <c:v>161.53662660574122</c:v>
                </c:pt>
                <c:pt idx="733">
                  <c:v>138.50829053301914</c:v>
                </c:pt>
                <c:pt idx="734">
                  <c:v>153.36719674740274</c:v>
                </c:pt>
                <c:pt idx="735">
                  <c:v>145.19776688906433</c:v>
                </c:pt>
                <c:pt idx="736">
                  <c:v>81.88236853951156</c:v>
                </c:pt>
                <c:pt idx="737">
                  <c:v>96.741274753895155</c:v>
                </c:pt>
                <c:pt idx="738">
                  <c:v>111.60018096827872</c:v>
                </c:pt>
                <c:pt idx="739">
                  <c:v>126.45908718266242</c:v>
                </c:pt>
                <c:pt idx="740">
                  <c:v>141.31799339704605</c:v>
                </c:pt>
                <c:pt idx="741">
                  <c:v>156.17689961142969</c:v>
                </c:pt>
                <c:pt idx="742">
                  <c:v>171.03580582581341</c:v>
                </c:pt>
                <c:pt idx="743">
                  <c:v>185.89471204019702</c:v>
                </c:pt>
                <c:pt idx="744">
                  <c:v>200.7536182545806</c:v>
                </c:pt>
                <c:pt idx="745">
                  <c:v>215.61252446896424</c:v>
                </c:pt>
                <c:pt idx="746">
                  <c:v>230.47143068334785</c:v>
                </c:pt>
                <c:pt idx="747">
                  <c:v>88.571844895556637</c:v>
                </c:pt>
                <c:pt idx="748">
                  <c:v>103.4307511099403</c:v>
                </c:pt>
                <c:pt idx="749">
                  <c:v>118.28965732432394</c:v>
                </c:pt>
                <c:pt idx="750">
                  <c:v>133.14856353870752</c:v>
                </c:pt>
                <c:pt idx="751">
                  <c:v>148.00746975309124</c:v>
                </c:pt>
                <c:pt idx="752">
                  <c:v>162.86637596747494</c:v>
                </c:pt>
                <c:pt idx="753">
                  <c:v>177.72528218185863</c:v>
                </c:pt>
                <c:pt idx="754">
                  <c:v>192.58418839624218</c:v>
                </c:pt>
                <c:pt idx="755">
                  <c:v>207.44309461062568</c:v>
                </c:pt>
                <c:pt idx="756">
                  <c:v>222.30200082500949</c:v>
                </c:pt>
                <c:pt idx="757">
                  <c:v>95.261321251601842</c:v>
                </c:pt>
                <c:pt idx="758">
                  <c:v>110.12022746598549</c:v>
                </c:pt>
                <c:pt idx="759">
                  <c:v>124.97913368036915</c:v>
                </c:pt>
                <c:pt idx="760">
                  <c:v>139.83803989475265</c:v>
                </c:pt>
                <c:pt idx="761">
                  <c:v>154.69694610913652</c:v>
                </c:pt>
                <c:pt idx="762">
                  <c:v>169.55585232352001</c:v>
                </c:pt>
                <c:pt idx="763">
                  <c:v>184.41475853790371</c:v>
                </c:pt>
                <c:pt idx="764">
                  <c:v>199.2736647522874</c:v>
                </c:pt>
                <c:pt idx="765">
                  <c:v>214.13257096667104</c:v>
                </c:pt>
                <c:pt idx="766">
                  <c:v>101.95079760764702</c:v>
                </c:pt>
                <c:pt idx="767">
                  <c:v>116.80970382203057</c:v>
                </c:pt>
                <c:pt idx="768">
                  <c:v>131.66861003641435</c:v>
                </c:pt>
                <c:pt idx="769">
                  <c:v>146.52751625079796</c:v>
                </c:pt>
                <c:pt idx="770">
                  <c:v>161.38642246518165</c:v>
                </c:pt>
                <c:pt idx="771">
                  <c:v>176.24532867956518</c:v>
                </c:pt>
                <c:pt idx="772">
                  <c:v>191.10423489394896</c:v>
                </c:pt>
                <c:pt idx="773">
                  <c:v>205.96314110833259</c:v>
                </c:pt>
                <c:pt idx="774">
                  <c:v>108.64027396369222</c:v>
                </c:pt>
                <c:pt idx="775">
                  <c:v>123.49918017807587</c:v>
                </c:pt>
                <c:pt idx="776">
                  <c:v>138.35808639245954</c:v>
                </c:pt>
                <c:pt idx="777">
                  <c:v>153.21699260684312</c:v>
                </c:pt>
                <c:pt idx="778">
                  <c:v>168.07589882122682</c:v>
                </c:pt>
                <c:pt idx="779">
                  <c:v>182.93480503561045</c:v>
                </c:pt>
                <c:pt idx="780">
                  <c:v>197.79371124999409</c:v>
                </c:pt>
                <c:pt idx="781">
                  <c:v>115.32975031973743</c:v>
                </c:pt>
                <c:pt idx="782">
                  <c:v>130.18865653412104</c:v>
                </c:pt>
                <c:pt idx="783">
                  <c:v>145.04756274850467</c:v>
                </c:pt>
                <c:pt idx="784">
                  <c:v>159.90646896288825</c:v>
                </c:pt>
                <c:pt idx="785">
                  <c:v>174.76537517727198</c:v>
                </c:pt>
                <c:pt idx="786">
                  <c:v>189.62428139165553</c:v>
                </c:pt>
                <c:pt idx="787">
                  <c:v>122.01922667578256</c:v>
                </c:pt>
                <c:pt idx="788">
                  <c:v>136.87813289016617</c:v>
                </c:pt>
                <c:pt idx="789">
                  <c:v>151.73703910454981</c:v>
                </c:pt>
                <c:pt idx="790">
                  <c:v>166.59594531893345</c:v>
                </c:pt>
                <c:pt idx="791">
                  <c:v>181.45485153331711</c:v>
                </c:pt>
                <c:pt idx="792">
                  <c:v>128.7087030318277</c:v>
                </c:pt>
                <c:pt idx="793">
                  <c:v>143.56760924621133</c:v>
                </c:pt>
                <c:pt idx="794">
                  <c:v>158.42651546059511</c:v>
                </c:pt>
                <c:pt idx="795">
                  <c:v>173.28542167497861</c:v>
                </c:pt>
                <c:pt idx="796">
                  <c:v>135.39817938787286</c:v>
                </c:pt>
                <c:pt idx="797">
                  <c:v>150.25708560225664</c:v>
                </c:pt>
                <c:pt idx="798">
                  <c:v>165.11599181664016</c:v>
                </c:pt>
                <c:pt idx="799">
                  <c:v>142.08765574391816</c:v>
                </c:pt>
                <c:pt idx="800">
                  <c:v>156.94656195830174</c:v>
                </c:pt>
                <c:pt idx="801">
                  <c:v>148.77713209996335</c:v>
                </c:pt>
                <c:pt idx="802">
                  <c:v>98.840686462500798</c:v>
                </c:pt>
                <c:pt idx="803">
                  <c:v>113.69959267688449</c:v>
                </c:pt>
                <c:pt idx="804">
                  <c:v>128.55849889126807</c:v>
                </c:pt>
                <c:pt idx="805">
                  <c:v>143.41740510565177</c:v>
                </c:pt>
                <c:pt idx="806">
                  <c:v>158.27631132003543</c:v>
                </c:pt>
                <c:pt idx="807">
                  <c:v>173.1352175344189</c:v>
                </c:pt>
                <c:pt idx="808">
                  <c:v>187.99412374880279</c:v>
                </c:pt>
                <c:pt idx="809">
                  <c:v>202.85302996318632</c:v>
                </c:pt>
                <c:pt idx="810">
                  <c:v>217.7119361775701</c:v>
                </c:pt>
                <c:pt idx="811">
                  <c:v>105.53016281854599</c:v>
                </c:pt>
                <c:pt idx="812">
                  <c:v>120.38906903292967</c:v>
                </c:pt>
                <c:pt idx="813">
                  <c:v>135.24797524731318</c:v>
                </c:pt>
                <c:pt idx="814">
                  <c:v>150.10688146169693</c:v>
                </c:pt>
                <c:pt idx="815">
                  <c:v>164.96578767608062</c:v>
                </c:pt>
                <c:pt idx="816">
                  <c:v>179.82469389046423</c:v>
                </c:pt>
                <c:pt idx="817">
                  <c:v>194.68360010484781</c:v>
                </c:pt>
                <c:pt idx="818">
                  <c:v>209.54250631923162</c:v>
                </c:pt>
                <c:pt idx="819">
                  <c:v>112.21963917459124</c:v>
                </c:pt>
                <c:pt idx="820">
                  <c:v>127.07854538897485</c:v>
                </c:pt>
                <c:pt idx="821">
                  <c:v>141.93745160335851</c:v>
                </c:pt>
                <c:pt idx="822">
                  <c:v>156.79635781774215</c:v>
                </c:pt>
                <c:pt idx="823">
                  <c:v>171.65526403212573</c:v>
                </c:pt>
                <c:pt idx="824">
                  <c:v>186.51417024650945</c:v>
                </c:pt>
                <c:pt idx="825">
                  <c:v>201.37307646089303</c:v>
                </c:pt>
                <c:pt idx="826">
                  <c:v>118.90911553063623</c:v>
                </c:pt>
                <c:pt idx="827">
                  <c:v>133.76802174501998</c:v>
                </c:pt>
                <c:pt idx="828">
                  <c:v>148.6269279594037</c:v>
                </c:pt>
                <c:pt idx="829">
                  <c:v>163.48583417378728</c:v>
                </c:pt>
                <c:pt idx="830">
                  <c:v>178.34474038817098</c:v>
                </c:pt>
                <c:pt idx="831">
                  <c:v>193.20364660255461</c:v>
                </c:pt>
                <c:pt idx="832">
                  <c:v>125.59859188668153</c:v>
                </c:pt>
                <c:pt idx="833">
                  <c:v>140.45749810106517</c:v>
                </c:pt>
                <c:pt idx="834">
                  <c:v>155.31640431544884</c:v>
                </c:pt>
                <c:pt idx="835">
                  <c:v>170.17531052983253</c:v>
                </c:pt>
                <c:pt idx="836">
                  <c:v>185.03421674421605</c:v>
                </c:pt>
                <c:pt idx="837">
                  <c:v>132.28806824272669</c:v>
                </c:pt>
                <c:pt idx="838">
                  <c:v>147.14697445711045</c:v>
                </c:pt>
                <c:pt idx="839">
                  <c:v>162.00588067149408</c:v>
                </c:pt>
                <c:pt idx="840">
                  <c:v>176.86478688587761</c:v>
                </c:pt>
                <c:pt idx="841">
                  <c:v>138.97754459877186</c:v>
                </c:pt>
                <c:pt idx="842">
                  <c:v>153.83645081315552</c:v>
                </c:pt>
                <c:pt idx="843">
                  <c:v>168.69535702753927</c:v>
                </c:pt>
                <c:pt idx="844">
                  <c:v>145.66702095481705</c:v>
                </c:pt>
                <c:pt idx="845">
                  <c:v>160.52592716920066</c:v>
                </c:pt>
                <c:pt idx="846">
                  <c:v>152.35649731086227</c:v>
                </c:pt>
                <c:pt idx="847">
                  <c:v>115.79900438549021</c:v>
                </c:pt>
                <c:pt idx="848">
                  <c:v>130.65791059987373</c:v>
                </c:pt>
                <c:pt idx="849">
                  <c:v>145.51681681425745</c:v>
                </c:pt>
                <c:pt idx="850">
                  <c:v>160.37572302864112</c:v>
                </c:pt>
                <c:pt idx="851">
                  <c:v>175.2346292430247</c:v>
                </c:pt>
                <c:pt idx="852">
                  <c:v>190.09353545740839</c:v>
                </c:pt>
                <c:pt idx="853">
                  <c:v>204.95244167179197</c:v>
                </c:pt>
                <c:pt idx="854">
                  <c:v>122.48848074153538</c:v>
                </c:pt>
                <c:pt idx="855">
                  <c:v>137.34738695591903</c:v>
                </c:pt>
                <c:pt idx="856">
                  <c:v>152.20629317030264</c:v>
                </c:pt>
                <c:pt idx="857">
                  <c:v>167.06519938468634</c:v>
                </c:pt>
                <c:pt idx="858">
                  <c:v>181.92410559906978</c:v>
                </c:pt>
                <c:pt idx="859">
                  <c:v>196.78301181345344</c:v>
                </c:pt>
                <c:pt idx="860">
                  <c:v>129.17795709758056</c:v>
                </c:pt>
                <c:pt idx="861">
                  <c:v>144.03686331196408</c:v>
                </c:pt>
                <c:pt idx="862">
                  <c:v>158.89576952634781</c:v>
                </c:pt>
                <c:pt idx="863">
                  <c:v>173.75467574073136</c:v>
                </c:pt>
                <c:pt idx="864">
                  <c:v>188.613581955115</c:v>
                </c:pt>
                <c:pt idx="865">
                  <c:v>135.86743345362584</c:v>
                </c:pt>
                <c:pt idx="866">
                  <c:v>150.72633966800925</c:v>
                </c:pt>
                <c:pt idx="867">
                  <c:v>165.58524588239297</c:v>
                </c:pt>
                <c:pt idx="868">
                  <c:v>180.44415209677663</c:v>
                </c:pt>
                <c:pt idx="869">
                  <c:v>142.55690980967091</c:v>
                </c:pt>
                <c:pt idx="870">
                  <c:v>157.41581602405444</c:v>
                </c:pt>
                <c:pt idx="871">
                  <c:v>172.2747222384383</c:v>
                </c:pt>
                <c:pt idx="872">
                  <c:v>149.24638616571607</c:v>
                </c:pt>
                <c:pt idx="873">
                  <c:v>164.10529238009966</c:v>
                </c:pt>
                <c:pt idx="874">
                  <c:v>155.93586252176124</c:v>
                </c:pt>
                <c:pt idx="875">
                  <c:v>132.7573223084795</c:v>
                </c:pt>
                <c:pt idx="876">
                  <c:v>147.61622852286308</c:v>
                </c:pt>
                <c:pt idx="877">
                  <c:v>162.47513473724669</c:v>
                </c:pt>
                <c:pt idx="878">
                  <c:v>177.33404095163036</c:v>
                </c:pt>
                <c:pt idx="879">
                  <c:v>192.19294716601411</c:v>
                </c:pt>
                <c:pt idx="880">
                  <c:v>139.44679866452472</c:v>
                </c:pt>
                <c:pt idx="881">
                  <c:v>154.30570487890822</c:v>
                </c:pt>
                <c:pt idx="882">
                  <c:v>169.16461109329197</c:v>
                </c:pt>
                <c:pt idx="883">
                  <c:v>184.02351730767555</c:v>
                </c:pt>
                <c:pt idx="884">
                  <c:v>146.13627502056983</c:v>
                </c:pt>
                <c:pt idx="885">
                  <c:v>160.99518123495355</c:v>
                </c:pt>
                <c:pt idx="886">
                  <c:v>175.8540874493371</c:v>
                </c:pt>
                <c:pt idx="887">
                  <c:v>152.82575137661507</c:v>
                </c:pt>
                <c:pt idx="888">
                  <c:v>167.68465759099868</c:v>
                </c:pt>
                <c:pt idx="889">
                  <c:v>159.51522773266018</c:v>
                </c:pt>
                <c:pt idx="890">
                  <c:v>149.7156402314688</c:v>
                </c:pt>
                <c:pt idx="891">
                  <c:v>164.57454644585252</c:v>
                </c:pt>
                <c:pt idx="892">
                  <c:v>179.43345266023604</c:v>
                </c:pt>
                <c:pt idx="893">
                  <c:v>156.40511658751402</c:v>
                </c:pt>
                <c:pt idx="894">
                  <c:v>171.26402280189771</c:v>
                </c:pt>
                <c:pt idx="895">
                  <c:v>163.09459294355912</c:v>
                </c:pt>
                <c:pt idx="896">
                  <c:v>166.67395815445815</c:v>
                </c:pt>
                <c:pt idx="897">
                  <c:v>55.9314653870657</c:v>
                </c:pt>
                <c:pt idx="898">
                  <c:v>70.790371601449294</c:v>
                </c:pt>
                <c:pt idx="899">
                  <c:v>85.649277815832889</c:v>
                </c:pt>
                <c:pt idx="900">
                  <c:v>100.50818403021657</c:v>
                </c:pt>
                <c:pt idx="901">
                  <c:v>115.36709024460018</c:v>
                </c:pt>
                <c:pt idx="902">
                  <c:v>130.22599645898384</c:v>
                </c:pt>
                <c:pt idx="903">
                  <c:v>145.08490267336745</c:v>
                </c:pt>
                <c:pt idx="904">
                  <c:v>159.94380888775117</c:v>
                </c:pt>
                <c:pt idx="905">
                  <c:v>174.80271510213481</c:v>
                </c:pt>
                <c:pt idx="906">
                  <c:v>189.66162131651845</c:v>
                </c:pt>
                <c:pt idx="907">
                  <c:v>204.52052753090209</c:v>
                </c:pt>
                <c:pt idx="908">
                  <c:v>219.37943374528558</c:v>
                </c:pt>
                <c:pt idx="909">
                  <c:v>234.23833995966939</c:v>
                </c:pt>
                <c:pt idx="910">
                  <c:v>62.620941743110862</c:v>
                </c:pt>
                <c:pt idx="911">
                  <c:v>77.479847957494457</c:v>
                </c:pt>
                <c:pt idx="912">
                  <c:v>92.338754171878051</c:v>
                </c:pt>
                <c:pt idx="913">
                  <c:v>107.19766038626182</c:v>
                </c:pt>
                <c:pt idx="914">
                  <c:v>122.05656660064543</c:v>
                </c:pt>
                <c:pt idx="915">
                  <c:v>136.91547281502903</c:v>
                </c:pt>
                <c:pt idx="916">
                  <c:v>151.77437902941278</c:v>
                </c:pt>
                <c:pt idx="917">
                  <c:v>166.63328524379631</c:v>
                </c:pt>
                <c:pt idx="918">
                  <c:v>181.49219145818</c:v>
                </c:pt>
                <c:pt idx="919">
                  <c:v>196.35109767256381</c:v>
                </c:pt>
                <c:pt idx="920">
                  <c:v>211.21000388694733</c:v>
                </c:pt>
                <c:pt idx="921">
                  <c:v>226.0689101013308</c:v>
                </c:pt>
                <c:pt idx="922">
                  <c:v>69.310418099156081</c:v>
                </c:pt>
                <c:pt idx="923">
                  <c:v>84.169324313539704</c:v>
                </c:pt>
                <c:pt idx="924">
                  <c:v>99.028230527923242</c:v>
                </c:pt>
                <c:pt idx="925">
                  <c:v>113.88713674230692</c:v>
                </c:pt>
                <c:pt idx="926">
                  <c:v>128.74604295669064</c:v>
                </c:pt>
                <c:pt idx="927">
                  <c:v>143.6049491710742</c:v>
                </c:pt>
                <c:pt idx="928">
                  <c:v>158.46385538545786</c:v>
                </c:pt>
                <c:pt idx="929">
                  <c:v>173.3227615998417</c:v>
                </c:pt>
                <c:pt idx="930">
                  <c:v>188.18166781422522</c:v>
                </c:pt>
                <c:pt idx="931">
                  <c:v>203.040574028609</c:v>
                </c:pt>
                <c:pt idx="932">
                  <c:v>217.89948024299233</c:v>
                </c:pt>
                <c:pt idx="933">
                  <c:v>75.999894455201215</c:v>
                </c:pt>
                <c:pt idx="934">
                  <c:v>90.858800669584866</c:v>
                </c:pt>
                <c:pt idx="935">
                  <c:v>105.71770688396856</c:v>
                </c:pt>
                <c:pt idx="936">
                  <c:v>120.57661309835218</c:v>
                </c:pt>
                <c:pt idx="937">
                  <c:v>135.43551931273581</c:v>
                </c:pt>
                <c:pt idx="938">
                  <c:v>150.2944255271195</c:v>
                </c:pt>
                <c:pt idx="939">
                  <c:v>165.153331741503</c:v>
                </c:pt>
                <c:pt idx="940">
                  <c:v>180.01223795588669</c:v>
                </c:pt>
                <c:pt idx="941">
                  <c:v>194.87114417027038</c:v>
                </c:pt>
                <c:pt idx="942">
                  <c:v>209.73005038465408</c:v>
                </c:pt>
                <c:pt idx="943">
                  <c:v>82.689370811246363</c:v>
                </c:pt>
                <c:pt idx="944">
                  <c:v>97.548277025630028</c:v>
                </c:pt>
                <c:pt idx="945">
                  <c:v>112.40718324001374</c:v>
                </c:pt>
                <c:pt idx="946">
                  <c:v>127.26608945439739</c:v>
                </c:pt>
                <c:pt idx="947">
                  <c:v>142.124995668781</c:v>
                </c:pt>
                <c:pt idx="948">
                  <c:v>156.98390188316463</c:v>
                </c:pt>
                <c:pt idx="949">
                  <c:v>171.84280809754833</c:v>
                </c:pt>
                <c:pt idx="950">
                  <c:v>186.70171431193177</c:v>
                </c:pt>
                <c:pt idx="951">
                  <c:v>201.56062052631535</c:v>
                </c:pt>
                <c:pt idx="952">
                  <c:v>89.37884716729161</c:v>
                </c:pt>
                <c:pt idx="953">
                  <c:v>104.23775338167532</c:v>
                </c:pt>
                <c:pt idx="954">
                  <c:v>119.09665959605887</c:v>
                </c:pt>
                <c:pt idx="955">
                  <c:v>133.95556581044238</c:v>
                </c:pt>
                <c:pt idx="956">
                  <c:v>148.81447202482613</c:v>
                </c:pt>
                <c:pt idx="957">
                  <c:v>163.6733782392098</c:v>
                </c:pt>
                <c:pt idx="958">
                  <c:v>178.53228445359335</c:v>
                </c:pt>
                <c:pt idx="959">
                  <c:v>193.39119066797704</c:v>
                </c:pt>
                <c:pt idx="960">
                  <c:v>96.068323523336716</c:v>
                </c:pt>
                <c:pt idx="961">
                  <c:v>110.92722973772044</c:v>
                </c:pt>
                <c:pt idx="962">
                  <c:v>125.78613595210403</c:v>
                </c:pt>
                <c:pt idx="963">
                  <c:v>140.64504216648777</c:v>
                </c:pt>
                <c:pt idx="964">
                  <c:v>155.50394838087135</c:v>
                </c:pt>
                <c:pt idx="965">
                  <c:v>170.36285459525493</c:v>
                </c:pt>
                <c:pt idx="966">
                  <c:v>185.22176080963857</c:v>
                </c:pt>
                <c:pt idx="967">
                  <c:v>102.75779987938193</c:v>
                </c:pt>
                <c:pt idx="968">
                  <c:v>117.61670609376549</c:v>
                </c:pt>
                <c:pt idx="969">
                  <c:v>132.47561230814921</c:v>
                </c:pt>
                <c:pt idx="970">
                  <c:v>147.33451852253293</c:v>
                </c:pt>
                <c:pt idx="971">
                  <c:v>162.19342473691648</c:v>
                </c:pt>
                <c:pt idx="972">
                  <c:v>177.05233095130018</c:v>
                </c:pt>
                <c:pt idx="973">
                  <c:v>109.44727623542707</c:v>
                </c:pt>
                <c:pt idx="974">
                  <c:v>124.30618244981075</c:v>
                </c:pt>
                <c:pt idx="975">
                  <c:v>139.1650886641944</c:v>
                </c:pt>
                <c:pt idx="976">
                  <c:v>154.02399487857801</c:v>
                </c:pt>
                <c:pt idx="977">
                  <c:v>168.88290109296173</c:v>
                </c:pt>
                <c:pt idx="978">
                  <c:v>116.13675259147227</c:v>
                </c:pt>
                <c:pt idx="979">
                  <c:v>130.9956588058559</c:v>
                </c:pt>
                <c:pt idx="980">
                  <c:v>145.85456502023959</c:v>
                </c:pt>
                <c:pt idx="981">
                  <c:v>160.71347123462323</c:v>
                </c:pt>
                <c:pt idx="982">
                  <c:v>122.82622894751745</c:v>
                </c:pt>
                <c:pt idx="983">
                  <c:v>137.68513516190114</c:v>
                </c:pt>
                <c:pt idx="984">
                  <c:v>152.54404137628481</c:v>
                </c:pt>
                <c:pt idx="985">
                  <c:v>129.51570530356273</c:v>
                </c:pt>
                <c:pt idx="986">
                  <c:v>144.37461151794628</c:v>
                </c:pt>
                <c:pt idx="987">
                  <c:v>136.20518165960786</c:v>
                </c:pt>
                <c:pt idx="988">
                  <c:v>72.88978331005498</c:v>
                </c:pt>
                <c:pt idx="989">
                  <c:v>87.748689524438674</c:v>
                </c:pt>
                <c:pt idx="990">
                  <c:v>102.60759573882231</c:v>
                </c:pt>
                <c:pt idx="991">
                  <c:v>117.46650195320589</c:v>
                </c:pt>
                <c:pt idx="992">
                  <c:v>132.32540816758956</c:v>
                </c:pt>
                <c:pt idx="993">
                  <c:v>147.18431438197319</c:v>
                </c:pt>
                <c:pt idx="994">
                  <c:v>162.04322059635686</c:v>
                </c:pt>
                <c:pt idx="995">
                  <c:v>176.90212681074061</c:v>
                </c:pt>
                <c:pt idx="996">
                  <c:v>191.76103302512405</c:v>
                </c:pt>
                <c:pt idx="997">
                  <c:v>206.61993923950783</c:v>
                </c:pt>
                <c:pt idx="998">
                  <c:v>221.47884545389149</c:v>
                </c:pt>
                <c:pt idx="999">
                  <c:v>79.579259666100171</c:v>
                </c:pt>
                <c:pt idx="1000">
                  <c:v>94.438165880483808</c:v>
                </c:pt>
                <c:pt idx="1001">
                  <c:v>109.2970720948675</c:v>
                </c:pt>
                <c:pt idx="1002">
                  <c:v>124.15597830925111</c:v>
                </c:pt>
                <c:pt idx="1003">
                  <c:v>139.01488452363469</c:v>
                </c:pt>
                <c:pt idx="1004">
                  <c:v>153.87379073801841</c:v>
                </c:pt>
                <c:pt idx="1005">
                  <c:v>168.73269695240199</c:v>
                </c:pt>
                <c:pt idx="1006">
                  <c:v>183.59160316678563</c:v>
                </c:pt>
                <c:pt idx="1007">
                  <c:v>198.45050938116938</c:v>
                </c:pt>
                <c:pt idx="1008">
                  <c:v>213.30941559555296</c:v>
                </c:pt>
                <c:pt idx="1009">
                  <c:v>86.268736022145376</c:v>
                </c:pt>
                <c:pt idx="1010">
                  <c:v>101.12764223652903</c:v>
                </c:pt>
                <c:pt idx="1011">
                  <c:v>115.98654845091268</c:v>
                </c:pt>
                <c:pt idx="1012">
                  <c:v>130.8454546652963</c:v>
                </c:pt>
                <c:pt idx="1013">
                  <c:v>145.70436087967994</c:v>
                </c:pt>
                <c:pt idx="1014">
                  <c:v>160.56326709406363</c:v>
                </c:pt>
                <c:pt idx="1015">
                  <c:v>175.4221733084473</c:v>
                </c:pt>
                <c:pt idx="1016">
                  <c:v>190.28107952283085</c:v>
                </c:pt>
                <c:pt idx="1017">
                  <c:v>205.13998573721449</c:v>
                </c:pt>
                <c:pt idx="1018">
                  <c:v>92.958212378190552</c:v>
                </c:pt>
                <c:pt idx="1019">
                  <c:v>107.81711859257419</c:v>
                </c:pt>
                <c:pt idx="1020">
                  <c:v>122.67602480695784</c:v>
                </c:pt>
                <c:pt idx="1021">
                  <c:v>137.53493102134146</c:v>
                </c:pt>
                <c:pt idx="1022">
                  <c:v>152.39383723572513</c:v>
                </c:pt>
                <c:pt idx="1023">
                  <c:v>167.25274345010877</c:v>
                </c:pt>
                <c:pt idx="1024">
                  <c:v>182.11164966449246</c:v>
                </c:pt>
                <c:pt idx="1025">
                  <c:v>196.97055587887604</c:v>
                </c:pt>
                <c:pt idx="1026">
                  <c:v>99.647688734235729</c:v>
                </c:pt>
                <c:pt idx="1027">
                  <c:v>114.50659494861941</c:v>
                </c:pt>
                <c:pt idx="1028">
                  <c:v>129.36550116300299</c:v>
                </c:pt>
                <c:pt idx="1029">
                  <c:v>144.2244073773866</c:v>
                </c:pt>
                <c:pt idx="1030">
                  <c:v>159.08331359177026</c:v>
                </c:pt>
                <c:pt idx="1031">
                  <c:v>173.94221980615393</c:v>
                </c:pt>
                <c:pt idx="1032">
                  <c:v>188.80112602053759</c:v>
                </c:pt>
                <c:pt idx="1033">
                  <c:v>106.33716509028093</c:v>
                </c:pt>
                <c:pt idx="1034">
                  <c:v>121.19607130466456</c:v>
                </c:pt>
                <c:pt idx="1035">
                  <c:v>136.05497751904818</c:v>
                </c:pt>
                <c:pt idx="1036">
                  <c:v>150.91388373343185</c:v>
                </c:pt>
                <c:pt idx="1037">
                  <c:v>165.77278994781548</c:v>
                </c:pt>
                <c:pt idx="1038">
                  <c:v>180.63169616219918</c:v>
                </c:pt>
                <c:pt idx="1039">
                  <c:v>113.02664144632607</c:v>
                </c:pt>
                <c:pt idx="1040">
                  <c:v>127.88554766070976</c:v>
                </c:pt>
                <c:pt idx="1041">
                  <c:v>142.74445387509343</c:v>
                </c:pt>
                <c:pt idx="1042">
                  <c:v>157.60336008947698</c:v>
                </c:pt>
                <c:pt idx="1043">
                  <c:v>172.46226630386059</c:v>
                </c:pt>
                <c:pt idx="1044">
                  <c:v>119.7161178023713</c:v>
                </c:pt>
                <c:pt idx="1045">
                  <c:v>134.57502401675492</c:v>
                </c:pt>
                <c:pt idx="1046">
                  <c:v>149.43393023113853</c:v>
                </c:pt>
                <c:pt idx="1047">
                  <c:v>164.29283644552228</c:v>
                </c:pt>
                <c:pt idx="1048">
                  <c:v>126.40559415841643</c:v>
                </c:pt>
                <c:pt idx="1049">
                  <c:v>141.26450037280011</c:v>
                </c:pt>
                <c:pt idx="1050">
                  <c:v>156.12340658718378</c:v>
                </c:pt>
                <c:pt idx="1051">
                  <c:v>133.09507051446155</c:v>
                </c:pt>
                <c:pt idx="1052">
                  <c:v>147.95397672884528</c:v>
                </c:pt>
                <c:pt idx="1053">
                  <c:v>139.7845468705068</c:v>
                </c:pt>
                <c:pt idx="1054">
                  <c:v>89.84810123304436</c:v>
                </c:pt>
                <c:pt idx="1055">
                  <c:v>104.70700744742797</c:v>
                </c:pt>
                <c:pt idx="1056">
                  <c:v>119.56591366181163</c:v>
                </c:pt>
                <c:pt idx="1057">
                  <c:v>134.42481987619527</c:v>
                </c:pt>
                <c:pt idx="1058">
                  <c:v>149.28372609057891</c:v>
                </c:pt>
                <c:pt idx="1059">
                  <c:v>164.14263230496249</c:v>
                </c:pt>
                <c:pt idx="1060">
                  <c:v>179.00153851934616</c:v>
                </c:pt>
                <c:pt idx="1061">
                  <c:v>193.86044473372971</c:v>
                </c:pt>
                <c:pt idx="1062">
                  <c:v>208.7193509481136</c:v>
                </c:pt>
                <c:pt idx="1063">
                  <c:v>96.537577589089636</c:v>
                </c:pt>
                <c:pt idx="1064">
                  <c:v>111.39648380347317</c:v>
                </c:pt>
                <c:pt idx="1065">
                  <c:v>126.25539001785687</c:v>
                </c:pt>
                <c:pt idx="1066">
                  <c:v>141.11429623224046</c:v>
                </c:pt>
                <c:pt idx="1067">
                  <c:v>155.97320244662407</c:v>
                </c:pt>
                <c:pt idx="1068">
                  <c:v>170.83210866100768</c:v>
                </c:pt>
                <c:pt idx="1069">
                  <c:v>185.69101487539123</c:v>
                </c:pt>
                <c:pt idx="1070">
                  <c:v>200.54992108977518</c:v>
                </c:pt>
                <c:pt idx="1071">
                  <c:v>103.2270539451346</c:v>
                </c:pt>
                <c:pt idx="1072">
                  <c:v>118.08596015951842</c:v>
                </c:pt>
                <c:pt idx="1073">
                  <c:v>132.94486637390196</c:v>
                </c:pt>
                <c:pt idx="1074">
                  <c:v>147.80377258828571</c:v>
                </c:pt>
                <c:pt idx="1075">
                  <c:v>162.66267880266929</c:v>
                </c:pt>
                <c:pt idx="1076">
                  <c:v>177.52158501705293</c:v>
                </c:pt>
                <c:pt idx="1077">
                  <c:v>192.38049123143651</c:v>
                </c:pt>
                <c:pt idx="1078">
                  <c:v>109.91653030117986</c:v>
                </c:pt>
                <c:pt idx="1079">
                  <c:v>124.77543651556348</c:v>
                </c:pt>
                <c:pt idx="1080">
                  <c:v>139.63434272994721</c:v>
                </c:pt>
                <c:pt idx="1081">
                  <c:v>154.49324894433065</c:v>
                </c:pt>
                <c:pt idx="1082">
                  <c:v>169.35215515871437</c:v>
                </c:pt>
                <c:pt idx="1083">
                  <c:v>184.21106137309818</c:v>
                </c:pt>
                <c:pt idx="1084">
                  <c:v>116.60600665722508</c:v>
                </c:pt>
                <c:pt idx="1085">
                  <c:v>131.46491287160865</c:v>
                </c:pt>
                <c:pt idx="1086">
                  <c:v>146.32381908599237</c:v>
                </c:pt>
                <c:pt idx="1087">
                  <c:v>161.18272530037592</c:v>
                </c:pt>
                <c:pt idx="1088">
                  <c:v>176.04163151475967</c:v>
                </c:pt>
                <c:pt idx="1089">
                  <c:v>123.2954830132702</c:v>
                </c:pt>
                <c:pt idx="1090">
                  <c:v>138.15438922765398</c:v>
                </c:pt>
                <c:pt idx="1091">
                  <c:v>153.01329544203756</c:v>
                </c:pt>
                <c:pt idx="1092">
                  <c:v>167.87220165642117</c:v>
                </c:pt>
                <c:pt idx="1093">
                  <c:v>129.98495936931548</c:v>
                </c:pt>
                <c:pt idx="1094">
                  <c:v>144.84386558369908</c:v>
                </c:pt>
                <c:pt idx="1095">
                  <c:v>159.70277179808267</c:v>
                </c:pt>
                <c:pt idx="1096">
                  <c:v>136.67443572536061</c:v>
                </c:pt>
                <c:pt idx="1097">
                  <c:v>151.53334193974422</c:v>
                </c:pt>
                <c:pt idx="1098">
                  <c:v>143.36391208140586</c:v>
                </c:pt>
                <c:pt idx="1099">
                  <c:v>106.80641915603371</c:v>
                </c:pt>
                <c:pt idx="1100">
                  <c:v>121.66532537041721</c:v>
                </c:pt>
                <c:pt idx="1101">
                  <c:v>136.52423158480084</c:v>
                </c:pt>
                <c:pt idx="1102">
                  <c:v>151.38313779918462</c:v>
                </c:pt>
                <c:pt idx="1103">
                  <c:v>166.2420440135682</c:v>
                </c:pt>
                <c:pt idx="1104">
                  <c:v>181.10095022795187</c:v>
                </c:pt>
                <c:pt idx="1105">
                  <c:v>195.95985644233559</c:v>
                </c:pt>
                <c:pt idx="1106">
                  <c:v>113.49589551207882</c:v>
                </c:pt>
                <c:pt idx="1107">
                  <c:v>128.35480172646243</c:v>
                </c:pt>
                <c:pt idx="1108">
                  <c:v>143.21370794084609</c:v>
                </c:pt>
                <c:pt idx="1109">
                  <c:v>158.07261415522979</c:v>
                </c:pt>
                <c:pt idx="1110">
                  <c:v>172.93152036961334</c:v>
                </c:pt>
                <c:pt idx="1111">
                  <c:v>187.79042658399698</c:v>
                </c:pt>
                <c:pt idx="1112">
                  <c:v>120.18537186812404</c:v>
                </c:pt>
                <c:pt idx="1113">
                  <c:v>135.0442780825077</c:v>
                </c:pt>
                <c:pt idx="1114">
                  <c:v>149.90318429689123</c:v>
                </c:pt>
                <c:pt idx="1115">
                  <c:v>164.76209051127495</c:v>
                </c:pt>
                <c:pt idx="1116">
                  <c:v>179.62099672565861</c:v>
                </c:pt>
                <c:pt idx="1117">
                  <c:v>126.87484822416921</c:v>
                </c:pt>
                <c:pt idx="1118">
                  <c:v>141.73375443855284</c:v>
                </c:pt>
                <c:pt idx="1119">
                  <c:v>156.5926606529365</c:v>
                </c:pt>
                <c:pt idx="1120">
                  <c:v>171.45156686732014</c:v>
                </c:pt>
                <c:pt idx="1121">
                  <c:v>133.56432458021433</c:v>
                </c:pt>
                <c:pt idx="1122">
                  <c:v>148.42323079459806</c:v>
                </c:pt>
                <c:pt idx="1123">
                  <c:v>163.28213700898175</c:v>
                </c:pt>
                <c:pt idx="1124">
                  <c:v>140.25380093625967</c:v>
                </c:pt>
                <c:pt idx="1125">
                  <c:v>155.11270715064327</c:v>
                </c:pt>
                <c:pt idx="1126">
                  <c:v>146.94327729230469</c:v>
                </c:pt>
                <c:pt idx="1127">
                  <c:v>123.76473707902308</c:v>
                </c:pt>
                <c:pt idx="1128">
                  <c:v>138.62364329340664</c:v>
                </c:pt>
                <c:pt idx="1129">
                  <c:v>153.48254950779031</c:v>
                </c:pt>
                <c:pt idx="1130">
                  <c:v>168.34145572217395</c:v>
                </c:pt>
                <c:pt idx="1131">
                  <c:v>183.20036193655747</c:v>
                </c:pt>
                <c:pt idx="1132">
                  <c:v>130.45421343506825</c:v>
                </c:pt>
                <c:pt idx="1133">
                  <c:v>145.31311964945183</c:v>
                </c:pt>
                <c:pt idx="1134">
                  <c:v>160.17202586383547</c:v>
                </c:pt>
                <c:pt idx="1135">
                  <c:v>175.03093207821908</c:v>
                </c:pt>
                <c:pt idx="1136">
                  <c:v>137.1436897911133</c:v>
                </c:pt>
                <c:pt idx="1137">
                  <c:v>152.00259600549697</c:v>
                </c:pt>
                <c:pt idx="1138">
                  <c:v>166.86150221988072</c:v>
                </c:pt>
                <c:pt idx="1139">
                  <c:v>143.83316614715858</c:v>
                </c:pt>
                <c:pt idx="1140">
                  <c:v>158.69207236154219</c:v>
                </c:pt>
                <c:pt idx="1141">
                  <c:v>150.5226425032036</c:v>
                </c:pt>
                <c:pt idx="1142">
                  <c:v>140.72305500201233</c:v>
                </c:pt>
                <c:pt idx="1143">
                  <c:v>155.58196121639594</c:v>
                </c:pt>
                <c:pt idx="1144">
                  <c:v>170.44086743077958</c:v>
                </c:pt>
                <c:pt idx="1145">
                  <c:v>147.41253135805741</c:v>
                </c:pt>
                <c:pt idx="1146">
                  <c:v>162.27143757244119</c:v>
                </c:pt>
                <c:pt idx="1147">
                  <c:v>154.10200771410268</c:v>
                </c:pt>
                <c:pt idx="1148">
                  <c:v>157.68137292500165</c:v>
                </c:pt>
                <c:pt idx="1149">
                  <c:v>63.8971980805985</c:v>
                </c:pt>
                <c:pt idx="1150">
                  <c:v>78.756104294982194</c:v>
                </c:pt>
                <c:pt idx="1151">
                  <c:v>93.615010509365845</c:v>
                </c:pt>
                <c:pt idx="1152">
                  <c:v>108.47391672374941</c:v>
                </c:pt>
                <c:pt idx="1153">
                  <c:v>123.33282293813322</c:v>
                </c:pt>
                <c:pt idx="1154">
                  <c:v>138.19172915251679</c:v>
                </c:pt>
                <c:pt idx="1155">
                  <c:v>153.05063536690045</c:v>
                </c:pt>
                <c:pt idx="1156">
                  <c:v>167.90954158128397</c:v>
                </c:pt>
                <c:pt idx="1157">
                  <c:v>182.76844779566767</c:v>
                </c:pt>
                <c:pt idx="1158">
                  <c:v>197.62735401005131</c:v>
                </c:pt>
                <c:pt idx="1159">
                  <c:v>212.48626022443494</c:v>
                </c:pt>
                <c:pt idx="1160">
                  <c:v>70.586674436643676</c:v>
                </c:pt>
                <c:pt idx="1161">
                  <c:v>85.445580651027299</c:v>
                </c:pt>
                <c:pt idx="1162">
                  <c:v>100.30448686541101</c:v>
                </c:pt>
                <c:pt idx="1163">
                  <c:v>115.16339307979463</c:v>
                </c:pt>
                <c:pt idx="1164">
                  <c:v>130.02229929417823</c:v>
                </c:pt>
                <c:pt idx="1165">
                  <c:v>144.88120550856189</c:v>
                </c:pt>
                <c:pt idx="1166">
                  <c:v>159.74011172294556</c:v>
                </c:pt>
                <c:pt idx="1167">
                  <c:v>174.59901793732917</c:v>
                </c:pt>
                <c:pt idx="1168">
                  <c:v>189.45792415171286</c:v>
                </c:pt>
                <c:pt idx="1169">
                  <c:v>204.3168303660965</c:v>
                </c:pt>
                <c:pt idx="1170">
                  <c:v>77.276150792688867</c:v>
                </c:pt>
                <c:pt idx="1171">
                  <c:v>92.135057007072547</c:v>
                </c:pt>
                <c:pt idx="1172">
                  <c:v>106.9939632214561</c:v>
                </c:pt>
                <c:pt idx="1173">
                  <c:v>121.85286943583985</c:v>
                </c:pt>
                <c:pt idx="1174">
                  <c:v>136.71177565022342</c:v>
                </c:pt>
                <c:pt idx="1175">
                  <c:v>151.57068186460711</c:v>
                </c:pt>
                <c:pt idx="1176">
                  <c:v>166.42958807899078</c:v>
                </c:pt>
                <c:pt idx="1177">
                  <c:v>181.2884942933743</c:v>
                </c:pt>
                <c:pt idx="1178">
                  <c:v>196.14740050775808</c:v>
                </c:pt>
                <c:pt idx="1179">
                  <c:v>83.965627148734058</c:v>
                </c:pt>
                <c:pt idx="1180">
                  <c:v>98.824533363117609</c:v>
                </c:pt>
                <c:pt idx="1181">
                  <c:v>113.68343957750132</c:v>
                </c:pt>
                <c:pt idx="1182">
                  <c:v>128.54234579188505</c:v>
                </c:pt>
                <c:pt idx="1183">
                  <c:v>143.40125200626863</c:v>
                </c:pt>
                <c:pt idx="1184">
                  <c:v>158.26015822065224</c:v>
                </c:pt>
                <c:pt idx="1185">
                  <c:v>173.11906443503597</c:v>
                </c:pt>
                <c:pt idx="1186">
                  <c:v>187.97797064941949</c:v>
                </c:pt>
                <c:pt idx="1187">
                  <c:v>90.655103504779191</c:v>
                </c:pt>
                <c:pt idx="1188">
                  <c:v>105.51400971916289</c:v>
                </c:pt>
                <c:pt idx="1189">
                  <c:v>120.37291593354651</c:v>
                </c:pt>
                <c:pt idx="1190">
                  <c:v>135.23182214793013</c:v>
                </c:pt>
                <c:pt idx="1191">
                  <c:v>150.09072836231385</c:v>
                </c:pt>
                <c:pt idx="1192">
                  <c:v>164.94963457669746</c:v>
                </c:pt>
                <c:pt idx="1193">
                  <c:v>179.80854079108104</c:v>
                </c:pt>
                <c:pt idx="1194">
                  <c:v>97.344579860824382</c:v>
                </c:pt>
                <c:pt idx="1195">
                  <c:v>112.20348607520816</c:v>
                </c:pt>
                <c:pt idx="1196">
                  <c:v>127.06239228959168</c:v>
                </c:pt>
                <c:pt idx="1197">
                  <c:v>141.92129850397535</c:v>
                </c:pt>
                <c:pt idx="1198">
                  <c:v>156.78020471835902</c:v>
                </c:pt>
                <c:pt idx="1199">
                  <c:v>171.63911093274271</c:v>
                </c:pt>
                <c:pt idx="1200">
                  <c:v>104.03405621686963</c:v>
                </c:pt>
                <c:pt idx="1201">
                  <c:v>118.89296243125327</c:v>
                </c:pt>
                <c:pt idx="1202">
                  <c:v>133.75186864563693</c:v>
                </c:pt>
                <c:pt idx="1203">
                  <c:v>148.6107748600204</c:v>
                </c:pt>
                <c:pt idx="1204">
                  <c:v>163.46968107440418</c:v>
                </c:pt>
                <c:pt idx="1205">
                  <c:v>110.72353257291482</c:v>
                </c:pt>
                <c:pt idx="1206">
                  <c:v>125.58243878729837</c:v>
                </c:pt>
                <c:pt idx="1207">
                  <c:v>140.44134500168209</c:v>
                </c:pt>
                <c:pt idx="1208">
                  <c:v>155.3002512160657</c:v>
                </c:pt>
                <c:pt idx="1209">
                  <c:v>117.4130089289599</c:v>
                </c:pt>
                <c:pt idx="1210">
                  <c:v>132.27191514334365</c:v>
                </c:pt>
                <c:pt idx="1211">
                  <c:v>147.13082135772726</c:v>
                </c:pt>
                <c:pt idx="1212">
                  <c:v>124.10248528500523</c:v>
                </c:pt>
                <c:pt idx="1213">
                  <c:v>138.96139149938875</c:v>
                </c:pt>
                <c:pt idx="1214">
                  <c:v>130.79196164105031</c:v>
                </c:pt>
                <c:pt idx="1215">
                  <c:v>80.855516003587866</c:v>
                </c:pt>
                <c:pt idx="1216">
                  <c:v>95.714422217971418</c:v>
                </c:pt>
                <c:pt idx="1217">
                  <c:v>110.57332843235518</c:v>
                </c:pt>
                <c:pt idx="1218">
                  <c:v>125.43223464673876</c:v>
                </c:pt>
                <c:pt idx="1219">
                  <c:v>140.29114086112259</c:v>
                </c:pt>
                <c:pt idx="1220">
                  <c:v>155.15004707550602</c:v>
                </c:pt>
                <c:pt idx="1221">
                  <c:v>170.0089532898898</c:v>
                </c:pt>
                <c:pt idx="1222">
                  <c:v>184.86785950427344</c:v>
                </c:pt>
                <c:pt idx="1223">
                  <c:v>199.72676571865716</c:v>
                </c:pt>
                <c:pt idx="1224">
                  <c:v>87.544992359633056</c:v>
                </c:pt>
                <c:pt idx="1225">
                  <c:v>102.40389857401667</c:v>
                </c:pt>
                <c:pt idx="1226">
                  <c:v>117.26280478840035</c:v>
                </c:pt>
                <c:pt idx="1227">
                  <c:v>132.12171100278394</c:v>
                </c:pt>
                <c:pt idx="1228">
                  <c:v>146.98061721716755</c:v>
                </c:pt>
                <c:pt idx="1229">
                  <c:v>161.83952343155104</c:v>
                </c:pt>
                <c:pt idx="1230">
                  <c:v>176.69842964593499</c:v>
                </c:pt>
                <c:pt idx="1231">
                  <c:v>191.55733586031852</c:v>
                </c:pt>
                <c:pt idx="1232">
                  <c:v>94.234468715678219</c:v>
                </c:pt>
                <c:pt idx="1233">
                  <c:v>109.09337493006194</c:v>
                </c:pt>
                <c:pt idx="1234">
                  <c:v>123.95228114444555</c:v>
                </c:pt>
                <c:pt idx="1235">
                  <c:v>138.81118735882905</c:v>
                </c:pt>
                <c:pt idx="1236">
                  <c:v>153.67009357321277</c:v>
                </c:pt>
                <c:pt idx="1237">
                  <c:v>168.52899978759638</c:v>
                </c:pt>
                <c:pt idx="1238">
                  <c:v>183.38790600197999</c:v>
                </c:pt>
                <c:pt idx="1239">
                  <c:v>100.92394507172337</c:v>
                </c:pt>
                <c:pt idx="1240">
                  <c:v>115.78285128610707</c:v>
                </c:pt>
                <c:pt idx="1241">
                  <c:v>130.64175750049077</c:v>
                </c:pt>
                <c:pt idx="1242">
                  <c:v>145.50066371487432</c:v>
                </c:pt>
                <c:pt idx="1243">
                  <c:v>160.35956992925807</c:v>
                </c:pt>
                <c:pt idx="1244">
                  <c:v>175.21847614364165</c:v>
                </c:pt>
                <c:pt idx="1245">
                  <c:v>107.61342142776863</c:v>
                </c:pt>
                <c:pt idx="1246">
                  <c:v>122.47232764215225</c:v>
                </c:pt>
                <c:pt idx="1247">
                  <c:v>137.33123385653593</c:v>
                </c:pt>
                <c:pt idx="1248">
                  <c:v>152.19014007091943</c:v>
                </c:pt>
                <c:pt idx="1249">
                  <c:v>167.04904628530306</c:v>
                </c:pt>
                <c:pt idx="1250">
                  <c:v>114.30289778381376</c:v>
                </c:pt>
                <c:pt idx="1251">
                  <c:v>129.1618039981974</c:v>
                </c:pt>
                <c:pt idx="1252">
                  <c:v>144.02071021258104</c:v>
                </c:pt>
                <c:pt idx="1253">
                  <c:v>158.87961642696473</c:v>
                </c:pt>
                <c:pt idx="1254">
                  <c:v>120.99237413985892</c:v>
                </c:pt>
                <c:pt idx="1255">
                  <c:v>135.85128035424262</c:v>
                </c:pt>
                <c:pt idx="1256">
                  <c:v>150.71018656862614</c:v>
                </c:pt>
                <c:pt idx="1257">
                  <c:v>127.68185049590407</c:v>
                </c:pt>
                <c:pt idx="1258">
                  <c:v>142.54075671028772</c:v>
                </c:pt>
                <c:pt idx="1259">
                  <c:v>134.37132685194933</c:v>
                </c:pt>
                <c:pt idx="1260">
                  <c:v>97.81383392657709</c:v>
                </c:pt>
                <c:pt idx="1261">
                  <c:v>112.67274014096076</c:v>
                </c:pt>
                <c:pt idx="1262">
                  <c:v>127.53164635534452</c:v>
                </c:pt>
                <c:pt idx="1263">
                  <c:v>142.39055256972813</c:v>
                </c:pt>
                <c:pt idx="1264">
                  <c:v>157.24945878411182</c:v>
                </c:pt>
                <c:pt idx="1265">
                  <c:v>172.10836499849529</c:v>
                </c:pt>
                <c:pt idx="1266">
                  <c:v>186.96727121287904</c:v>
                </c:pt>
                <c:pt idx="1267">
                  <c:v>104.50331028262232</c:v>
                </c:pt>
                <c:pt idx="1268">
                  <c:v>119.36221649700603</c:v>
                </c:pt>
                <c:pt idx="1269">
                  <c:v>134.22112271138965</c:v>
                </c:pt>
                <c:pt idx="1270">
                  <c:v>149.08002892577335</c:v>
                </c:pt>
                <c:pt idx="1271">
                  <c:v>163.93893514015704</c:v>
                </c:pt>
                <c:pt idx="1272">
                  <c:v>178.79784135454059</c:v>
                </c:pt>
                <c:pt idx="1273">
                  <c:v>111.19278663866743</c:v>
                </c:pt>
                <c:pt idx="1274">
                  <c:v>126.05169285305118</c:v>
                </c:pt>
                <c:pt idx="1275">
                  <c:v>140.91059906743482</c:v>
                </c:pt>
                <c:pt idx="1276">
                  <c:v>155.76950528181845</c:v>
                </c:pt>
                <c:pt idx="1277">
                  <c:v>170.62841149620209</c:v>
                </c:pt>
                <c:pt idx="1278">
                  <c:v>117.88226299471273</c:v>
                </c:pt>
                <c:pt idx="1279">
                  <c:v>132.7411692090964</c:v>
                </c:pt>
                <c:pt idx="1280">
                  <c:v>147.60007542347995</c:v>
                </c:pt>
                <c:pt idx="1281">
                  <c:v>162.45898163786364</c:v>
                </c:pt>
                <c:pt idx="1282">
                  <c:v>124.57173935075795</c:v>
                </c:pt>
                <c:pt idx="1283">
                  <c:v>139.43064556514148</c:v>
                </c:pt>
                <c:pt idx="1284">
                  <c:v>154.28955177952517</c:v>
                </c:pt>
                <c:pt idx="1285">
                  <c:v>131.261215706803</c:v>
                </c:pt>
                <c:pt idx="1286">
                  <c:v>146.12012192118672</c:v>
                </c:pt>
                <c:pt idx="1287">
                  <c:v>137.95069206284813</c:v>
                </c:pt>
                <c:pt idx="1288">
                  <c:v>114.77215184956653</c:v>
                </c:pt>
                <c:pt idx="1289">
                  <c:v>129.63105806395012</c:v>
                </c:pt>
                <c:pt idx="1290">
                  <c:v>144.48996427833393</c:v>
                </c:pt>
                <c:pt idx="1291">
                  <c:v>159.34887049271745</c:v>
                </c:pt>
                <c:pt idx="1292">
                  <c:v>174.20777670710106</c:v>
                </c:pt>
                <c:pt idx="1293">
                  <c:v>121.46162820561166</c:v>
                </c:pt>
                <c:pt idx="1294">
                  <c:v>136.32053441999534</c:v>
                </c:pt>
                <c:pt idx="1295">
                  <c:v>151.17944063437901</c:v>
                </c:pt>
                <c:pt idx="1296">
                  <c:v>166.03834684876264</c:v>
                </c:pt>
                <c:pt idx="1297">
                  <c:v>128.15110456165687</c:v>
                </c:pt>
                <c:pt idx="1298">
                  <c:v>143.01001077604047</c:v>
                </c:pt>
                <c:pt idx="1299">
                  <c:v>157.86891699042411</c:v>
                </c:pt>
                <c:pt idx="1300">
                  <c:v>134.84058091770203</c:v>
                </c:pt>
                <c:pt idx="1301">
                  <c:v>149.69948713208572</c:v>
                </c:pt>
                <c:pt idx="1302">
                  <c:v>141.53005727374719</c:v>
                </c:pt>
                <c:pt idx="1303">
                  <c:v>131.73046977255589</c:v>
                </c:pt>
                <c:pt idx="1304">
                  <c:v>146.5893759869395</c:v>
                </c:pt>
                <c:pt idx="1305">
                  <c:v>161.44828220132317</c:v>
                </c:pt>
                <c:pt idx="1306">
                  <c:v>138.419946128601</c:v>
                </c:pt>
                <c:pt idx="1307">
                  <c:v>153.27885234298469</c:v>
                </c:pt>
                <c:pt idx="1308">
                  <c:v>145.10942248464613</c:v>
                </c:pt>
                <c:pt idx="1309">
                  <c:v>148.68878769554516</c:v>
                </c:pt>
                <c:pt idx="1310">
                  <c:v>71.862930774131371</c:v>
                </c:pt>
                <c:pt idx="1311">
                  <c:v>86.721836988515065</c:v>
                </c:pt>
                <c:pt idx="1312">
                  <c:v>101.58074320289863</c:v>
                </c:pt>
                <c:pt idx="1313">
                  <c:v>116.4396494172823</c:v>
                </c:pt>
                <c:pt idx="1314">
                  <c:v>131.29855563166595</c:v>
                </c:pt>
                <c:pt idx="1315">
                  <c:v>146.15746184604944</c:v>
                </c:pt>
                <c:pt idx="1316">
                  <c:v>161.01636806043325</c:v>
                </c:pt>
                <c:pt idx="1317">
                  <c:v>175.87527427481683</c:v>
                </c:pt>
                <c:pt idx="1318">
                  <c:v>190.73418048920047</c:v>
                </c:pt>
                <c:pt idx="1319">
                  <c:v>78.552407130176562</c:v>
                </c:pt>
                <c:pt idx="1320">
                  <c:v>93.411313344560213</c:v>
                </c:pt>
                <c:pt idx="1321">
                  <c:v>108.27021955894395</c:v>
                </c:pt>
                <c:pt idx="1322">
                  <c:v>123.12912577332746</c:v>
                </c:pt>
                <c:pt idx="1323">
                  <c:v>137.98803198771117</c:v>
                </c:pt>
                <c:pt idx="1324">
                  <c:v>152.84693820209472</c:v>
                </c:pt>
                <c:pt idx="1325">
                  <c:v>167.70584441647833</c:v>
                </c:pt>
                <c:pt idx="1326">
                  <c:v>182.56475063086208</c:v>
                </c:pt>
                <c:pt idx="1327">
                  <c:v>85.241883486221781</c:v>
                </c:pt>
                <c:pt idx="1328">
                  <c:v>100.10078970060536</c:v>
                </c:pt>
                <c:pt idx="1329">
                  <c:v>114.95969591498896</c:v>
                </c:pt>
                <c:pt idx="1330">
                  <c:v>129.81860212937255</c:v>
                </c:pt>
                <c:pt idx="1331">
                  <c:v>144.67750834375622</c:v>
                </c:pt>
                <c:pt idx="1332">
                  <c:v>159.53641455813982</c:v>
                </c:pt>
                <c:pt idx="1333">
                  <c:v>174.39532077252358</c:v>
                </c:pt>
                <c:pt idx="1334">
                  <c:v>91.931359842266986</c:v>
                </c:pt>
                <c:pt idx="1335">
                  <c:v>106.79026605665052</c:v>
                </c:pt>
                <c:pt idx="1336">
                  <c:v>121.64917227103412</c:v>
                </c:pt>
                <c:pt idx="1337">
                  <c:v>136.5080784854178</c:v>
                </c:pt>
                <c:pt idx="1338">
                  <c:v>151.36698469980155</c:v>
                </c:pt>
                <c:pt idx="1339">
                  <c:v>166.22589091418516</c:v>
                </c:pt>
                <c:pt idx="1340">
                  <c:v>98.620836198312048</c:v>
                </c:pt>
                <c:pt idx="1341">
                  <c:v>113.47974241269574</c:v>
                </c:pt>
                <c:pt idx="1342">
                  <c:v>128.33864862707938</c:v>
                </c:pt>
                <c:pt idx="1343">
                  <c:v>143.19755484146296</c:v>
                </c:pt>
                <c:pt idx="1344">
                  <c:v>158.05646105584665</c:v>
                </c:pt>
                <c:pt idx="1345">
                  <c:v>105.31031255435724</c:v>
                </c:pt>
                <c:pt idx="1346">
                  <c:v>120.16921876874096</c:v>
                </c:pt>
                <c:pt idx="1347">
                  <c:v>135.0281249831246</c:v>
                </c:pt>
                <c:pt idx="1348">
                  <c:v>149.88703119750826</c:v>
                </c:pt>
                <c:pt idx="1349">
                  <c:v>111.99978891040239</c:v>
                </c:pt>
                <c:pt idx="1350">
                  <c:v>126.85869512478611</c:v>
                </c:pt>
                <c:pt idx="1351">
                  <c:v>141.71760133916968</c:v>
                </c:pt>
                <c:pt idx="1352">
                  <c:v>118.68926526644765</c:v>
                </c:pt>
                <c:pt idx="1353">
                  <c:v>133.54817148083131</c:v>
                </c:pt>
                <c:pt idx="1354">
                  <c:v>125.3787416224927</c:v>
                </c:pt>
                <c:pt idx="1355">
                  <c:v>88.821248697120637</c:v>
                </c:pt>
                <c:pt idx="1356">
                  <c:v>103.68015491150432</c:v>
                </c:pt>
                <c:pt idx="1357">
                  <c:v>118.539061125888</c:v>
                </c:pt>
                <c:pt idx="1358">
                  <c:v>133.39796734027158</c:v>
                </c:pt>
                <c:pt idx="1359">
                  <c:v>148.25687355465527</c:v>
                </c:pt>
                <c:pt idx="1360">
                  <c:v>163.11577976903891</c:v>
                </c:pt>
                <c:pt idx="1361">
                  <c:v>177.97468598342249</c:v>
                </c:pt>
                <c:pt idx="1362">
                  <c:v>95.510725053165856</c:v>
                </c:pt>
                <c:pt idx="1363">
                  <c:v>110.36963126754941</c:v>
                </c:pt>
                <c:pt idx="1364">
                  <c:v>125.22853748193319</c:v>
                </c:pt>
                <c:pt idx="1365">
                  <c:v>140.08744369631677</c:v>
                </c:pt>
                <c:pt idx="1366">
                  <c:v>154.94634991070046</c:v>
                </c:pt>
                <c:pt idx="1367">
                  <c:v>169.80525612508404</c:v>
                </c:pt>
                <c:pt idx="1368">
                  <c:v>102.20020140921102</c:v>
                </c:pt>
                <c:pt idx="1369">
                  <c:v>117.05910762359464</c:v>
                </c:pt>
                <c:pt idx="1370">
                  <c:v>131.91801383797835</c:v>
                </c:pt>
                <c:pt idx="1371">
                  <c:v>146.7769200523619</c:v>
                </c:pt>
                <c:pt idx="1372">
                  <c:v>161.63582626674557</c:v>
                </c:pt>
                <c:pt idx="1373">
                  <c:v>108.88967776525621</c:v>
                </c:pt>
                <c:pt idx="1374">
                  <c:v>123.74858397963999</c:v>
                </c:pt>
                <c:pt idx="1375">
                  <c:v>138.60749019402354</c:v>
                </c:pt>
                <c:pt idx="1376">
                  <c:v>153.46639640840723</c:v>
                </c:pt>
                <c:pt idx="1377">
                  <c:v>115.57915412130133</c:v>
                </c:pt>
                <c:pt idx="1378">
                  <c:v>130.43806033568501</c:v>
                </c:pt>
                <c:pt idx="1379">
                  <c:v>145.29696655006876</c:v>
                </c:pt>
                <c:pt idx="1380">
                  <c:v>122.26863047734659</c:v>
                </c:pt>
                <c:pt idx="1381">
                  <c:v>137.1275366917302</c:v>
                </c:pt>
                <c:pt idx="1382">
                  <c:v>128.95810683339184</c:v>
                </c:pt>
                <c:pt idx="1383">
                  <c:v>105.77956662011005</c:v>
                </c:pt>
                <c:pt idx="1384">
                  <c:v>120.63847283449373</c:v>
                </c:pt>
                <c:pt idx="1385">
                  <c:v>135.49737904887738</c:v>
                </c:pt>
                <c:pt idx="1386">
                  <c:v>150.35628526326099</c:v>
                </c:pt>
                <c:pt idx="1387">
                  <c:v>165.21519147764445</c:v>
                </c:pt>
                <c:pt idx="1388">
                  <c:v>112.46904297615528</c:v>
                </c:pt>
                <c:pt idx="1389">
                  <c:v>127.3279491905389</c:v>
                </c:pt>
                <c:pt idx="1390">
                  <c:v>142.18685540492243</c:v>
                </c:pt>
                <c:pt idx="1391">
                  <c:v>157.04576161930615</c:v>
                </c:pt>
                <c:pt idx="1392">
                  <c:v>119.15851933220036</c:v>
                </c:pt>
                <c:pt idx="1393">
                  <c:v>134.01742554658409</c:v>
                </c:pt>
                <c:pt idx="1394">
                  <c:v>148.8763317609677</c:v>
                </c:pt>
                <c:pt idx="1395">
                  <c:v>125.84799568824559</c:v>
                </c:pt>
                <c:pt idx="1396">
                  <c:v>140.7069019026292</c:v>
                </c:pt>
                <c:pt idx="1397">
                  <c:v>132.53747204429072</c:v>
                </c:pt>
                <c:pt idx="1398">
                  <c:v>122.73788454309943</c:v>
                </c:pt>
                <c:pt idx="1399">
                  <c:v>137.59679075748301</c:v>
                </c:pt>
                <c:pt idx="1400">
                  <c:v>152.45569697186673</c:v>
                </c:pt>
                <c:pt idx="1401">
                  <c:v>129.42736089914453</c:v>
                </c:pt>
                <c:pt idx="1402">
                  <c:v>144.28626711352814</c:v>
                </c:pt>
                <c:pt idx="1403">
                  <c:v>136.11683725518969</c:v>
                </c:pt>
                <c:pt idx="1404">
                  <c:v>139.69620246608872</c:v>
                </c:pt>
                <c:pt idx="1405">
                  <c:v>79.828663467664157</c:v>
                </c:pt>
                <c:pt idx="1406">
                  <c:v>94.687569682047851</c:v>
                </c:pt>
                <c:pt idx="1407">
                  <c:v>109.54647589643149</c:v>
                </c:pt>
                <c:pt idx="1408">
                  <c:v>124.40538211081505</c:v>
                </c:pt>
                <c:pt idx="1409">
                  <c:v>139.26428832519883</c:v>
                </c:pt>
                <c:pt idx="1410">
                  <c:v>154.12319453958247</c:v>
                </c:pt>
                <c:pt idx="1411">
                  <c:v>168.98210075396611</c:v>
                </c:pt>
                <c:pt idx="1412">
                  <c:v>86.518139823709433</c:v>
                </c:pt>
                <c:pt idx="1413">
                  <c:v>101.37704603809303</c:v>
                </c:pt>
                <c:pt idx="1414">
                  <c:v>116.23595225247676</c:v>
                </c:pt>
                <c:pt idx="1415">
                  <c:v>131.09485846686027</c:v>
                </c:pt>
                <c:pt idx="1416">
                  <c:v>145.95376468124394</c:v>
                </c:pt>
                <c:pt idx="1417">
                  <c:v>160.8126708956276</c:v>
                </c:pt>
                <c:pt idx="1418">
                  <c:v>93.207616179754552</c:v>
                </c:pt>
                <c:pt idx="1419">
                  <c:v>108.06652239413822</c:v>
                </c:pt>
                <c:pt idx="1420">
                  <c:v>122.92542860852174</c:v>
                </c:pt>
                <c:pt idx="1421">
                  <c:v>137.78433482290541</c:v>
                </c:pt>
                <c:pt idx="1422">
                  <c:v>152.6432410372891</c:v>
                </c:pt>
                <c:pt idx="1423">
                  <c:v>99.897092535799743</c:v>
                </c:pt>
                <c:pt idx="1424">
                  <c:v>114.75599875018338</c:v>
                </c:pt>
                <c:pt idx="1425">
                  <c:v>129.6149049645671</c:v>
                </c:pt>
                <c:pt idx="1426">
                  <c:v>144.47381117895068</c:v>
                </c:pt>
                <c:pt idx="1427">
                  <c:v>106.58656889184499</c:v>
                </c:pt>
                <c:pt idx="1428">
                  <c:v>121.44547510622859</c:v>
                </c:pt>
                <c:pt idx="1429">
                  <c:v>136.30438132061218</c:v>
                </c:pt>
                <c:pt idx="1430">
                  <c:v>113.27604524789007</c:v>
                </c:pt>
                <c:pt idx="1431">
                  <c:v>128.13495146227376</c:v>
                </c:pt>
                <c:pt idx="1432">
                  <c:v>119.96552160393533</c:v>
                </c:pt>
                <c:pt idx="1433">
                  <c:v>96.78698139065348</c:v>
                </c:pt>
                <c:pt idx="1434">
                  <c:v>111.64588760503722</c:v>
                </c:pt>
                <c:pt idx="1435">
                  <c:v>126.50479381942083</c:v>
                </c:pt>
                <c:pt idx="1436">
                  <c:v>141.36370003380446</c:v>
                </c:pt>
                <c:pt idx="1437">
                  <c:v>156.22260624818813</c:v>
                </c:pt>
                <c:pt idx="1438">
                  <c:v>103.47645774669871</c:v>
                </c:pt>
                <c:pt idx="1439">
                  <c:v>118.33536396108235</c:v>
                </c:pt>
                <c:pt idx="1440">
                  <c:v>133.19427017546604</c:v>
                </c:pt>
                <c:pt idx="1441">
                  <c:v>148.05317638984965</c:v>
                </c:pt>
                <c:pt idx="1442">
                  <c:v>110.16593410274396</c:v>
                </c:pt>
                <c:pt idx="1443">
                  <c:v>125.02484031712747</c:v>
                </c:pt>
                <c:pt idx="1444">
                  <c:v>139.88374653151118</c:v>
                </c:pt>
                <c:pt idx="1445">
                  <c:v>116.85541045878909</c:v>
                </c:pt>
                <c:pt idx="1446">
                  <c:v>131.71431667317268</c:v>
                </c:pt>
                <c:pt idx="1447">
                  <c:v>123.54488681483424</c:v>
                </c:pt>
                <c:pt idx="1448">
                  <c:v>113.74529931364285</c:v>
                </c:pt>
                <c:pt idx="1449">
                  <c:v>128.60420552802657</c:v>
                </c:pt>
                <c:pt idx="1450">
                  <c:v>143.46311174241006</c:v>
                </c:pt>
                <c:pt idx="1451">
                  <c:v>120.43477566968804</c:v>
                </c:pt>
                <c:pt idx="1452">
                  <c:v>135.29368188407173</c:v>
                </c:pt>
                <c:pt idx="1453">
                  <c:v>127.12425202573317</c:v>
                </c:pt>
                <c:pt idx="1454">
                  <c:v>130.70361723663223</c:v>
                </c:pt>
                <c:pt idx="1455">
                  <c:v>87.794396161197056</c:v>
                </c:pt>
                <c:pt idx="1456">
                  <c:v>102.65330237558068</c:v>
                </c:pt>
                <c:pt idx="1457">
                  <c:v>117.51220858996437</c:v>
                </c:pt>
                <c:pt idx="1458">
                  <c:v>132.37111480434791</c:v>
                </c:pt>
                <c:pt idx="1459">
                  <c:v>147.23002101873161</c:v>
                </c:pt>
                <c:pt idx="1460">
                  <c:v>94.483872517242219</c:v>
                </c:pt>
                <c:pt idx="1461">
                  <c:v>109.34277873162583</c:v>
                </c:pt>
                <c:pt idx="1462">
                  <c:v>124.20168494600952</c:v>
                </c:pt>
                <c:pt idx="1463">
                  <c:v>139.06059116039313</c:v>
                </c:pt>
                <c:pt idx="1464">
                  <c:v>101.17334887328735</c:v>
                </c:pt>
                <c:pt idx="1465">
                  <c:v>116.03225508767102</c:v>
                </c:pt>
                <c:pt idx="1466">
                  <c:v>130.89116130205471</c:v>
                </c:pt>
                <c:pt idx="1467">
                  <c:v>107.86282522933263</c:v>
                </c:pt>
                <c:pt idx="1468">
                  <c:v>122.72173144371615</c:v>
                </c:pt>
                <c:pt idx="1469">
                  <c:v>114.55230158537772</c:v>
                </c:pt>
                <c:pt idx="1470">
                  <c:v>104.75271408418642</c:v>
                </c:pt>
                <c:pt idx="1471">
                  <c:v>119.61162029856995</c:v>
                </c:pt>
                <c:pt idx="1472">
                  <c:v>134.47052651295377</c:v>
                </c:pt>
                <c:pt idx="1473">
                  <c:v>111.44219044023161</c:v>
                </c:pt>
                <c:pt idx="1474">
                  <c:v>126.30109665461526</c:v>
                </c:pt>
                <c:pt idx="1475">
                  <c:v>118.13166679627675</c:v>
                </c:pt>
                <c:pt idx="1476">
                  <c:v>121.71103200717573</c:v>
                </c:pt>
                <c:pt idx="1477">
                  <c:v>95.760128854729857</c:v>
                </c:pt>
                <c:pt idx="1478">
                  <c:v>110.61903506911351</c:v>
                </c:pt>
                <c:pt idx="1479">
                  <c:v>125.47794128349713</c:v>
                </c:pt>
                <c:pt idx="1480">
                  <c:v>102.44960521077513</c:v>
                </c:pt>
                <c:pt idx="1481">
                  <c:v>117.30851142515873</c:v>
                </c:pt>
                <c:pt idx="1482">
                  <c:v>109.13908156682028</c:v>
                </c:pt>
                <c:pt idx="1483">
                  <c:v>112.71844677771911</c:v>
                </c:pt>
                <c:pt idx="1484">
                  <c:v>103.72586154826271</c:v>
                </c:pt>
                <c:pt idx="1485">
                  <c:v>45.977692904593567</c:v>
                </c:pt>
                <c:pt idx="1486">
                  <c:v>60.836599118977162</c:v>
                </c:pt>
                <c:pt idx="1487">
                  <c:v>75.695505333360899</c:v>
                </c:pt>
                <c:pt idx="1488">
                  <c:v>90.554411547744522</c:v>
                </c:pt>
                <c:pt idx="1489">
                  <c:v>105.41331776212814</c:v>
                </c:pt>
                <c:pt idx="1490">
                  <c:v>120.27222397651168</c:v>
                </c:pt>
                <c:pt idx="1491">
                  <c:v>135.13113019089545</c:v>
                </c:pt>
                <c:pt idx="1492">
                  <c:v>149.99003640527903</c:v>
                </c:pt>
                <c:pt idx="1493">
                  <c:v>164.84894261966264</c:v>
                </c:pt>
                <c:pt idx="1494">
                  <c:v>179.70784883404639</c:v>
                </c:pt>
                <c:pt idx="1495">
                  <c:v>194.56675504843008</c:v>
                </c:pt>
                <c:pt idx="1496">
                  <c:v>209.42566126281372</c:v>
                </c:pt>
                <c:pt idx="1497">
                  <c:v>224.2845674771973</c:v>
                </c:pt>
                <c:pt idx="1498">
                  <c:v>239.14347369158065</c:v>
                </c:pt>
                <c:pt idx="1499">
                  <c:v>254.00237990596466</c:v>
                </c:pt>
                <c:pt idx="1500">
                  <c:v>268.86128612034821</c:v>
                </c:pt>
                <c:pt idx="1501">
                  <c:v>52.667169260638701</c:v>
                </c:pt>
                <c:pt idx="1502">
                  <c:v>67.526075475022438</c:v>
                </c:pt>
                <c:pt idx="1503">
                  <c:v>82.384981689406004</c:v>
                </c:pt>
                <c:pt idx="1504">
                  <c:v>97.243887903789584</c:v>
                </c:pt>
                <c:pt idx="1505">
                  <c:v>112.10279411817336</c:v>
                </c:pt>
                <c:pt idx="1506">
                  <c:v>126.9617003325569</c:v>
                </c:pt>
                <c:pt idx="1507">
                  <c:v>141.8206065469405</c:v>
                </c:pt>
                <c:pt idx="1508">
                  <c:v>156.6795127613243</c:v>
                </c:pt>
                <c:pt idx="1509">
                  <c:v>171.53841897570786</c:v>
                </c:pt>
                <c:pt idx="1510">
                  <c:v>186.39732519009169</c:v>
                </c:pt>
                <c:pt idx="1511">
                  <c:v>201.25623140447507</c:v>
                </c:pt>
                <c:pt idx="1512">
                  <c:v>216.11513761885882</c:v>
                </c:pt>
                <c:pt idx="1513">
                  <c:v>230.97404383324263</c:v>
                </c:pt>
                <c:pt idx="1514">
                  <c:v>245.83295004762613</c:v>
                </c:pt>
                <c:pt idx="1515">
                  <c:v>260.69185626200976</c:v>
                </c:pt>
                <c:pt idx="1516">
                  <c:v>59.356645616683942</c:v>
                </c:pt>
                <c:pt idx="1517">
                  <c:v>74.215551831067529</c:v>
                </c:pt>
                <c:pt idx="1518">
                  <c:v>89.074458045451195</c:v>
                </c:pt>
                <c:pt idx="1519">
                  <c:v>103.93336425983486</c:v>
                </c:pt>
                <c:pt idx="1520">
                  <c:v>118.79227047421851</c:v>
                </c:pt>
                <c:pt idx="1521">
                  <c:v>133.65117668860211</c:v>
                </c:pt>
                <c:pt idx="1522">
                  <c:v>148.51008290298583</c:v>
                </c:pt>
                <c:pt idx="1523">
                  <c:v>163.36898911736944</c:v>
                </c:pt>
                <c:pt idx="1524">
                  <c:v>178.22789533175305</c:v>
                </c:pt>
                <c:pt idx="1525">
                  <c:v>193.08680154613671</c:v>
                </c:pt>
                <c:pt idx="1526">
                  <c:v>207.94570776052024</c:v>
                </c:pt>
                <c:pt idx="1527">
                  <c:v>222.80461397490384</c:v>
                </c:pt>
                <c:pt idx="1528">
                  <c:v>237.66352018928768</c:v>
                </c:pt>
                <c:pt idx="1529">
                  <c:v>252.5224264036712</c:v>
                </c:pt>
                <c:pt idx="1530">
                  <c:v>66.046121972729154</c:v>
                </c:pt>
                <c:pt idx="1531">
                  <c:v>80.90502818711272</c:v>
                </c:pt>
                <c:pt idx="1532">
                  <c:v>95.763934401496371</c:v>
                </c:pt>
                <c:pt idx="1533">
                  <c:v>110.62284061588005</c:v>
                </c:pt>
                <c:pt idx="1534">
                  <c:v>125.48174683026362</c:v>
                </c:pt>
                <c:pt idx="1535">
                  <c:v>140.34065304464724</c:v>
                </c:pt>
                <c:pt idx="1536">
                  <c:v>155.19955925903088</c:v>
                </c:pt>
                <c:pt idx="1537">
                  <c:v>170.05846547341457</c:v>
                </c:pt>
                <c:pt idx="1538">
                  <c:v>184.91737168779804</c:v>
                </c:pt>
                <c:pt idx="1539">
                  <c:v>199.77627790218193</c:v>
                </c:pt>
                <c:pt idx="1540">
                  <c:v>214.63518411656557</c:v>
                </c:pt>
                <c:pt idx="1541">
                  <c:v>229.49409033094912</c:v>
                </c:pt>
                <c:pt idx="1542">
                  <c:v>244.35299654533273</c:v>
                </c:pt>
                <c:pt idx="1543">
                  <c:v>72.735598328774302</c:v>
                </c:pt>
                <c:pt idx="1544">
                  <c:v>87.594504543157939</c:v>
                </c:pt>
                <c:pt idx="1545">
                  <c:v>102.45341075754158</c:v>
                </c:pt>
                <c:pt idx="1546">
                  <c:v>117.31231697192527</c:v>
                </c:pt>
                <c:pt idx="1547">
                  <c:v>132.17122318630896</c:v>
                </c:pt>
                <c:pt idx="1548">
                  <c:v>147.03012940069246</c:v>
                </c:pt>
                <c:pt idx="1549">
                  <c:v>161.88903561507615</c:v>
                </c:pt>
                <c:pt idx="1550">
                  <c:v>176.74794182945971</c:v>
                </c:pt>
                <c:pt idx="1551">
                  <c:v>191.6068480438434</c:v>
                </c:pt>
                <c:pt idx="1552">
                  <c:v>206.46575425822709</c:v>
                </c:pt>
                <c:pt idx="1553">
                  <c:v>221.32466047261073</c:v>
                </c:pt>
                <c:pt idx="1554">
                  <c:v>236.18356668699437</c:v>
                </c:pt>
                <c:pt idx="1555">
                  <c:v>79.42507468481945</c:v>
                </c:pt>
                <c:pt idx="1556">
                  <c:v>94.283980899203087</c:v>
                </c:pt>
                <c:pt idx="1557">
                  <c:v>109.14288711358671</c:v>
                </c:pt>
                <c:pt idx="1558">
                  <c:v>124.00179332797036</c:v>
                </c:pt>
                <c:pt idx="1559">
                  <c:v>138.86069954235398</c:v>
                </c:pt>
                <c:pt idx="1560">
                  <c:v>153.71960575673768</c:v>
                </c:pt>
                <c:pt idx="1561">
                  <c:v>168.57851197112137</c:v>
                </c:pt>
                <c:pt idx="1562">
                  <c:v>183.4374181855049</c:v>
                </c:pt>
                <c:pt idx="1563">
                  <c:v>198.29632439988848</c:v>
                </c:pt>
                <c:pt idx="1564">
                  <c:v>213.15523061427231</c:v>
                </c:pt>
                <c:pt idx="1565">
                  <c:v>228.01413682865578</c:v>
                </c:pt>
                <c:pt idx="1566">
                  <c:v>86.114551040864669</c:v>
                </c:pt>
                <c:pt idx="1567">
                  <c:v>100.97345725524825</c:v>
                </c:pt>
                <c:pt idx="1568">
                  <c:v>115.8323634696319</c:v>
                </c:pt>
                <c:pt idx="1569">
                  <c:v>130.69126968401559</c:v>
                </c:pt>
                <c:pt idx="1570">
                  <c:v>145.5501758983992</c:v>
                </c:pt>
                <c:pt idx="1571">
                  <c:v>160.40908211278293</c:v>
                </c:pt>
                <c:pt idx="1572">
                  <c:v>175.26798832716648</c:v>
                </c:pt>
                <c:pt idx="1573">
                  <c:v>190.1268945415502</c:v>
                </c:pt>
                <c:pt idx="1574">
                  <c:v>204.98580075593378</c:v>
                </c:pt>
                <c:pt idx="1575">
                  <c:v>219.84470697031762</c:v>
                </c:pt>
                <c:pt idx="1576">
                  <c:v>92.804027396909731</c:v>
                </c:pt>
                <c:pt idx="1577">
                  <c:v>107.66293361129343</c:v>
                </c:pt>
                <c:pt idx="1578">
                  <c:v>122.52183982567712</c:v>
                </c:pt>
                <c:pt idx="1579">
                  <c:v>137.38074604006076</c:v>
                </c:pt>
                <c:pt idx="1580">
                  <c:v>152.23965225444442</c:v>
                </c:pt>
                <c:pt idx="1581">
                  <c:v>167.09855846882806</c:v>
                </c:pt>
                <c:pt idx="1582">
                  <c:v>181.95746468321164</c:v>
                </c:pt>
                <c:pt idx="1583">
                  <c:v>196.81637089759533</c:v>
                </c:pt>
                <c:pt idx="1584">
                  <c:v>211.67527711197894</c:v>
                </c:pt>
                <c:pt idx="1585">
                  <c:v>99.493503752955036</c:v>
                </c:pt>
                <c:pt idx="1586">
                  <c:v>114.35240996733859</c:v>
                </c:pt>
                <c:pt idx="1587">
                  <c:v>129.21131618172222</c:v>
                </c:pt>
                <c:pt idx="1588">
                  <c:v>144.07022239610598</c:v>
                </c:pt>
                <c:pt idx="1589">
                  <c:v>158.92912861048958</c:v>
                </c:pt>
                <c:pt idx="1590">
                  <c:v>173.78803482487314</c:v>
                </c:pt>
                <c:pt idx="1591">
                  <c:v>188.64694103925694</c:v>
                </c:pt>
                <c:pt idx="1592">
                  <c:v>203.50584725364041</c:v>
                </c:pt>
                <c:pt idx="1593">
                  <c:v>106.18298010900021</c:v>
                </c:pt>
                <c:pt idx="1594">
                  <c:v>121.04188632338375</c:v>
                </c:pt>
                <c:pt idx="1595">
                  <c:v>135.90079253776753</c:v>
                </c:pt>
                <c:pt idx="1596">
                  <c:v>150.75969875215111</c:v>
                </c:pt>
                <c:pt idx="1597">
                  <c:v>165.61860496653472</c:v>
                </c:pt>
                <c:pt idx="1598">
                  <c:v>180.47751118091838</c:v>
                </c:pt>
                <c:pt idx="1599">
                  <c:v>195.33641739530191</c:v>
                </c:pt>
                <c:pt idx="1600">
                  <c:v>112.8724564650454</c:v>
                </c:pt>
                <c:pt idx="1601">
                  <c:v>127.73136267942905</c:v>
                </c:pt>
                <c:pt idx="1602">
                  <c:v>142.59026889381261</c:v>
                </c:pt>
                <c:pt idx="1603">
                  <c:v>157.44917510819624</c:v>
                </c:pt>
                <c:pt idx="1604">
                  <c:v>172.30808132257994</c:v>
                </c:pt>
                <c:pt idx="1605">
                  <c:v>187.1669875369636</c:v>
                </c:pt>
                <c:pt idx="1606">
                  <c:v>119.56193282109055</c:v>
                </c:pt>
                <c:pt idx="1607">
                  <c:v>134.4208390354741</c:v>
                </c:pt>
                <c:pt idx="1608">
                  <c:v>149.27974524985777</c:v>
                </c:pt>
                <c:pt idx="1609">
                  <c:v>164.13865146424143</c:v>
                </c:pt>
                <c:pt idx="1610">
                  <c:v>178.99755767862501</c:v>
                </c:pt>
                <c:pt idx="1611">
                  <c:v>126.2514091771357</c:v>
                </c:pt>
                <c:pt idx="1612">
                  <c:v>141.11031539151932</c:v>
                </c:pt>
                <c:pt idx="1613">
                  <c:v>155.96922160590307</c:v>
                </c:pt>
                <c:pt idx="1614">
                  <c:v>170.82812782028654</c:v>
                </c:pt>
                <c:pt idx="1615">
                  <c:v>132.94088553318085</c:v>
                </c:pt>
                <c:pt idx="1616">
                  <c:v>147.79979174756457</c:v>
                </c:pt>
                <c:pt idx="1617">
                  <c:v>162.65869796194812</c:v>
                </c:pt>
                <c:pt idx="1618">
                  <c:v>139.63036188922607</c:v>
                </c:pt>
                <c:pt idx="1619">
                  <c:v>154.48926810360979</c:v>
                </c:pt>
                <c:pt idx="1620">
                  <c:v>146.31983824527114</c:v>
                </c:pt>
                <c:pt idx="1621">
                  <c:v>62.936010827582933</c:v>
                </c:pt>
                <c:pt idx="1622">
                  <c:v>77.794917041966514</c:v>
                </c:pt>
                <c:pt idx="1623">
                  <c:v>92.653823256350151</c:v>
                </c:pt>
                <c:pt idx="1624">
                  <c:v>107.5127294707338</c:v>
                </c:pt>
                <c:pt idx="1625">
                  <c:v>122.37163568511738</c:v>
                </c:pt>
                <c:pt idx="1626">
                  <c:v>137.23054189950108</c:v>
                </c:pt>
                <c:pt idx="1627">
                  <c:v>152.08944811388474</c:v>
                </c:pt>
                <c:pt idx="1628">
                  <c:v>166.94835432826841</c:v>
                </c:pt>
                <c:pt idx="1629">
                  <c:v>181.80726054265187</c:v>
                </c:pt>
                <c:pt idx="1630">
                  <c:v>196.66616675703574</c:v>
                </c:pt>
                <c:pt idx="1631">
                  <c:v>211.52507297141915</c:v>
                </c:pt>
                <c:pt idx="1632">
                  <c:v>226.38397918580304</c:v>
                </c:pt>
                <c:pt idx="1633">
                  <c:v>241.24288540018657</c:v>
                </c:pt>
                <c:pt idx="1634">
                  <c:v>256.10179161457017</c:v>
                </c:pt>
                <c:pt idx="1635">
                  <c:v>69.625487183628124</c:v>
                </c:pt>
                <c:pt idx="1636">
                  <c:v>84.484393398011747</c:v>
                </c:pt>
                <c:pt idx="1637">
                  <c:v>99.343299612395398</c:v>
                </c:pt>
                <c:pt idx="1638">
                  <c:v>114.20220582677899</c:v>
                </c:pt>
                <c:pt idx="1639">
                  <c:v>129.06111204116266</c:v>
                </c:pt>
                <c:pt idx="1640">
                  <c:v>143.92001825554621</c:v>
                </c:pt>
                <c:pt idx="1641">
                  <c:v>158.7789244699299</c:v>
                </c:pt>
                <c:pt idx="1642">
                  <c:v>173.63783068431357</c:v>
                </c:pt>
                <c:pt idx="1643">
                  <c:v>188.49673689869721</c:v>
                </c:pt>
                <c:pt idx="1644">
                  <c:v>203.35564311308087</c:v>
                </c:pt>
                <c:pt idx="1645">
                  <c:v>218.21454932746451</c:v>
                </c:pt>
                <c:pt idx="1646">
                  <c:v>233.07345554184815</c:v>
                </c:pt>
                <c:pt idx="1647">
                  <c:v>247.93236175623176</c:v>
                </c:pt>
                <c:pt idx="1648">
                  <c:v>76.314963539673258</c:v>
                </c:pt>
                <c:pt idx="1649">
                  <c:v>91.173869754056881</c:v>
                </c:pt>
                <c:pt idx="1650">
                  <c:v>106.03277596844052</c:v>
                </c:pt>
                <c:pt idx="1651">
                  <c:v>120.8916821828241</c:v>
                </c:pt>
                <c:pt idx="1652">
                  <c:v>135.75058839720782</c:v>
                </c:pt>
                <c:pt idx="1653">
                  <c:v>150.60949461159143</c:v>
                </c:pt>
                <c:pt idx="1654">
                  <c:v>165.46840082597507</c:v>
                </c:pt>
                <c:pt idx="1655">
                  <c:v>180.32730704035885</c:v>
                </c:pt>
                <c:pt idx="1656">
                  <c:v>195.1862132547424</c:v>
                </c:pt>
                <c:pt idx="1657">
                  <c:v>210.04511946912612</c:v>
                </c:pt>
                <c:pt idx="1658">
                  <c:v>224.90402568350967</c:v>
                </c:pt>
                <c:pt idx="1659">
                  <c:v>239.76293189789334</c:v>
                </c:pt>
                <c:pt idx="1660">
                  <c:v>83.004439895718463</c:v>
                </c:pt>
                <c:pt idx="1661">
                  <c:v>97.863346110102043</c:v>
                </c:pt>
                <c:pt idx="1662">
                  <c:v>112.72225232448575</c:v>
                </c:pt>
                <c:pt idx="1663">
                  <c:v>127.58115853886935</c:v>
                </c:pt>
                <c:pt idx="1664">
                  <c:v>142.44006475325301</c:v>
                </c:pt>
                <c:pt idx="1665">
                  <c:v>157.29897096763651</c:v>
                </c:pt>
                <c:pt idx="1666">
                  <c:v>172.15787718202043</c:v>
                </c:pt>
                <c:pt idx="1667">
                  <c:v>187.01678339640404</c:v>
                </c:pt>
                <c:pt idx="1668">
                  <c:v>201.87568961078762</c:v>
                </c:pt>
                <c:pt idx="1669">
                  <c:v>216.73459582517125</c:v>
                </c:pt>
                <c:pt idx="1670">
                  <c:v>231.59350203955483</c:v>
                </c:pt>
                <c:pt idx="1671">
                  <c:v>89.69391625176354</c:v>
                </c:pt>
                <c:pt idx="1672">
                  <c:v>104.55282246614722</c:v>
                </c:pt>
                <c:pt idx="1673">
                  <c:v>119.41172868053098</c:v>
                </c:pt>
                <c:pt idx="1674">
                  <c:v>134.27063489491445</c:v>
                </c:pt>
                <c:pt idx="1675">
                  <c:v>149.12954110929815</c:v>
                </c:pt>
                <c:pt idx="1676">
                  <c:v>163.98844732368175</c:v>
                </c:pt>
                <c:pt idx="1677">
                  <c:v>178.84735353806542</c:v>
                </c:pt>
                <c:pt idx="1678">
                  <c:v>193.70625975244914</c:v>
                </c:pt>
                <c:pt idx="1679">
                  <c:v>208.56516596683275</c:v>
                </c:pt>
                <c:pt idx="1680">
                  <c:v>223.42407218121616</c:v>
                </c:pt>
                <c:pt idx="1681">
                  <c:v>96.383392607808759</c:v>
                </c:pt>
                <c:pt idx="1682">
                  <c:v>111.24229882219241</c:v>
                </c:pt>
                <c:pt idx="1683">
                  <c:v>126.10120503657603</c:v>
                </c:pt>
                <c:pt idx="1684">
                  <c:v>140.96011125095973</c:v>
                </c:pt>
                <c:pt idx="1685">
                  <c:v>155.81901746534334</c:v>
                </c:pt>
                <c:pt idx="1686">
                  <c:v>170.67792367972697</c:v>
                </c:pt>
                <c:pt idx="1687">
                  <c:v>185.53682989411055</c:v>
                </c:pt>
                <c:pt idx="1688">
                  <c:v>200.39573610849425</c:v>
                </c:pt>
                <c:pt idx="1689">
                  <c:v>215.25464232287797</c:v>
                </c:pt>
                <c:pt idx="1690">
                  <c:v>103.07286896385396</c:v>
                </c:pt>
                <c:pt idx="1691">
                  <c:v>117.93177517823761</c:v>
                </c:pt>
                <c:pt idx="1692">
                  <c:v>132.79068139262131</c:v>
                </c:pt>
                <c:pt idx="1693">
                  <c:v>147.64958760700495</c:v>
                </c:pt>
                <c:pt idx="1694">
                  <c:v>162.50849382138856</c:v>
                </c:pt>
                <c:pt idx="1695">
                  <c:v>177.36740003577211</c:v>
                </c:pt>
                <c:pt idx="1696">
                  <c:v>192.22630625015577</c:v>
                </c:pt>
                <c:pt idx="1697">
                  <c:v>207.08521246453944</c:v>
                </c:pt>
                <c:pt idx="1698">
                  <c:v>109.76234531989917</c:v>
                </c:pt>
                <c:pt idx="1699">
                  <c:v>124.62125153428283</c:v>
                </c:pt>
                <c:pt idx="1700">
                  <c:v>139.48015774866647</c:v>
                </c:pt>
                <c:pt idx="1701">
                  <c:v>154.33906396305002</c:v>
                </c:pt>
                <c:pt idx="1702">
                  <c:v>169.19797017743372</c:v>
                </c:pt>
                <c:pt idx="1703">
                  <c:v>184.05687639181753</c:v>
                </c:pt>
                <c:pt idx="1704">
                  <c:v>198.91578260620105</c:v>
                </c:pt>
                <c:pt idx="1705">
                  <c:v>116.4518216759443</c:v>
                </c:pt>
                <c:pt idx="1706">
                  <c:v>131.310727890328</c:v>
                </c:pt>
                <c:pt idx="1707">
                  <c:v>146.16963410471172</c:v>
                </c:pt>
                <c:pt idx="1708">
                  <c:v>161.02854031909533</c:v>
                </c:pt>
                <c:pt idx="1709">
                  <c:v>175.88744653347885</c:v>
                </c:pt>
                <c:pt idx="1710">
                  <c:v>190.74635274786249</c:v>
                </c:pt>
                <c:pt idx="1711">
                  <c:v>123.14129803198955</c:v>
                </c:pt>
                <c:pt idx="1712">
                  <c:v>138.00020424637319</c:v>
                </c:pt>
                <c:pt idx="1713">
                  <c:v>152.85911046075677</c:v>
                </c:pt>
                <c:pt idx="1714">
                  <c:v>167.71801667514038</c:v>
                </c:pt>
                <c:pt idx="1715">
                  <c:v>182.57692288952398</c:v>
                </c:pt>
                <c:pt idx="1716">
                  <c:v>129.8307743880346</c:v>
                </c:pt>
                <c:pt idx="1717">
                  <c:v>144.68968060241835</c:v>
                </c:pt>
                <c:pt idx="1718">
                  <c:v>159.54858681680201</c:v>
                </c:pt>
                <c:pt idx="1719">
                  <c:v>174.40749303118557</c:v>
                </c:pt>
                <c:pt idx="1720">
                  <c:v>136.52025074407987</c:v>
                </c:pt>
                <c:pt idx="1721">
                  <c:v>151.37915695846351</c:v>
                </c:pt>
                <c:pt idx="1722">
                  <c:v>166.23806317284726</c:v>
                </c:pt>
                <c:pt idx="1723">
                  <c:v>143.20972710012515</c:v>
                </c:pt>
                <c:pt idx="1724">
                  <c:v>158.06863331450859</c:v>
                </c:pt>
                <c:pt idx="1725">
                  <c:v>149.89920345617031</c:v>
                </c:pt>
                <c:pt idx="1726">
                  <c:v>79.894328750572257</c:v>
                </c:pt>
                <c:pt idx="1727">
                  <c:v>94.753234964955865</c:v>
                </c:pt>
                <c:pt idx="1728">
                  <c:v>109.61214117933949</c:v>
                </c:pt>
                <c:pt idx="1729">
                  <c:v>124.47104739372323</c:v>
                </c:pt>
                <c:pt idx="1730">
                  <c:v>139.32995360810676</c:v>
                </c:pt>
                <c:pt idx="1731">
                  <c:v>154.1888598224904</c:v>
                </c:pt>
                <c:pt idx="1732">
                  <c:v>169.04776603687407</c:v>
                </c:pt>
                <c:pt idx="1733">
                  <c:v>183.90667225125765</c:v>
                </c:pt>
                <c:pt idx="1734">
                  <c:v>198.76557846564128</c:v>
                </c:pt>
                <c:pt idx="1735">
                  <c:v>213.62448468002512</c:v>
                </c:pt>
                <c:pt idx="1736">
                  <c:v>228.48339089440844</c:v>
                </c:pt>
                <c:pt idx="1737">
                  <c:v>243.34229710879211</c:v>
                </c:pt>
                <c:pt idx="1738">
                  <c:v>86.583805106617419</c:v>
                </c:pt>
                <c:pt idx="1739">
                  <c:v>101.44271132100104</c:v>
                </c:pt>
                <c:pt idx="1740">
                  <c:v>116.30161753538462</c:v>
                </c:pt>
                <c:pt idx="1741">
                  <c:v>131.16052374976826</c:v>
                </c:pt>
                <c:pt idx="1742">
                  <c:v>146.01942996415198</c:v>
                </c:pt>
                <c:pt idx="1743">
                  <c:v>160.87833617853553</c:v>
                </c:pt>
                <c:pt idx="1744">
                  <c:v>175.73724239291934</c:v>
                </c:pt>
                <c:pt idx="1745">
                  <c:v>190.59614860730284</c:v>
                </c:pt>
                <c:pt idx="1746">
                  <c:v>205.45505482168659</c:v>
                </c:pt>
                <c:pt idx="1747">
                  <c:v>220.31396103607011</c:v>
                </c:pt>
                <c:pt idx="1748">
                  <c:v>235.17286725045392</c:v>
                </c:pt>
                <c:pt idx="1749">
                  <c:v>93.273281462662567</c:v>
                </c:pt>
                <c:pt idx="1750">
                  <c:v>108.13218767704623</c:v>
                </c:pt>
                <c:pt idx="1751">
                  <c:v>122.99109389142988</c:v>
                </c:pt>
                <c:pt idx="1752">
                  <c:v>137.85000010581345</c:v>
                </c:pt>
                <c:pt idx="1753">
                  <c:v>152.70890632019723</c:v>
                </c:pt>
                <c:pt idx="1754">
                  <c:v>167.56781253458075</c:v>
                </c:pt>
                <c:pt idx="1755">
                  <c:v>182.42671874896445</c:v>
                </c:pt>
                <c:pt idx="1756">
                  <c:v>197.28562496334797</c:v>
                </c:pt>
                <c:pt idx="1757">
                  <c:v>212.14453117773172</c:v>
                </c:pt>
                <c:pt idx="1758">
                  <c:v>227.0034373921151</c:v>
                </c:pt>
                <c:pt idx="1759">
                  <c:v>99.962757818707857</c:v>
                </c:pt>
                <c:pt idx="1760">
                  <c:v>114.82166403309144</c:v>
                </c:pt>
                <c:pt idx="1761">
                  <c:v>129.68057024747506</c:v>
                </c:pt>
                <c:pt idx="1762">
                  <c:v>144.5394764618587</c:v>
                </c:pt>
                <c:pt idx="1763">
                  <c:v>159.39838267624242</c:v>
                </c:pt>
                <c:pt idx="1764">
                  <c:v>174.25728889062597</c:v>
                </c:pt>
                <c:pt idx="1765">
                  <c:v>189.11619510500964</c:v>
                </c:pt>
                <c:pt idx="1766">
                  <c:v>203.97510131939308</c:v>
                </c:pt>
                <c:pt idx="1767">
                  <c:v>218.83400753377703</c:v>
                </c:pt>
                <c:pt idx="1768">
                  <c:v>106.65223417475289</c:v>
                </c:pt>
                <c:pt idx="1769">
                  <c:v>121.51114038913653</c:v>
                </c:pt>
                <c:pt idx="1770">
                  <c:v>136.37004660352019</c:v>
                </c:pt>
                <c:pt idx="1771">
                  <c:v>151.22895281790375</c:v>
                </c:pt>
                <c:pt idx="1772">
                  <c:v>166.08785903228755</c:v>
                </c:pt>
                <c:pt idx="1773">
                  <c:v>180.94676524667125</c:v>
                </c:pt>
                <c:pt idx="1774">
                  <c:v>195.80567146105477</c:v>
                </c:pt>
                <c:pt idx="1775">
                  <c:v>210.66457767543838</c:v>
                </c:pt>
                <c:pt idx="1776">
                  <c:v>113.34171053079803</c:v>
                </c:pt>
                <c:pt idx="1777">
                  <c:v>128.20061674518178</c:v>
                </c:pt>
                <c:pt idx="1778">
                  <c:v>143.05952295956536</c:v>
                </c:pt>
                <c:pt idx="1779">
                  <c:v>157.91842917394911</c:v>
                </c:pt>
                <c:pt idx="1780">
                  <c:v>172.7773353883326</c:v>
                </c:pt>
                <c:pt idx="1781">
                  <c:v>187.63624160271632</c:v>
                </c:pt>
                <c:pt idx="1782">
                  <c:v>202.49514781709993</c:v>
                </c:pt>
                <c:pt idx="1783">
                  <c:v>120.03118688684339</c:v>
                </c:pt>
                <c:pt idx="1784">
                  <c:v>134.89009310122694</c:v>
                </c:pt>
                <c:pt idx="1785">
                  <c:v>149.74899931561058</c:v>
                </c:pt>
                <c:pt idx="1786">
                  <c:v>164.60790552999418</c:v>
                </c:pt>
                <c:pt idx="1787">
                  <c:v>179.46681174437785</c:v>
                </c:pt>
                <c:pt idx="1788">
                  <c:v>194.32571795876163</c:v>
                </c:pt>
                <c:pt idx="1789">
                  <c:v>126.72066324288836</c:v>
                </c:pt>
                <c:pt idx="1790">
                  <c:v>141.5795694572721</c:v>
                </c:pt>
                <c:pt idx="1791">
                  <c:v>156.43847567165571</c:v>
                </c:pt>
                <c:pt idx="1792">
                  <c:v>171.29738188603932</c:v>
                </c:pt>
                <c:pt idx="1793">
                  <c:v>186.15628810042296</c:v>
                </c:pt>
                <c:pt idx="1794">
                  <c:v>133.41013959893371</c:v>
                </c:pt>
                <c:pt idx="1795">
                  <c:v>148.26904581331718</c:v>
                </c:pt>
                <c:pt idx="1796">
                  <c:v>163.12795202770084</c:v>
                </c:pt>
                <c:pt idx="1797">
                  <c:v>177.98685824208451</c:v>
                </c:pt>
                <c:pt idx="1798">
                  <c:v>140.09961595497879</c:v>
                </c:pt>
                <c:pt idx="1799">
                  <c:v>154.95852216936245</c:v>
                </c:pt>
                <c:pt idx="1800">
                  <c:v>169.81742838374612</c:v>
                </c:pt>
                <c:pt idx="1801">
                  <c:v>146.78909231102404</c:v>
                </c:pt>
                <c:pt idx="1802">
                  <c:v>161.64799852540767</c:v>
                </c:pt>
                <c:pt idx="1803">
                  <c:v>153.47856866706923</c:v>
                </c:pt>
                <c:pt idx="1804">
                  <c:v>96.852646673561651</c:v>
                </c:pt>
                <c:pt idx="1805">
                  <c:v>111.71155288794515</c:v>
                </c:pt>
                <c:pt idx="1806">
                  <c:v>126.57045910232884</c:v>
                </c:pt>
                <c:pt idx="1807">
                  <c:v>141.42936531671251</c:v>
                </c:pt>
                <c:pt idx="1808">
                  <c:v>156.28827153109609</c:v>
                </c:pt>
                <c:pt idx="1809">
                  <c:v>171.14717774547981</c:v>
                </c:pt>
                <c:pt idx="1810">
                  <c:v>186.00608395986342</c:v>
                </c:pt>
                <c:pt idx="1811">
                  <c:v>200.86499017424705</c:v>
                </c:pt>
                <c:pt idx="1812">
                  <c:v>215.72389638863069</c:v>
                </c:pt>
                <c:pt idx="1813">
                  <c:v>230.58280260301433</c:v>
                </c:pt>
                <c:pt idx="1814">
                  <c:v>103.54212302960676</c:v>
                </c:pt>
                <c:pt idx="1815">
                  <c:v>118.40102924399035</c:v>
                </c:pt>
                <c:pt idx="1816">
                  <c:v>133.25993545837403</c:v>
                </c:pt>
                <c:pt idx="1817">
                  <c:v>148.11884167275764</c:v>
                </c:pt>
                <c:pt idx="1818">
                  <c:v>162.97774788714136</c:v>
                </c:pt>
                <c:pt idx="1819">
                  <c:v>177.83665410152491</c:v>
                </c:pt>
                <c:pt idx="1820">
                  <c:v>192.69556031590852</c:v>
                </c:pt>
                <c:pt idx="1821">
                  <c:v>207.55446653029227</c:v>
                </c:pt>
                <c:pt idx="1822">
                  <c:v>222.41337274467597</c:v>
                </c:pt>
                <c:pt idx="1823">
                  <c:v>110.23159938565188</c:v>
                </c:pt>
                <c:pt idx="1824">
                  <c:v>125.0905056000355</c:v>
                </c:pt>
                <c:pt idx="1825">
                  <c:v>139.94941181441919</c:v>
                </c:pt>
                <c:pt idx="1826">
                  <c:v>154.80831802880286</c:v>
                </c:pt>
                <c:pt idx="1827">
                  <c:v>169.66722424318641</c:v>
                </c:pt>
                <c:pt idx="1828">
                  <c:v>184.5261304575701</c:v>
                </c:pt>
                <c:pt idx="1829">
                  <c:v>199.38503667195386</c:v>
                </c:pt>
                <c:pt idx="1830">
                  <c:v>214.24394288633746</c:v>
                </c:pt>
                <c:pt idx="1831">
                  <c:v>116.92107574169708</c:v>
                </c:pt>
                <c:pt idx="1832">
                  <c:v>131.77998195608075</c:v>
                </c:pt>
                <c:pt idx="1833">
                  <c:v>146.63888817046441</c:v>
                </c:pt>
                <c:pt idx="1834">
                  <c:v>161.49779438484794</c:v>
                </c:pt>
                <c:pt idx="1835">
                  <c:v>176.35670059923166</c:v>
                </c:pt>
                <c:pt idx="1836">
                  <c:v>191.21560681361518</c:v>
                </c:pt>
                <c:pt idx="1837">
                  <c:v>206.07451302799893</c:v>
                </c:pt>
                <c:pt idx="1838">
                  <c:v>123.6105520977423</c:v>
                </c:pt>
                <c:pt idx="1839">
                  <c:v>138.46945831212594</c:v>
                </c:pt>
                <c:pt idx="1840">
                  <c:v>153.32836452650963</c:v>
                </c:pt>
                <c:pt idx="1841">
                  <c:v>168.18727074089313</c:v>
                </c:pt>
                <c:pt idx="1842">
                  <c:v>183.04617695527679</c:v>
                </c:pt>
                <c:pt idx="1843">
                  <c:v>197.90508316966043</c:v>
                </c:pt>
                <c:pt idx="1844">
                  <c:v>130.30002845378741</c:v>
                </c:pt>
                <c:pt idx="1845">
                  <c:v>145.15893466817118</c:v>
                </c:pt>
                <c:pt idx="1846">
                  <c:v>160.01784088255474</c:v>
                </c:pt>
                <c:pt idx="1847">
                  <c:v>174.87674709693837</c:v>
                </c:pt>
                <c:pt idx="1848">
                  <c:v>189.73565331132187</c:v>
                </c:pt>
                <c:pt idx="1849">
                  <c:v>136.98950480983265</c:v>
                </c:pt>
                <c:pt idx="1850">
                  <c:v>151.84841102421629</c:v>
                </c:pt>
                <c:pt idx="1851">
                  <c:v>166.70731723859996</c:v>
                </c:pt>
                <c:pt idx="1852">
                  <c:v>181.56622345298362</c:v>
                </c:pt>
                <c:pt idx="1853">
                  <c:v>143.67898116587784</c:v>
                </c:pt>
                <c:pt idx="1854">
                  <c:v>158.53788738026142</c:v>
                </c:pt>
                <c:pt idx="1855">
                  <c:v>173.39679359464509</c:v>
                </c:pt>
                <c:pt idx="1856">
                  <c:v>150.36845752192301</c:v>
                </c:pt>
                <c:pt idx="1857">
                  <c:v>165.22736373630673</c:v>
                </c:pt>
                <c:pt idx="1858">
                  <c:v>157.05793387796814</c:v>
                </c:pt>
                <c:pt idx="1859">
                  <c:v>113.81096459655086</c:v>
                </c:pt>
                <c:pt idx="1860">
                  <c:v>128.66987081093455</c:v>
                </c:pt>
                <c:pt idx="1861">
                  <c:v>143.52877702531819</c:v>
                </c:pt>
                <c:pt idx="1862">
                  <c:v>158.38768323970186</c:v>
                </c:pt>
                <c:pt idx="1863">
                  <c:v>173.24658945408544</c:v>
                </c:pt>
                <c:pt idx="1864">
                  <c:v>188.10549566846905</c:v>
                </c:pt>
                <c:pt idx="1865">
                  <c:v>202.96440188285277</c:v>
                </c:pt>
                <c:pt idx="1866">
                  <c:v>217.82330809723632</c:v>
                </c:pt>
                <c:pt idx="1867">
                  <c:v>120.50044095259611</c:v>
                </c:pt>
                <c:pt idx="1868">
                  <c:v>135.35934716697975</c:v>
                </c:pt>
                <c:pt idx="1869">
                  <c:v>150.21825338136335</c:v>
                </c:pt>
                <c:pt idx="1870">
                  <c:v>165.07715959574693</c:v>
                </c:pt>
                <c:pt idx="1871">
                  <c:v>179.93606581013057</c:v>
                </c:pt>
                <c:pt idx="1872">
                  <c:v>194.79497202451429</c:v>
                </c:pt>
                <c:pt idx="1873">
                  <c:v>209.65387823889802</c:v>
                </c:pt>
                <c:pt idx="1874">
                  <c:v>127.18991730864124</c:v>
                </c:pt>
                <c:pt idx="1875">
                  <c:v>142.04882352302491</c:v>
                </c:pt>
                <c:pt idx="1876">
                  <c:v>156.90772973740854</c:v>
                </c:pt>
                <c:pt idx="1877">
                  <c:v>171.76663595179218</c:v>
                </c:pt>
                <c:pt idx="1878">
                  <c:v>186.62554216617576</c:v>
                </c:pt>
                <c:pt idx="1879">
                  <c:v>201.48444838055948</c:v>
                </c:pt>
                <c:pt idx="1880">
                  <c:v>133.87939366468626</c:v>
                </c:pt>
                <c:pt idx="1881">
                  <c:v>148.73829987907001</c:v>
                </c:pt>
                <c:pt idx="1882">
                  <c:v>163.59720609345365</c:v>
                </c:pt>
                <c:pt idx="1883">
                  <c:v>178.45611230783717</c:v>
                </c:pt>
                <c:pt idx="1884">
                  <c:v>193.31501852222095</c:v>
                </c:pt>
                <c:pt idx="1885">
                  <c:v>140.56887002073154</c:v>
                </c:pt>
                <c:pt idx="1886">
                  <c:v>155.42777623511523</c:v>
                </c:pt>
                <c:pt idx="1887">
                  <c:v>170.28668244949895</c:v>
                </c:pt>
                <c:pt idx="1888">
                  <c:v>185.14558866388253</c:v>
                </c:pt>
                <c:pt idx="1889">
                  <c:v>147.25834637677679</c:v>
                </c:pt>
                <c:pt idx="1890">
                  <c:v>162.11725259116051</c:v>
                </c:pt>
                <c:pt idx="1891">
                  <c:v>176.97615880554406</c:v>
                </c:pt>
                <c:pt idx="1892">
                  <c:v>153.94782273282198</c:v>
                </c:pt>
                <c:pt idx="1893">
                  <c:v>168.80672894720561</c:v>
                </c:pt>
                <c:pt idx="1894">
                  <c:v>160.63729908886722</c:v>
                </c:pt>
                <c:pt idx="1895">
                  <c:v>130.7692825195401</c:v>
                </c:pt>
                <c:pt idx="1896">
                  <c:v>145.62818873392385</c:v>
                </c:pt>
                <c:pt idx="1897">
                  <c:v>160.48709494830737</c:v>
                </c:pt>
                <c:pt idx="1898">
                  <c:v>175.34600116269115</c:v>
                </c:pt>
                <c:pt idx="1899">
                  <c:v>190.2049073770747</c:v>
                </c:pt>
                <c:pt idx="1900">
                  <c:v>205.06381359145826</c:v>
                </c:pt>
                <c:pt idx="1901">
                  <c:v>137.45875887558537</c:v>
                </c:pt>
                <c:pt idx="1902">
                  <c:v>152.31766508996901</c:v>
                </c:pt>
                <c:pt idx="1903">
                  <c:v>167.17657130435273</c:v>
                </c:pt>
                <c:pt idx="1904">
                  <c:v>182.03547751873626</c:v>
                </c:pt>
                <c:pt idx="1905">
                  <c:v>196.89438373312009</c:v>
                </c:pt>
                <c:pt idx="1906">
                  <c:v>144.14823523163065</c:v>
                </c:pt>
                <c:pt idx="1907">
                  <c:v>159.00714144601426</c:v>
                </c:pt>
                <c:pt idx="1908">
                  <c:v>173.86604766039787</c:v>
                </c:pt>
                <c:pt idx="1909">
                  <c:v>188.72495387478139</c:v>
                </c:pt>
                <c:pt idx="1910">
                  <c:v>150.83771158767578</c:v>
                </c:pt>
                <c:pt idx="1911">
                  <c:v>165.69661780205948</c:v>
                </c:pt>
                <c:pt idx="1912">
                  <c:v>180.55552401644294</c:v>
                </c:pt>
                <c:pt idx="1913">
                  <c:v>157.52718794372089</c:v>
                </c:pt>
                <c:pt idx="1914">
                  <c:v>172.38609415810458</c:v>
                </c:pt>
                <c:pt idx="1915">
                  <c:v>164.21666429976622</c:v>
                </c:pt>
                <c:pt idx="1916">
                  <c:v>147.72760044252959</c:v>
                </c:pt>
                <c:pt idx="1917">
                  <c:v>162.58650665691314</c:v>
                </c:pt>
                <c:pt idx="1918">
                  <c:v>177.44541287129678</c:v>
                </c:pt>
                <c:pt idx="1919">
                  <c:v>192.30431908568042</c:v>
                </c:pt>
                <c:pt idx="1920">
                  <c:v>154.4170767985747</c:v>
                </c:pt>
                <c:pt idx="1921">
                  <c:v>169.27598301295839</c:v>
                </c:pt>
                <c:pt idx="1922">
                  <c:v>184.134889227342</c:v>
                </c:pt>
                <c:pt idx="1923">
                  <c:v>161.10655315461986</c:v>
                </c:pt>
                <c:pt idx="1924">
                  <c:v>175.96545936900355</c:v>
                </c:pt>
                <c:pt idx="1925">
                  <c:v>167.79602951066511</c:v>
                </c:pt>
                <c:pt idx="1926">
                  <c:v>164.68591836551875</c:v>
                </c:pt>
                <c:pt idx="1927">
                  <c:v>179.54482457990247</c:v>
                </c:pt>
                <c:pt idx="1928">
                  <c:v>171.37539472156411</c:v>
                </c:pt>
                <c:pt idx="1929">
                  <c:v>53.943425598126396</c:v>
                </c:pt>
                <c:pt idx="1930">
                  <c:v>68.802331812510062</c:v>
                </c:pt>
                <c:pt idx="1931">
                  <c:v>83.661238026893642</c:v>
                </c:pt>
                <c:pt idx="1932">
                  <c:v>98.520144241277379</c:v>
                </c:pt>
                <c:pt idx="1933">
                  <c:v>113.37905045566089</c:v>
                </c:pt>
                <c:pt idx="1934">
                  <c:v>128.23795667004458</c:v>
                </c:pt>
                <c:pt idx="1935">
                  <c:v>143.09686288442819</c:v>
                </c:pt>
                <c:pt idx="1936">
                  <c:v>157.95576909881177</c:v>
                </c:pt>
                <c:pt idx="1937">
                  <c:v>172.81467531319555</c:v>
                </c:pt>
                <c:pt idx="1938">
                  <c:v>187.6735815275791</c:v>
                </c:pt>
                <c:pt idx="1939">
                  <c:v>202.53248774196283</c:v>
                </c:pt>
                <c:pt idx="1940">
                  <c:v>217.39139395634632</c:v>
                </c:pt>
                <c:pt idx="1941">
                  <c:v>232.25030017073013</c:v>
                </c:pt>
                <c:pt idx="1942">
                  <c:v>247.10920638511385</c:v>
                </c:pt>
                <c:pt idx="1943">
                  <c:v>60.632901954171537</c:v>
                </c:pt>
                <c:pt idx="1944">
                  <c:v>75.49180816855521</c:v>
                </c:pt>
                <c:pt idx="1945">
                  <c:v>90.350714382938833</c:v>
                </c:pt>
                <c:pt idx="1946">
                  <c:v>105.20962059732248</c:v>
                </c:pt>
                <c:pt idx="1947">
                  <c:v>120.06852681170616</c:v>
                </c:pt>
                <c:pt idx="1948">
                  <c:v>134.9274330260898</c:v>
                </c:pt>
                <c:pt idx="1949">
                  <c:v>149.78633924047347</c:v>
                </c:pt>
                <c:pt idx="1950">
                  <c:v>164.64524545485705</c:v>
                </c:pt>
                <c:pt idx="1951">
                  <c:v>179.50415166924051</c:v>
                </c:pt>
                <c:pt idx="1952">
                  <c:v>194.36305788362424</c:v>
                </c:pt>
                <c:pt idx="1953">
                  <c:v>209.22196409800802</c:v>
                </c:pt>
                <c:pt idx="1954">
                  <c:v>224.0808703123918</c:v>
                </c:pt>
                <c:pt idx="1955">
                  <c:v>238.93977652677526</c:v>
                </c:pt>
                <c:pt idx="1956">
                  <c:v>67.322378310216777</c:v>
                </c:pt>
                <c:pt idx="1957">
                  <c:v>82.181284524600386</c:v>
                </c:pt>
                <c:pt idx="1958">
                  <c:v>97.040190738984094</c:v>
                </c:pt>
                <c:pt idx="1959">
                  <c:v>111.8990969533677</c:v>
                </c:pt>
                <c:pt idx="1960">
                  <c:v>126.75800316775137</c:v>
                </c:pt>
                <c:pt idx="1961">
                  <c:v>141.61690938213491</c:v>
                </c:pt>
                <c:pt idx="1962">
                  <c:v>156.47581559651857</c:v>
                </c:pt>
                <c:pt idx="1963">
                  <c:v>171.33472181090221</c:v>
                </c:pt>
                <c:pt idx="1964">
                  <c:v>186.19362802528582</c:v>
                </c:pt>
                <c:pt idx="1965">
                  <c:v>201.05253423966951</c:v>
                </c:pt>
                <c:pt idx="1966">
                  <c:v>215.91144045405309</c:v>
                </c:pt>
                <c:pt idx="1967">
                  <c:v>230.7703466684369</c:v>
                </c:pt>
                <c:pt idx="1968">
                  <c:v>74.011854666261939</c:v>
                </c:pt>
                <c:pt idx="1969">
                  <c:v>88.870760880645548</c:v>
                </c:pt>
                <c:pt idx="1970">
                  <c:v>103.72966709502928</c:v>
                </c:pt>
                <c:pt idx="1971">
                  <c:v>118.58857330941291</c:v>
                </c:pt>
                <c:pt idx="1972">
                  <c:v>133.44747952379652</c:v>
                </c:pt>
                <c:pt idx="1973">
                  <c:v>148.30638573818007</c:v>
                </c:pt>
                <c:pt idx="1974">
                  <c:v>163.16529195256382</c:v>
                </c:pt>
                <c:pt idx="1975">
                  <c:v>178.02419816694749</c:v>
                </c:pt>
                <c:pt idx="1976">
                  <c:v>192.88310438133118</c:v>
                </c:pt>
                <c:pt idx="1977">
                  <c:v>207.7420105957147</c:v>
                </c:pt>
                <c:pt idx="1978">
                  <c:v>222.60091681009828</c:v>
                </c:pt>
                <c:pt idx="1979">
                  <c:v>80.701331022307116</c:v>
                </c:pt>
                <c:pt idx="1980">
                  <c:v>95.560237236690739</c:v>
                </c:pt>
                <c:pt idx="1981">
                  <c:v>110.41914345107443</c:v>
                </c:pt>
                <c:pt idx="1982">
                  <c:v>125.27804966545808</c:v>
                </c:pt>
                <c:pt idx="1983">
                  <c:v>140.13695587984159</c:v>
                </c:pt>
                <c:pt idx="1984">
                  <c:v>154.99586209422529</c:v>
                </c:pt>
                <c:pt idx="1985">
                  <c:v>169.85476830860895</c:v>
                </c:pt>
                <c:pt idx="1986">
                  <c:v>184.71367452299265</c:v>
                </c:pt>
                <c:pt idx="1987">
                  <c:v>199.5725807373764</c:v>
                </c:pt>
                <c:pt idx="1988">
                  <c:v>214.43148695175992</c:v>
                </c:pt>
                <c:pt idx="1989">
                  <c:v>87.390807378352292</c:v>
                </c:pt>
                <c:pt idx="1990">
                  <c:v>102.24971359273587</c:v>
                </c:pt>
                <c:pt idx="1991">
                  <c:v>117.10861980711965</c:v>
                </c:pt>
                <c:pt idx="1992">
                  <c:v>131.96752602150323</c:v>
                </c:pt>
                <c:pt idx="1993">
                  <c:v>146.82643223588684</c:v>
                </c:pt>
                <c:pt idx="1994">
                  <c:v>161.68533845027051</c:v>
                </c:pt>
                <c:pt idx="1995">
                  <c:v>176.54424466465423</c:v>
                </c:pt>
                <c:pt idx="1996">
                  <c:v>191.4031508790377</c:v>
                </c:pt>
                <c:pt idx="1997">
                  <c:v>206.26205709342145</c:v>
                </c:pt>
                <c:pt idx="1998">
                  <c:v>94.080283734397526</c:v>
                </c:pt>
                <c:pt idx="1999">
                  <c:v>108.93918994878115</c:v>
                </c:pt>
                <c:pt idx="2000">
                  <c:v>123.79809616316471</c:v>
                </c:pt>
                <c:pt idx="2001">
                  <c:v>138.65700237754828</c:v>
                </c:pt>
                <c:pt idx="2002">
                  <c:v>153.51590859193212</c:v>
                </c:pt>
                <c:pt idx="2003">
                  <c:v>168.37481480631561</c:v>
                </c:pt>
                <c:pt idx="2004">
                  <c:v>183.23372102069948</c:v>
                </c:pt>
                <c:pt idx="2005">
                  <c:v>198.09262723508303</c:v>
                </c:pt>
                <c:pt idx="2006">
                  <c:v>100.76976009044266</c:v>
                </c:pt>
                <c:pt idx="2007">
                  <c:v>115.62866630482633</c:v>
                </c:pt>
                <c:pt idx="2008">
                  <c:v>130.48757251921</c:v>
                </c:pt>
                <c:pt idx="2009">
                  <c:v>145.34647873359356</c:v>
                </c:pt>
                <c:pt idx="2010">
                  <c:v>160.20538494797719</c:v>
                </c:pt>
                <c:pt idx="2011">
                  <c:v>175.06429116236083</c:v>
                </c:pt>
                <c:pt idx="2012">
                  <c:v>189.92319737674447</c:v>
                </c:pt>
                <c:pt idx="2013">
                  <c:v>107.45923644648785</c:v>
                </c:pt>
                <c:pt idx="2014">
                  <c:v>122.31814266087144</c:v>
                </c:pt>
                <c:pt idx="2015">
                  <c:v>137.17704887525508</c:v>
                </c:pt>
                <c:pt idx="2016">
                  <c:v>152.03595508963875</c:v>
                </c:pt>
                <c:pt idx="2017">
                  <c:v>166.89486130402241</c:v>
                </c:pt>
                <c:pt idx="2018">
                  <c:v>181.75376751840608</c:v>
                </c:pt>
                <c:pt idx="2019">
                  <c:v>114.14871280253298</c:v>
                </c:pt>
                <c:pt idx="2020">
                  <c:v>129.00761901691666</c:v>
                </c:pt>
                <c:pt idx="2021">
                  <c:v>143.8665252313003</c:v>
                </c:pt>
                <c:pt idx="2022">
                  <c:v>158.72543144568397</c:v>
                </c:pt>
                <c:pt idx="2023">
                  <c:v>173.58433766006769</c:v>
                </c:pt>
                <c:pt idx="2024">
                  <c:v>120.83818915857813</c:v>
                </c:pt>
                <c:pt idx="2025">
                  <c:v>135.69709537296183</c:v>
                </c:pt>
                <c:pt idx="2026">
                  <c:v>150.55600158734546</c:v>
                </c:pt>
                <c:pt idx="2027">
                  <c:v>165.4149078017291</c:v>
                </c:pt>
                <c:pt idx="2028">
                  <c:v>127.52766551462332</c:v>
                </c:pt>
                <c:pt idx="2029">
                  <c:v>142.38657172900699</c:v>
                </c:pt>
                <c:pt idx="2030">
                  <c:v>157.24547794339063</c:v>
                </c:pt>
                <c:pt idx="2031">
                  <c:v>134.21714187066846</c:v>
                </c:pt>
                <c:pt idx="2032">
                  <c:v>149.07604808505221</c:v>
                </c:pt>
                <c:pt idx="2033">
                  <c:v>140.90661822671373</c:v>
                </c:pt>
                <c:pt idx="2034">
                  <c:v>70.901743521115691</c:v>
                </c:pt>
                <c:pt idx="2035">
                  <c:v>85.760649735499399</c:v>
                </c:pt>
                <c:pt idx="2036">
                  <c:v>100.61955594988295</c:v>
                </c:pt>
                <c:pt idx="2037">
                  <c:v>115.47846216426666</c:v>
                </c:pt>
                <c:pt idx="2038">
                  <c:v>130.3373683786503</c:v>
                </c:pt>
                <c:pt idx="2039">
                  <c:v>145.19627459303396</c:v>
                </c:pt>
                <c:pt idx="2040">
                  <c:v>160.05518080741768</c:v>
                </c:pt>
                <c:pt idx="2041">
                  <c:v>174.91408702180121</c:v>
                </c:pt>
                <c:pt idx="2042">
                  <c:v>189.77299323618487</c:v>
                </c:pt>
                <c:pt idx="2043">
                  <c:v>204.63189945056877</c:v>
                </c:pt>
                <c:pt idx="2044">
                  <c:v>219.49080566495221</c:v>
                </c:pt>
                <c:pt idx="2045">
                  <c:v>234.34971187933581</c:v>
                </c:pt>
                <c:pt idx="2046">
                  <c:v>77.59121987716091</c:v>
                </c:pt>
                <c:pt idx="2047">
                  <c:v>92.450126091544504</c:v>
                </c:pt>
                <c:pt idx="2048">
                  <c:v>107.30903230592814</c:v>
                </c:pt>
                <c:pt idx="2049">
                  <c:v>122.16793852031176</c:v>
                </c:pt>
                <c:pt idx="2050">
                  <c:v>137.02684473469554</c:v>
                </c:pt>
                <c:pt idx="2051">
                  <c:v>151.88575094907912</c:v>
                </c:pt>
                <c:pt idx="2052">
                  <c:v>166.7446571634627</c:v>
                </c:pt>
                <c:pt idx="2053">
                  <c:v>181.60356337784626</c:v>
                </c:pt>
                <c:pt idx="2054">
                  <c:v>196.46246959222998</c:v>
                </c:pt>
                <c:pt idx="2055">
                  <c:v>211.32137580661376</c:v>
                </c:pt>
                <c:pt idx="2056">
                  <c:v>226.18028202099731</c:v>
                </c:pt>
                <c:pt idx="2057">
                  <c:v>84.280696233206115</c:v>
                </c:pt>
                <c:pt idx="2058">
                  <c:v>99.139602447589809</c:v>
                </c:pt>
                <c:pt idx="2059">
                  <c:v>113.99850866197335</c:v>
                </c:pt>
                <c:pt idx="2060">
                  <c:v>128.85741487635701</c:v>
                </c:pt>
                <c:pt idx="2061">
                  <c:v>143.71632109074065</c:v>
                </c:pt>
                <c:pt idx="2062">
                  <c:v>158.57522730512417</c:v>
                </c:pt>
                <c:pt idx="2063">
                  <c:v>173.43413351950792</c:v>
                </c:pt>
                <c:pt idx="2064">
                  <c:v>188.29303973389156</c:v>
                </c:pt>
                <c:pt idx="2065">
                  <c:v>203.1519459482752</c:v>
                </c:pt>
                <c:pt idx="2066">
                  <c:v>218.01085216265884</c:v>
                </c:pt>
                <c:pt idx="2067">
                  <c:v>90.970172589251206</c:v>
                </c:pt>
                <c:pt idx="2068">
                  <c:v>105.82907880363481</c:v>
                </c:pt>
                <c:pt idx="2069">
                  <c:v>120.68798501801848</c:v>
                </c:pt>
                <c:pt idx="2070">
                  <c:v>135.54689123240223</c:v>
                </c:pt>
                <c:pt idx="2071">
                  <c:v>150.40579744678584</c:v>
                </c:pt>
                <c:pt idx="2072">
                  <c:v>165.26470366116942</c:v>
                </c:pt>
                <c:pt idx="2073">
                  <c:v>180.12360987555311</c:v>
                </c:pt>
                <c:pt idx="2074">
                  <c:v>194.98251608993669</c:v>
                </c:pt>
                <c:pt idx="2075">
                  <c:v>209.84142230432042</c:v>
                </c:pt>
                <c:pt idx="2076">
                  <c:v>97.659648945296368</c:v>
                </c:pt>
                <c:pt idx="2077">
                  <c:v>112.5185551596801</c:v>
                </c:pt>
                <c:pt idx="2078">
                  <c:v>127.37746137406376</c:v>
                </c:pt>
                <c:pt idx="2079">
                  <c:v>142.23636758844731</c:v>
                </c:pt>
                <c:pt idx="2080">
                  <c:v>157.09527380283097</c:v>
                </c:pt>
                <c:pt idx="2081">
                  <c:v>171.9541800172147</c:v>
                </c:pt>
                <c:pt idx="2082">
                  <c:v>186.81308623159828</c:v>
                </c:pt>
                <c:pt idx="2083">
                  <c:v>201.67199244598189</c:v>
                </c:pt>
                <c:pt idx="2084">
                  <c:v>104.34912530134162</c:v>
                </c:pt>
                <c:pt idx="2085">
                  <c:v>119.20803151572525</c:v>
                </c:pt>
                <c:pt idx="2086">
                  <c:v>134.06693773010889</c:v>
                </c:pt>
                <c:pt idx="2087">
                  <c:v>148.9258439444925</c:v>
                </c:pt>
                <c:pt idx="2088">
                  <c:v>163.78475015887628</c:v>
                </c:pt>
                <c:pt idx="2089">
                  <c:v>178.64365637325983</c:v>
                </c:pt>
                <c:pt idx="2090">
                  <c:v>193.50256258764344</c:v>
                </c:pt>
                <c:pt idx="2091">
                  <c:v>111.03860165738679</c:v>
                </c:pt>
                <c:pt idx="2092">
                  <c:v>125.8975078717704</c:v>
                </c:pt>
                <c:pt idx="2093">
                  <c:v>140.75641408615405</c:v>
                </c:pt>
                <c:pt idx="2094">
                  <c:v>155.61532030053775</c:v>
                </c:pt>
                <c:pt idx="2095">
                  <c:v>170.47422651492144</c:v>
                </c:pt>
                <c:pt idx="2096">
                  <c:v>185.33313272930499</c:v>
                </c:pt>
                <c:pt idx="2097">
                  <c:v>117.728078013432</c:v>
                </c:pt>
                <c:pt idx="2098">
                  <c:v>132.58698422781566</c:v>
                </c:pt>
                <c:pt idx="2099">
                  <c:v>147.44589044219927</c:v>
                </c:pt>
                <c:pt idx="2100">
                  <c:v>162.30479665658291</c:v>
                </c:pt>
                <c:pt idx="2101">
                  <c:v>177.16370287096643</c:v>
                </c:pt>
                <c:pt idx="2102">
                  <c:v>124.41755436947722</c:v>
                </c:pt>
                <c:pt idx="2103">
                  <c:v>139.27646058386085</c:v>
                </c:pt>
                <c:pt idx="2104">
                  <c:v>154.13536679824438</c:v>
                </c:pt>
                <c:pt idx="2105">
                  <c:v>168.99427301262813</c:v>
                </c:pt>
                <c:pt idx="2106">
                  <c:v>131.10703072552229</c:v>
                </c:pt>
                <c:pt idx="2107">
                  <c:v>145.96593693990602</c:v>
                </c:pt>
                <c:pt idx="2108">
                  <c:v>160.8248431542896</c:v>
                </c:pt>
                <c:pt idx="2109">
                  <c:v>137.79650708156754</c:v>
                </c:pt>
                <c:pt idx="2110">
                  <c:v>152.65541329595115</c:v>
                </c:pt>
                <c:pt idx="2111">
                  <c:v>144.48598343761267</c:v>
                </c:pt>
                <c:pt idx="2112">
                  <c:v>87.860061444105042</c:v>
                </c:pt>
                <c:pt idx="2113">
                  <c:v>102.71896765848876</c:v>
                </c:pt>
                <c:pt idx="2114">
                  <c:v>117.57787387287237</c:v>
                </c:pt>
                <c:pt idx="2115">
                  <c:v>132.43678008725593</c:v>
                </c:pt>
                <c:pt idx="2116">
                  <c:v>147.29568630163971</c:v>
                </c:pt>
                <c:pt idx="2117">
                  <c:v>162.15459251602329</c:v>
                </c:pt>
                <c:pt idx="2118">
                  <c:v>177.01349873040687</c:v>
                </c:pt>
                <c:pt idx="2119">
                  <c:v>191.87240494479067</c:v>
                </c:pt>
                <c:pt idx="2120">
                  <c:v>206.73131115917425</c:v>
                </c:pt>
                <c:pt idx="2121">
                  <c:v>221.59021737355786</c:v>
                </c:pt>
                <c:pt idx="2122">
                  <c:v>94.549537800150262</c:v>
                </c:pt>
                <c:pt idx="2123">
                  <c:v>109.40844401453387</c:v>
                </c:pt>
                <c:pt idx="2124">
                  <c:v>124.26735022891756</c:v>
                </c:pt>
                <c:pt idx="2125">
                  <c:v>139.12625644330114</c:v>
                </c:pt>
                <c:pt idx="2126">
                  <c:v>153.9851626576847</c:v>
                </c:pt>
                <c:pt idx="2127">
                  <c:v>168.84406887206839</c:v>
                </c:pt>
                <c:pt idx="2128">
                  <c:v>183.70297508645217</c:v>
                </c:pt>
                <c:pt idx="2129">
                  <c:v>198.56188130083592</c:v>
                </c:pt>
                <c:pt idx="2130">
                  <c:v>213.42078751521939</c:v>
                </c:pt>
                <c:pt idx="2131">
                  <c:v>101.23901415619544</c:v>
                </c:pt>
                <c:pt idx="2132">
                  <c:v>116.09792037057908</c:v>
                </c:pt>
                <c:pt idx="2133">
                  <c:v>130.95682658496267</c:v>
                </c:pt>
                <c:pt idx="2134">
                  <c:v>145.81573279934636</c:v>
                </c:pt>
                <c:pt idx="2135">
                  <c:v>160.67463901373</c:v>
                </c:pt>
                <c:pt idx="2136">
                  <c:v>175.53354522811358</c:v>
                </c:pt>
                <c:pt idx="2137">
                  <c:v>190.39245144249728</c:v>
                </c:pt>
                <c:pt idx="2138">
                  <c:v>205.25135765688097</c:v>
                </c:pt>
                <c:pt idx="2139">
                  <c:v>107.92849051224061</c:v>
                </c:pt>
                <c:pt idx="2140">
                  <c:v>122.78739672662417</c:v>
                </c:pt>
                <c:pt idx="2141">
                  <c:v>137.64630294100783</c:v>
                </c:pt>
                <c:pt idx="2142">
                  <c:v>152.50520915539153</c:v>
                </c:pt>
                <c:pt idx="2143">
                  <c:v>167.36411536977528</c:v>
                </c:pt>
                <c:pt idx="2144">
                  <c:v>182.22302158415883</c:v>
                </c:pt>
                <c:pt idx="2145">
                  <c:v>197.08192779854252</c:v>
                </c:pt>
                <c:pt idx="2146">
                  <c:v>114.61796686828578</c:v>
                </c:pt>
                <c:pt idx="2147">
                  <c:v>129.47687308266933</c:v>
                </c:pt>
                <c:pt idx="2148">
                  <c:v>144.33577929705302</c:v>
                </c:pt>
                <c:pt idx="2149">
                  <c:v>159.19468551143666</c:v>
                </c:pt>
                <c:pt idx="2150">
                  <c:v>174.05359172582038</c:v>
                </c:pt>
                <c:pt idx="2151">
                  <c:v>188.91249794020393</c:v>
                </c:pt>
                <c:pt idx="2152">
                  <c:v>121.307443224331</c:v>
                </c:pt>
                <c:pt idx="2153">
                  <c:v>136.16634943871463</c:v>
                </c:pt>
                <c:pt idx="2154">
                  <c:v>151.02525565309824</c:v>
                </c:pt>
                <c:pt idx="2155">
                  <c:v>165.88416186748191</c:v>
                </c:pt>
                <c:pt idx="2156">
                  <c:v>180.7430680818656</c:v>
                </c:pt>
                <c:pt idx="2157">
                  <c:v>127.99691958037616</c:v>
                </c:pt>
                <c:pt idx="2158">
                  <c:v>142.85582579475982</c:v>
                </c:pt>
                <c:pt idx="2159">
                  <c:v>157.71473200914335</c:v>
                </c:pt>
                <c:pt idx="2160">
                  <c:v>172.57363822352701</c:v>
                </c:pt>
                <c:pt idx="2161">
                  <c:v>134.68639593642123</c:v>
                </c:pt>
                <c:pt idx="2162">
                  <c:v>149.54530215080493</c:v>
                </c:pt>
                <c:pt idx="2163">
                  <c:v>164.40420836518854</c:v>
                </c:pt>
                <c:pt idx="2164">
                  <c:v>141.37587229246645</c:v>
                </c:pt>
                <c:pt idx="2165">
                  <c:v>156.23477850685026</c:v>
                </c:pt>
                <c:pt idx="2166">
                  <c:v>148.06534864851159</c:v>
                </c:pt>
                <c:pt idx="2167">
                  <c:v>104.81837936709437</c:v>
                </c:pt>
                <c:pt idx="2168">
                  <c:v>119.67728558147809</c:v>
                </c:pt>
                <c:pt idx="2169">
                  <c:v>134.53619179586173</c:v>
                </c:pt>
                <c:pt idx="2170">
                  <c:v>149.39509801024525</c:v>
                </c:pt>
                <c:pt idx="2171">
                  <c:v>164.25400422462894</c:v>
                </c:pt>
                <c:pt idx="2172">
                  <c:v>179.11291043901255</c:v>
                </c:pt>
                <c:pt idx="2173">
                  <c:v>193.97181665339616</c:v>
                </c:pt>
                <c:pt idx="2174">
                  <c:v>208.83072286777991</c:v>
                </c:pt>
                <c:pt idx="2175">
                  <c:v>111.50785572313958</c:v>
                </c:pt>
                <c:pt idx="2176">
                  <c:v>126.36676193752317</c:v>
                </c:pt>
                <c:pt idx="2177">
                  <c:v>141.22566815190692</c:v>
                </c:pt>
                <c:pt idx="2178">
                  <c:v>156.08457436629058</c:v>
                </c:pt>
                <c:pt idx="2179">
                  <c:v>170.94348058067419</c:v>
                </c:pt>
                <c:pt idx="2180">
                  <c:v>185.80238679505788</c:v>
                </c:pt>
                <c:pt idx="2181">
                  <c:v>200.66129300944147</c:v>
                </c:pt>
                <c:pt idx="2182">
                  <c:v>118.19733207918486</c:v>
                </c:pt>
                <c:pt idx="2183">
                  <c:v>133.05623829356838</c:v>
                </c:pt>
                <c:pt idx="2184">
                  <c:v>147.91514450795199</c:v>
                </c:pt>
                <c:pt idx="2185">
                  <c:v>162.77405072233569</c:v>
                </c:pt>
                <c:pt idx="2186">
                  <c:v>177.63295693671941</c:v>
                </c:pt>
                <c:pt idx="2187">
                  <c:v>192.49186315110299</c:v>
                </c:pt>
                <c:pt idx="2188">
                  <c:v>124.88680843522994</c:v>
                </c:pt>
                <c:pt idx="2189">
                  <c:v>139.7457146496136</c:v>
                </c:pt>
                <c:pt idx="2190">
                  <c:v>154.60462086399721</c:v>
                </c:pt>
                <c:pt idx="2191">
                  <c:v>169.46352707838085</c:v>
                </c:pt>
                <c:pt idx="2192">
                  <c:v>184.3224332927644</c:v>
                </c:pt>
                <c:pt idx="2193">
                  <c:v>131.57628479127513</c:v>
                </c:pt>
                <c:pt idx="2194">
                  <c:v>146.43519100565874</c:v>
                </c:pt>
                <c:pt idx="2195">
                  <c:v>161.2940972200424</c:v>
                </c:pt>
                <c:pt idx="2196">
                  <c:v>176.15300343442598</c:v>
                </c:pt>
                <c:pt idx="2197">
                  <c:v>138.26576114732026</c:v>
                </c:pt>
                <c:pt idx="2198">
                  <c:v>153.12466736170396</c:v>
                </c:pt>
                <c:pt idx="2199">
                  <c:v>167.98357357608762</c:v>
                </c:pt>
                <c:pt idx="2200">
                  <c:v>144.95523750336542</c:v>
                </c:pt>
                <c:pt idx="2201">
                  <c:v>159.81414371774909</c:v>
                </c:pt>
                <c:pt idx="2202">
                  <c:v>151.64471385941059</c:v>
                </c:pt>
                <c:pt idx="2203">
                  <c:v>121.77669729008369</c:v>
                </c:pt>
                <c:pt idx="2204">
                  <c:v>136.63560350446733</c:v>
                </c:pt>
                <c:pt idx="2205">
                  <c:v>151.49450971885099</c:v>
                </c:pt>
                <c:pt idx="2206">
                  <c:v>166.35341593323471</c:v>
                </c:pt>
                <c:pt idx="2207">
                  <c:v>181.21232214761827</c:v>
                </c:pt>
                <c:pt idx="2208">
                  <c:v>196.07122836200196</c:v>
                </c:pt>
                <c:pt idx="2209">
                  <c:v>128.46617364612888</c:v>
                </c:pt>
                <c:pt idx="2210">
                  <c:v>143.32507986051255</c:v>
                </c:pt>
                <c:pt idx="2211">
                  <c:v>158.18398607489607</c:v>
                </c:pt>
                <c:pt idx="2212">
                  <c:v>173.04289228927988</c:v>
                </c:pt>
                <c:pt idx="2213">
                  <c:v>187.90179850366337</c:v>
                </c:pt>
                <c:pt idx="2214">
                  <c:v>135.15565000217421</c:v>
                </c:pt>
                <c:pt idx="2215">
                  <c:v>150.01455621655785</c:v>
                </c:pt>
                <c:pt idx="2216">
                  <c:v>164.87346243094126</c:v>
                </c:pt>
                <c:pt idx="2217">
                  <c:v>179.73236864532504</c:v>
                </c:pt>
                <c:pt idx="2218">
                  <c:v>141.84512635821926</c:v>
                </c:pt>
                <c:pt idx="2219">
                  <c:v>156.70403257260293</c:v>
                </c:pt>
                <c:pt idx="2220">
                  <c:v>171.56293878698659</c:v>
                </c:pt>
                <c:pt idx="2221">
                  <c:v>148.53460271426439</c:v>
                </c:pt>
                <c:pt idx="2222">
                  <c:v>163.39350892864806</c:v>
                </c:pt>
                <c:pt idx="2223">
                  <c:v>155.22407907030956</c:v>
                </c:pt>
                <c:pt idx="2224">
                  <c:v>138.73501521307307</c:v>
                </c:pt>
                <c:pt idx="2225">
                  <c:v>153.59392142745671</c:v>
                </c:pt>
                <c:pt idx="2226">
                  <c:v>168.45282764184017</c:v>
                </c:pt>
                <c:pt idx="2227">
                  <c:v>183.3117338562239</c:v>
                </c:pt>
                <c:pt idx="2228">
                  <c:v>145.42449156911829</c:v>
                </c:pt>
                <c:pt idx="2229">
                  <c:v>160.28339778350178</c:v>
                </c:pt>
                <c:pt idx="2230">
                  <c:v>175.14230399788551</c:v>
                </c:pt>
                <c:pt idx="2231">
                  <c:v>152.11396792516337</c:v>
                </c:pt>
                <c:pt idx="2232">
                  <c:v>166.97287413954709</c:v>
                </c:pt>
                <c:pt idx="2233">
                  <c:v>158.80344428120856</c:v>
                </c:pt>
                <c:pt idx="2234">
                  <c:v>155.69333313606236</c:v>
                </c:pt>
                <c:pt idx="2235">
                  <c:v>170.55223935044609</c:v>
                </c:pt>
                <c:pt idx="2236">
                  <c:v>162.38280949210761</c:v>
                </c:pt>
                <c:pt idx="2237">
                  <c:v>61.909158291659224</c:v>
                </c:pt>
                <c:pt idx="2238">
                  <c:v>76.768064506042904</c:v>
                </c:pt>
                <c:pt idx="2239">
                  <c:v>91.626970720426542</c:v>
                </c:pt>
                <c:pt idx="2240">
                  <c:v>106.48587693481018</c:v>
                </c:pt>
                <c:pt idx="2241">
                  <c:v>121.34478314919386</c:v>
                </c:pt>
                <c:pt idx="2242">
                  <c:v>136.20368936357744</c:v>
                </c:pt>
                <c:pt idx="2243">
                  <c:v>151.06259557796105</c:v>
                </c:pt>
                <c:pt idx="2244">
                  <c:v>165.92150179234477</c:v>
                </c:pt>
                <c:pt idx="2245">
                  <c:v>180.78040800672835</c:v>
                </c:pt>
                <c:pt idx="2246">
                  <c:v>195.63931422111207</c:v>
                </c:pt>
                <c:pt idx="2247">
                  <c:v>210.49822043549574</c:v>
                </c:pt>
                <c:pt idx="2248">
                  <c:v>225.35712664987929</c:v>
                </c:pt>
                <c:pt idx="2249">
                  <c:v>68.598634647704415</c:v>
                </c:pt>
                <c:pt idx="2250">
                  <c:v>83.457540862088095</c:v>
                </c:pt>
                <c:pt idx="2251">
                  <c:v>98.31644707647169</c:v>
                </c:pt>
                <c:pt idx="2252">
                  <c:v>113.17535329085543</c:v>
                </c:pt>
                <c:pt idx="2253">
                  <c:v>128.03425950523905</c:v>
                </c:pt>
                <c:pt idx="2254">
                  <c:v>142.89316571962271</c:v>
                </c:pt>
                <c:pt idx="2255">
                  <c:v>157.7520719340063</c:v>
                </c:pt>
                <c:pt idx="2256">
                  <c:v>172.6109781483899</c:v>
                </c:pt>
                <c:pt idx="2257">
                  <c:v>187.46988436277348</c:v>
                </c:pt>
                <c:pt idx="2258">
                  <c:v>202.32879057715726</c:v>
                </c:pt>
                <c:pt idx="2259">
                  <c:v>217.18769679154076</c:v>
                </c:pt>
                <c:pt idx="2260">
                  <c:v>75.288111003749606</c:v>
                </c:pt>
                <c:pt idx="2261">
                  <c:v>90.147017218133243</c:v>
                </c:pt>
                <c:pt idx="2262">
                  <c:v>105.00592343251687</c:v>
                </c:pt>
                <c:pt idx="2263">
                  <c:v>119.8648296469005</c:v>
                </c:pt>
                <c:pt idx="2264">
                  <c:v>134.7237358612841</c:v>
                </c:pt>
                <c:pt idx="2265">
                  <c:v>149.58264207566793</c:v>
                </c:pt>
                <c:pt idx="2266">
                  <c:v>164.44154829005154</c:v>
                </c:pt>
                <c:pt idx="2267">
                  <c:v>179.30045450443504</c:v>
                </c:pt>
                <c:pt idx="2268">
                  <c:v>194.15936071881865</c:v>
                </c:pt>
                <c:pt idx="2269">
                  <c:v>209.01826693320245</c:v>
                </c:pt>
                <c:pt idx="2270">
                  <c:v>81.977587359794754</c:v>
                </c:pt>
                <c:pt idx="2271">
                  <c:v>96.836493574178334</c:v>
                </c:pt>
                <c:pt idx="2272">
                  <c:v>111.69539978856203</c:v>
                </c:pt>
                <c:pt idx="2273">
                  <c:v>126.55430600294578</c:v>
                </c:pt>
                <c:pt idx="2274">
                  <c:v>141.41321221732932</c:v>
                </c:pt>
                <c:pt idx="2275">
                  <c:v>156.27211843171301</c:v>
                </c:pt>
                <c:pt idx="2276">
                  <c:v>171.13102464609656</c:v>
                </c:pt>
                <c:pt idx="2277">
                  <c:v>185.98993086048017</c:v>
                </c:pt>
                <c:pt idx="2278">
                  <c:v>200.84883707486387</c:v>
                </c:pt>
                <c:pt idx="2279">
                  <c:v>88.667063715839944</c:v>
                </c:pt>
                <c:pt idx="2280">
                  <c:v>103.52596993022365</c:v>
                </c:pt>
                <c:pt idx="2281">
                  <c:v>118.38487614460726</c:v>
                </c:pt>
                <c:pt idx="2282">
                  <c:v>133.24378235899084</c:v>
                </c:pt>
                <c:pt idx="2283">
                  <c:v>148.10268857337459</c:v>
                </c:pt>
                <c:pt idx="2284">
                  <c:v>162.96159478775817</c:v>
                </c:pt>
                <c:pt idx="2285">
                  <c:v>177.82050100214181</c:v>
                </c:pt>
                <c:pt idx="2286">
                  <c:v>192.67940721652553</c:v>
                </c:pt>
                <c:pt idx="2287">
                  <c:v>95.356540071885206</c:v>
                </c:pt>
                <c:pt idx="2288">
                  <c:v>110.21544628626872</c:v>
                </c:pt>
                <c:pt idx="2289">
                  <c:v>125.07435250065242</c:v>
                </c:pt>
                <c:pt idx="2290">
                  <c:v>139.933258715036</c:v>
                </c:pt>
                <c:pt idx="2291">
                  <c:v>154.79216492941964</c:v>
                </c:pt>
                <c:pt idx="2292">
                  <c:v>169.65107114380331</c:v>
                </c:pt>
                <c:pt idx="2293">
                  <c:v>184.50997735818686</c:v>
                </c:pt>
                <c:pt idx="2294">
                  <c:v>102.0460164279304</c:v>
                </c:pt>
                <c:pt idx="2295">
                  <c:v>116.90492264231403</c:v>
                </c:pt>
                <c:pt idx="2296">
                  <c:v>131.76382885669761</c:v>
                </c:pt>
                <c:pt idx="2297">
                  <c:v>146.62273507108125</c:v>
                </c:pt>
                <c:pt idx="2298">
                  <c:v>161.4816412854648</c:v>
                </c:pt>
                <c:pt idx="2299">
                  <c:v>176.34054749984853</c:v>
                </c:pt>
                <c:pt idx="2300">
                  <c:v>108.73549278397557</c:v>
                </c:pt>
                <c:pt idx="2301">
                  <c:v>123.5943989983592</c:v>
                </c:pt>
                <c:pt idx="2302">
                  <c:v>138.45330521274266</c:v>
                </c:pt>
                <c:pt idx="2303">
                  <c:v>153.3122114271265</c:v>
                </c:pt>
                <c:pt idx="2304">
                  <c:v>168.17111764151025</c:v>
                </c:pt>
                <c:pt idx="2305">
                  <c:v>115.42496914002071</c:v>
                </c:pt>
                <c:pt idx="2306">
                  <c:v>130.28387535440439</c:v>
                </c:pt>
                <c:pt idx="2307">
                  <c:v>145.14278156878788</c:v>
                </c:pt>
                <c:pt idx="2308">
                  <c:v>160.00168778317166</c:v>
                </c:pt>
                <c:pt idx="2309">
                  <c:v>122.1144454960659</c:v>
                </c:pt>
                <c:pt idx="2310">
                  <c:v>136.97335171044952</c:v>
                </c:pt>
                <c:pt idx="2311">
                  <c:v>151.83225792483313</c:v>
                </c:pt>
                <c:pt idx="2312">
                  <c:v>128.80392185211107</c:v>
                </c:pt>
                <c:pt idx="2313">
                  <c:v>143.66282806649471</c:v>
                </c:pt>
                <c:pt idx="2314">
                  <c:v>135.49339820815629</c:v>
                </c:pt>
                <c:pt idx="2315">
                  <c:v>78.867476214648562</c:v>
                </c:pt>
                <c:pt idx="2316">
                  <c:v>93.726382429032185</c:v>
                </c:pt>
                <c:pt idx="2317">
                  <c:v>108.58528864341579</c:v>
                </c:pt>
                <c:pt idx="2318">
                  <c:v>123.44419485779952</c:v>
                </c:pt>
                <c:pt idx="2319">
                  <c:v>138.30310107218315</c:v>
                </c:pt>
                <c:pt idx="2320">
                  <c:v>153.16200728656682</c:v>
                </c:pt>
                <c:pt idx="2321">
                  <c:v>168.02091350095048</c:v>
                </c:pt>
                <c:pt idx="2322">
                  <c:v>182.87981971533409</c:v>
                </c:pt>
                <c:pt idx="2323">
                  <c:v>197.73872592971759</c:v>
                </c:pt>
                <c:pt idx="2324">
                  <c:v>212.5976321441014</c:v>
                </c:pt>
                <c:pt idx="2325">
                  <c:v>85.556952570693781</c:v>
                </c:pt>
                <c:pt idx="2326">
                  <c:v>100.41585878507738</c:v>
                </c:pt>
                <c:pt idx="2327">
                  <c:v>115.2747649994611</c:v>
                </c:pt>
                <c:pt idx="2328">
                  <c:v>130.13367121384476</c:v>
                </c:pt>
                <c:pt idx="2329">
                  <c:v>144.99257742822826</c:v>
                </c:pt>
                <c:pt idx="2330">
                  <c:v>159.85148364261192</c:v>
                </c:pt>
                <c:pt idx="2331">
                  <c:v>174.71038985699553</c:v>
                </c:pt>
                <c:pt idx="2332">
                  <c:v>189.5692960713792</c:v>
                </c:pt>
                <c:pt idx="2333">
                  <c:v>204.42820228576286</c:v>
                </c:pt>
                <c:pt idx="2334">
                  <c:v>92.246428926738929</c:v>
                </c:pt>
                <c:pt idx="2335">
                  <c:v>107.10533514112252</c:v>
                </c:pt>
                <c:pt idx="2336">
                  <c:v>121.96424135550616</c:v>
                </c:pt>
                <c:pt idx="2337">
                  <c:v>136.82314756988987</c:v>
                </c:pt>
                <c:pt idx="2338">
                  <c:v>151.68205378427362</c:v>
                </c:pt>
                <c:pt idx="2339">
                  <c:v>166.54095999865709</c:v>
                </c:pt>
                <c:pt idx="2340">
                  <c:v>181.39986621304081</c:v>
                </c:pt>
                <c:pt idx="2341">
                  <c:v>196.2587724274245</c:v>
                </c:pt>
                <c:pt idx="2342">
                  <c:v>98.935905282784134</c:v>
                </c:pt>
                <c:pt idx="2343">
                  <c:v>113.79481149716776</c:v>
                </c:pt>
                <c:pt idx="2344">
                  <c:v>128.65371771155125</c:v>
                </c:pt>
                <c:pt idx="2345">
                  <c:v>143.51262392593503</c:v>
                </c:pt>
                <c:pt idx="2346">
                  <c:v>158.37153014031867</c:v>
                </c:pt>
                <c:pt idx="2347">
                  <c:v>173.23043635470216</c:v>
                </c:pt>
                <c:pt idx="2348">
                  <c:v>188.08934256908589</c:v>
                </c:pt>
                <c:pt idx="2349">
                  <c:v>105.62538163882925</c:v>
                </c:pt>
                <c:pt idx="2350">
                  <c:v>120.48428785321286</c:v>
                </c:pt>
                <c:pt idx="2351">
                  <c:v>135.34319406759658</c:v>
                </c:pt>
                <c:pt idx="2352">
                  <c:v>150.20210028198028</c:v>
                </c:pt>
                <c:pt idx="2353">
                  <c:v>165.0610064963638</c:v>
                </c:pt>
                <c:pt idx="2354">
                  <c:v>179.9199127107475</c:v>
                </c:pt>
                <c:pt idx="2355">
                  <c:v>112.31485799487453</c:v>
                </c:pt>
                <c:pt idx="2356">
                  <c:v>127.17376420925805</c:v>
                </c:pt>
                <c:pt idx="2357">
                  <c:v>142.03267042364172</c:v>
                </c:pt>
                <c:pt idx="2358">
                  <c:v>156.89157663802533</c:v>
                </c:pt>
                <c:pt idx="2359">
                  <c:v>171.75048285240902</c:v>
                </c:pt>
                <c:pt idx="2360">
                  <c:v>119.00433435091961</c:v>
                </c:pt>
                <c:pt idx="2361">
                  <c:v>133.86324056530324</c:v>
                </c:pt>
                <c:pt idx="2362">
                  <c:v>148.72214677968699</c:v>
                </c:pt>
                <c:pt idx="2363">
                  <c:v>163.58105299407055</c:v>
                </c:pt>
                <c:pt idx="2364">
                  <c:v>125.69381070696487</c:v>
                </c:pt>
                <c:pt idx="2365">
                  <c:v>140.55271692134838</c:v>
                </c:pt>
                <c:pt idx="2366">
                  <c:v>155.41162313573213</c:v>
                </c:pt>
                <c:pt idx="2367">
                  <c:v>132.38328706300996</c:v>
                </c:pt>
                <c:pt idx="2368">
                  <c:v>147.24219327739362</c:v>
                </c:pt>
                <c:pt idx="2369">
                  <c:v>139.07276341905524</c:v>
                </c:pt>
                <c:pt idx="2370">
                  <c:v>95.825794137637843</c:v>
                </c:pt>
                <c:pt idx="2371">
                  <c:v>110.68470035202145</c:v>
                </c:pt>
                <c:pt idx="2372">
                  <c:v>125.54360656640517</c:v>
                </c:pt>
                <c:pt idx="2373">
                  <c:v>140.40251278078884</c:v>
                </c:pt>
                <c:pt idx="2374">
                  <c:v>155.26141899517248</c:v>
                </c:pt>
                <c:pt idx="2375">
                  <c:v>170.12032520955614</c:v>
                </c:pt>
                <c:pt idx="2376">
                  <c:v>184.97923142393969</c:v>
                </c:pt>
                <c:pt idx="2377">
                  <c:v>199.83813763832342</c:v>
                </c:pt>
                <c:pt idx="2378">
                  <c:v>102.51527049368305</c:v>
                </c:pt>
                <c:pt idx="2379">
                  <c:v>117.3741767080667</c:v>
                </c:pt>
                <c:pt idx="2380">
                  <c:v>132.23308292245031</c:v>
                </c:pt>
                <c:pt idx="2381">
                  <c:v>147.09198913683406</c:v>
                </c:pt>
                <c:pt idx="2382">
                  <c:v>161.95089535121761</c:v>
                </c:pt>
                <c:pt idx="2383">
                  <c:v>176.80980156560113</c:v>
                </c:pt>
                <c:pt idx="2384">
                  <c:v>191.668707779985</c:v>
                </c:pt>
                <c:pt idx="2385">
                  <c:v>109.20474684972828</c:v>
                </c:pt>
                <c:pt idx="2386">
                  <c:v>124.06365306411192</c:v>
                </c:pt>
                <c:pt idx="2387">
                  <c:v>138.92255927849556</c:v>
                </c:pt>
                <c:pt idx="2388">
                  <c:v>153.78146549287925</c:v>
                </c:pt>
                <c:pt idx="2389">
                  <c:v>168.64037170726274</c:v>
                </c:pt>
                <c:pt idx="2390">
                  <c:v>183.49927792164658</c:v>
                </c:pt>
                <c:pt idx="2391">
                  <c:v>115.89422320577341</c:v>
                </c:pt>
                <c:pt idx="2392">
                  <c:v>130.75312942015714</c:v>
                </c:pt>
                <c:pt idx="2393">
                  <c:v>145.61203563454063</c:v>
                </c:pt>
                <c:pt idx="2394">
                  <c:v>160.47094184892441</c:v>
                </c:pt>
                <c:pt idx="2395">
                  <c:v>175.32984806330791</c:v>
                </c:pt>
                <c:pt idx="2396">
                  <c:v>122.58369956181866</c:v>
                </c:pt>
                <c:pt idx="2397">
                  <c:v>137.4426057762023</c:v>
                </c:pt>
                <c:pt idx="2398">
                  <c:v>152.30151199058591</c:v>
                </c:pt>
                <c:pt idx="2399">
                  <c:v>167.16041820496949</c:v>
                </c:pt>
                <c:pt idx="2400">
                  <c:v>129.27317591786382</c:v>
                </c:pt>
                <c:pt idx="2401">
                  <c:v>144.13208213224743</c:v>
                </c:pt>
                <c:pt idx="2402">
                  <c:v>158.99098834663107</c:v>
                </c:pt>
                <c:pt idx="2403">
                  <c:v>135.96265227390893</c:v>
                </c:pt>
                <c:pt idx="2404">
                  <c:v>150.8215584882926</c:v>
                </c:pt>
                <c:pt idx="2405">
                  <c:v>142.65212862995412</c:v>
                </c:pt>
                <c:pt idx="2406">
                  <c:v>112.78411206062715</c:v>
                </c:pt>
                <c:pt idx="2407">
                  <c:v>127.64301827501087</c:v>
                </c:pt>
                <c:pt idx="2408">
                  <c:v>142.50192448939455</c:v>
                </c:pt>
                <c:pt idx="2409">
                  <c:v>157.36083070377813</c:v>
                </c:pt>
                <c:pt idx="2410">
                  <c:v>172.2197369181618</c:v>
                </c:pt>
                <c:pt idx="2411">
                  <c:v>187.07864313254549</c:v>
                </c:pt>
                <c:pt idx="2412">
                  <c:v>119.47358841667247</c:v>
                </c:pt>
                <c:pt idx="2413">
                  <c:v>134.33249463105614</c:v>
                </c:pt>
                <c:pt idx="2414">
                  <c:v>149.19140084543974</c:v>
                </c:pt>
                <c:pt idx="2415">
                  <c:v>164.05030705982335</c:v>
                </c:pt>
                <c:pt idx="2416">
                  <c:v>178.9092132742071</c:v>
                </c:pt>
                <c:pt idx="2417">
                  <c:v>126.16306477271759</c:v>
                </c:pt>
                <c:pt idx="2418">
                  <c:v>141.02197098710116</c:v>
                </c:pt>
                <c:pt idx="2419">
                  <c:v>155.88087720148496</c:v>
                </c:pt>
                <c:pt idx="2420">
                  <c:v>170.73978341586843</c:v>
                </c:pt>
                <c:pt idx="2421">
                  <c:v>132.85254112876271</c:v>
                </c:pt>
                <c:pt idx="2422">
                  <c:v>147.71144734314649</c:v>
                </c:pt>
                <c:pt idx="2423">
                  <c:v>162.5703535575301</c:v>
                </c:pt>
                <c:pt idx="2424">
                  <c:v>139.54201748480801</c:v>
                </c:pt>
                <c:pt idx="2425">
                  <c:v>154.40092369919165</c:v>
                </c:pt>
                <c:pt idx="2426">
                  <c:v>146.23149384085315</c:v>
                </c:pt>
                <c:pt idx="2427">
                  <c:v>129.7424299836166</c:v>
                </c:pt>
                <c:pt idx="2428">
                  <c:v>144.60133619800033</c:v>
                </c:pt>
                <c:pt idx="2429">
                  <c:v>159.46024241238379</c:v>
                </c:pt>
                <c:pt idx="2430">
                  <c:v>174.31914862676746</c:v>
                </c:pt>
                <c:pt idx="2431">
                  <c:v>136.43190633966174</c:v>
                </c:pt>
                <c:pt idx="2432">
                  <c:v>151.29081255404537</c:v>
                </c:pt>
                <c:pt idx="2433">
                  <c:v>166.14971876842901</c:v>
                </c:pt>
                <c:pt idx="2434">
                  <c:v>143.1213826957069</c:v>
                </c:pt>
                <c:pt idx="2435">
                  <c:v>157.98028891009054</c:v>
                </c:pt>
                <c:pt idx="2436">
                  <c:v>149.81085905175212</c:v>
                </c:pt>
                <c:pt idx="2437">
                  <c:v>146.70074790660587</c:v>
                </c:pt>
                <c:pt idx="2438">
                  <c:v>161.55965412098956</c:v>
                </c:pt>
                <c:pt idx="2439">
                  <c:v>153.39022426265095</c:v>
                </c:pt>
                <c:pt idx="2440">
                  <c:v>69.874890985192067</c:v>
                </c:pt>
                <c:pt idx="2441">
                  <c:v>84.733797199575719</c:v>
                </c:pt>
                <c:pt idx="2442">
                  <c:v>99.592703413959327</c:v>
                </c:pt>
                <c:pt idx="2443">
                  <c:v>114.45160962834296</c:v>
                </c:pt>
                <c:pt idx="2444">
                  <c:v>129.3105158427266</c:v>
                </c:pt>
                <c:pt idx="2445">
                  <c:v>144.16942205711024</c:v>
                </c:pt>
                <c:pt idx="2446">
                  <c:v>159.02832827149393</c:v>
                </c:pt>
                <c:pt idx="2447">
                  <c:v>173.8872344858776</c:v>
                </c:pt>
                <c:pt idx="2448">
                  <c:v>188.74614070026115</c:v>
                </c:pt>
                <c:pt idx="2449">
                  <c:v>203.60504691464482</c:v>
                </c:pt>
                <c:pt idx="2450">
                  <c:v>76.564367341237315</c:v>
                </c:pt>
                <c:pt idx="2451">
                  <c:v>91.423273555620938</c:v>
                </c:pt>
                <c:pt idx="2452">
                  <c:v>106.28217977000449</c:v>
                </c:pt>
                <c:pt idx="2453">
                  <c:v>121.14108598438813</c:v>
                </c:pt>
                <c:pt idx="2454">
                  <c:v>135.99999219877185</c:v>
                </c:pt>
                <c:pt idx="2455">
                  <c:v>150.85889841315546</c:v>
                </c:pt>
                <c:pt idx="2456">
                  <c:v>165.71780462753907</c:v>
                </c:pt>
                <c:pt idx="2457">
                  <c:v>180.57671084192279</c:v>
                </c:pt>
                <c:pt idx="2458">
                  <c:v>195.4356170563064</c:v>
                </c:pt>
                <c:pt idx="2459">
                  <c:v>83.253843697282434</c:v>
                </c:pt>
                <c:pt idx="2460">
                  <c:v>98.112749911666057</c:v>
                </c:pt>
                <c:pt idx="2461">
                  <c:v>112.97165612604962</c:v>
                </c:pt>
                <c:pt idx="2462">
                  <c:v>127.83056234043329</c:v>
                </c:pt>
                <c:pt idx="2463">
                  <c:v>142.6894685548169</c:v>
                </c:pt>
                <c:pt idx="2464">
                  <c:v>157.54837476920068</c:v>
                </c:pt>
                <c:pt idx="2465">
                  <c:v>172.40728098358431</c:v>
                </c:pt>
                <c:pt idx="2466">
                  <c:v>187.26618719796812</c:v>
                </c:pt>
                <c:pt idx="2467">
                  <c:v>89.943320053327625</c:v>
                </c:pt>
                <c:pt idx="2468">
                  <c:v>104.80222626771128</c:v>
                </c:pt>
                <c:pt idx="2469">
                  <c:v>119.6611324820949</c:v>
                </c:pt>
                <c:pt idx="2470">
                  <c:v>134.52003869647854</c:v>
                </c:pt>
                <c:pt idx="2471">
                  <c:v>149.37894491086217</c:v>
                </c:pt>
                <c:pt idx="2472">
                  <c:v>164.23785112524575</c:v>
                </c:pt>
                <c:pt idx="2473">
                  <c:v>179.09675733962945</c:v>
                </c:pt>
                <c:pt idx="2474">
                  <c:v>96.632796409372745</c:v>
                </c:pt>
                <c:pt idx="2475">
                  <c:v>111.49170262375645</c:v>
                </c:pt>
                <c:pt idx="2476">
                  <c:v>126.35060883814005</c:v>
                </c:pt>
                <c:pt idx="2477">
                  <c:v>141.20951505252376</c:v>
                </c:pt>
                <c:pt idx="2478">
                  <c:v>156.06842126690742</c:v>
                </c:pt>
                <c:pt idx="2479">
                  <c:v>170.92732748129097</c:v>
                </c:pt>
                <c:pt idx="2480">
                  <c:v>103.32227276541795</c:v>
                </c:pt>
                <c:pt idx="2481">
                  <c:v>118.18117897980163</c:v>
                </c:pt>
                <c:pt idx="2482">
                  <c:v>133.04008519418522</c:v>
                </c:pt>
                <c:pt idx="2483">
                  <c:v>147.89899140856892</c:v>
                </c:pt>
                <c:pt idx="2484">
                  <c:v>162.75789762295256</c:v>
                </c:pt>
                <c:pt idx="2485">
                  <c:v>110.0117491214632</c:v>
                </c:pt>
                <c:pt idx="2486">
                  <c:v>124.87065533584685</c:v>
                </c:pt>
                <c:pt idx="2487">
                  <c:v>139.72956155023036</c:v>
                </c:pt>
                <c:pt idx="2488">
                  <c:v>154.58846776461408</c:v>
                </c:pt>
                <c:pt idx="2489">
                  <c:v>116.70122547750832</c:v>
                </c:pt>
                <c:pt idx="2490">
                  <c:v>131.56013169189205</c:v>
                </c:pt>
                <c:pt idx="2491">
                  <c:v>146.41903790627569</c:v>
                </c:pt>
                <c:pt idx="2492">
                  <c:v>123.39070183355352</c:v>
                </c:pt>
                <c:pt idx="2493">
                  <c:v>138.24960804793713</c:v>
                </c:pt>
                <c:pt idx="2494">
                  <c:v>130.0801781895986</c:v>
                </c:pt>
                <c:pt idx="2495">
                  <c:v>86.833208908181433</c:v>
                </c:pt>
                <c:pt idx="2496">
                  <c:v>101.69211512256504</c:v>
                </c:pt>
                <c:pt idx="2497">
                  <c:v>116.55102133694871</c:v>
                </c:pt>
                <c:pt idx="2498">
                  <c:v>131.40992755133232</c:v>
                </c:pt>
                <c:pt idx="2499">
                  <c:v>146.26883376571607</c:v>
                </c:pt>
                <c:pt idx="2500">
                  <c:v>161.12773998009965</c:v>
                </c:pt>
                <c:pt idx="2501">
                  <c:v>175.9866461944834</c:v>
                </c:pt>
                <c:pt idx="2502">
                  <c:v>190.84555240886689</c:v>
                </c:pt>
                <c:pt idx="2503">
                  <c:v>93.522685264226624</c:v>
                </c:pt>
                <c:pt idx="2504">
                  <c:v>108.38159147861028</c:v>
                </c:pt>
                <c:pt idx="2505">
                  <c:v>123.24049769299381</c:v>
                </c:pt>
                <c:pt idx="2506">
                  <c:v>138.09940390737759</c:v>
                </c:pt>
                <c:pt idx="2507">
                  <c:v>152.9583101217612</c:v>
                </c:pt>
                <c:pt idx="2508">
                  <c:v>167.81721633614472</c:v>
                </c:pt>
                <c:pt idx="2509">
                  <c:v>182.67612255052831</c:v>
                </c:pt>
                <c:pt idx="2510">
                  <c:v>100.21216162027179</c:v>
                </c:pt>
                <c:pt idx="2511">
                  <c:v>115.07106783465537</c:v>
                </c:pt>
                <c:pt idx="2512">
                  <c:v>129.92997404903912</c:v>
                </c:pt>
                <c:pt idx="2513">
                  <c:v>144.78888026342264</c:v>
                </c:pt>
                <c:pt idx="2514">
                  <c:v>159.64778647780645</c:v>
                </c:pt>
                <c:pt idx="2515">
                  <c:v>174.50669269219003</c:v>
                </c:pt>
                <c:pt idx="2516">
                  <c:v>106.90163797631701</c:v>
                </c:pt>
                <c:pt idx="2517">
                  <c:v>121.76054419070063</c:v>
                </c:pt>
                <c:pt idx="2518">
                  <c:v>136.61945040508417</c:v>
                </c:pt>
                <c:pt idx="2519">
                  <c:v>151.47835661946789</c:v>
                </c:pt>
                <c:pt idx="2520">
                  <c:v>166.33726283385147</c:v>
                </c:pt>
                <c:pt idx="2521">
                  <c:v>113.59111433236215</c:v>
                </c:pt>
                <c:pt idx="2522">
                  <c:v>128.45002054674586</c:v>
                </c:pt>
                <c:pt idx="2523">
                  <c:v>143.30892676112919</c:v>
                </c:pt>
                <c:pt idx="2524">
                  <c:v>158.16783297551302</c:v>
                </c:pt>
                <c:pt idx="2525">
                  <c:v>120.2805906884072</c:v>
                </c:pt>
                <c:pt idx="2526">
                  <c:v>135.13949690279094</c:v>
                </c:pt>
                <c:pt idx="2527">
                  <c:v>149.9984031171746</c:v>
                </c:pt>
                <c:pt idx="2528">
                  <c:v>126.97006704445249</c:v>
                </c:pt>
                <c:pt idx="2529">
                  <c:v>141.82897325883613</c:v>
                </c:pt>
                <c:pt idx="2530">
                  <c:v>133.65954340049768</c:v>
                </c:pt>
                <c:pt idx="2531">
                  <c:v>103.79152683117067</c:v>
                </c:pt>
                <c:pt idx="2532">
                  <c:v>118.65043304555437</c:v>
                </c:pt>
                <c:pt idx="2533">
                  <c:v>133.50933925993803</c:v>
                </c:pt>
                <c:pt idx="2534">
                  <c:v>148.36824547432161</c:v>
                </c:pt>
                <c:pt idx="2535">
                  <c:v>163.22715168870528</c:v>
                </c:pt>
                <c:pt idx="2536">
                  <c:v>178.08605790308897</c:v>
                </c:pt>
                <c:pt idx="2537">
                  <c:v>110.48100318721592</c:v>
                </c:pt>
                <c:pt idx="2538">
                  <c:v>125.33990940159956</c:v>
                </c:pt>
                <c:pt idx="2539">
                  <c:v>140.19881561598316</c:v>
                </c:pt>
                <c:pt idx="2540">
                  <c:v>155.05772183036689</c:v>
                </c:pt>
                <c:pt idx="2541">
                  <c:v>169.9166280447505</c:v>
                </c:pt>
                <c:pt idx="2542">
                  <c:v>117.17047954326111</c:v>
                </c:pt>
                <c:pt idx="2543">
                  <c:v>132.02938575764469</c:v>
                </c:pt>
                <c:pt idx="2544">
                  <c:v>146.88829197202838</c:v>
                </c:pt>
                <c:pt idx="2545">
                  <c:v>161.74719818641196</c:v>
                </c:pt>
                <c:pt idx="2546">
                  <c:v>123.85995589930623</c:v>
                </c:pt>
                <c:pt idx="2547">
                  <c:v>138.71886211368982</c:v>
                </c:pt>
                <c:pt idx="2548">
                  <c:v>153.57776832807355</c:v>
                </c:pt>
                <c:pt idx="2549">
                  <c:v>130.54943225535152</c:v>
                </c:pt>
                <c:pt idx="2550">
                  <c:v>145.40833846973504</c:v>
                </c:pt>
                <c:pt idx="2551">
                  <c:v>137.23890861139665</c:v>
                </c:pt>
                <c:pt idx="2552">
                  <c:v>120.74984475416009</c:v>
                </c:pt>
                <c:pt idx="2553">
                  <c:v>135.60875096854375</c:v>
                </c:pt>
                <c:pt idx="2554">
                  <c:v>150.46765718292738</c:v>
                </c:pt>
                <c:pt idx="2555">
                  <c:v>165.32656339731093</c:v>
                </c:pt>
                <c:pt idx="2556">
                  <c:v>127.43932111020524</c:v>
                </c:pt>
                <c:pt idx="2557">
                  <c:v>142.29822732458885</c:v>
                </c:pt>
                <c:pt idx="2558">
                  <c:v>157.15713353897254</c:v>
                </c:pt>
                <c:pt idx="2559">
                  <c:v>134.12879746625046</c:v>
                </c:pt>
                <c:pt idx="2560">
                  <c:v>148.98770368063407</c:v>
                </c:pt>
                <c:pt idx="2561">
                  <c:v>140.81827382229568</c:v>
                </c:pt>
                <c:pt idx="2562">
                  <c:v>137.70816267714932</c:v>
                </c:pt>
                <c:pt idx="2563">
                  <c:v>152.56706889153298</c:v>
                </c:pt>
                <c:pt idx="2564">
                  <c:v>144.39763903319454</c:v>
                </c:pt>
                <c:pt idx="2565">
                  <c:v>77.840623678724924</c:v>
                </c:pt>
                <c:pt idx="2566">
                  <c:v>92.699529893108618</c:v>
                </c:pt>
                <c:pt idx="2567">
                  <c:v>107.55843610749218</c:v>
                </c:pt>
                <c:pt idx="2568">
                  <c:v>122.41734232187588</c:v>
                </c:pt>
                <c:pt idx="2569">
                  <c:v>137.2762485362596</c:v>
                </c:pt>
                <c:pt idx="2570">
                  <c:v>152.13515475064318</c:v>
                </c:pt>
                <c:pt idx="2571">
                  <c:v>166.99406096502673</c:v>
                </c:pt>
                <c:pt idx="2572">
                  <c:v>181.85296717941057</c:v>
                </c:pt>
                <c:pt idx="2573">
                  <c:v>84.530100034770072</c:v>
                </c:pt>
                <c:pt idx="2574">
                  <c:v>99.389006249153752</c:v>
                </c:pt>
                <c:pt idx="2575">
                  <c:v>114.24791246353735</c:v>
                </c:pt>
                <c:pt idx="2576">
                  <c:v>129.10681867792101</c:v>
                </c:pt>
                <c:pt idx="2577">
                  <c:v>143.96572489230468</c:v>
                </c:pt>
                <c:pt idx="2578">
                  <c:v>158.82463110668829</c:v>
                </c:pt>
                <c:pt idx="2579">
                  <c:v>173.68353732107192</c:v>
                </c:pt>
                <c:pt idx="2580">
                  <c:v>91.219576390815334</c:v>
                </c:pt>
                <c:pt idx="2581">
                  <c:v>106.07848260519887</c:v>
                </c:pt>
                <c:pt idx="2582">
                  <c:v>120.93738881958259</c:v>
                </c:pt>
                <c:pt idx="2583">
                  <c:v>135.7962950339662</c:v>
                </c:pt>
                <c:pt idx="2584">
                  <c:v>150.65520124834973</c:v>
                </c:pt>
                <c:pt idx="2585">
                  <c:v>165.51410746273351</c:v>
                </c:pt>
                <c:pt idx="2586">
                  <c:v>97.909052746860425</c:v>
                </c:pt>
                <c:pt idx="2587">
                  <c:v>112.76795896124406</c:v>
                </c:pt>
                <c:pt idx="2588">
                  <c:v>127.62686517562774</c:v>
                </c:pt>
                <c:pt idx="2589">
                  <c:v>142.48577139001142</c:v>
                </c:pt>
                <c:pt idx="2590">
                  <c:v>157.34467760439509</c:v>
                </c:pt>
                <c:pt idx="2591">
                  <c:v>104.59852910290559</c:v>
                </c:pt>
                <c:pt idx="2592">
                  <c:v>119.45743531728937</c:v>
                </c:pt>
                <c:pt idx="2593">
                  <c:v>134.31634153167298</c:v>
                </c:pt>
                <c:pt idx="2594">
                  <c:v>149.17524774605656</c:v>
                </c:pt>
                <c:pt idx="2595">
                  <c:v>111.28800545895078</c:v>
                </c:pt>
                <c:pt idx="2596">
                  <c:v>126.14691167333444</c:v>
                </c:pt>
                <c:pt idx="2597">
                  <c:v>141.00581788771811</c:v>
                </c:pt>
                <c:pt idx="2598">
                  <c:v>117.97748181499601</c:v>
                </c:pt>
                <c:pt idx="2599">
                  <c:v>132.83638802937972</c:v>
                </c:pt>
                <c:pt idx="2600">
                  <c:v>124.66695817104124</c:v>
                </c:pt>
                <c:pt idx="2601">
                  <c:v>94.798941601714191</c:v>
                </c:pt>
                <c:pt idx="2602">
                  <c:v>109.65784781609784</c:v>
                </c:pt>
                <c:pt idx="2603">
                  <c:v>124.51675403048159</c:v>
                </c:pt>
                <c:pt idx="2604">
                  <c:v>139.37566024486509</c:v>
                </c:pt>
                <c:pt idx="2605">
                  <c:v>154.23456645924875</c:v>
                </c:pt>
                <c:pt idx="2606">
                  <c:v>169.09347267363239</c:v>
                </c:pt>
                <c:pt idx="2607">
                  <c:v>101.48841795775947</c:v>
                </c:pt>
                <c:pt idx="2608">
                  <c:v>116.34732417214313</c:v>
                </c:pt>
                <c:pt idx="2609">
                  <c:v>131.20623038652667</c:v>
                </c:pt>
                <c:pt idx="2610">
                  <c:v>146.06513660091039</c:v>
                </c:pt>
                <c:pt idx="2611">
                  <c:v>160.92404281529411</c:v>
                </c:pt>
                <c:pt idx="2612">
                  <c:v>108.17789431380463</c:v>
                </c:pt>
                <c:pt idx="2613">
                  <c:v>123.03680052818824</c:v>
                </c:pt>
                <c:pt idx="2614">
                  <c:v>137.89570674257189</c:v>
                </c:pt>
                <c:pt idx="2615">
                  <c:v>152.75461295695558</c:v>
                </c:pt>
                <c:pt idx="2616">
                  <c:v>114.86737066984975</c:v>
                </c:pt>
                <c:pt idx="2617">
                  <c:v>129.72627688423336</c:v>
                </c:pt>
                <c:pt idx="2618">
                  <c:v>144.58518309861708</c:v>
                </c:pt>
                <c:pt idx="2619">
                  <c:v>121.55684702589497</c:v>
                </c:pt>
                <c:pt idx="2620">
                  <c:v>136.4157532402786</c:v>
                </c:pt>
                <c:pt idx="2621">
                  <c:v>128.24632338194013</c:v>
                </c:pt>
                <c:pt idx="2622">
                  <c:v>111.75725952470364</c:v>
                </c:pt>
                <c:pt idx="2623">
                  <c:v>126.61616573908719</c:v>
                </c:pt>
                <c:pt idx="2624">
                  <c:v>141.47507195347094</c:v>
                </c:pt>
                <c:pt idx="2625">
                  <c:v>156.33397816785444</c:v>
                </c:pt>
                <c:pt idx="2626">
                  <c:v>118.44673588074868</c:v>
                </c:pt>
                <c:pt idx="2627">
                  <c:v>133.3056420951323</c:v>
                </c:pt>
                <c:pt idx="2628">
                  <c:v>148.16454830951602</c:v>
                </c:pt>
                <c:pt idx="2629">
                  <c:v>125.13621223679388</c:v>
                </c:pt>
                <c:pt idx="2630">
                  <c:v>139.9951184511776</c:v>
                </c:pt>
                <c:pt idx="2631">
                  <c:v>131.82568859283913</c:v>
                </c:pt>
                <c:pt idx="2632">
                  <c:v>128.71557744769294</c:v>
                </c:pt>
                <c:pt idx="2633">
                  <c:v>143.57448366207655</c:v>
                </c:pt>
                <c:pt idx="2634">
                  <c:v>135.40505380373804</c:v>
                </c:pt>
                <c:pt idx="2635">
                  <c:v>85.806356372257753</c:v>
                </c:pt>
                <c:pt idx="2636">
                  <c:v>100.66526258664133</c:v>
                </c:pt>
                <c:pt idx="2637">
                  <c:v>115.52416880102507</c:v>
                </c:pt>
                <c:pt idx="2638">
                  <c:v>130.38307501540871</c:v>
                </c:pt>
                <c:pt idx="2639">
                  <c:v>145.24198122979232</c:v>
                </c:pt>
                <c:pt idx="2640">
                  <c:v>160.10088744417604</c:v>
                </c:pt>
                <c:pt idx="2641">
                  <c:v>92.495832728302986</c:v>
                </c:pt>
                <c:pt idx="2642">
                  <c:v>107.35473894268655</c:v>
                </c:pt>
                <c:pt idx="2643">
                  <c:v>122.21364515707023</c:v>
                </c:pt>
                <c:pt idx="2644">
                  <c:v>137.07255137145393</c:v>
                </c:pt>
                <c:pt idx="2645">
                  <c:v>151.93145758583753</c:v>
                </c:pt>
                <c:pt idx="2646">
                  <c:v>99.185309084348148</c:v>
                </c:pt>
                <c:pt idx="2647">
                  <c:v>114.04421529873176</c:v>
                </c:pt>
                <c:pt idx="2648">
                  <c:v>128.90312151311542</c:v>
                </c:pt>
                <c:pt idx="2649">
                  <c:v>143.762027727499</c:v>
                </c:pt>
                <c:pt idx="2650">
                  <c:v>105.87478544039331</c:v>
                </c:pt>
                <c:pt idx="2651">
                  <c:v>120.73369165477703</c:v>
                </c:pt>
                <c:pt idx="2652">
                  <c:v>135.59259786916067</c:v>
                </c:pt>
                <c:pt idx="2653">
                  <c:v>112.56426179643849</c:v>
                </c:pt>
                <c:pt idx="2654">
                  <c:v>127.42316801082211</c:v>
                </c:pt>
                <c:pt idx="2655">
                  <c:v>119.25373815248358</c:v>
                </c:pt>
                <c:pt idx="2656">
                  <c:v>102.76467429524713</c:v>
                </c:pt>
                <c:pt idx="2657">
                  <c:v>117.62358050963073</c:v>
                </c:pt>
                <c:pt idx="2658">
                  <c:v>132.48248672401436</c:v>
                </c:pt>
                <c:pt idx="2659">
                  <c:v>147.34139293839803</c:v>
                </c:pt>
                <c:pt idx="2660">
                  <c:v>109.45415065129231</c:v>
                </c:pt>
                <c:pt idx="2661">
                  <c:v>124.31305686567595</c:v>
                </c:pt>
                <c:pt idx="2662">
                  <c:v>139.17196308005953</c:v>
                </c:pt>
                <c:pt idx="2663">
                  <c:v>116.14362700733739</c:v>
                </c:pt>
                <c:pt idx="2664">
                  <c:v>131.002533221721</c:v>
                </c:pt>
                <c:pt idx="2665">
                  <c:v>122.83310336338262</c:v>
                </c:pt>
                <c:pt idx="2666">
                  <c:v>119.72299221823648</c:v>
                </c:pt>
                <c:pt idx="2667">
                  <c:v>134.58189843262005</c:v>
                </c:pt>
                <c:pt idx="2668">
                  <c:v>126.4124685742815</c:v>
                </c:pt>
                <c:pt idx="2669">
                  <c:v>93.772089065790567</c:v>
                </c:pt>
                <c:pt idx="2670">
                  <c:v>108.63099528017432</c:v>
                </c:pt>
                <c:pt idx="2671">
                  <c:v>123.48990149455793</c:v>
                </c:pt>
                <c:pt idx="2672">
                  <c:v>138.34880770894162</c:v>
                </c:pt>
                <c:pt idx="2673">
                  <c:v>100.46156542183579</c:v>
                </c:pt>
                <c:pt idx="2674">
                  <c:v>115.32047163621947</c:v>
                </c:pt>
                <c:pt idx="2675">
                  <c:v>130.17937785060303</c:v>
                </c:pt>
                <c:pt idx="2676">
                  <c:v>107.15104177788098</c:v>
                </c:pt>
                <c:pt idx="2677">
                  <c:v>122.00994799226461</c:v>
                </c:pt>
                <c:pt idx="2678">
                  <c:v>113.8405181339262</c:v>
                </c:pt>
                <c:pt idx="2679">
                  <c:v>110.73040698877992</c:v>
                </c:pt>
                <c:pt idx="2680">
                  <c:v>125.58931320316363</c:v>
                </c:pt>
                <c:pt idx="2681">
                  <c:v>117.41988334482508</c:v>
                </c:pt>
                <c:pt idx="2682">
                  <c:v>101.7378217593234</c:v>
                </c:pt>
                <c:pt idx="2683">
                  <c:v>116.59672797370703</c:v>
                </c:pt>
                <c:pt idx="2684">
                  <c:v>108.42729811536854</c:v>
                </c:pt>
                <c:pt idx="2685">
                  <c:v>51.955385809187078</c:v>
                </c:pt>
                <c:pt idx="2686">
                  <c:v>66.814292023570772</c:v>
                </c:pt>
                <c:pt idx="2687">
                  <c:v>81.673198237954395</c:v>
                </c:pt>
                <c:pt idx="2688">
                  <c:v>96.53210445233799</c:v>
                </c:pt>
                <c:pt idx="2689">
                  <c:v>111.39101066672178</c:v>
                </c:pt>
                <c:pt idx="2690">
                  <c:v>126.24991688110529</c:v>
                </c:pt>
                <c:pt idx="2691">
                  <c:v>141.10882309548913</c:v>
                </c:pt>
                <c:pt idx="2692">
                  <c:v>155.96772930987265</c:v>
                </c:pt>
                <c:pt idx="2693">
                  <c:v>170.82663552425618</c:v>
                </c:pt>
                <c:pt idx="2694">
                  <c:v>185.68554173863998</c:v>
                </c:pt>
                <c:pt idx="2695">
                  <c:v>200.54444795302356</c:v>
                </c:pt>
                <c:pt idx="2696">
                  <c:v>215.40335416740737</c:v>
                </c:pt>
                <c:pt idx="2697">
                  <c:v>230.26226038179087</c:v>
                </c:pt>
                <c:pt idx="2698">
                  <c:v>245.12116659617431</c:v>
                </c:pt>
                <c:pt idx="2699">
                  <c:v>259.98007281055811</c:v>
                </c:pt>
                <c:pt idx="2700">
                  <c:v>58.644862165232247</c:v>
                </c:pt>
                <c:pt idx="2701">
                  <c:v>73.503768379615963</c:v>
                </c:pt>
                <c:pt idx="2702">
                  <c:v>88.362674593999571</c:v>
                </c:pt>
                <c:pt idx="2703">
                  <c:v>103.22158080838321</c:v>
                </c:pt>
                <c:pt idx="2704">
                  <c:v>118.08048702276689</c:v>
                </c:pt>
                <c:pt idx="2705">
                  <c:v>132.93939323715045</c:v>
                </c:pt>
                <c:pt idx="2706">
                  <c:v>147.79829945153415</c:v>
                </c:pt>
                <c:pt idx="2707">
                  <c:v>162.65720566591781</c:v>
                </c:pt>
                <c:pt idx="2708">
                  <c:v>177.51611188030134</c:v>
                </c:pt>
                <c:pt idx="2709">
                  <c:v>192.37501809468512</c:v>
                </c:pt>
                <c:pt idx="2710">
                  <c:v>207.23392430906873</c:v>
                </c:pt>
                <c:pt idx="2711">
                  <c:v>222.09283052345256</c:v>
                </c:pt>
                <c:pt idx="2712">
                  <c:v>236.95173673783589</c:v>
                </c:pt>
                <c:pt idx="2713">
                  <c:v>251.81064295221944</c:v>
                </c:pt>
                <c:pt idx="2714">
                  <c:v>65.334338521277459</c:v>
                </c:pt>
                <c:pt idx="2715">
                  <c:v>80.193244735661111</c:v>
                </c:pt>
                <c:pt idx="2716">
                  <c:v>95.052150950044791</c:v>
                </c:pt>
                <c:pt idx="2717">
                  <c:v>109.9110571644284</c:v>
                </c:pt>
                <c:pt idx="2718">
                  <c:v>124.76996337881204</c:v>
                </c:pt>
                <c:pt idx="2719">
                  <c:v>139.62886959319562</c:v>
                </c:pt>
                <c:pt idx="2720">
                  <c:v>154.48777580757934</c:v>
                </c:pt>
                <c:pt idx="2721">
                  <c:v>169.34668202196292</c:v>
                </c:pt>
                <c:pt idx="2722">
                  <c:v>184.20558823634667</c:v>
                </c:pt>
                <c:pt idx="2723">
                  <c:v>199.06449445073031</c:v>
                </c:pt>
                <c:pt idx="2724">
                  <c:v>213.92340066511377</c:v>
                </c:pt>
                <c:pt idx="2725">
                  <c:v>228.78230687949747</c:v>
                </c:pt>
                <c:pt idx="2726">
                  <c:v>243.64121309388108</c:v>
                </c:pt>
                <c:pt idx="2727">
                  <c:v>72.023814877322664</c:v>
                </c:pt>
                <c:pt idx="2728">
                  <c:v>86.882721091706287</c:v>
                </c:pt>
                <c:pt idx="2729">
                  <c:v>101.74162730608988</c:v>
                </c:pt>
                <c:pt idx="2730">
                  <c:v>116.60053352047359</c:v>
                </c:pt>
                <c:pt idx="2731">
                  <c:v>131.45943973485723</c:v>
                </c:pt>
                <c:pt idx="2732">
                  <c:v>146.31834594924084</c:v>
                </c:pt>
                <c:pt idx="2733">
                  <c:v>161.17725216362462</c:v>
                </c:pt>
                <c:pt idx="2734">
                  <c:v>176.03615837800814</c:v>
                </c:pt>
                <c:pt idx="2735">
                  <c:v>190.89506459239175</c:v>
                </c:pt>
                <c:pt idx="2736">
                  <c:v>205.75397080677541</c:v>
                </c:pt>
                <c:pt idx="2737">
                  <c:v>220.61287702115905</c:v>
                </c:pt>
                <c:pt idx="2738">
                  <c:v>235.47178323554255</c:v>
                </c:pt>
                <c:pt idx="2739">
                  <c:v>78.713291233367826</c:v>
                </c:pt>
                <c:pt idx="2740">
                  <c:v>93.572197447751449</c:v>
                </c:pt>
                <c:pt idx="2741">
                  <c:v>108.43110366213506</c:v>
                </c:pt>
                <c:pt idx="2742">
                  <c:v>123.29000987651872</c:v>
                </c:pt>
                <c:pt idx="2743">
                  <c:v>138.14891609090242</c:v>
                </c:pt>
                <c:pt idx="2744">
                  <c:v>153.00782230528608</c:v>
                </c:pt>
                <c:pt idx="2745">
                  <c:v>167.86672851966966</c:v>
                </c:pt>
                <c:pt idx="2746">
                  <c:v>182.72563473405322</c:v>
                </c:pt>
                <c:pt idx="2747">
                  <c:v>197.58454094843708</c:v>
                </c:pt>
                <c:pt idx="2748">
                  <c:v>212.44344716282075</c:v>
                </c:pt>
                <c:pt idx="2749">
                  <c:v>227.30235337720424</c:v>
                </c:pt>
                <c:pt idx="2750">
                  <c:v>85.402767589412946</c:v>
                </c:pt>
                <c:pt idx="2751">
                  <c:v>100.26167380379664</c:v>
                </c:pt>
                <c:pt idx="2752">
                  <c:v>115.12058001818032</c:v>
                </c:pt>
                <c:pt idx="2753">
                  <c:v>129.97948623256397</c:v>
                </c:pt>
                <c:pt idx="2754">
                  <c:v>144.83839244694755</c:v>
                </c:pt>
                <c:pt idx="2755">
                  <c:v>159.6972986613311</c:v>
                </c:pt>
                <c:pt idx="2756">
                  <c:v>174.55620487571488</c:v>
                </c:pt>
                <c:pt idx="2757">
                  <c:v>189.41511109009849</c:v>
                </c:pt>
                <c:pt idx="2758">
                  <c:v>204.27401730448199</c:v>
                </c:pt>
                <c:pt idx="2759">
                  <c:v>219.13292351886582</c:v>
                </c:pt>
                <c:pt idx="2760">
                  <c:v>92.092243945458193</c:v>
                </c:pt>
                <c:pt idx="2761">
                  <c:v>106.95115015984189</c:v>
                </c:pt>
                <c:pt idx="2762">
                  <c:v>121.81005637422538</c:v>
                </c:pt>
                <c:pt idx="2763">
                  <c:v>136.66896258860916</c:v>
                </c:pt>
                <c:pt idx="2764">
                  <c:v>151.52786880299288</c:v>
                </c:pt>
                <c:pt idx="2765">
                  <c:v>166.38677501737638</c:v>
                </c:pt>
                <c:pt idx="2766">
                  <c:v>181.24568123176007</c:v>
                </c:pt>
                <c:pt idx="2767">
                  <c:v>196.10458744614371</c:v>
                </c:pt>
                <c:pt idx="2768">
                  <c:v>210.96349366052726</c:v>
                </c:pt>
                <c:pt idx="2769">
                  <c:v>98.78172030150337</c:v>
                </c:pt>
                <c:pt idx="2770">
                  <c:v>113.64062651588696</c:v>
                </c:pt>
                <c:pt idx="2771">
                  <c:v>128.49953273027054</c:v>
                </c:pt>
                <c:pt idx="2772">
                  <c:v>143.35843894465438</c:v>
                </c:pt>
                <c:pt idx="2773">
                  <c:v>158.21734515903805</c:v>
                </c:pt>
                <c:pt idx="2774">
                  <c:v>173.07625137342154</c:v>
                </c:pt>
                <c:pt idx="2775">
                  <c:v>187.93515758780541</c:v>
                </c:pt>
                <c:pt idx="2776">
                  <c:v>202.79406380218893</c:v>
                </c:pt>
                <c:pt idx="2777">
                  <c:v>105.47119665754857</c:v>
                </c:pt>
                <c:pt idx="2778">
                  <c:v>120.3301028719322</c:v>
                </c:pt>
                <c:pt idx="2779">
                  <c:v>135.18900908631588</c:v>
                </c:pt>
                <c:pt idx="2780">
                  <c:v>150.04791530069943</c:v>
                </c:pt>
                <c:pt idx="2781">
                  <c:v>164.90682151508315</c:v>
                </c:pt>
                <c:pt idx="2782">
                  <c:v>179.76572772946673</c:v>
                </c:pt>
                <c:pt idx="2783">
                  <c:v>194.62463394385048</c:v>
                </c:pt>
                <c:pt idx="2784">
                  <c:v>112.16067301359371</c:v>
                </c:pt>
                <c:pt idx="2785">
                  <c:v>127.0195792279773</c:v>
                </c:pt>
                <c:pt idx="2786">
                  <c:v>141.8784854423611</c:v>
                </c:pt>
                <c:pt idx="2787">
                  <c:v>156.73739165674459</c:v>
                </c:pt>
                <c:pt idx="2788">
                  <c:v>171.5962978711282</c:v>
                </c:pt>
                <c:pt idx="2789">
                  <c:v>186.45520408551198</c:v>
                </c:pt>
                <c:pt idx="2790">
                  <c:v>118.85014936963893</c:v>
                </c:pt>
                <c:pt idx="2791">
                  <c:v>133.70905558402259</c:v>
                </c:pt>
                <c:pt idx="2792">
                  <c:v>148.56796179840609</c:v>
                </c:pt>
                <c:pt idx="2793">
                  <c:v>163.42686801278984</c:v>
                </c:pt>
                <c:pt idx="2794">
                  <c:v>178.28577422717345</c:v>
                </c:pt>
                <c:pt idx="2795">
                  <c:v>125.53962572568403</c:v>
                </c:pt>
                <c:pt idx="2796">
                  <c:v>140.39853194006767</c:v>
                </c:pt>
                <c:pt idx="2797">
                  <c:v>155.25743815445134</c:v>
                </c:pt>
                <c:pt idx="2798">
                  <c:v>170.116344368835</c:v>
                </c:pt>
                <c:pt idx="2799">
                  <c:v>132.22910208172931</c:v>
                </c:pt>
                <c:pt idx="2800">
                  <c:v>147.08800829611292</c:v>
                </c:pt>
                <c:pt idx="2801">
                  <c:v>161.9469145104965</c:v>
                </c:pt>
                <c:pt idx="2802">
                  <c:v>138.91857843777439</c:v>
                </c:pt>
                <c:pt idx="2803">
                  <c:v>153.77748465215811</c:v>
                </c:pt>
                <c:pt idx="2804">
                  <c:v>145.60805479381963</c:v>
                </c:pt>
                <c:pt idx="2805">
                  <c:v>68.913703732176444</c:v>
                </c:pt>
                <c:pt idx="2806">
                  <c:v>83.772609946560081</c:v>
                </c:pt>
                <c:pt idx="2807">
                  <c:v>98.631516160943704</c:v>
                </c:pt>
                <c:pt idx="2808">
                  <c:v>113.49042237532743</c:v>
                </c:pt>
                <c:pt idx="2809">
                  <c:v>128.34932858971092</c:v>
                </c:pt>
                <c:pt idx="2810">
                  <c:v>143.20823480409467</c:v>
                </c:pt>
                <c:pt idx="2811">
                  <c:v>158.06714101847825</c:v>
                </c:pt>
                <c:pt idx="2812">
                  <c:v>172.92604723286189</c:v>
                </c:pt>
                <c:pt idx="2813">
                  <c:v>187.78495344724561</c:v>
                </c:pt>
                <c:pt idx="2814">
                  <c:v>202.64385966162922</c:v>
                </c:pt>
                <c:pt idx="2815">
                  <c:v>217.50276587601283</c:v>
                </c:pt>
                <c:pt idx="2816">
                  <c:v>232.36167209039644</c:v>
                </c:pt>
                <c:pt idx="2817">
                  <c:v>247.22057830478008</c:v>
                </c:pt>
                <c:pt idx="2818">
                  <c:v>75.603180088221691</c:v>
                </c:pt>
                <c:pt idx="2819">
                  <c:v>90.462086302605243</c:v>
                </c:pt>
                <c:pt idx="2820">
                  <c:v>105.32099251698897</c:v>
                </c:pt>
                <c:pt idx="2821">
                  <c:v>120.17989873137252</c:v>
                </c:pt>
                <c:pt idx="2822">
                  <c:v>135.03880494575623</c:v>
                </c:pt>
                <c:pt idx="2823">
                  <c:v>149.89771116013986</c:v>
                </c:pt>
                <c:pt idx="2824">
                  <c:v>164.75661737452356</c:v>
                </c:pt>
                <c:pt idx="2825">
                  <c:v>179.61552358890705</c:v>
                </c:pt>
                <c:pt idx="2826">
                  <c:v>194.47442980329075</c:v>
                </c:pt>
                <c:pt idx="2827">
                  <c:v>209.33333601767447</c:v>
                </c:pt>
                <c:pt idx="2828">
                  <c:v>224.19224223205805</c:v>
                </c:pt>
                <c:pt idx="2829">
                  <c:v>239.05114844644166</c:v>
                </c:pt>
                <c:pt idx="2830">
                  <c:v>82.292656444266811</c:v>
                </c:pt>
                <c:pt idx="2831">
                  <c:v>97.151562658650462</c:v>
                </c:pt>
                <c:pt idx="2832">
                  <c:v>112.01046887303406</c:v>
                </c:pt>
                <c:pt idx="2833">
                  <c:v>126.86937508741775</c:v>
                </c:pt>
                <c:pt idx="2834">
                  <c:v>141.72828130180136</c:v>
                </c:pt>
                <c:pt idx="2835">
                  <c:v>156.58718751618497</c:v>
                </c:pt>
                <c:pt idx="2836">
                  <c:v>171.44609373056852</c:v>
                </c:pt>
                <c:pt idx="2837">
                  <c:v>186.3049999449523</c:v>
                </c:pt>
                <c:pt idx="2838">
                  <c:v>201.16390615933594</c:v>
                </c:pt>
                <c:pt idx="2839">
                  <c:v>216.02281237371963</c:v>
                </c:pt>
                <c:pt idx="2840">
                  <c:v>230.8817185881031</c:v>
                </c:pt>
                <c:pt idx="2841">
                  <c:v>88.982132800311973</c:v>
                </c:pt>
                <c:pt idx="2842">
                  <c:v>103.84103901469565</c:v>
                </c:pt>
                <c:pt idx="2843">
                  <c:v>118.69994522907932</c:v>
                </c:pt>
                <c:pt idx="2844">
                  <c:v>133.55885144346294</c:v>
                </c:pt>
                <c:pt idx="2845">
                  <c:v>148.41775765784649</c:v>
                </c:pt>
                <c:pt idx="2846">
                  <c:v>163.27666387223016</c:v>
                </c:pt>
                <c:pt idx="2847">
                  <c:v>178.13557008661382</c:v>
                </c:pt>
                <c:pt idx="2848">
                  <c:v>192.99447630099741</c:v>
                </c:pt>
                <c:pt idx="2849">
                  <c:v>207.85338251538107</c:v>
                </c:pt>
                <c:pt idx="2850">
                  <c:v>222.71228872976485</c:v>
                </c:pt>
                <c:pt idx="2851">
                  <c:v>95.671609156357178</c:v>
                </c:pt>
                <c:pt idx="2852">
                  <c:v>110.5305153707408</c:v>
                </c:pt>
                <c:pt idx="2853">
                  <c:v>125.3894215851244</c:v>
                </c:pt>
                <c:pt idx="2854">
                  <c:v>140.24832779950805</c:v>
                </c:pt>
                <c:pt idx="2855">
                  <c:v>155.1072340138918</c:v>
                </c:pt>
                <c:pt idx="2856">
                  <c:v>169.96614022827538</c:v>
                </c:pt>
                <c:pt idx="2857">
                  <c:v>184.82504644265904</c:v>
                </c:pt>
                <c:pt idx="2858">
                  <c:v>199.6839526570426</c:v>
                </c:pt>
                <c:pt idx="2859">
                  <c:v>214.54285887142643</c:v>
                </c:pt>
                <c:pt idx="2860">
                  <c:v>102.36108551240238</c:v>
                </c:pt>
                <c:pt idx="2861">
                  <c:v>117.21999172678599</c:v>
                </c:pt>
                <c:pt idx="2862">
                  <c:v>132.07889794116966</c:v>
                </c:pt>
                <c:pt idx="2863">
                  <c:v>146.93780415555332</c:v>
                </c:pt>
                <c:pt idx="2864">
                  <c:v>161.79671036993693</c:v>
                </c:pt>
                <c:pt idx="2865">
                  <c:v>176.65561658432065</c:v>
                </c:pt>
                <c:pt idx="2866">
                  <c:v>191.51452279870409</c:v>
                </c:pt>
                <c:pt idx="2867">
                  <c:v>206.37342901308779</c:v>
                </c:pt>
                <c:pt idx="2868">
                  <c:v>109.05056186844746</c:v>
                </c:pt>
                <c:pt idx="2869">
                  <c:v>123.90946808283118</c:v>
                </c:pt>
                <c:pt idx="2870">
                  <c:v>138.76837429721476</c:v>
                </c:pt>
                <c:pt idx="2871">
                  <c:v>153.62728051159843</c:v>
                </c:pt>
                <c:pt idx="2872">
                  <c:v>168.48618672598204</c:v>
                </c:pt>
                <c:pt idx="2873">
                  <c:v>183.34509294036584</c:v>
                </c:pt>
                <c:pt idx="2874">
                  <c:v>198.20399915474945</c:v>
                </c:pt>
                <c:pt idx="2875">
                  <c:v>115.74003822449278</c:v>
                </c:pt>
                <c:pt idx="2876">
                  <c:v>130.59894443887632</c:v>
                </c:pt>
                <c:pt idx="2877">
                  <c:v>145.45785065325998</c:v>
                </c:pt>
                <c:pt idx="2878">
                  <c:v>160.31675686764368</c:v>
                </c:pt>
                <c:pt idx="2879">
                  <c:v>175.1756630820272</c:v>
                </c:pt>
                <c:pt idx="2880">
                  <c:v>190.03456929641092</c:v>
                </c:pt>
                <c:pt idx="2881">
                  <c:v>122.42951458053795</c:v>
                </c:pt>
                <c:pt idx="2882">
                  <c:v>137.28842079492142</c:v>
                </c:pt>
                <c:pt idx="2883">
                  <c:v>152.14732700930529</c:v>
                </c:pt>
                <c:pt idx="2884">
                  <c:v>167.00623322368887</c:v>
                </c:pt>
                <c:pt idx="2885">
                  <c:v>181.86513943807233</c:v>
                </c:pt>
                <c:pt idx="2886">
                  <c:v>129.118990936583</c:v>
                </c:pt>
                <c:pt idx="2887">
                  <c:v>143.97789715096667</c:v>
                </c:pt>
                <c:pt idx="2888">
                  <c:v>158.83680336535036</c:v>
                </c:pt>
                <c:pt idx="2889">
                  <c:v>173.69570957973392</c:v>
                </c:pt>
                <c:pt idx="2890">
                  <c:v>135.80846729262825</c:v>
                </c:pt>
                <c:pt idx="2891">
                  <c:v>150.66737350701175</c:v>
                </c:pt>
                <c:pt idx="2892">
                  <c:v>165.52627972139553</c:v>
                </c:pt>
                <c:pt idx="2893">
                  <c:v>142.49794364867344</c:v>
                </c:pt>
                <c:pt idx="2894">
                  <c:v>157.35684986305711</c:v>
                </c:pt>
                <c:pt idx="2895">
                  <c:v>149.18742000471852</c:v>
                </c:pt>
                <c:pt idx="2896">
                  <c:v>85.872021655165781</c:v>
                </c:pt>
                <c:pt idx="2897">
                  <c:v>100.73092786954949</c:v>
                </c:pt>
                <c:pt idx="2898">
                  <c:v>115.58983408393297</c:v>
                </c:pt>
                <c:pt idx="2899">
                  <c:v>130.44874029831666</c:v>
                </c:pt>
                <c:pt idx="2900">
                  <c:v>145.30764651270033</c:v>
                </c:pt>
                <c:pt idx="2901">
                  <c:v>160.16655272708394</c:v>
                </c:pt>
                <c:pt idx="2902">
                  <c:v>175.02545894146758</c:v>
                </c:pt>
                <c:pt idx="2903">
                  <c:v>189.8843651558513</c:v>
                </c:pt>
                <c:pt idx="2904">
                  <c:v>204.74327137023488</c:v>
                </c:pt>
                <c:pt idx="2905">
                  <c:v>219.60217758461857</c:v>
                </c:pt>
                <c:pt idx="2906">
                  <c:v>234.46108379900207</c:v>
                </c:pt>
                <c:pt idx="2907">
                  <c:v>92.561498011210972</c:v>
                </c:pt>
                <c:pt idx="2908">
                  <c:v>107.42040422559468</c:v>
                </c:pt>
                <c:pt idx="2909">
                  <c:v>122.27931043997827</c:v>
                </c:pt>
                <c:pt idx="2910">
                  <c:v>137.138216654362</c:v>
                </c:pt>
                <c:pt idx="2911">
                  <c:v>151.99712286874555</c:v>
                </c:pt>
                <c:pt idx="2912">
                  <c:v>166.85602908312916</c:v>
                </c:pt>
                <c:pt idx="2913">
                  <c:v>181.71493529751271</c:v>
                </c:pt>
                <c:pt idx="2914">
                  <c:v>196.57384151189629</c:v>
                </c:pt>
                <c:pt idx="2915">
                  <c:v>211.43274772627996</c:v>
                </c:pt>
                <c:pt idx="2916">
                  <c:v>226.29165394066371</c:v>
                </c:pt>
                <c:pt idx="2917">
                  <c:v>99.250974367256177</c:v>
                </c:pt>
                <c:pt idx="2918">
                  <c:v>114.10988058163971</c:v>
                </c:pt>
                <c:pt idx="2919">
                  <c:v>128.96878679602344</c:v>
                </c:pt>
                <c:pt idx="2920">
                  <c:v>143.82769301040716</c:v>
                </c:pt>
                <c:pt idx="2921">
                  <c:v>158.68659922479071</c:v>
                </c:pt>
                <c:pt idx="2922">
                  <c:v>173.54550543917435</c:v>
                </c:pt>
                <c:pt idx="2923">
                  <c:v>188.40441165355796</c:v>
                </c:pt>
                <c:pt idx="2924">
                  <c:v>203.26331786794162</c:v>
                </c:pt>
                <c:pt idx="2925">
                  <c:v>218.12222408232532</c:v>
                </c:pt>
                <c:pt idx="2926">
                  <c:v>105.94045072330141</c:v>
                </c:pt>
                <c:pt idx="2927">
                  <c:v>120.79935693768505</c:v>
                </c:pt>
                <c:pt idx="2928">
                  <c:v>135.65826315206857</c:v>
                </c:pt>
                <c:pt idx="2929">
                  <c:v>150.51716936645218</c:v>
                </c:pt>
                <c:pt idx="2930">
                  <c:v>165.3760755808359</c:v>
                </c:pt>
                <c:pt idx="2931">
                  <c:v>180.23498179521948</c:v>
                </c:pt>
                <c:pt idx="2932">
                  <c:v>195.09388800960301</c:v>
                </c:pt>
                <c:pt idx="2933">
                  <c:v>209.95279422398684</c:v>
                </c:pt>
                <c:pt idx="2934">
                  <c:v>112.62992707934652</c:v>
                </c:pt>
                <c:pt idx="2935">
                  <c:v>127.48883329373004</c:v>
                </c:pt>
                <c:pt idx="2936">
                  <c:v>142.34773950811376</c:v>
                </c:pt>
                <c:pt idx="2937">
                  <c:v>157.20664572249746</c:v>
                </c:pt>
                <c:pt idx="2938">
                  <c:v>172.06555193688109</c:v>
                </c:pt>
                <c:pt idx="2939">
                  <c:v>186.9244581512647</c:v>
                </c:pt>
                <c:pt idx="2940">
                  <c:v>201.78336436564825</c:v>
                </c:pt>
                <c:pt idx="2941">
                  <c:v>119.31940343539173</c:v>
                </c:pt>
                <c:pt idx="2942">
                  <c:v>134.17830964977526</c:v>
                </c:pt>
                <c:pt idx="2943">
                  <c:v>149.03721586415892</c:v>
                </c:pt>
                <c:pt idx="2944">
                  <c:v>163.89612207854262</c:v>
                </c:pt>
                <c:pt idx="2945">
                  <c:v>178.75502829292626</c:v>
                </c:pt>
                <c:pt idx="2946">
                  <c:v>193.61393450730992</c:v>
                </c:pt>
                <c:pt idx="2947">
                  <c:v>126.00887979143695</c:v>
                </c:pt>
                <c:pt idx="2948">
                  <c:v>140.86778600582051</c:v>
                </c:pt>
                <c:pt idx="2949">
                  <c:v>155.72669222020414</c:v>
                </c:pt>
                <c:pt idx="2950">
                  <c:v>170.58559843458781</c:v>
                </c:pt>
                <c:pt idx="2951">
                  <c:v>185.44450464897142</c:v>
                </c:pt>
                <c:pt idx="2952">
                  <c:v>132.69835614748206</c:v>
                </c:pt>
                <c:pt idx="2953">
                  <c:v>147.55726236186572</c:v>
                </c:pt>
                <c:pt idx="2954">
                  <c:v>162.41616857624933</c:v>
                </c:pt>
                <c:pt idx="2955">
                  <c:v>177.27507479063291</c:v>
                </c:pt>
                <c:pt idx="2956">
                  <c:v>139.38783250352719</c:v>
                </c:pt>
                <c:pt idx="2957">
                  <c:v>154.24673871791077</c:v>
                </c:pt>
                <c:pt idx="2958">
                  <c:v>169.10564493229441</c:v>
                </c:pt>
                <c:pt idx="2959">
                  <c:v>146.07730885957244</c:v>
                </c:pt>
                <c:pt idx="2960">
                  <c:v>160.93621507395602</c:v>
                </c:pt>
                <c:pt idx="2961">
                  <c:v>152.76678521561746</c:v>
                </c:pt>
                <c:pt idx="2962">
                  <c:v>102.83033957815508</c:v>
                </c:pt>
                <c:pt idx="2963">
                  <c:v>117.68924579253876</c:v>
                </c:pt>
                <c:pt idx="2964">
                  <c:v>132.54815200692241</c:v>
                </c:pt>
                <c:pt idx="2965">
                  <c:v>147.40705822130599</c:v>
                </c:pt>
                <c:pt idx="2966">
                  <c:v>162.26596443568963</c:v>
                </c:pt>
                <c:pt idx="2967">
                  <c:v>177.12487065007338</c:v>
                </c:pt>
                <c:pt idx="2968">
                  <c:v>191.98377686445696</c:v>
                </c:pt>
                <c:pt idx="2969">
                  <c:v>206.84268307884054</c:v>
                </c:pt>
                <c:pt idx="2970">
                  <c:v>221.70158929322415</c:v>
                </c:pt>
                <c:pt idx="2971">
                  <c:v>109.51981593420018</c:v>
                </c:pt>
                <c:pt idx="2972">
                  <c:v>124.37872214858393</c:v>
                </c:pt>
                <c:pt idx="2973">
                  <c:v>139.23762836296754</c:v>
                </c:pt>
                <c:pt idx="2974">
                  <c:v>154.09653457735126</c:v>
                </c:pt>
                <c:pt idx="2975">
                  <c:v>168.95544079173499</c:v>
                </c:pt>
                <c:pt idx="2976">
                  <c:v>183.8143470061184</c:v>
                </c:pt>
                <c:pt idx="2977">
                  <c:v>198.67325322050206</c:v>
                </c:pt>
                <c:pt idx="2978">
                  <c:v>213.53215943488584</c:v>
                </c:pt>
                <c:pt idx="2979">
                  <c:v>116.20929229024554</c:v>
                </c:pt>
                <c:pt idx="2980">
                  <c:v>131.06819850462921</c:v>
                </c:pt>
                <c:pt idx="2981">
                  <c:v>145.92710471901279</c:v>
                </c:pt>
                <c:pt idx="2982">
                  <c:v>160.78601093339634</c:v>
                </c:pt>
                <c:pt idx="2983">
                  <c:v>175.64491714777995</c:v>
                </c:pt>
                <c:pt idx="2984">
                  <c:v>190.50382336216356</c:v>
                </c:pt>
                <c:pt idx="2985">
                  <c:v>205.36272957654717</c:v>
                </c:pt>
                <c:pt idx="2986">
                  <c:v>122.89876864629053</c:v>
                </c:pt>
                <c:pt idx="2987">
                  <c:v>137.75767486067431</c:v>
                </c:pt>
                <c:pt idx="2988">
                  <c:v>152.61658107505789</c:v>
                </c:pt>
                <c:pt idx="2989">
                  <c:v>167.47548728944165</c:v>
                </c:pt>
                <c:pt idx="2990">
                  <c:v>182.33439350382523</c:v>
                </c:pt>
                <c:pt idx="2991">
                  <c:v>197.19329971820875</c:v>
                </c:pt>
                <c:pt idx="2992">
                  <c:v>129.58824500233578</c:v>
                </c:pt>
                <c:pt idx="2993">
                  <c:v>144.44715121671945</c:v>
                </c:pt>
                <c:pt idx="2994">
                  <c:v>159.3060574311032</c:v>
                </c:pt>
                <c:pt idx="2995">
                  <c:v>174.16496364548669</c:v>
                </c:pt>
                <c:pt idx="2996">
                  <c:v>189.02386985987044</c:v>
                </c:pt>
                <c:pt idx="2997">
                  <c:v>136.27772135838097</c:v>
                </c:pt>
                <c:pt idx="2998">
                  <c:v>151.13662757276452</c:v>
                </c:pt>
                <c:pt idx="2999">
                  <c:v>165.9955337871483</c:v>
                </c:pt>
                <c:pt idx="3000">
                  <c:v>180.85444000153191</c:v>
                </c:pt>
                <c:pt idx="3001">
                  <c:v>142.96719771442619</c:v>
                </c:pt>
                <c:pt idx="3002">
                  <c:v>157.82610392880983</c:v>
                </c:pt>
                <c:pt idx="3003">
                  <c:v>172.68501014319349</c:v>
                </c:pt>
                <c:pt idx="3004">
                  <c:v>149.65667407047141</c:v>
                </c:pt>
                <c:pt idx="3005">
                  <c:v>164.51558028485502</c:v>
                </c:pt>
                <c:pt idx="3006">
                  <c:v>156.34615042651652</c:v>
                </c:pt>
                <c:pt idx="3007">
                  <c:v>119.78865750114451</c:v>
                </c:pt>
                <c:pt idx="3008">
                  <c:v>134.64756371552812</c:v>
                </c:pt>
                <c:pt idx="3009">
                  <c:v>149.5064699299117</c:v>
                </c:pt>
                <c:pt idx="3010">
                  <c:v>164.36537614429534</c:v>
                </c:pt>
                <c:pt idx="3011">
                  <c:v>179.22428235867892</c:v>
                </c:pt>
                <c:pt idx="3012">
                  <c:v>194.0831885730627</c:v>
                </c:pt>
                <c:pt idx="3013">
                  <c:v>208.94209478744642</c:v>
                </c:pt>
                <c:pt idx="3014">
                  <c:v>126.47813385718959</c:v>
                </c:pt>
                <c:pt idx="3015">
                  <c:v>141.33704007157326</c:v>
                </c:pt>
                <c:pt idx="3016">
                  <c:v>156.19594628595698</c:v>
                </c:pt>
                <c:pt idx="3017">
                  <c:v>171.05485250034059</c:v>
                </c:pt>
                <c:pt idx="3018">
                  <c:v>185.91375871472411</c:v>
                </c:pt>
                <c:pt idx="3019">
                  <c:v>200.77266492910789</c:v>
                </c:pt>
                <c:pt idx="3020">
                  <c:v>133.16761021323487</c:v>
                </c:pt>
                <c:pt idx="3021">
                  <c:v>148.02651642761847</c:v>
                </c:pt>
                <c:pt idx="3022">
                  <c:v>162.88542264200206</c:v>
                </c:pt>
                <c:pt idx="3023">
                  <c:v>177.74432885638578</c:v>
                </c:pt>
                <c:pt idx="3024">
                  <c:v>192.6032350707693</c:v>
                </c:pt>
                <c:pt idx="3025">
                  <c:v>139.85708656928009</c:v>
                </c:pt>
                <c:pt idx="3026">
                  <c:v>154.71599278366367</c:v>
                </c:pt>
                <c:pt idx="3027">
                  <c:v>169.57489899804725</c:v>
                </c:pt>
                <c:pt idx="3028">
                  <c:v>184.43380521243091</c:v>
                </c:pt>
                <c:pt idx="3029">
                  <c:v>146.54656292532516</c:v>
                </c:pt>
                <c:pt idx="3030">
                  <c:v>161.40546913970874</c:v>
                </c:pt>
                <c:pt idx="3031">
                  <c:v>176.26437535409258</c:v>
                </c:pt>
                <c:pt idx="3032">
                  <c:v>153.2360392813703</c:v>
                </c:pt>
                <c:pt idx="3033">
                  <c:v>168.0949454957539</c:v>
                </c:pt>
                <c:pt idx="3034">
                  <c:v>159.92551563741557</c:v>
                </c:pt>
                <c:pt idx="3035">
                  <c:v>136.74697542413367</c:v>
                </c:pt>
                <c:pt idx="3036">
                  <c:v>151.60588163851736</c:v>
                </c:pt>
                <c:pt idx="3037">
                  <c:v>166.46478785290108</c:v>
                </c:pt>
                <c:pt idx="3038">
                  <c:v>181.3236940672848</c:v>
                </c:pt>
                <c:pt idx="3039">
                  <c:v>196.18260028166839</c:v>
                </c:pt>
                <c:pt idx="3040">
                  <c:v>143.436451780179</c:v>
                </c:pt>
                <c:pt idx="3041">
                  <c:v>158.29535799456255</c:v>
                </c:pt>
                <c:pt idx="3042">
                  <c:v>173.15426420894619</c:v>
                </c:pt>
                <c:pt idx="3043">
                  <c:v>188.01317042332985</c:v>
                </c:pt>
                <c:pt idx="3044">
                  <c:v>150.1259281362241</c:v>
                </c:pt>
                <c:pt idx="3045">
                  <c:v>164.98483435060785</c:v>
                </c:pt>
                <c:pt idx="3046">
                  <c:v>179.84374056499141</c:v>
                </c:pt>
                <c:pt idx="3047">
                  <c:v>156.81540449226924</c:v>
                </c:pt>
                <c:pt idx="3048">
                  <c:v>171.67431070665293</c:v>
                </c:pt>
                <c:pt idx="3049">
                  <c:v>163.50488084831446</c:v>
                </c:pt>
                <c:pt idx="3050">
                  <c:v>153.70529334712313</c:v>
                </c:pt>
                <c:pt idx="3051">
                  <c:v>168.56419956150674</c:v>
                </c:pt>
                <c:pt idx="3052">
                  <c:v>183.42310577589038</c:v>
                </c:pt>
                <c:pt idx="3053">
                  <c:v>160.39476970316844</c:v>
                </c:pt>
                <c:pt idx="3054">
                  <c:v>175.25367591755185</c:v>
                </c:pt>
                <c:pt idx="3055">
                  <c:v>167.08424605921351</c:v>
                </c:pt>
                <c:pt idx="3056">
                  <c:v>170.66361127011251</c:v>
                </c:pt>
                <c:pt idx="3057">
                  <c:v>59.921118502719978</c:v>
                </c:pt>
                <c:pt idx="3058">
                  <c:v>74.780024717103643</c:v>
                </c:pt>
                <c:pt idx="3059">
                  <c:v>89.638930931487209</c:v>
                </c:pt>
                <c:pt idx="3060">
                  <c:v>104.49783714587089</c:v>
                </c:pt>
                <c:pt idx="3061">
                  <c:v>119.35674336025444</c:v>
                </c:pt>
                <c:pt idx="3062">
                  <c:v>134.21564957463818</c:v>
                </c:pt>
                <c:pt idx="3063">
                  <c:v>149.07455578902176</c:v>
                </c:pt>
                <c:pt idx="3064">
                  <c:v>163.93346200340534</c:v>
                </c:pt>
                <c:pt idx="3065">
                  <c:v>178.79236821778909</c:v>
                </c:pt>
                <c:pt idx="3066">
                  <c:v>193.65127443217276</c:v>
                </c:pt>
                <c:pt idx="3067">
                  <c:v>208.51018064655645</c:v>
                </c:pt>
                <c:pt idx="3068">
                  <c:v>223.36908686094</c:v>
                </c:pt>
                <c:pt idx="3069">
                  <c:v>238.22799307532361</c:v>
                </c:pt>
                <c:pt idx="3070">
                  <c:v>66.610594858765154</c:v>
                </c:pt>
                <c:pt idx="3071">
                  <c:v>81.469501073148791</c:v>
                </c:pt>
                <c:pt idx="3072">
                  <c:v>96.328407287532428</c:v>
                </c:pt>
                <c:pt idx="3073">
                  <c:v>111.18731350191607</c:v>
                </c:pt>
                <c:pt idx="3074">
                  <c:v>126.04621971629973</c:v>
                </c:pt>
                <c:pt idx="3075">
                  <c:v>140.90512593068343</c:v>
                </c:pt>
                <c:pt idx="3076">
                  <c:v>155.76403214506698</c:v>
                </c:pt>
                <c:pt idx="3077">
                  <c:v>170.6229383594507</c:v>
                </c:pt>
                <c:pt idx="3078">
                  <c:v>185.48184457383434</c:v>
                </c:pt>
                <c:pt idx="3079">
                  <c:v>200.34075078821803</c:v>
                </c:pt>
                <c:pt idx="3080">
                  <c:v>215.1996570026015</c:v>
                </c:pt>
                <c:pt idx="3081">
                  <c:v>230.05856321698519</c:v>
                </c:pt>
                <c:pt idx="3082">
                  <c:v>73.300071214810302</c:v>
                </c:pt>
                <c:pt idx="3083">
                  <c:v>88.158977429193982</c:v>
                </c:pt>
                <c:pt idx="3084">
                  <c:v>103.01788364357763</c:v>
                </c:pt>
                <c:pt idx="3085">
                  <c:v>117.87678985796126</c:v>
                </c:pt>
                <c:pt idx="3086">
                  <c:v>132.73569607234489</c:v>
                </c:pt>
                <c:pt idx="3087">
                  <c:v>147.5946022867285</c:v>
                </c:pt>
                <c:pt idx="3088">
                  <c:v>162.45350850111222</c:v>
                </c:pt>
                <c:pt idx="3089">
                  <c:v>177.31241471549581</c:v>
                </c:pt>
                <c:pt idx="3090">
                  <c:v>192.1713209298795</c:v>
                </c:pt>
                <c:pt idx="3091">
                  <c:v>207.03022714426314</c:v>
                </c:pt>
                <c:pt idx="3092">
                  <c:v>221.88913335864669</c:v>
                </c:pt>
                <c:pt idx="3093">
                  <c:v>79.989547570855549</c:v>
                </c:pt>
                <c:pt idx="3094">
                  <c:v>94.848453785239201</c:v>
                </c:pt>
                <c:pt idx="3095">
                  <c:v>109.70735999962281</c:v>
                </c:pt>
                <c:pt idx="3096">
                  <c:v>124.56626621400642</c:v>
                </c:pt>
                <c:pt idx="3097">
                  <c:v>139.42517242839011</c:v>
                </c:pt>
                <c:pt idx="3098">
                  <c:v>154.28407864277375</c:v>
                </c:pt>
                <c:pt idx="3099">
                  <c:v>169.14298485715736</c:v>
                </c:pt>
                <c:pt idx="3100">
                  <c:v>184.00189107154105</c:v>
                </c:pt>
                <c:pt idx="3101">
                  <c:v>198.86079728592463</c:v>
                </c:pt>
                <c:pt idx="3102">
                  <c:v>213.71970350030821</c:v>
                </c:pt>
                <c:pt idx="3103">
                  <c:v>86.679023926900726</c:v>
                </c:pt>
                <c:pt idx="3104">
                  <c:v>101.53793014128426</c:v>
                </c:pt>
                <c:pt idx="3105">
                  <c:v>116.39683635566804</c:v>
                </c:pt>
                <c:pt idx="3106">
                  <c:v>131.25574257005161</c:v>
                </c:pt>
                <c:pt idx="3107">
                  <c:v>146.11464878443522</c:v>
                </c:pt>
                <c:pt idx="3108">
                  <c:v>160.97355499881888</c:v>
                </c:pt>
                <c:pt idx="3109">
                  <c:v>175.83246121320261</c:v>
                </c:pt>
                <c:pt idx="3110">
                  <c:v>190.69136742758621</c:v>
                </c:pt>
                <c:pt idx="3111">
                  <c:v>205.55027364196985</c:v>
                </c:pt>
                <c:pt idx="3112">
                  <c:v>93.368500282945831</c:v>
                </c:pt>
                <c:pt idx="3113">
                  <c:v>108.22740649732947</c:v>
                </c:pt>
                <c:pt idx="3114">
                  <c:v>123.08631271171311</c:v>
                </c:pt>
                <c:pt idx="3115">
                  <c:v>137.94521892609674</c:v>
                </c:pt>
                <c:pt idx="3116">
                  <c:v>152.80412514048049</c:v>
                </c:pt>
                <c:pt idx="3117">
                  <c:v>167.66303135486407</c:v>
                </c:pt>
                <c:pt idx="3118">
                  <c:v>182.52193756924768</c:v>
                </c:pt>
                <c:pt idx="3119">
                  <c:v>197.38084378363135</c:v>
                </c:pt>
                <c:pt idx="3120">
                  <c:v>100.05797663899098</c:v>
                </c:pt>
                <c:pt idx="3121">
                  <c:v>114.91688285337467</c:v>
                </c:pt>
                <c:pt idx="3122">
                  <c:v>129.7757890677583</c:v>
                </c:pt>
                <c:pt idx="3123">
                  <c:v>144.63469528214193</c:v>
                </c:pt>
                <c:pt idx="3124">
                  <c:v>159.49360149652566</c:v>
                </c:pt>
                <c:pt idx="3125">
                  <c:v>174.35250771090929</c:v>
                </c:pt>
                <c:pt idx="3126">
                  <c:v>189.2114139252929</c:v>
                </c:pt>
                <c:pt idx="3127">
                  <c:v>106.74745299503618</c:v>
                </c:pt>
                <c:pt idx="3128">
                  <c:v>121.60635920941985</c:v>
                </c:pt>
                <c:pt idx="3129">
                  <c:v>136.46526542380352</c:v>
                </c:pt>
                <c:pt idx="3130">
                  <c:v>151.32417163818707</c:v>
                </c:pt>
                <c:pt idx="3131">
                  <c:v>166.18307785257085</c:v>
                </c:pt>
                <c:pt idx="3132">
                  <c:v>181.04198406695437</c:v>
                </c:pt>
                <c:pt idx="3133">
                  <c:v>113.43692935108139</c:v>
                </c:pt>
                <c:pt idx="3134">
                  <c:v>128.29583556546518</c:v>
                </c:pt>
                <c:pt idx="3135">
                  <c:v>143.15474177984871</c:v>
                </c:pt>
                <c:pt idx="3136">
                  <c:v>158.01364799423237</c:v>
                </c:pt>
                <c:pt idx="3137">
                  <c:v>172.8725542086159</c:v>
                </c:pt>
                <c:pt idx="3138">
                  <c:v>120.12640570712655</c:v>
                </c:pt>
                <c:pt idx="3139">
                  <c:v>134.9853119215102</c:v>
                </c:pt>
                <c:pt idx="3140">
                  <c:v>149.84421813589387</c:v>
                </c:pt>
                <c:pt idx="3141">
                  <c:v>164.70312435027756</c:v>
                </c:pt>
                <c:pt idx="3142">
                  <c:v>126.81588206317176</c:v>
                </c:pt>
                <c:pt idx="3143">
                  <c:v>141.67478827755545</c:v>
                </c:pt>
                <c:pt idx="3144">
                  <c:v>156.533694491939</c:v>
                </c:pt>
                <c:pt idx="3145">
                  <c:v>133.50535841921698</c:v>
                </c:pt>
                <c:pt idx="3146">
                  <c:v>148.36426463360056</c:v>
                </c:pt>
                <c:pt idx="3147">
                  <c:v>140.19483477526208</c:v>
                </c:pt>
                <c:pt idx="3148">
                  <c:v>76.879436425709301</c:v>
                </c:pt>
                <c:pt idx="3149">
                  <c:v>91.738342640092924</c:v>
                </c:pt>
                <c:pt idx="3150">
                  <c:v>106.59724885447652</c:v>
                </c:pt>
                <c:pt idx="3151">
                  <c:v>121.45615506886023</c:v>
                </c:pt>
                <c:pt idx="3152">
                  <c:v>136.31506128324395</c:v>
                </c:pt>
                <c:pt idx="3153">
                  <c:v>151.17396749762753</c:v>
                </c:pt>
                <c:pt idx="3154">
                  <c:v>166.03287371201108</c:v>
                </c:pt>
                <c:pt idx="3155">
                  <c:v>180.89177992639472</c:v>
                </c:pt>
                <c:pt idx="3156">
                  <c:v>195.7506861407785</c:v>
                </c:pt>
                <c:pt idx="3157">
                  <c:v>210.60959235516211</c:v>
                </c:pt>
                <c:pt idx="3158">
                  <c:v>225.46849856954555</c:v>
                </c:pt>
                <c:pt idx="3159">
                  <c:v>83.568912781754463</c:v>
                </c:pt>
                <c:pt idx="3160">
                  <c:v>98.427818996138086</c:v>
                </c:pt>
                <c:pt idx="3161">
                  <c:v>113.28672521052179</c:v>
                </c:pt>
                <c:pt idx="3162">
                  <c:v>128.14563142490539</c:v>
                </c:pt>
                <c:pt idx="3163">
                  <c:v>143.004537639289</c:v>
                </c:pt>
                <c:pt idx="3164">
                  <c:v>157.86344385367266</c:v>
                </c:pt>
                <c:pt idx="3165">
                  <c:v>172.72235006805639</c:v>
                </c:pt>
                <c:pt idx="3166">
                  <c:v>187.58125628243988</c:v>
                </c:pt>
                <c:pt idx="3167">
                  <c:v>202.44016249682358</c:v>
                </c:pt>
                <c:pt idx="3168">
                  <c:v>217.29906871120733</c:v>
                </c:pt>
                <c:pt idx="3169">
                  <c:v>90.258389137799639</c:v>
                </c:pt>
                <c:pt idx="3170">
                  <c:v>105.11729535218328</c:v>
                </c:pt>
                <c:pt idx="3171">
                  <c:v>119.97620156656693</c:v>
                </c:pt>
                <c:pt idx="3172">
                  <c:v>134.83510778095061</c:v>
                </c:pt>
                <c:pt idx="3173">
                  <c:v>149.69401399533422</c:v>
                </c:pt>
                <c:pt idx="3174">
                  <c:v>164.5529202097178</c:v>
                </c:pt>
                <c:pt idx="3175">
                  <c:v>179.41182642410166</c:v>
                </c:pt>
                <c:pt idx="3176">
                  <c:v>194.27073263848519</c:v>
                </c:pt>
                <c:pt idx="3177">
                  <c:v>209.12963885286877</c:v>
                </c:pt>
                <c:pt idx="3178">
                  <c:v>96.947865493844844</c:v>
                </c:pt>
                <c:pt idx="3179">
                  <c:v>111.80677170822837</c:v>
                </c:pt>
                <c:pt idx="3180">
                  <c:v>126.66567792261205</c:v>
                </c:pt>
                <c:pt idx="3181">
                  <c:v>141.52458413699577</c:v>
                </c:pt>
                <c:pt idx="3182">
                  <c:v>156.38349035137935</c:v>
                </c:pt>
                <c:pt idx="3183">
                  <c:v>171.24239656576307</c:v>
                </c:pt>
                <c:pt idx="3184">
                  <c:v>186.10130278014665</c:v>
                </c:pt>
                <c:pt idx="3185">
                  <c:v>200.96020899453026</c:v>
                </c:pt>
                <c:pt idx="3186">
                  <c:v>103.63734184989002</c:v>
                </c:pt>
                <c:pt idx="3187">
                  <c:v>118.49624806427367</c:v>
                </c:pt>
                <c:pt idx="3188">
                  <c:v>133.3551542786573</c:v>
                </c:pt>
                <c:pt idx="3189">
                  <c:v>148.21406049304093</c:v>
                </c:pt>
                <c:pt idx="3190">
                  <c:v>163.07296670742457</c:v>
                </c:pt>
                <c:pt idx="3191">
                  <c:v>177.93187292180826</c:v>
                </c:pt>
                <c:pt idx="3192">
                  <c:v>192.79077913619182</c:v>
                </c:pt>
                <c:pt idx="3193">
                  <c:v>110.32681820593515</c:v>
                </c:pt>
                <c:pt idx="3194">
                  <c:v>125.18572442031879</c:v>
                </c:pt>
                <c:pt idx="3195">
                  <c:v>140.04463063470246</c:v>
                </c:pt>
                <c:pt idx="3196">
                  <c:v>154.90353684908624</c:v>
                </c:pt>
                <c:pt idx="3197">
                  <c:v>169.7624430634697</c:v>
                </c:pt>
                <c:pt idx="3198">
                  <c:v>184.62134927785348</c:v>
                </c:pt>
                <c:pt idx="3199">
                  <c:v>117.01629456198037</c:v>
                </c:pt>
                <c:pt idx="3200">
                  <c:v>131.87520077636401</c:v>
                </c:pt>
                <c:pt idx="3201">
                  <c:v>146.73410699074768</c:v>
                </c:pt>
                <c:pt idx="3202">
                  <c:v>161.59301320513137</c:v>
                </c:pt>
                <c:pt idx="3203">
                  <c:v>176.45191941951498</c:v>
                </c:pt>
                <c:pt idx="3204">
                  <c:v>123.70577091802564</c:v>
                </c:pt>
                <c:pt idx="3205">
                  <c:v>138.56467713240912</c:v>
                </c:pt>
                <c:pt idx="3206">
                  <c:v>153.42358334679284</c:v>
                </c:pt>
                <c:pt idx="3207">
                  <c:v>168.28248956117645</c:v>
                </c:pt>
                <c:pt idx="3208">
                  <c:v>130.39524727407064</c:v>
                </c:pt>
                <c:pt idx="3209">
                  <c:v>145.25415348845434</c:v>
                </c:pt>
                <c:pt idx="3210">
                  <c:v>160.113059702838</c:v>
                </c:pt>
                <c:pt idx="3211">
                  <c:v>137.08472363011589</c:v>
                </c:pt>
                <c:pt idx="3212">
                  <c:v>151.94362984449964</c:v>
                </c:pt>
                <c:pt idx="3213">
                  <c:v>143.77419998616108</c:v>
                </c:pt>
                <c:pt idx="3214">
                  <c:v>93.83775434869861</c:v>
                </c:pt>
                <c:pt idx="3215">
                  <c:v>108.69666056308232</c:v>
                </c:pt>
                <c:pt idx="3216">
                  <c:v>123.5555667774658</c:v>
                </c:pt>
                <c:pt idx="3217">
                  <c:v>138.41447299184961</c:v>
                </c:pt>
                <c:pt idx="3218">
                  <c:v>153.27337920623319</c:v>
                </c:pt>
                <c:pt idx="3219">
                  <c:v>168.13228542061671</c:v>
                </c:pt>
                <c:pt idx="3220">
                  <c:v>182.9911916350004</c:v>
                </c:pt>
                <c:pt idx="3221">
                  <c:v>197.85009784938416</c:v>
                </c:pt>
                <c:pt idx="3222">
                  <c:v>212.70900406376771</c:v>
                </c:pt>
                <c:pt idx="3223">
                  <c:v>100.52723070474383</c:v>
                </c:pt>
                <c:pt idx="3224">
                  <c:v>115.38613691912748</c:v>
                </c:pt>
                <c:pt idx="3225">
                  <c:v>130.2450431335111</c:v>
                </c:pt>
                <c:pt idx="3226">
                  <c:v>145.10394934789474</c:v>
                </c:pt>
                <c:pt idx="3227">
                  <c:v>159.96285556227829</c:v>
                </c:pt>
                <c:pt idx="3228">
                  <c:v>174.82176177666199</c:v>
                </c:pt>
                <c:pt idx="3229">
                  <c:v>189.68066799104568</c:v>
                </c:pt>
                <c:pt idx="3230">
                  <c:v>204.53957420542929</c:v>
                </c:pt>
                <c:pt idx="3231">
                  <c:v>107.21670706078899</c:v>
                </c:pt>
                <c:pt idx="3232">
                  <c:v>122.07561327517267</c:v>
                </c:pt>
                <c:pt idx="3233">
                  <c:v>136.93451948955624</c:v>
                </c:pt>
                <c:pt idx="3234">
                  <c:v>151.79342570393979</c:v>
                </c:pt>
                <c:pt idx="3235">
                  <c:v>166.65233191832357</c:v>
                </c:pt>
                <c:pt idx="3236">
                  <c:v>181.51123813270704</c:v>
                </c:pt>
                <c:pt idx="3237">
                  <c:v>196.37014434709079</c:v>
                </c:pt>
                <c:pt idx="3238">
                  <c:v>113.90618341683422</c:v>
                </c:pt>
                <c:pt idx="3239">
                  <c:v>128.76508963121773</c:v>
                </c:pt>
                <c:pt idx="3240">
                  <c:v>143.6239958456014</c:v>
                </c:pt>
                <c:pt idx="3241">
                  <c:v>158.48290205998512</c:v>
                </c:pt>
                <c:pt idx="3242">
                  <c:v>173.34180827436867</c:v>
                </c:pt>
                <c:pt idx="3243">
                  <c:v>188.20071448875251</c:v>
                </c:pt>
                <c:pt idx="3244">
                  <c:v>120.59565977287932</c:v>
                </c:pt>
                <c:pt idx="3245">
                  <c:v>135.45456598726287</c:v>
                </c:pt>
                <c:pt idx="3246">
                  <c:v>150.31347220164656</c:v>
                </c:pt>
                <c:pt idx="3247">
                  <c:v>165.17237841603023</c:v>
                </c:pt>
                <c:pt idx="3248">
                  <c:v>180.03128463041392</c:v>
                </c:pt>
                <c:pt idx="3249">
                  <c:v>127.28513612892451</c:v>
                </c:pt>
                <c:pt idx="3250">
                  <c:v>142.14404234330814</c:v>
                </c:pt>
                <c:pt idx="3251">
                  <c:v>157.00294855769184</c:v>
                </c:pt>
                <c:pt idx="3252">
                  <c:v>171.86185477207539</c:v>
                </c:pt>
                <c:pt idx="3253">
                  <c:v>133.97461248496967</c:v>
                </c:pt>
                <c:pt idx="3254">
                  <c:v>148.83351869935333</c:v>
                </c:pt>
                <c:pt idx="3255">
                  <c:v>163.69242491373697</c:v>
                </c:pt>
                <c:pt idx="3256">
                  <c:v>140.66408884101492</c:v>
                </c:pt>
                <c:pt idx="3257">
                  <c:v>155.5229950553985</c:v>
                </c:pt>
                <c:pt idx="3258">
                  <c:v>147.35356519706005</c:v>
                </c:pt>
                <c:pt idx="3259">
                  <c:v>110.79607227168798</c:v>
                </c:pt>
                <c:pt idx="3260">
                  <c:v>125.65497848607154</c:v>
                </c:pt>
                <c:pt idx="3261">
                  <c:v>140.51388470045524</c:v>
                </c:pt>
                <c:pt idx="3262">
                  <c:v>155.37279091483884</c:v>
                </c:pt>
                <c:pt idx="3263">
                  <c:v>170.23169712922254</c:v>
                </c:pt>
                <c:pt idx="3264">
                  <c:v>185.0906033436062</c:v>
                </c:pt>
                <c:pt idx="3265">
                  <c:v>199.94950955798984</c:v>
                </c:pt>
                <c:pt idx="3266">
                  <c:v>117.48554862773318</c:v>
                </c:pt>
                <c:pt idx="3267">
                  <c:v>132.34445484211676</c:v>
                </c:pt>
                <c:pt idx="3268">
                  <c:v>147.20336105650043</c:v>
                </c:pt>
                <c:pt idx="3269">
                  <c:v>162.06226727088406</c:v>
                </c:pt>
                <c:pt idx="3270">
                  <c:v>176.92117348526767</c:v>
                </c:pt>
                <c:pt idx="3271">
                  <c:v>191.78007969965137</c:v>
                </c:pt>
                <c:pt idx="3272">
                  <c:v>124.17502498377827</c:v>
                </c:pt>
                <c:pt idx="3273">
                  <c:v>139.03393119816189</c:v>
                </c:pt>
                <c:pt idx="3274">
                  <c:v>153.89283741254567</c:v>
                </c:pt>
                <c:pt idx="3275">
                  <c:v>168.75174362692928</c:v>
                </c:pt>
                <c:pt idx="3276">
                  <c:v>183.61064984131298</c:v>
                </c:pt>
                <c:pt idx="3277">
                  <c:v>130.86450133982345</c:v>
                </c:pt>
                <c:pt idx="3278">
                  <c:v>145.72340755420714</c:v>
                </c:pt>
                <c:pt idx="3279">
                  <c:v>160.58231376859072</c:v>
                </c:pt>
                <c:pt idx="3280">
                  <c:v>175.44121998297439</c:v>
                </c:pt>
                <c:pt idx="3281">
                  <c:v>137.55397769586861</c:v>
                </c:pt>
                <c:pt idx="3282">
                  <c:v>152.41288391025228</c:v>
                </c:pt>
                <c:pt idx="3283">
                  <c:v>167.27179012463597</c:v>
                </c:pt>
                <c:pt idx="3284">
                  <c:v>144.24345405191389</c:v>
                </c:pt>
                <c:pt idx="3285">
                  <c:v>159.10236026629744</c:v>
                </c:pt>
                <c:pt idx="3286">
                  <c:v>150.93293040795893</c:v>
                </c:pt>
                <c:pt idx="3287">
                  <c:v>127.75439019467731</c:v>
                </c:pt>
                <c:pt idx="3288">
                  <c:v>142.61329640906092</c:v>
                </c:pt>
                <c:pt idx="3289">
                  <c:v>157.47220262344459</c:v>
                </c:pt>
                <c:pt idx="3290">
                  <c:v>172.33110883782808</c:v>
                </c:pt>
                <c:pt idx="3291">
                  <c:v>187.19001505221175</c:v>
                </c:pt>
                <c:pt idx="3292">
                  <c:v>134.44386655072245</c:v>
                </c:pt>
                <c:pt idx="3293">
                  <c:v>149.30277276510606</c:v>
                </c:pt>
                <c:pt idx="3294">
                  <c:v>164.16167897948972</c:v>
                </c:pt>
                <c:pt idx="3295">
                  <c:v>179.02058519387344</c:v>
                </c:pt>
                <c:pt idx="3296">
                  <c:v>141.13334290676772</c:v>
                </c:pt>
                <c:pt idx="3297">
                  <c:v>155.9922491211513</c:v>
                </c:pt>
                <c:pt idx="3298">
                  <c:v>170.85115533553488</c:v>
                </c:pt>
                <c:pt idx="3299">
                  <c:v>147.82281926281269</c:v>
                </c:pt>
                <c:pt idx="3300">
                  <c:v>162.68172547719647</c:v>
                </c:pt>
                <c:pt idx="3301">
                  <c:v>154.51229561885796</c:v>
                </c:pt>
                <c:pt idx="3302">
                  <c:v>144.71270811766655</c:v>
                </c:pt>
                <c:pt idx="3303">
                  <c:v>159.57161433205022</c:v>
                </c:pt>
                <c:pt idx="3304">
                  <c:v>174.43052054643385</c:v>
                </c:pt>
                <c:pt idx="3305">
                  <c:v>151.40218447371177</c:v>
                </c:pt>
                <c:pt idx="3306">
                  <c:v>166.26109068809541</c:v>
                </c:pt>
                <c:pt idx="3307">
                  <c:v>158.09166082975696</c:v>
                </c:pt>
                <c:pt idx="3308">
                  <c:v>161.67102604065587</c:v>
                </c:pt>
                <c:pt idx="3309">
                  <c:v>67.886851196252778</c:v>
                </c:pt>
                <c:pt idx="3310">
                  <c:v>82.745757410636472</c:v>
                </c:pt>
                <c:pt idx="3311">
                  <c:v>97.604663625020095</c:v>
                </c:pt>
                <c:pt idx="3312">
                  <c:v>112.46356983940376</c:v>
                </c:pt>
                <c:pt idx="3313">
                  <c:v>127.32247605378731</c:v>
                </c:pt>
                <c:pt idx="3314">
                  <c:v>142.18138226817098</c:v>
                </c:pt>
                <c:pt idx="3315">
                  <c:v>157.04028848255467</c:v>
                </c:pt>
                <c:pt idx="3316">
                  <c:v>171.8991946969382</c:v>
                </c:pt>
                <c:pt idx="3317">
                  <c:v>186.75810091132183</c:v>
                </c:pt>
                <c:pt idx="3318">
                  <c:v>201.61700712570553</c:v>
                </c:pt>
                <c:pt idx="3319">
                  <c:v>216.47591334008916</c:v>
                </c:pt>
                <c:pt idx="3320">
                  <c:v>74.576327552298025</c:v>
                </c:pt>
                <c:pt idx="3321">
                  <c:v>89.435233766681591</c:v>
                </c:pt>
                <c:pt idx="3322">
                  <c:v>104.2941399810652</c:v>
                </c:pt>
                <c:pt idx="3323">
                  <c:v>119.15304619544884</c:v>
                </c:pt>
                <c:pt idx="3324">
                  <c:v>134.01195240983259</c:v>
                </c:pt>
                <c:pt idx="3325">
                  <c:v>148.87085862421608</c:v>
                </c:pt>
                <c:pt idx="3326">
                  <c:v>163.72976483859992</c:v>
                </c:pt>
                <c:pt idx="3327">
                  <c:v>178.58867105298341</c:v>
                </c:pt>
                <c:pt idx="3328">
                  <c:v>193.44757726736714</c:v>
                </c:pt>
                <c:pt idx="3329">
                  <c:v>208.30648348175075</c:v>
                </c:pt>
                <c:pt idx="3330">
                  <c:v>81.265803908343102</c:v>
                </c:pt>
                <c:pt idx="3331">
                  <c:v>96.124710122726754</c:v>
                </c:pt>
                <c:pt idx="3332">
                  <c:v>110.98361633711045</c:v>
                </c:pt>
                <c:pt idx="3333">
                  <c:v>125.84252255149416</c:v>
                </c:pt>
                <c:pt idx="3334">
                  <c:v>140.70142876587772</c:v>
                </c:pt>
                <c:pt idx="3335">
                  <c:v>155.56033498026136</c:v>
                </c:pt>
                <c:pt idx="3336">
                  <c:v>170.41924119464502</c:v>
                </c:pt>
                <c:pt idx="3337">
                  <c:v>185.27814740902869</c:v>
                </c:pt>
                <c:pt idx="3338">
                  <c:v>200.13705362341227</c:v>
                </c:pt>
                <c:pt idx="3339">
                  <c:v>87.955280264388279</c:v>
                </c:pt>
                <c:pt idx="3340">
                  <c:v>102.81418647877196</c:v>
                </c:pt>
                <c:pt idx="3341">
                  <c:v>117.6730926931555</c:v>
                </c:pt>
                <c:pt idx="3342">
                  <c:v>132.53199890753928</c:v>
                </c:pt>
                <c:pt idx="3343">
                  <c:v>147.3909051219228</c:v>
                </c:pt>
                <c:pt idx="3344">
                  <c:v>162.24981133630649</c:v>
                </c:pt>
                <c:pt idx="3345">
                  <c:v>177.10871755069019</c:v>
                </c:pt>
                <c:pt idx="3346">
                  <c:v>191.96762376507377</c:v>
                </c:pt>
                <c:pt idx="3347">
                  <c:v>94.644756620433512</c:v>
                </c:pt>
                <c:pt idx="3348">
                  <c:v>109.50366283481713</c:v>
                </c:pt>
                <c:pt idx="3349">
                  <c:v>124.36256904920079</c:v>
                </c:pt>
                <c:pt idx="3350">
                  <c:v>139.22147526358447</c:v>
                </c:pt>
                <c:pt idx="3351">
                  <c:v>154.0803814779681</c:v>
                </c:pt>
                <c:pt idx="3352">
                  <c:v>168.93928769235174</c:v>
                </c:pt>
                <c:pt idx="3353">
                  <c:v>183.79819390673555</c:v>
                </c:pt>
                <c:pt idx="3354">
                  <c:v>101.33423297647862</c:v>
                </c:pt>
                <c:pt idx="3355">
                  <c:v>116.19313919086241</c:v>
                </c:pt>
                <c:pt idx="3356">
                  <c:v>131.05204540524591</c:v>
                </c:pt>
                <c:pt idx="3357">
                  <c:v>145.91095161962969</c:v>
                </c:pt>
                <c:pt idx="3358">
                  <c:v>160.76985783401332</c:v>
                </c:pt>
                <c:pt idx="3359">
                  <c:v>175.62876404839682</c:v>
                </c:pt>
                <c:pt idx="3360">
                  <c:v>108.02370933252385</c:v>
                </c:pt>
                <c:pt idx="3361">
                  <c:v>122.88261554690753</c:v>
                </c:pt>
                <c:pt idx="3362">
                  <c:v>137.74152176129115</c:v>
                </c:pt>
                <c:pt idx="3363">
                  <c:v>152.60042797567479</c:v>
                </c:pt>
                <c:pt idx="3364">
                  <c:v>167.45933419005857</c:v>
                </c:pt>
                <c:pt idx="3365">
                  <c:v>114.71318568856907</c:v>
                </c:pt>
                <c:pt idx="3366">
                  <c:v>129.57209190295279</c:v>
                </c:pt>
                <c:pt idx="3367">
                  <c:v>144.43099811733634</c:v>
                </c:pt>
                <c:pt idx="3368">
                  <c:v>159.28990433171995</c:v>
                </c:pt>
                <c:pt idx="3369">
                  <c:v>121.40266204461422</c:v>
                </c:pt>
                <c:pt idx="3370">
                  <c:v>136.26156825899793</c:v>
                </c:pt>
                <c:pt idx="3371">
                  <c:v>151.12047447338148</c:v>
                </c:pt>
                <c:pt idx="3372">
                  <c:v>128.09213840065945</c:v>
                </c:pt>
                <c:pt idx="3373">
                  <c:v>142.95104461504297</c:v>
                </c:pt>
                <c:pt idx="3374">
                  <c:v>134.78161475670458</c:v>
                </c:pt>
                <c:pt idx="3375">
                  <c:v>84.845169119242144</c:v>
                </c:pt>
                <c:pt idx="3376">
                  <c:v>99.704075333625795</c:v>
                </c:pt>
                <c:pt idx="3377">
                  <c:v>114.56298154800943</c:v>
                </c:pt>
                <c:pt idx="3378">
                  <c:v>129.42188776239306</c:v>
                </c:pt>
                <c:pt idx="3379">
                  <c:v>144.28079397677658</c:v>
                </c:pt>
                <c:pt idx="3380">
                  <c:v>159.13970019116033</c:v>
                </c:pt>
                <c:pt idx="3381">
                  <c:v>173.99860640554397</c:v>
                </c:pt>
                <c:pt idx="3382">
                  <c:v>188.8575126199276</c:v>
                </c:pt>
                <c:pt idx="3383">
                  <c:v>203.71641883431118</c:v>
                </c:pt>
                <c:pt idx="3384">
                  <c:v>91.534645475287292</c:v>
                </c:pt>
                <c:pt idx="3385">
                  <c:v>106.39355168967094</c:v>
                </c:pt>
                <c:pt idx="3386">
                  <c:v>121.25245790405455</c:v>
                </c:pt>
                <c:pt idx="3387">
                  <c:v>136.11136411843816</c:v>
                </c:pt>
                <c:pt idx="3388">
                  <c:v>150.97027033282185</c:v>
                </c:pt>
                <c:pt idx="3389">
                  <c:v>165.82917654720555</c:v>
                </c:pt>
                <c:pt idx="3390">
                  <c:v>180.68808276158913</c:v>
                </c:pt>
                <c:pt idx="3391">
                  <c:v>195.54698897597285</c:v>
                </c:pt>
                <c:pt idx="3392">
                  <c:v>98.22412183133244</c:v>
                </c:pt>
                <c:pt idx="3393">
                  <c:v>113.08302804571605</c:v>
                </c:pt>
                <c:pt idx="3394">
                  <c:v>127.94193426009971</c:v>
                </c:pt>
                <c:pt idx="3395">
                  <c:v>142.80084047448332</c:v>
                </c:pt>
                <c:pt idx="3396">
                  <c:v>157.65974668886707</c:v>
                </c:pt>
                <c:pt idx="3397">
                  <c:v>172.51865290325057</c:v>
                </c:pt>
                <c:pt idx="3398">
                  <c:v>187.37755911763438</c:v>
                </c:pt>
                <c:pt idx="3399">
                  <c:v>104.91359818737767</c:v>
                </c:pt>
                <c:pt idx="3400">
                  <c:v>119.77250440176138</c:v>
                </c:pt>
                <c:pt idx="3401">
                  <c:v>134.63141061614499</c:v>
                </c:pt>
                <c:pt idx="3402">
                  <c:v>149.49031683052863</c:v>
                </c:pt>
                <c:pt idx="3403">
                  <c:v>164.34922304491235</c:v>
                </c:pt>
                <c:pt idx="3404">
                  <c:v>179.2081292592959</c:v>
                </c:pt>
                <c:pt idx="3405">
                  <c:v>111.60307454342288</c:v>
                </c:pt>
                <c:pt idx="3406">
                  <c:v>126.46198075780649</c:v>
                </c:pt>
                <c:pt idx="3407">
                  <c:v>141.32088697219018</c:v>
                </c:pt>
                <c:pt idx="3408">
                  <c:v>156.17979318657376</c:v>
                </c:pt>
                <c:pt idx="3409">
                  <c:v>171.03869940095737</c:v>
                </c:pt>
                <c:pt idx="3410">
                  <c:v>118.29255089946801</c:v>
                </c:pt>
                <c:pt idx="3411">
                  <c:v>133.15145711385168</c:v>
                </c:pt>
                <c:pt idx="3412">
                  <c:v>148.01036332823526</c:v>
                </c:pt>
                <c:pt idx="3413">
                  <c:v>162.86926954261904</c:v>
                </c:pt>
                <c:pt idx="3414">
                  <c:v>124.98202725551317</c:v>
                </c:pt>
                <c:pt idx="3415">
                  <c:v>139.84093346989681</c:v>
                </c:pt>
                <c:pt idx="3416">
                  <c:v>154.69983968428048</c:v>
                </c:pt>
                <c:pt idx="3417">
                  <c:v>131.67150361155842</c:v>
                </c:pt>
                <c:pt idx="3418">
                  <c:v>146.53040982594212</c:v>
                </c:pt>
                <c:pt idx="3419">
                  <c:v>138.36097996760361</c:v>
                </c:pt>
                <c:pt idx="3420">
                  <c:v>101.80348704223141</c:v>
                </c:pt>
                <c:pt idx="3421">
                  <c:v>116.66239325661506</c:v>
                </c:pt>
                <c:pt idx="3422">
                  <c:v>131.52129947099877</c:v>
                </c:pt>
                <c:pt idx="3423">
                  <c:v>146.38020568538226</c:v>
                </c:pt>
                <c:pt idx="3424">
                  <c:v>161.23911189976607</c:v>
                </c:pt>
                <c:pt idx="3425">
                  <c:v>176.09801811414962</c:v>
                </c:pt>
                <c:pt idx="3426">
                  <c:v>190.95692432853332</c:v>
                </c:pt>
                <c:pt idx="3427">
                  <c:v>108.4929633982767</c:v>
                </c:pt>
                <c:pt idx="3428">
                  <c:v>123.35186961266024</c:v>
                </c:pt>
                <c:pt idx="3429">
                  <c:v>138.21077582704385</c:v>
                </c:pt>
                <c:pt idx="3430">
                  <c:v>153.06968204142763</c:v>
                </c:pt>
                <c:pt idx="3431">
                  <c:v>167.92858825581118</c:v>
                </c:pt>
                <c:pt idx="3432">
                  <c:v>182.78749447019476</c:v>
                </c:pt>
                <c:pt idx="3433">
                  <c:v>115.18243975432181</c:v>
                </c:pt>
                <c:pt idx="3434">
                  <c:v>130.0413459687054</c:v>
                </c:pt>
                <c:pt idx="3435">
                  <c:v>144.90025218308901</c:v>
                </c:pt>
                <c:pt idx="3436">
                  <c:v>159.75915839747267</c:v>
                </c:pt>
                <c:pt idx="3437">
                  <c:v>174.61806461185634</c:v>
                </c:pt>
                <c:pt idx="3438">
                  <c:v>121.87191611036705</c:v>
                </c:pt>
                <c:pt idx="3439">
                  <c:v>136.73082232475062</c:v>
                </c:pt>
                <c:pt idx="3440">
                  <c:v>151.5897285391342</c:v>
                </c:pt>
                <c:pt idx="3441">
                  <c:v>166.44863475351789</c:v>
                </c:pt>
                <c:pt idx="3442">
                  <c:v>128.5613924664122</c:v>
                </c:pt>
                <c:pt idx="3443">
                  <c:v>143.42029868079581</c:v>
                </c:pt>
                <c:pt idx="3444">
                  <c:v>158.27920489517956</c:v>
                </c:pt>
                <c:pt idx="3445">
                  <c:v>135.25086882245722</c:v>
                </c:pt>
                <c:pt idx="3446">
                  <c:v>150.109775036841</c:v>
                </c:pt>
                <c:pt idx="3447">
                  <c:v>141.94034517850253</c:v>
                </c:pt>
                <c:pt idx="3448">
                  <c:v>118.76180496522082</c:v>
                </c:pt>
                <c:pt idx="3449">
                  <c:v>133.62071117960448</c:v>
                </c:pt>
                <c:pt idx="3450">
                  <c:v>148.47961739398804</c:v>
                </c:pt>
                <c:pt idx="3451">
                  <c:v>163.33852360837167</c:v>
                </c:pt>
                <c:pt idx="3452">
                  <c:v>178.19742982275534</c:v>
                </c:pt>
                <c:pt idx="3453">
                  <c:v>125.45128132126595</c:v>
                </c:pt>
                <c:pt idx="3454">
                  <c:v>140.31018753564962</c:v>
                </c:pt>
                <c:pt idx="3455">
                  <c:v>155.16909375003326</c:v>
                </c:pt>
                <c:pt idx="3456">
                  <c:v>170.02799996441686</c:v>
                </c:pt>
                <c:pt idx="3457">
                  <c:v>132.14075767731106</c:v>
                </c:pt>
                <c:pt idx="3458">
                  <c:v>146.99966389169487</c:v>
                </c:pt>
                <c:pt idx="3459">
                  <c:v>161.85857010607839</c:v>
                </c:pt>
                <c:pt idx="3460">
                  <c:v>138.83023403335622</c:v>
                </c:pt>
                <c:pt idx="3461">
                  <c:v>153.68914024773991</c:v>
                </c:pt>
                <c:pt idx="3462">
                  <c:v>145.51971038940161</c:v>
                </c:pt>
                <c:pt idx="3463">
                  <c:v>135.72012288821011</c:v>
                </c:pt>
                <c:pt idx="3464">
                  <c:v>150.57902910259369</c:v>
                </c:pt>
                <c:pt idx="3465">
                  <c:v>165.43793531697744</c:v>
                </c:pt>
                <c:pt idx="3466">
                  <c:v>142.40959924425522</c:v>
                </c:pt>
                <c:pt idx="3467">
                  <c:v>157.26850545863886</c:v>
                </c:pt>
                <c:pt idx="3468">
                  <c:v>149.09907560030047</c:v>
                </c:pt>
                <c:pt idx="3469">
                  <c:v>152.67844081119941</c:v>
                </c:pt>
                <c:pt idx="3470">
                  <c:v>75.852583889785663</c:v>
                </c:pt>
                <c:pt idx="3471">
                  <c:v>90.7114901041693</c:v>
                </c:pt>
                <c:pt idx="3472">
                  <c:v>105.57039631855291</c:v>
                </c:pt>
                <c:pt idx="3473">
                  <c:v>120.42930253293655</c:v>
                </c:pt>
                <c:pt idx="3474">
                  <c:v>135.28820874732025</c:v>
                </c:pt>
                <c:pt idx="3475">
                  <c:v>150.14711496170386</c:v>
                </c:pt>
                <c:pt idx="3476">
                  <c:v>165.00602117608756</c:v>
                </c:pt>
                <c:pt idx="3477">
                  <c:v>179.86492739047117</c:v>
                </c:pt>
                <c:pt idx="3478">
                  <c:v>194.72383360485492</c:v>
                </c:pt>
                <c:pt idx="3479">
                  <c:v>82.542060245830839</c:v>
                </c:pt>
                <c:pt idx="3480">
                  <c:v>97.400966460214477</c:v>
                </c:pt>
                <c:pt idx="3481">
                  <c:v>112.25987267459803</c:v>
                </c:pt>
                <c:pt idx="3482">
                  <c:v>127.11877888898171</c:v>
                </c:pt>
                <c:pt idx="3483">
                  <c:v>141.97768510336539</c:v>
                </c:pt>
                <c:pt idx="3484">
                  <c:v>156.83659131774905</c:v>
                </c:pt>
                <c:pt idx="3485">
                  <c:v>171.69549753213255</c:v>
                </c:pt>
                <c:pt idx="3486">
                  <c:v>186.55440374651641</c:v>
                </c:pt>
                <c:pt idx="3487">
                  <c:v>89.23153660187603</c:v>
                </c:pt>
                <c:pt idx="3488">
                  <c:v>104.09044281625953</c:v>
                </c:pt>
                <c:pt idx="3489">
                  <c:v>118.9493490306433</c:v>
                </c:pt>
                <c:pt idx="3490">
                  <c:v>133.80825524502694</c:v>
                </c:pt>
                <c:pt idx="3491">
                  <c:v>148.66716145941055</c:v>
                </c:pt>
                <c:pt idx="3492">
                  <c:v>163.5260676737941</c:v>
                </c:pt>
                <c:pt idx="3493">
                  <c:v>178.38497388817783</c:v>
                </c:pt>
                <c:pt idx="3494">
                  <c:v>95.921012957921135</c:v>
                </c:pt>
                <c:pt idx="3495">
                  <c:v>110.77991917230486</c:v>
                </c:pt>
                <c:pt idx="3496">
                  <c:v>125.63882538668844</c:v>
                </c:pt>
                <c:pt idx="3497">
                  <c:v>140.49773160107205</c:v>
                </c:pt>
                <c:pt idx="3498">
                  <c:v>155.35663781545574</c:v>
                </c:pt>
                <c:pt idx="3499">
                  <c:v>170.21554402983946</c:v>
                </c:pt>
                <c:pt idx="3500">
                  <c:v>102.61048931396637</c:v>
                </c:pt>
                <c:pt idx="3501">
                  <c:v>117.46939552835002</c:v>
                </c:pt>
                <c:pt idx="3502">
                  <c:v>132.32830174273374</c:v>
                </c:pt>
                <c:pt idx="3503">
                  <c:v>147.18720795711732</c:v>
                </c:pt>
                <c:pt idx="3504">
                  <c:v>162.04611417150102</c:v>
                </c:pt>
                <c:pt idx="3505">
                  <c:v>109.29996567001152</c:v>
                </c:pt>
                <c:pt idx="3506">
                  <c:v>124.15887188439518</c:v>
                </c:pt>
                <c:pt idx="3507">
                  <c:v>139.01777809877876</c:v>
                </c:pt>
                <c:pt idx="3508">
                  <c:v>153.87668431316249</c:v>
                </c:pt>
                <c:pt idx="3509">
                  <c:v>115.98944202605679</c:v>
                </c:pt>
                <c:pt idx="3510">
                  <c:v>130.84834824044026</c:v>
                </c:pt>
                <c:pt idx="3511">
                  <c:v>145.70725445482393</c:v>
                </c:pt>
                <c:pt idx="3512">
                  <c:v>122.67891838210193</c:v>
                </c:pt>
                <c:pt idx="3513">
                  <c:v>137.53782459648559</c:v>
                </c:pt>
                <c:pt idx="3514">
                  <c:v>129.36839473814717</c:v>
                </c:pt>
                <c:pt idx="3515">
                  <c:v>92.810901812774972</c:v>
                </c:pt>
                <c:pt idx="3516">
                  <c:v>107.66980802715862</c:v>
                </c:pt>
                <c:pt idx="3517">
                  <c:v>122.52871424154225</c:v>
                </c:pt>
                <c:pt idx="3518">
                  <c:v>137.38762045592588</c:v>
                </c:pt>
                <c:pt idx="3519">
                  <c:v>152.24652667030966</c:v>
                </c:pt>
                <c:pt idx="3520">
                  <c:v>167.10543288469299</c:v>
                </c:pt>
                <c:pt idx="3521">
                  <c:v>181.96433909907682</c:v>
                </c:pt>
                <c:pt idx="3522">
                  <c:v>99.500378168820077</c:v>
                </c:pt>
                <c:pt idx="3523">
                  <c:v>114.35928438320377</c:v>
                </c:pt>
                <c:pt idx="3524">
                  <c:v>129.21819059758744</c:v>
                </c:pt>
                <c:pt idx="3525">
                  <c:v>144.0770968119711</c:v>
                </c:pt>
                <c:pt idx="3526">
                  <c:v>158.93600302635468</c:v>
                </c:pt>
                <c:pt idx="3527">
                  <c:v>173.79490924073835</c:v>
                </c:pt>
                <c:pt idx="3528">
                  <c:v>106.18985452486532</c:v>
                </c:pt>
                <c:pt idx="3529">
                  <c:v>121.04876073924893</c:v>
                </c:pt>
                <c:pt idx="3530">
                  <c:v>135.90766695363268</c:v>
                </c:pt>
                <c:pt idx="3531">
                  <c:v>150.76657316801618</c:v>
                </c:pt>
                <c:pt idx="3532">
                  <c:v>165.6254793823999</c:v>
                </c:pt>
                <c:pt idx="3533">
                  <c:v>112.87933088091052</c:v>
                </c:pt>
                <c:pt idx="3534">
                  <c:v>127.73823709529417</c:v>
                </c:pt>
                <c:pt idx="3535">
                  <c:v>142.59714330967773</c:v>
                </c:pt>
                <c:pt idx="3536">
                  <c:v>157.45604952406143</c:v>
                </c:pt>
                <c:pt idx="3537">
                  <c:v>119.56880723695573</c:v>
                </c:pt>
                <c:pt idx="3538">
                  <c:v>134.4277134513394</c:v>
                </c:pt>
                <c:pt idx="3539">
                  <c:v>149.28661966572292</c:v>
                </c:pt>
                <c:pt idx="3540">
                  <c:v>126.25828359300091</c:v>
                </c:pt>
                <c:pt idx="3541">
                  <c:v>141.11718980738453</c:v>
                </c:pt>
                <c:pt idx="3542">
                  <c:v>132.94775994904603</c:v>
                </c:pt>
                <c:pt idx="3543">
                  <c:v>109.76921973576435</c:v>
                </c:pt>
                <c:pt idx="3544">
                  <c:v>124.6281259501479</c:v>
                </c:pt>
                <c:pt idx="3545">
                  <c:v>139.48703216453163</c:v>
                </c:pt>
                <c:pt idx="3546">
                  <c:v>154.34593837891526</c:v>
                </c:pt>
                <c:pt idx="3547">
                  <c:v>169.20484459329896</c:v>
                </c:pt>
                <c:pt idx="3548">
                  <c:v>116.45869609180951</c:v>
                </c:pt>
                <c:pt idx="3549">
                  <c:v>131.31760230619318</c:v>
                </c:pt>
                <c:pt idx="3550">
                  <c:v>146.1765085205767</c:v>
                </c:pt>
                <c:pt idx="3551">
                  <c:v>161.03541473496031</c:v>
                </c:pt>
                <c:pt idx="3552">
                  <c:v>123.14817244785468</c:v>
                </c:pt>
                <c:pt idx="3553">
                  <c:v>138.00707866223829</c:v>
                </c:pt>
                <c:pt idx="3554">
                  <c:v>152.86598487662195</c:v>
                </c:pt>
                <c:pt idx="3555">
                  <c:v>129.8376488038999</c:v>
                </c:pt>
                <c:pt idx="3556">
                  <c:v>144.69655501828333</c:v>
                </c:pt>
                <c:pt idx="3557">
                  <c:v>136.52712515994509</c:v>
                </c:pt>
                <c:pt idx="3558">
                  <c:v>126.7275376587536</c:v>
                </c:pt>
                <c:pt idx="3559">
                  <c:v>141.5864438731372</c:v>
                </c:pt>
                <c:pt idx="3560">
                  <c:v>156.44535008752089</c:v>
                </c:pt>
                <c:pt idx="3561">
                  <c:v>133.41701401479887</c:v>
                </c:pt>
                <c:pt idx="3562">
                  <c:v>148.27592022918247</c:v>
                </c:pt>
                <c:pt idx="3563">
                  <c:v>140.10649037084409</c:v>
                </c:pt>
                <c:pt idx="3564">
                  <c:v>143.68585558174289</c:v>
                </c:pt>
                <c:pt idx="3565">
                  <c:v>83.818316583318449</c:v>
                </c:pt>
                <c:pt idx="3566">
                  <c:v>98.677222797702115</c:v>
                </c:pt>
                <c:pt idx="3567">
                  <c:v>113.53612901208577</c:v>
                </c:pt>
                <c:pt idx="3568">
                  <c:v>128.39503522646933</c:v>
                </c:pt>
                <c:pt idx="3569">
                  <c:v>143.25394144085303</c:v>
                </c:pt>
                <c:pt idx="3570">
                  <c:v>158.11284765523672</c:v>
                </c:pt>
                <c:pt idx="3571">
                  <c:v>172.97175386962036</c:v>
                </c:pt>
                <c:pt idx="3572">
                  <c:v>90.507792939363611</c:v>
                </c:pt>
                <c:pt idx="3573">
                  <c:v>105.36669915374725</c:v>
                </c:pt>
                <c:pt idx="3574">
                  <c:v>120.22560536813091</c:v>
                </c:pt>
                <c:pt idx="3575">
                  <c:v>135.08451158251452</c:v>
                </c:pt>
                <c:pt idx="3576">
                  <c:v>149.94341779689819</c:v>
                </c:pt>
                <c:pt idx="3577">
                  <c:v>164.80232401128183</c:v>
                </c:pt>
                <c:pt idx="3578">
                  <c:v>97.197269295408887</c:v>
                </c:pt>
                <c:pt idx="3579">
                  <c:v>112.05617550979247</c:v>
                </c:pt>
                <c:pt idx="3580">
                  <c:v>126.91508172417612</c:v>
                </c:pt>
                <c:pt idx="3581">
                  <c:v>141.7739879385598</c:v>
                </c:pt>
                <c:pt idx="3582">
                  <c:v>156.63289415294335</c:v>
                </c:pt>
                <c:pt idx="3583">
                  <c:v>103.88674565145402</c:v>
                </c:pt>
                <c:pt idx="3584">
                  <c:v>118.74565186583766</c:v>
                </c:pt>
                <c:pt idx="3585">
                  <c:v>133.60455808022132</c:v>
                </c:pt>
                <c:pt idx="3586">
                  <c:v>148.46346429460496</c:v>
                </c:pt>
                <c:pt idx="3587">
                  <c:v>110.57622200749921</c:v>
                </c:pt>
                <c:pt idx="3588">
                  <c:v>125.43512822188278</c:v>
                </c:pt>
                <c:pt idx="3589">
                  <c:v>140.29403443626646</c:v>
                </c:pt>
                <c:pt idx="3590">
                  <c:v>117.26569836354442</c:v>
                </c:pt>
                <c:pt idx="3591">
                  <c:v>132.12460457792804</c:v>
                </c:pt>
                <c:pt idx="3592">
                  <c:v>123.95517471958954</c:v>
                </c:pt>
                <c:pt idx="3593">
                  <c:v>100.77663450630783</c:v>
                </c:pt>
                <c:pt idx="3594">
                  <c:v>115.63554072069141</c:v>
                </c:pt>
                <c:pt idx="3595">
                  <c:v>130.49444693507513</c:v>
                </c:pt>
                <c:pt idx="3596">
                  <c:v>145.35335314945868</c:v>
                </c:pt>
                <c:pt idx="3597">
                  <c:v>160.21225936384238</c:v>
                </c:pt>
                <c:pt idx="3598">
                  <c:v>107.46611086235295</c:v>
                </c:pt>
                <c:pt idx="3599">
                  <c:v>122.32501707673656</c:v>
                </c:pt>
                <c:pt idx="3600">
                  <c:v>137.18392329112024</c:v>
                </c:pt>
                <c:pt idx="3601">
                  <c:v>152.04282950550393</c:v>
                </c:pt>
                <c:pt idx="3602">
                  <c:v>114.15558721839807</c:v>
                </c:pt>
                <c:pt idx="3603">
                  <c:v>129.01449343278188</c:v>
                </c:pt>
                <c:pt idx="3604">
                  <c:v>143.87339964716551</c:v>
                </c:pt>
                <c:pt idx="3605">
                  <c:v>120.84506357444337</c:v>
                </c:pt>
                <c:pt idx="3606">
                  <c:v>135.70396978882701</c:v>
                </c:pt>
                <c:pt idx="3607">
                  <c:v>127.53453993048853</c:v>
                </c:pt>
                <c:pt idx="3608">
                  <c:v>117.73495242929718</c:v>
                </c:pt>
                <c:pt idx="3609">
                  <c:v>132.59385864368082</c:v>
                </c:pt>
                <c:pt idx="3610">
                  <c:v>147.4527648580644</c:v>
                </c:pt>
                <c:pt idx="3611">
                  <c:v>124.42442878534223</c:v>
                </c:pt>
                <c:pt idx="3612">
                  <c:v>139.28333499972601</c:v>
                </c:pt>
                <c:pt idx="3613">
                  <c:v>131.11390514138753</c:v>
                </c:pt>
                <c:pt idx="3614">
                  <c:v>134.69327035228648</c:v>
                </c:pt>
                <c:pt idx="3615">
                  <c:v>91.784049276851377</c:v>
                </c:pt>
                <c:pt idx="3616">
                  <c:v>106.64295549123491</c:v>
                </c:pt>
                <c:pt idx="3617">
                  <c:v>121.50186170561858</c:v>
                </c:pt>
                <c:pt idx="3618">
                  <c:v>136.36076792000222</c:v>
                </c:pt>
                <c:pt idx="3619">
                  <c:v>151.21967413438588</c:v>
                </c:pt>
                <c:pt idx="3620">
                  <c:v>98.473525632896525</c:v>
                </c:pt>
                <c:pt idx="3621">
                  <c:v>113.33243184728011</c:v>
                </c:pt>
                <c:pt idx="3622">
                  <c:v>128.19133806166386</c:v>
                </c:pt>
                <c:pt idx="3623">
                  <c:v>143.05024427604747</c:v>
                </c:pt>
                <c:pt idx="3624">
                  <c:v>105.16300198894176</c:v>
                </c:pt>
                <c:pt idx="3625">
                  <c:v>120.02190820332545</c:v>
                </c:pt>
                <c:pt idx="3626">
                  <c:v>134.88081441770896</c:v>
                </c:pt>
                <c:pt idx="3627">
                  <c:v>111.85247834498688</c:v>
                </c:pt>
                <c:pt idx="3628">
                  <c:v>126.71138455937059</c:v>
                </c:pt>
                <c:pt idx="3629">
                  <c:v>118.54195470103205</c:v>
                </c:pt>
                <c:pt idx="3630">
                  <c:v>108.74236719984059</c:v>
                </c:pt>
                <c:pt idx="3631">
                  <c:v>123.60127341422435</c:v>
                </c:pt>
                <c:pt idx="3632">
                  <c:v>138.46017962860796</c:v>
                </c:pt>
                <c:pt idx="3633">
                  <c:v>115.43184355588576</c:v>
                </c:pt>
                <c:pt idx="3634">
                  <c:v>130.29074977026949</c:v>
                </c:pt>
                <c:pt idx="3635">
                  <c:v>122.12131991193091</c:v>
                </c:pt>
                <c:pt idx="3636">
                  <c:v>125.70068512282988</c:v>
                </c:pt>
                <c:pt idx="3637">
                  <c:v>99.749781970384106</c:v>
                </c:pt>
                <c:pt idx="3638">
                  <c:v>114.60868818476777</c:v>
                </c:pt>
                <c:pt idx="3639">
                  <c:v>129.46759439915152</c:v>
                </c:pt>
                <c:pt idx="3640">
                  <c:v>106.43925832642937</c:v>
                </c:pt>
                <c:pt idx="3641">
                  <c:v>121.29816454081295</c:v>
                </c:pt>
                <c:pt idx="3642">
                  <c:v>113.12873468247462</c:v>
                </c:pt>
                <c:pt idx="3643">
                  <c:v>116.70809989337346</c:v>
                </c:pt>
                <c:pt idx="3644">
                  <c:v>107.71551466391703</c:v>
                </c:pt>
                <c:pt idx="3645">
                  <c:v>57.933078713780652</c:v>
                </c:pt>
                <c:pt idx="3646">
                  <c:v>72.791984928164297</c:v>
                </c:pt>
                <c:pt idx="3647">
                  <c:v>87.650891142547962</c:v>
                </c:pt>
                <c:pt idx="3648">
                  <c:v>102.50979735693164</c:v>
                </c:pt>
                <c:pt idx="3649">
                  <c:v>117.36870357131517</c:v>
                </c:pt>
                <c:pt idx="3650">
                  <c:v>132.22760978569897</c:v>
                </c:pt>
                <c:pt idx="3651">
                  <c:v>147.08651600008258</c:v>
                </c:pt>
                <c:pt idx="3652">
                  <c:v>161.94542221446622</c:v>
                </c:pt>
                <c:pt idx="3653">
                  <c:v>176.80432842884986</c:v>
                </c:pt>
                <c:pt idx="3654">
                  <c:v>191.66323464323358</c:v>
                </c:pt>
                <c:pt idx="3655">
                  <c:v>206.52214085761685</c:v>
                </c:pt>
                <c:pt idx="3656">
                  <c:v>221.38104707200068</c:v>
                </c:pt>
                <c:pt idx="3657">
                  <c:v>236.23995328638432</c:v>
                </c:pt>
                <c:pt idx="3658">
                  <c:v>251.09885950076787</c:v>
                </c:pt>
                <c:pt idx="3659">
                  <c:v>64.622555069825822</c:v>
                </c:pt>
                <c:pt idx="3660">
                  <c:v>79.481461284209502</c:v>
                </c:pt>
                <c:pt idx="3661">
                  <c:v>94.340367498593167</c:v>
                </c:pt>
                <c:pt idx="3662">
                  <c:v>109.19927371297678</c:v>
                </c:pt>
                <c:pt idx="3663">
                  <c:v>124.0581799273604</c:v>
                </c:pt>
                <c:pt idx="3664">
                  <c:v>138.91708614174405</c:v>
                </c:pt>
                <c:pt idx="3665">
                  <c:v>153.77599235612774</c:v>
                </c:pt>
                <c:pt idx="3666">
                  <c:v>168.63489857051141</c:v>
                </c:pt>
                <c:pt idx="3667">
                  <c:v>183.49380478489493</c:v>
                </c:pt>
                <c:pt idx="3668">
                  <c:v>198.35271099927863</c:v>
                </c:pt>
                <c:pt idx="3669">
                  <c:v>213.21161721366241</c:v>
                </c:pt>
                <c:pt idx="3670">
                  <c:v>228.07052342804604</c:v>
                </c:pt>
                <c:pt idx="3671">
                  <c:v>242.92942964242962</c:v>
                </c:pt>
                <c:pt idx="3672">
                  <c:v>71.312031425871041</c:v>
                </c:pt>
                <c:pt idx="3673">
                  <c:v>86.17093764025465</c:v>
                </c:pt>
                <c:pt idx="3674">
                  <c:v>101.02984385463836</c:v>
                </c:pt>
                <c:pt idx="3675">
                  <c:v>115.88875006902188</c:v>
                </c:pt>
                <c:pt idx="3676">
                  <c:v>130.74765628340555</c:v>
                </c:pt>
                <c:pt idx="3677">
                  <c:v>145.6065624977893</c:v>
                </c:pt>
                <c:pt idx="3678">
                  <c:v>160.46546871217274</c:v>
                </c:pt>
                <c:pt idx="3679">
                  <c:v>175.32437492655652</c:v>
                </c:pt>
                <c:pt idx="3680">
                  <c:v>190.1832811409403</c:v>
                </c:pt>
                <c:pt idx="3681">
                  <c:v>205.0421873553239</c:v>
                </c:pt>
                <c:pt idx="3682">
                  <c:v>219.90109356970748</c:v>
                </c:pt>
                <c:pt idx="3683">
                  <c:v>234.75999978409098</c:v>
                </c:pt>
                <c:pt idx="3684">
                  <c:v>78.001507781916231</c:v>
                </c:pt>
                <c:pt idx="3685">
                  <c:v>92.860413996299926</c:v>
                </c:pt>
                <c:pt idx="3686">
                  <c:v>107.71932021068352</c:v>
                </c:pt>
                <c:pt idx="3687">
                  <c:v>122.57822642506707</c:v>
                </c:pt>
                <c:pt idx="3688">
                  <c:v>137.43713263945071</c:v>
                </c:pt>
                <c:pt idx="3689">
                  <c:v>152.29603885383446</c:v>
                </c:pt>
                <c:pt idx="3690">
                  <c:v>167.15494506821796</c:v>
                </c:pt>
                <c:pt idx="3691">
                  <c:v>182.01385128260176</c:v>
                </c:pt>
                <c:pt idx="3692">
                  <c:v>196.87275749698532</c:v>
                </c:pt>
                <c:pt idx="3693">
                  <c:v>211.73166371136915</c:v>
                </c:pt>
                <c:pt idx="3694">
                  <c:v>226.59056992575259</c:v>
                </c:pt>
                <c:pt idx="3695">
                  <c:v>84.690984137961365</c:v>
                </c:pt>
                <c:pt idx="3696">
                  <c:v>99.549890352345059</c:v>
                </c:pt>
                <c:pt idx="3697">
                  <c:v>114.40879656672863</c:v>
                </c:pt>
                <c:pt idx="3698">
                  <c:v>129.26770278111238</c:v>
                </c:pt>
                <c:pt idx="3699">
                  <c:v>144.12660899549599</c:v>
                </c:pt>
                <c:pt idx="3700">
                  <c:v>158.98551520987962</c:v>
                </c:pt>
                <c:pt idx="3701">
                  <c:v>173.84442142426332</c:v>
                </c:pt>
                <c:pt idx="3702">
                  <c:v>188.70332763864687</c:v>
                </c:pt>
                <c:pt idx="3703">
                  <c:v>203.56223385303056</c:v>
                </c:pt>
                <c:pt idx="3704">
                  <c:v>218.42114006741434</c:v>
                </c:pt>
                <c:pt idx="3705">
                  <c:v>91.38046049400657</c:v>
                </c:pt>
                <c:pt idx="3706">
                  <c:v>106.23936670839018</c:v>
                </c:pt>
                <c:pt idx="3707">
                  <c:v>121.09827292277382</c:v>
                </c:pt>
                <c:pt idx="3708">
                  <c:v>135.9571791371574</c:v>
                </c:pt>
                <c:pt idx="3709">
                  <c:v>150.81608535154115</c:v>
                </c:pt>
                <c:pt idx="3710">
                  <c:v>165.67499156592478</c:v>
                </c:pt>
                <c:pt idx="3711">
                  <c:v>180.53389778030837</c:v>
                </c:pt>
                <c:pt idx="3712">
                  <c:v>195.39280399469209</c:v>
                </c:pt>
                <c:pt idx="3713">
                  <c:v>210.25171020907572</c:v>
                </c:pt>
                <c:pt idx="3714">
                  <c:v>98.069936850051789</c:v>
                </c:pt>
                <c:pt idx="3715">
                  <c:v>112.92884306443536</c:v>
                </c:pt>
                <c:pt idx="3716">
                  <c:v>127.78774927881898</c:v>
                </c:pt>
                <c:pt idx="3717">
                  <c:v>142.64665549320264</c:v>
                </c:pt>
                <c:pt idx="3718">
                  <c:v>157.50556170758625</c:v>
                </c:pt>
                <c:pt idx="3719">
                  <c:v>172.36446792196986</c:v>
                </c:pt>
                <c:pt idx="3720">
                  <c:v>187.22337413635364</c:v>
                </c:pt>
                <c:pt idx="3721">
                  <c:v>202.08228035073722</c:v>
                </c:pt>
                <c:pt idx="3722">
                  <c:v>104.75941320609695</c:v>
                </c:pt>
                <c:pt idx="3723">
                  <c:v>119.61831942048052</c:v>
                </c:pt>
                <c:pt idx="3724">
                  <c:v>134.4772256348642</c:v>
                </c:pt>
                <c:pt idx="3725">
                  <c:v>149.33613184924783</c:v>
                </c:pt>
                <c:pt idx="3726">
                  <c:v>164.19503806363144</c:v>
                </c:pt>
                <c:pt idx="3727">
                  <c:v>179.05394427801514</c:v>
                </c:pt>
                <c:pt idx="3728">
                  <c:v>193.91285049239872</c:v>
                </c:pt>
                <c:pt idx="3729">
                  <c:v>111.44888956214206</c:v>
                </c:pt>
                <c:pt idx="3730">
                  <c:v>126.30779577652572</c:v>
                </c:pt>
                <c:pt idx="3731">
                  <c:v>141.16670199090936</c:v>
                </c:pt>
                <c:pt idx="3732">
                  <c:v>156.02560820529308</c:v>
                </c:pt>
                <c:pt idx="3733">
                  <c:v>170.88451441967652</c:v>
                </c:pt>
                <c:pt idx="3734">
                  <c:v>185.7434206340605</c:v>
                </c:pt>
                <c:pt idx="3735">
                  <c:v>118.1383659181873</c:v>
                </c:pt>
                <c:pt idx="3736">
                  <c:v>132.99727213257083</c:v>
                </c:pt>
                <c:pt idx="3737">
                  <c:v>147.85617834695447</c:v>
                </c:pt>
                <c:pt idx="3738">
                  <c:v>162.71508456133824</c:v>
                </c:pt>
                <c:pt idx="3739">
                  <c:v>177.57399077572182</c:v>
                </c:pt>
                <c:pt idx="3740">
                  <c:v>124.82784227423249</c:v>
                </c:pt>
                <c:pt idx="3741">
                  <c:v>139.68674848861616</c:v>
                </c:pt>
                <c:pt idx="3742">
                  <c:v>154.54565470299977</c:v>
                </c:pt>
                <c:pt idx="3743">
                  <c:v>169.40456091738335</c:v>
                </c:pt>
                <c:pt idx="3744">
                  <c:v>131.51731863027766</c:v>
                </c:pt>
                <c:pt idx="3745">
                  <c:v>146.37622484466127</c:v>
                </c:pt>
                <c:pt idx="3746">
                  <c:v>161.23513105904485</c:v>
                </c:pt>
                <c:pt idx="3747">
                  <c:v>138.20679498632279</c:v>
                </c:pt>
                <c:pt idx="3748">
                  <c:v>153.06570120070643</c:v>
                </c:pt>
                <c:pt idx="3749">
                  <c:v>144.89627134236798</c:v>
                </c:pt>
                <c:pt idx="3750">
                  <c:v>74.891396636770025</c:v>
                </c:pt>
                <c:pt idx="3751">
                  <c:v>89.750302851153663</c:v>
                </c:pt>
                <c:pt idx="3752">
                  <c:v>104.60920906553736</c:v>
                </c:pt>
                <c:pt idx="3753">
                  <c:v>119.46811527992089</c:v>
                </c:pt>
                <c:pt idx="3754">
                  <c:v>134.32702149430449</c:v>
                </c:pt>
                <c:pt idx="3755">
                  <c:v>149.18592770868815</c:v>
                </c:pt>
                <c:pt idx="3756">
                  <c:v>164.04483392307174</c:v>
                </c:pt>
                <c:pt idx="3757">
                  <c:v>178.90374013745549</c:v>
                </c:pt>
                <c:pt idx="3758">
                  <c:v>193.76264635183929</c:v>
                </c:pt>
                <c:pt idx="3759">
                  <c:v>208.62155256622282</c:v>
                </c:pt>
                <c:pt idx="3760">
                  <c:v>223.48045878060637</c:v>
                </c:pt>
                <c:pt idx="3761">
                  <c:v>238.33936499499023</c:v>
                </c:pt>
                <c:pt idx="3762">
                  <c:v>81.580872992815159</c:v>
                </c:pt>
                <c:pt idx="3763">
                  <c:v>96.439779207198853</c:v>
                </c:pt>
                <c:pt idx="3764">
                  <c:v>111.2986854215825</c:v>
                </c:pt>
                <c:pt idx="3765">
                  <c:v>126.1575916359661</c:v>
                </c:pt>
                <c:pt idx="3766">
                  <c:v>141.01649785034968</c:v>
                </c:pt>
                <c:pt idx="3767">
                  <c:v>155.87540406473343</c:v>
                </c:pt>
                <c:pt idx="3768">
                  <c:v>170.73431027911701</c:v>
                </c:pt>
                <c:pt idx="3769">
                  <c:v>185.59321649350062</c:v>
                </c:pt>
                <c:pt idx="3770">
                  <c:v>200.45212270788426</c:v>
                </c:pt>
                <c:pt idx="3771">
                  <c:v>215.31102892226806</c:v>
                </c:pt>
                <c:pt idx="3772">
                  <c:v>230.16993513665159</c:v>
                </c:pt>
                <c:pt idx="3773">
                  <c:v>88.270349348860393</c:v>
                </c:pt>
                <c:pt idx="3774">
                  <c:v>103.12925556324407</c:v>
                </c:pt>
                <c:pt idx="3775">
                  <c:v>117.98816177762771</c:v>
                </c:pt>
                <c:pt idx="3776">
                  <c:v>132.84706799201123</c:v>
                </c:pt>
                <c:pt idx="3777">
                  <c:v>147.7059742063949</c:v>
                </c:pt>
                <c:pt idx="3778">
                  <c:v>162.56488042077862</c:v>
                </c:pt>
                <c:pt idx="3779">
                  <c:v>177.42378663516217</c:v>
                </c:pt>
                <c:pt idx="3780">
                  <c:v>192.28269284954598</c:v>
                </c:pt>
                <c:pt idx="3781">
                  <c:v>207.14159906392959</c:v>
                </c:pt>
                <c:pt idx="3782">
                  <c:v>222.00050527831323</c:v>
                </c:pt>
                <c:pt idx="3783">
                  <c:v>94.959825704905526</c:v>
                </c:pt>
                <c:pt idx="3784">
                  <c:v>109.81873191928915</c:v>
                </c:pt>
                <c:pt idx="3785">
                  <c:v>124.67763813367286</c:v>
                </c:pt>
                <c:pt idx="3786">
                  <c:v>139.53654434805651</c:v>
                </c:pt>
                <c:pt idx="3787">
                  <c:v>154.39545056244012</c:v>
                </c:pt>
                <c:pt idx="3788">
                  <c:v>169.25435677682376</c:v>
                </c:pt>
                <c:pt idx="3789">
                  <c:v>184.11326299120725</c:v>
                </c:pt>
                <c:pt idx="3790">
                  <c:v>198.97216920559111</c:v>
                </c:pt>
                <c:pt idx="3791">
                  <c:v>213.8310754199747</c:v>
                </c:pt>
                <c:pt idx="3792">
                  <c:v>101.6493020609507</c:v>
                </c:pt>
                <c:pt idx="3793">
                  <c:v>116.50820827533435</c:v>
                </c:pt>
                <c:pt idx="3794">
                  <c:v>131.36711448971809</c:v>
                </c:pt>
                <c:pt idx="3795">
                  <c:v>146.22602070410164</c:v>
                </c:pt>
                <c:pt idx="3796">
                  <c:v>161.08492691848528</c:v>
                </c:pt>
                <c:pt idx="3797">
                  <c:v>175.94383313286897</c:v>
                </c:pt>
                <c:pt idx="3798">
                  <c:v>190.80273934725255</c:v>
                </c:pt>
                <c:pt idx="3799">
                  <c:v>205.66164556163625</c:v>
                </c:pt>
                <c:pt idx="3800">
                  <c:v>108.33877841699595</c:v>
                </c:pt>
                <c:pt idx="3801">
                  <c:v>123.19768463137953</c:v>
                </c:pt>
                <c:pt idx="3802">
                  <c:v>138.05659084576308</c:v>
                </c:pt>
                <c:pt idx="3803">
                  <c:v>152.91549706014678</c:v>
                </c:pt>
                <c:pt idx="3804">
                  <c:v>167.7744032745305</c:v>
                </c:pt>
                <c:pt idx="3805">
                  <c:v>182.63330948891405</c:v>
                </c:pt>
                <c:pt idx="3806">
                  <c:v>197.49221570329772</c:v>
                </c:pt>
                <c:pt idx="3807">
                  <c:v>115.02825477304117</c:v>
                </c:pt>
                <c:pt idx="3808">
                  <c:v>129.88716098742478</c:v>
                </c:pt>
                <c:pt idx="3809">
                  <c:v>144.74606720180839</c:v>
                </c:pt>
                <c:pt idx="3810">
                  <c:v>159.604973416192</c:v>
                </c:pt>
                <c:pt idx="3811">
                  <c:v>174.46387963057563</c:v>
                </c:pt>
                <c:pt idx="3812">
                  <c:v>189.32278584495913</c:v>
                </c:pt>
                <c:pt idx="3813">
                  <c:v>121.71773112908626</c:v>
                </c:pt>
                <c:pt idx="3814">
                  <c:v>136.57663734346991</c:v>
                </c:pt>
                <c:pt idx="3815">
                  <c:v>151.43554355785346</c:v>
                </c:pt>
                <c:pt idx="3816">
                  <c:v>166.29444977223727</c:v>
                </c:pt>
                <c:pt idx="3817">
                  <c:v>181.15335598662085</c:v>
                </c:pt>
                <c:pt idx="3818">
                  <c:v>128.40720748513144</c:v>
                </c:pt>
                <c:pt idx="3819">
                  <c:v>143.26611369951507</c:v>
                </c:pt>
                <c:pt idx="3820">
                  <c:v>158.12501991389865</c:v>
                </c:pt>
                <c:pt idx="3821">
                  <c:v>172.98392612828232</c:v>
                </c:pt>
                <c:pt idx="3822">
                  <c:v>135.09668384117663</c:v>
                </c:pt>
                <c:pt idx="3823">
                  <c:v>149.95559005556018</c:v>
                </c:pt>
                <c:pt idx="3824">
                  <c:v>164.81449626994382</c:v>
                </c:pt>
                <c:pt idx="3825">
                  <c:v>141.78616019722168</c:v>
                </c:pt>
                <c:pt idx="3826">
                  <c:v>156.64506641160543</c:v>
                </c:pt>
                <c:pt idx="3827">
                  <c:v>148.47563655326698</c:v>
                </c:pt>
                <c:pt idx="3828">
                  <c:v>91.849714559759306</c:v>
                </c:pt>
                <c:pt idx="3829">
                  <c:v>106.70862077414301</c:v>
                </c:pt>
                <c:pt idx="3830">
                  <c:v>121.56752698852655</c:v>
                </c:pt>
                <c:pt idx="3831">
                  <c:v>136.42643320291026</c:v>
                </c:pt>
                <c:pt idx="3832">
                  <c:v>151.28533941729384</c:v>
                </c:pt>
                <c:pt idx="3833">
                  <c:v>166.14424563167745</c:v>
                </c:pt>
                <c:pt idx="3834">
                  <c:v>181.00315184606123</c:v>
                </c:pt>
                <c:pt idx="3835">
                  <c:v>195.86205806044481</c:v>
                </c:pt>
                <c:pt idx="3836">
                  <c:v>210.72096427482842</c:v>
                </c:pt>
                <c:pt idx="3837">
                  <c:v>225.57987048921206</c:v>
                </c:pt>
                <c:pt idx="3838">
                  <c:v>98.539190915804497</c:v>
                </c:pt>
                <c:pt idx="3839">
                  <c:v>113.39809713018816</c:v>
                </c:pt>
                <c:pt idx="3840">
                  <c:v>128.25700334457181</c:v>
                </c:pt>
                <c:pt idx="3841">
                  <c:v>143.11590955895542</c:v>
                </c:pt>
                <c:pt idx="3842">
                  <c:v>157.97481577333917</c:v>
                </c:pt>
                <c:pt idx="3843">
                  <c:v>172.8337219877227</c:v>
                </c:pt>
                <c:pt idx="3844">
                  <c:v>187.69262820210633</c:v>
                </c:pt>
                <c:pt idx="3845">
                  <c:v>202.55153441648994</c:v>
                </c:pt>
                <c:pt idx="3846">
                  <c:v>217.41044063087367</c:v>
                </c:pt>
                <c:pt idx="3847">
                  <c:v>105.2286672718497</c:v>
                </c:pt>
                <c:pt idx="3848">
                  <c:v>120.08757348623328</c:v>
                </c:pt>
                <c:pt idx="3849">
                  <c:v>134.94647970061689</c:v>
                </c:pt>
                <c:pt idx="3850">
                  <c:v>149.80538591500061</c:v>
                </c:pt>
                <c:pt idx="3851">
                  <c:v>164.66429212938419</c:v>
                </c:pt>
                <c:pt idx="3852">
                  <c:v>179.523198343768</c:v>
                </c:pt>
                <c:pt idx="3853">
                  <c:v>194.38210455815152</c:v>
                </c:pt>
                <c:pt idx="3854">
                  <c:v>209.24101077253508</c:v>
                </c:pt>
                <c:pt idx="3855">
                  <c:v>111.91814362789486</c:v>
                </c:pt>
                <c:pt idx="3856">
                  <c:v>126.77704984227849</c:v>
                </c:pt>
                <c:pt idx="3857">
                  <c:v>141.63595605666214</c:v>
                </c:pt>
                <c:pt idx="3858">
                  <c:v>156.49486227104575</c:v>
                </c:pt>
                <c:pt idx="3859">
                  <c:v>171.35376848542938</c:v>
                </c:pt>
                <c:pt idx="3860">
                  <c:v>186.21267469981305</c:v>
                </c:pt>
                <c:pt idx="3861">
                  <c:v>201.07158091419686</c:v>
                </c:pt>
                <c:pt idx="3862">
                  <c:v>118.60761998394005</c:v>
                </c:pt>
                <c:pt idx="3863">
                  <c:v>133.46652619832369</c:v>
                </c:pt>
                <c:pt idx="3864">
                  <c:v>148.32543241270736</c:v>
                </c:pt>
                <c:pt idx="3865">
                  <c:v>163.18433862709099</c:v>
                </c:pt>
                <c:pt idx="3866">
                  <c:v>178.04324484147463</c:v>
                </c:pt>
                <c:pt idx="3867">
                  <c:v>192.90215105585821</c:v>
                </c:pt>
                <c:pt idx="3868">
                  <c:v>125.29709633998519</c:v>
                </c:pt>
                <c:pt idx="3869">
                  <c:v>140.15600255436885</c:v>
                </c:pt>
                <c:pt idx="3870">
                  <c:v>155.01490876875258</c:v>
                </c:pt>
                <c:pt idx="3871">
                  <c:v>169.87381498313619</c:v>
                </c:pt>
                <c:pt idx="3872">
                  <c:v>184.73272119751985</c:v>
                </c:pt>
                <c:pt idx="3873">
                  <c:v>131.98657269603041</c:v>
                </c:pt>
                <c:pt idx="3874">
                  <c:v>146.8454789104141</c:v>
                </c:pt>
                <c:pt idx="3875">
                  <c:v>161.70438512479757</c:v>
                </c:pt>
                <c:pt idx="3876">
                  <c:v>176.56329133918129</c:v>
                </c:pt>
                <c:pt idx="3877">
                  <c:v>138.67604905207557</c:v>
                </c:pt>
                <c:pt idx="3878">
                  <c:v>153.53495526645929</c:v>
                </c:pt>
                <c:pt idx="3879">
                  <c:v>168.39386148084296</c:v>
                </c:pt>
                <c:pt idx="3880">
                  <c:v>145.36552540812082</c:v>
                </c:pt>
                <c:pt idx="3881">
                  <c:v>160.22443162250437</c:v>
                </c:pt>
                <c:pt idx="3882">
                  <c:v>152.05500176416592</c:v>
                </c:pt>
                <c:pt idx="3883">
                  <c:v>108.80803248274876</c:v>
                </c:pt>
                <c:pt idx="3884">
                  <c:v>123.6669386971323</c:v>
                </c:pt>
                <c:pt idx="3885">
                  <c:v>138.52584491151595</c:v>
                </c:pt>
                <c:pt idx="3886">
                  <c:v>153.38475112589958</c:v>
                </c:pt>
                <c:pt idx="3887">
                  <c:v>168.24365734028316</c:v>
                </c:pt>
                <c:pt idx="3888">
                  <c:v>183.10256355466697</c:v>
                </c:pt>
                <c:pt idx="3889">
                  <c:v>197.9614697690505</c:v>
                </c:pt>
                <c:pt idx="3890">
                  <c:v>212.82037598343399</c:v>
                </c:pt>
                <c:pt idx="3891">
                  <c:v>115.49750883879381</c:v>
                </c:pt>
                <c:pt idx="3892">
                  <c:v>130.35641505317744</c:v>
                </c:pt>
                <c:pt idx="3893">
                  <c:v>145.21532126756119</c:v>
                </c:pt>
                <c:pt idx="3894">
                  <c:v>160.07422748194477</c:v>
                </c:pt>
                <c:pt idx="3895">
                  <c:v>174.93313369632855</c:v>
                </c:pt>
                <c:pt idx="3896">
                  <c:v>189.79203991071211</c:v>
                </c:pt>
                <c:pt idx="3897">
                  <c:v>204.65094612509569</c:v>
                </c:pt>
                <c:pt idx="3898">
                  <c:v>122.186985194839</c:v>
                </c:pt>
                <c:pt idx="3899">
                  <c:v>137.04589140922266</c:v>
                </c:pt>
                <c:pt idx="3900">
                  <c:v>151.90479762360633</c:v>
                </c:pt>
                <c:pt idx="3901">
                  <c:v>166.76370383798996</c:v>
                </c:pt>
                <c:pt idx="3902">
                  <c:v>181.62261005237355</c:v>
                </c:pt>
                <c:pt idx="3903">
                  <c:v>196.48151626675724</c:v>
                </c:pt>
                <c:pt idx="3904">
                  <c:v>128.87646155088419</c:v>
                </c:pt>
                <c:pt idx="3905">
                  <c:v>143.73536776526791</c:v>
                </c:pt>
                <c:pt idx="3906">
                  <c:v>158.59427397965155</c:v>
                </c:pt>
                <c:pt idx="3907">
                  <c:v>173.45318019403516</c:v>
                </c:pt>
                <c:pt idx="3908">
                  <c:v>188.31208640841882</c:v>
                </c:pt>
                <c:pt idx="3909">
                  <c:v>135.56593790692949</c:v>
                </c:pt>
                <c:pt idx="3910">
                  <c:v>150.42484412131316</c:v>
                </c:pt>
                <c:pt idx="3911">
                  <c:v>165.28375033569668</c:v>
                </c:pt>
                <c:pt idx="3912">
                  <c:v>180.14265655008035</c:v>
                </c:pt>
                <c:pt idx="3913">
                  <c:v>142.25541426297454</c:v>
                </c:pt>
                <c:pt idx="3914">
                  <c:v>157.11432047735829</c:v>
                </c:pt>
                <c:pt idx="3915">
                  <c:v>171.9732266917419</c:v>
                </c:pt>
                <c:pt idx="3916">
                  <c:v>148.9448906190197</c:v>
                </c:pt>
                <c:pt idx="3917">
                  <c:v>163.80379683340342</c:v>
                </c:pt>
                <c:pt idx="3918">
                  <c:v>155.63436697506481</c:v>
                </c:pt>
                <c:pt idx="3919">
                  <c:v>125.76635040573794</c:v>
                </c:pt>
                <c:pt idx="3920">
                  <c:v>140.62525662012166</c:v>
                </c:pt>
                <c:pt idx="3921">
                  <c:v>155.4841628345053</c:v>
                </c:pt>
                <c:pt idx="3922">
                  <c:v>170.34306904888894</c:v>
                </c:pt>
                <c:pt idx="3923">
                  <c:v>185.20197526327257</c:v>
                </c:pt>
                <c:pt idx="3924">
                  <c:v>200.06088147765612</c:v>
                </c:pt>
                <c:pt idx="3925">
                  <c:v>132.45582676178316</c:v>
                </c:pt>
                <c:pt idx="3926">
                  <c:v>147.31473297616685</c:v>
                </c:pt>
                <c:pt idx="3927">
                  <c:v>162.17363919055049</c:v>
                </c:pt>
                <c:pt idx="3928">
                  <c:v>177.03254540493413</c:v>
                </c:pt>
                <c:pt idx="3929">
                  <c:v>191.89145161931773</c:v>
                </c:pt>
                <c:pt idx="3930">
                  <c:v>139.14530311782835</c:v>
                </c:pt>
                <c:pt idx="3931">
                  <c:v>154.00420933221187</c:v>
                </c:pt>
                <c:pt idx="3932">
                  <c:v>168.86311554659568</c:v>
                </c:pt>
                <c:pt idx="3933">
                  <c:v>183.72202176097923</c:v>
                </c:pt>
                <c:pt idx="3934">
                  <c:v>145.83477947387354</c:v>
                </c:pt>
                <c:pt idx="3935">
                  <c:v>160.69368568825723</c:v>
                </c:pt>
                <c:pt idx="3936">
                  <c:v>175.55259190264087</c:v>
                </c:pt>
                <c:pt idx="3937">
                  <c:v>152.52425582991864</c:v>
                </c:pt>
                <c:pt idx="3938">
                  <c:v>167.38316204430231</c:v>
                </c:pt>
                <c:pt idx="3939">
                  <c:v>159.21373218596398</c:v>
                </c:pt>
                <c:pt idx="3940">
                  <c:v>142.72466832872735</c:v>
                </c:pt>
                <c:pt idx="3941">
                  <c:v>157.58357454311107</c:v>
                </c:pt>
                <c:pt idx="3942">
                  <c:v>172.44248075749448</c:v>
                </c:pt>
                <c:pt idx="3943">
                  <c:v>187.30138697187834</c:v>
                </c:pt>
                <c:pt idx="3944">
                  <c:v>149.41414468477254</c:v>
                </c:pt>
                <c:pt idx="3945">
                  <c:v>164.27305089915615</c:v>
                </c:pt>
                <c:pt idx="3946">
                  <c:v>179.13195711353981</c:v>
                </c:pt>
                <c:pt idx="3947">
                  <c:v>156.10362104081764</c:v>
                </c:pt>
                <c:pt idx="3948">
                  <c:v>170.96252725520128</c:v>
                </c:pt>
                <c:pt idx="3949">
                  <c:v>162.79309739686283</c:v>
                </c:pt>
                <c:pt idx="3950">
                  <c:v>159.6829862517167</c:v>
                </c:pt>
                <c:pt idx="3951">
                  <c:v>174.54189246610031</c:v>
                </c:pt>
                <c:pt idx="3952">
                  <c:v>166.37246260776189</c:v>
                </c:pt>
                <c:pt idx="3953">
                  <c:v>65.898811407313488</c:v>
                </c:pt>
                <c:pt idx="3954">
                  <c:v>80.75771762169714</c:v>
                </c:pt>
                <c:pt idx="3955">
                  <c:v>95.616623836080777</c:v>
                </c:pt>
                <c:pt idx="3956">
                  <c:v>110.47553005046444</c:v>
                </c:pt>
                <c:pt idx="3957">
                  <c:v>125.33443626484805</c:v>
                </c:pt>
                <c:pt idx="3958">
                  <c:v>140.19334247923175</c:v>
                </c:pt>
                <c:pt idx="3959">
                  <c:v>155.05224869361544</c:v>
                </c:pt>
                <c:pt idx="3960">
                  <c:v>169.91115490799908</c:v>
                </c:pt>
                <c:pt idx="3961">
                  <c:v>184.77006112238274</c:v>
                </c:pt>
                <c:pt idx="3962">
                  <c:v>199.62896733676632</c:v>
                </c:pt>
                <c:pt idx="3963">
                  <c:v>214.48787355114973</c:v>
                </c:pt>
                <c:pt idx="3964">
                  <c:v>229.3467797655336</c:v>
                </c:pt>
                <c:pt idx="3965">
                  <c:v>72.588287763358693</c:v>
                </c:pt>
                <c:pt idx="3966">
                  <c:v>87.44719397774233</c:v>
                </c:pt>
                <c:pt idx="3967">
                  <c:v>102.30610019212592</c:v>
                </c:pt>
                <c:pt idx="3968">
                  <c:v>117.16500640650966</c:v>
                </c:pt>
                <c:pt idx="3969">
                  <c:v>132.02391262089327</c:v>
                </c:pt>
                <c:pt idx="3970">
                  <c:v>146.88281883527685</c:v>
                </c:pt>
                <c:pt idx="3971">
                  <c:v>161.7417250496606</c:v>
                </c:pt>
                <c:pt idx="3972">
                  <c:v>176.60063126404427</c:v>
                </c:pt>
                <c:pt idx="3973">
                  <c:v>191.45953747842785</c:v>
                </c:pt>
                <c:pt idx="3974">
                  <c:v>206.31844369281137</c:v>
                </c:pt>
                <c:pt idx="3975">
                  <c:v>221.17734990719535</c:v>
                </c:pt>
                <c:pt idx="3976">
                  <c:v>79.277764119403855</c:v>
                </c:pt>
                <c:pt idx="3977">
                  <c:v>94.136670333787507</c:v>
                </c:pt>
                <c:pt idx="3978">
                  <c:v>108.99557654817113</c:v>
                </c:pt>
                <c:pt idx="3979">
                  <c:v>123.85448276255477</c:v>
                </c:pt>
                <c:pt idx="3980">
                  <c:v>138.71338897693849</c:v>
                </c:pt>
                <c:pt idx="3981">
                  <c:v>153.57229519132204</c:v>
                </c:pt>
                <c:pt idx="3982">
                  <c:v>168.43120140570582</c:v>
                </c:pt>
                <c:pt idx="3983">
                  <c:v>183.2901076200894</c:v>
                </c:pt>
                <c:pt idx="3984">
                  <c:v>198.14901383447295</c:v>
                </c:pt>
                <c:pt idx="3985">
                  <c:v>213.00792004885665</c:v>
                </c:pt>
                <c:pt idx="3986">
                  <c:v>85.967240475449046</c:v>
                </c:pt>
                <c:pt idx="3987">
                  <c:v>100.82614668983264</c:v>
                </c:pt>
                <c:pt idx="3988">
                  <c:v>115.68505290421633</c:v>
                </c:pt>
                <c:pt idx="3989">
                  <c:v>130.54395911859996</c:v>
                </c:pt>
                <c:pt idx="3990">
                  <c:v>145.40286533298362</c:v>
                </c:pt>
                <c:pt idx="3991">
                  <c:v>160.26177154736715</c:v>
                </c:pt>
                <c:pt idx="3992">
                  <c:v>175.12067776175095</c:v>
                </c:pt>
                <c:pt idx="3993">
                  <c:v>189.97958397613456</c:v>
                </c:pt>
                <c:pt idx="3994">
                  <c:v>204.83849019051809</c:v>
                </c:pt>
                <c:pt idx="3995">
                  <c:v>92.656716831494279</c:v>
                </c:pt>
                <c:pt idx="3996">
                  <c:v>107.51562304587789</c:v>
                </c:pt>
                <c:pt idx="3997">
                  <c:v>122.37452926026157</c:v>
                </c:pt>
                <c:pt idx="3998">
                  <c:v>137.23343547464509</c:v>
                </c:pt>
                <c:pt idx="3999">
                  <c:v>152.09234168902876</c:v>
                </c:pt>
                <c:pt idx="4000">
                  <c:v>166.95124790341234</c:v>
                </c:pt>
                <c:pt idx="4001">
                  <c:v>181.81015411779612</c:v>
                </c:pt>
                <c:pt idx="4002">
                  <c:v>196.66906033217978</c:v>
                </c:pt>
                <c:pt idx="4003">
                  <c:v>99.346193187539441</c:v>
                </c:pt>
                <c:pt idx="4004">
                  <c:v>114.20509940192308</c:v>
                </c:pt>
                <c:pt idx="4005">
                  <c:v>129.0640056163067</c:v>
                </c:pt>
                <c:pt idx="4006">
                  <c:v>143.92291183069028</c:v>
                </c:pt>
                <c:pt idx="4007">
                  <c:v>158.78181804507403</c:v>
                </c:pt>
                <c:pt idx="4008">
                  <c:v>173.6407242594575</c:v>
                </c:pt>
                <c:pt idx="4009">
                  <c:v>188.49963047384131</c:v>
                </c:pt>
                <c:pt idx="4010">
                  <c:v>106.0356695435845</c:v>
                </c:pt>
                <c:pt idx="4011">
                  <c:v>120.89457575796821</c:v>
                </c:pt>
                <c:pt idx="4012">
                  <c:v>135.75348197235189</c:v>
                </c:pt>
                <c:pt idx="4013">
                  <c:v>150.6123881867355</c:v>
                </c:pt>
                <c:pt idx="4014">
                  <c:v>165.47129440111917</c:v>
                </c:pt>
                <c:pt idx="4015">
                  <c:v>180.33020061550286</c:v>
                </c:pt>
                <c:pt idx="4016">
                  <c:v>112.72514589962974</c:v>
                </c:pt>
                <c:pt idx="4017">
                  <c:v>127.58405211401339</c:v>
                </c:pt>
                <c:pt idx="4018">
                  <c:v>142.44295832839708</c:v>
                </c:pt>
                <c:pt idx="4019">
                  <c:v>157.30186454278063</c:v>
                </c:pt>
                <c:pt idx="4020">
                  <c:v>172.16077075716444</c:v>
                </c:pt>
                <c:pt idx="4021">
                  <c:v>119.41462225567503</c:v>
                </c:pt>
                <c:pt idx="4022">
                  <c:v>134.27352847005858</c:v>
                </c:pt>
                <c:pt idx="4023">
                  <c:v>149.13243468444227</c:v>
                </c:pt>
                <c:pt idx="4024">
                  <c:v>163.99134089882583</c:v>
                </c:pt>
                <c:pt idx="4025">
                  <c:v>126.10409861172008</c:v>
                </c:pt>
                <c:pt idx="4026">
                  <c:v>140.96300482610366</c:v>
                </c:pt>
                <c:pt idx="4027">
                  <c:v>155.82191104048735</c:v>
                </c:pt>
                <c:pt idx="4028">
                  <c:v>132.79357496776527</c:v>
                </c:pt>
                <c:pt idx="4029">
                  <c:v>147.65248118214888</c:v>
                </c:pt>
                <c:pt idx="4030">
                  <c:v>139.48305132381046</c:v>
                </c:pt>
                <c:pt idx="4031">
                  <c:v>82.85712933030284</c:v>
                </c:pt>
                <c:pt idx="4032">
                  <c:v>97.716035544686463</c:v>
                </c:pt>
                <c:pt idx="4033">
                  <c:v>112.5749417590701</c:v>
                </c:pt>
                <c:pt idx="4034">
                  <c:v>127.43384797345369</c:v>
                </c:pt>
                <c:pt idx="4035">
                  <c:v>142.29275418783735</c:v>
                </c:pt>
                <c:pt idx="4036">
                  <c:v>157.15166040222104</c:v>
                </c:pt>
                <c:pt idx="4037">
                  <c:v>172.01056661660476</c:v>
                </c:pt>
                <c:pt idx="4038">
                  <c:v>186.86947283098837</c:v>
                </c:pt>
                <c:pt idx="4039">
                  <c:v>201.72837904537195</c:v>
                </c:pt>
                <c:pt idx="4040">
                  <c:v>216.58728525975565</c:v>
                </c:pt>
                <c:pt idx="4041">
                  <c:v>89.546605686347988</c:v>
                </c:pt>
                <c:pt idx="4042">
                  <c:v>104.40551190073154</c:v>
                </c:pt>
                <c:pt idx="4043">
                  <c:v>119.26441811511522</c:v>
                </c:pt>
                <c:pt idx="4044">
                  <c:v>134.12332432949893</c:v>
                </c:pt>
                <c:pt idx="4045">
                  <c:v>148.98223054388257</c:v>
                </c:pt>
                <c:pt idx="4046">
                  <c:v>163.84113675826612</c:v>
                </c:pt>
                <c:pt idx="4047">
                  <c:v>178.7000429726499</c:v>
                </c:pt>
                <c:pt idx="4048">
                  <c:v>193.55894918703353</c:v>
                </c:pt>
                <c:pt idx="4049">
                  <c:v>208.41785540141717</c:v>
                </c:pt>
                <c:pt idx="4050">
                  <c:v>96.236082042393249</c:v>
                </c:pt>
                <c:pt idx="4051">
                  <c:v>111.09498825677693</c:v>
                </c:pt>
                <c:pt idx="4052">
                  <c:v>125.95389447116044</c:v>
                </c:pt>
                <c:pt idx="4053">
                  <c:v>140.81280068554412</c:v>
                </c:pt>
                <c:pt idx="4054">
                  <c:v>155.67170689992776</c:v>
                </c:pt>
                <c:pt idx="4055">
                  <c:v>170.53061311431128</c:v>
                </c:pt>
                <c:pt idx="4056">
                  <c:v>185.38951932869503</c:v>
                </c:pt>
                <c:pt idx="4057">
                  <c:v>200.2484255430787</c:v>
                </c:pt>
                <c:pt idx="4058">
                  <c:v>102.92555839843837</c:v>
                </c:pt>
                <c:pt idx="4059">
                  <c:v>117.78446461282198</c:v>
                </c:pt>
                <c:pt idx="4060">
                  <c:v>132.64337082720562</c:v>
                </c:pt>
                <c:pt idx="4061">
                  <c:v>147.50227704158934</c:v>
                </c:pt>
                <c:pt idx="4062">
                  <c:v>162.361183255973</c:v>
                </c:pt>
                <c:pt idx="4063">
                  <c:v>177.22008947035664</c:v>
                </c:pt>
                <c:pt idx="4064">
                  <c:v>192.07899568474031</c:v>
                </c:pt>
                <c:pt idx="4065">
                  <c:v>109.6150347544836</c:v>
                </c:pt>
                <c:pt idx="4066">
                  <c:v>124.47394096886721</c:v>
                </c:pt>
                <c:pt idx="4067">
                  <c:v>139.33284718325086</c:v>
                </c:pt>
                <c:pt idx="4068">
                  <c:v>154.19175339763453</c:v>
                </c:pt>
                <c:pt idx="4069">
                  <c:v>169.05065961201825</c:v>
                </c:pt>
                <c:pt idx="4070">
                  <c:v>183.90956582640166</c:v>
                </c:pt>
                <c:pt idx="4071">
                  <c:v>116.30451111052884</c:v>
                </c:pt>
                <c:pt idx="4072">
                  <c:v>131.16341732491239</c:v>
                </c:pt>
                <c:pt idx="4073">
                  <c:v>146.02232353929602</c:v>
                </c:pt>
                <c:pt idx="4074">
                  <c:v>160.88122975367975</c:v>
                </c:pt>
                <c:pt idx="4075">
                  <c:v>175.74013596806321</c:v>
                </c:pt>
                <c:pt idx="4076">
                  <c:v>122.99398746657391</c:v>
                </c:pt>
                <c:pt idx="4077">
                  <c:v>137.85289368095761</c:v>
                </c:pt>
                <c:pt idx="4078">
                  <c:v>152.71179989534119</c:v>
                </c:pt>
                <c:pt idx="4079">
                  <c:v>167.5707061097248</c:v>
                </c:pt>
                <c:pt idx="4080">
                  <c:v>129.6834638226191</c:v>
                </c:pt>
                <c:pt idx="4081">
                  <c:v>144.5423700370028</c:v>
                </c:pt>
                <c:pt idx="4082">
                  <c:v>159.40127625138632</c:v>
                </c:pt>
                <c:pt idx="4083">
                  <c:v>136.37294017866432</c:v>
                </c:pt>
                <c:pt idx="4084">
                  <c:v>151.23184639304796</c:v>
                </c:pt>
                <c:pt idx="4085">
                  <c:v>143.06241653470937</c:v>
                </c:pt>
                <c:pt idx="4086">
                  <c:v>99.815447253292206</c:v>
                </c:pt>
                <c:pt idx="4087">
                  <c:v>114.67435346767579</c:v>
                </c:pt>
                <c:pt idx="4088">
                  <c:v>129.53325968205951</c:v>
                </c:pt>
                <c:pt idx="4089">
                  <c:v>144.39216589644309</c:v>
                </c:pt>
                <c:pt idx="4090">
                  <c:v>159.25107211082678</c:v>
                </c:pt>
                <c:pt idx="4091">
                  <c:v>174.10997832521051</c:v>
                </c:pt>
                <c:pt idx="4092">
                  <c:v>188.96888453959397</c:v>
                </c:pt>
                <c:pt idx="4093">
                  <c:v>203.82779075397764</c:v>
                </c:pt>
                <c:pt idx="4094">
                  <c:v>106.50492360933735</c:v>
                </c:pt>
                <c:pt idx="4095">
                  <c:v>121.36382982372098</c:v>
                </c:pt>
                <c:pt idx="4096">
                  <c:v>136.22273603810461</c:v>
                </c:pt>
                <c:pt idx="4097">
                  <c:v>151.08164225248828</c:v>
                </c:pt>
                <c:pt idx="4098">
                  <c:v>165.94054846687192</c:v>
                </c:pt>
                <c:pt idx="4099">
                  <c:v>180.79945468125561</c:v>
                </c:pt>
                <c:pt idx="4100">
                  <c:v>195.65836089563902</c:v>
                </c:pt>
                <c:pt idx="4101">
                  <c:v>113.19439996538252</c:v>
                </c:pt>
                <c:pt idx="4102">
                  <c:v>128.0533061797662</c:v>
                </c:pt>
                <c:pt idx="4103">
                  <c:v>142.9122123941498</c:v>
                </c:pt>
                <c:pt idx="4104">
                  <c:v>157.77111860853338</c:v>
                </c:pt>
                <c:pt idx="4105">
                  <c:v>172.63002482291705</c:v>
                </c:pt>
                <c:pt idx="4106">
                  <c:v>187.48893103730072</c:v>
                </c:pt>
                <c:pt idx="4107">
                  <c:v>119.88387632142771</c:v>
                </c:pt>
                <c:pt idx="4108">
                  <c:v>134.74278253581133</c:v>
                </c:pt>
                <c:pt idx="4109">
                  <c:v>149.60168875019502</c:v>
                </c:pt>
                <c:pt idx="4110">
                  <c:v>164.46059496457872</c:v>
                </c:pt>
                <c:pt idx="4111">
                  <c:v>179.3195011789623</c:v>
                </c:pt>
                <c:pt idx="4112">
                  <c:v>126.57335267747294</c:v>
                </c:pt>
                <c:pt idx="4113">
                  <c:v>141.43225889185655</c:v>
                </c:pt>
                <c:pt idx="4114">
                  <c:v>156.29116510624021</c:v>
                </c:pt>
                <c:pt idx="4115">
                  <c:v>171.15007132062362</c:v>
                </c:pt>
                <c:pt idx="4116">
                  <c:v>133.26282903351813</c:v>
                </c:pt>
                <c:pt idx="4117">
                  <c:v>148.12173524790165</c:v>
                </c:pt>
                <c:pt idx="4118">
                  <c:v>162.98064146228529</c:v>
                </c:pt>
                <c:pt idx="4119">
                  <c:v>139.95230538956326</c:v>
                </c:pt>
                <c:pt idx="4120">
                  <c:v>154.81121160394682</c:v>
                </c:pt>
                <c:pt idx="4121">
                  <c:v>146.64178174560851</c:v>
                </c:pt>
                <c:pt idx="4122">
                  <c:v>116.77376517628157</c:v>
                </c:pt>
                <c:pt idx="4123">
                  <c:v>131.63267139066519</c:v>
                </c:pt>
                <c:pt idx="4124">
                  <c:v>146.4915776050488</c:v>
                </c:pt>
                <c:pt idx="4125">
                  <c:v>161.35048381943238</c:v>
                </c:pt>
                <c:pt idx="4126">
                  <c:v>176.20939003381613</c:v>
                </c:pt>
                <c:pt idx="4127">
                  <c:v>191.06829624819963</c:v>
                </c:pt>
                <c:pt idx="4128">
                  <c:v>123.46324153232666</c:v>
                </c:pt>
                <c:pt idx="4129">
                  <c:v>138.32214774671036</c:v>
                </c:pt>
                <c:pt idx="4130">
                  <c:v>153.18105396109391</c:v>
                </c:pt>
                <c:pt idx="4131">
                  <c:v>168.03996017547766</c:v>
                </c:pt>
                <c:pt idx="4132">
                  <c:v>182.89886638986118</c:v>
                </c:pt>
                <c:pt idx="4133">
                  <c:v>130.15271788837188</c:v>
                </c:pt>
                <c:pt idx="4134">
                  <c:v>145.0116241027556</c:v>
                </c:pt>
                <c:pt idx="4135">
                  <c:v>159.87053031713921</c:v>
                </c:pt>
                <c:pt idx="4136">
                  <c:v>174.72943653152288</c:v>
                </c:pt>
                <c:pt idx="4137">
                  <c:v>136.84219424441702</c:v>
                </c:pt>
                <c:pt idx="4138">
                  <c:v>151.70110045880068</c:v>
                </c:pt>
                <c:pt idx="4139">
                  <c:v>166.56000667318435</c:v>
                </c:pt>
                <c:pt idx="4140">
                  <c:v>143.53167060046218</c:v>
                </c:pt>
                <c:pt idx="4141">
                  <c:v>158.3905768148459</c:v>
                </c:pt>
                <c:pt idx="4142">
                  <c:v>150.22114695650737</c:v>
                </c:pt>
                <c:pt idx="4143">
                  <c:v>133.7320830992708</c:v>
                </c:pt>
                <c:pt idx="4144">
                  <c:v>148.59098931365449</c:v>
                </c:pt>
                <c:pt idx="4145">
                  <c:v>163.44989552803807</c:v>
                </c:pt>
                <c:pt idx="4146">
                  <c:v>178.30880174242176</c:v>
                </c:pt>
                <c:pt idx="4147">
                  <c:v>140.42155945531604</c:v>
                </c:pt>
                <c:pt idx="4148">
                  <c:v>155.28046566969965</c:v>
                </c:pt>
                <c:pt idx="4149">
                  <c:v>170.1393718840832</c:v>
                </c:pt>
                <c:pt idx="4150">
                  <c:v>147.11103581136115</c:v>
                </c:pt>
                <c:pt idx="4151">
                  <c:v>161.96994202574493</c:v>
                </c:pt>
                <c:pt idx="4152">
                  <c:v>153.80051216740637</c:v>
                </c:pt>
                <c:pt idx="4153">
                  <c:v>150.69040102226012</c:v>
                </c:pt>
                <c:pt idx="4154">
                  <c:v>165.54930723664381</c:v>
                </c:pt>
                <c:pt idx="4155">
                  <c:v>157.37987737830528</c:v>
                </c:pt>
                <c:pt idx="4156">
                  <c:v>73.864544100846402</c:v>
                </c:pt>
                <c:pt idx="4157">
                  <c:v>88.723450315230039</c:v>
                </c:pt>
                <c:pt idx="4158">
                  <c:v>103.58235652961369</c:v>
                </c:pt>
                <c:pt idx="4159">
                  <c:v>118.44126274399724</c:v>
                </c:pt>
                <c:pt idx="4160">
                  <c:v>133.30016895838099</c:v>
                </c:pt>
                <c:pt idx="4161">
                  <c:v>148.15907517276466</c:v>
                </c:pt>
                <c:pt idx="4162">
                  <c:v>163.01798138714827</c:v>
                </c:pt>
                <c:pt idx="4163">
                  <c:v>177.87688760153196</c:v>
                </c:pt>
                <c:pt idx="4164">
                  <c:v>192.73579381591554</c:v>
                </c:pt>
                <c:pt idx="4165">
                  <c:v>207.59470003029924</c:v>
                </c:pt>
                <c:pt idx="4166">
                  <c:v>80.554020456891465</c:v>
                </c:pt>
                <c:pt idx="4167">
                  <c:v>95.412926671275187</c:v>
                </c:pt>
                <c:pt idx="4168">
                  <c:v>110.27183288565888</c:v>
                </c:pt>
                <c:pt idx="4169">
                  <c:v>125.13073910004255</c:v>
                </c:pt>
                <c:pt idx="4170">
                  <c:v>139.98964531442621</c:v>
                </c:pt>
                <c:pt idx="4171">
                  <c:v>154.84855152880979</c:v>
                </c:pt>
                <c:pt idx="4172">
                  <c:v>169.70745774319346</c:v>
                </c:pt>
                <c:pt idx="4173">
                  <c:v>184.56636395757701</c:v>
                </c:pt>
                <c:pt idx="4174">
                  <c:v>199.42527017196068</c:v>
                </c:pt>
                <c:pt idx="4175">
                  <c:v>87.243496812936755</c:v>
                </c:pt>
                <c:pt idx="4176">
                  <c:v>102.10240302732038</c:v>
                </c:pt>
                <c:pt idx="4177">
                  <c:v>116.961309241704</c:v>
                </c:pt>
                <c:pt idx="4178">
                  <c:v>131.8202154560876</c:v>
                </c:pt>
                <c:pt idx="4179">
                  <c:v>146.67912167047137</c:v>
                </c:pt>
                <c:pt idx="4180">
                  <c:v>161.53802788485496</c:v>
                </c:pt>
                <c:pt idx="4181">
                  <c:v>176.39693409923862</c:v>
                </c:pt>
                <c:pt idx="4182">
                  <c:v>191.25584031362234</c:v>
                </c:pt>
                <c:pt idx="4183">
                  <c:v>93.932973168981903</c:v>
                </c:pt>
                <c:pt idx="4184">
                  <c:v>108.79187938336561</c:v>
                </c:pt>
                <c:pt idx="4185">
                  <c:v>123.65078559774912</c:v>
                </c:pt>
                <c:pt idx="4186">
                  <c:v>138.50969181213284</c:v>
                </c:pt>
                <c:pt idx="4187">
                  <c:v>153.36859802651648</c:v>
                </c:pt>
                <c:pt idx="4188">
                  <c:v>168.22750424090017</c:v>
                </c:pt>
                <c:pt idx="4189">
                  <c:v>183.08641045528375</c:v>
                </c:pt>
                <c:pt idx="4190">
                  <c:v>100.62244952502712</c:v>
                </c:pt>
                <c:pt idx="4191">
                  <c:v>115.4813557394107</c:v>
                </c:pt>
                <c:pt idx="4192">
                  <c:v>130.34026195379434</c:v>
                </c:pt>
                <c:pt idx="4193">
                  <c:v>145.19916816817806</c:v>
                </c:pt>
                <c:pt idx="4194">
                  <c:v>160.05807438256159</c:v>
                </c:pt>
                <c:pt idx="4195">
                  <c:v>174.91698059694528</c:v>
                </c:pt>
                <c:pt idx="4196">
                  <c:v>107.3119258810723</c:v>
                </c:pt>
                <c:pt idx="4197">
                  <c:v>122.17083209545586</c:v>
                </c:pt>
                <c:pt idx="4198">
                  <c:v>137.02973830983962</c:v>
                </c:pt>
                <c:pt idx="4199">
                  <c:v>151.88864452422311</c:v>
                </c:pt>
                <c:pt idx="4200">
                  <c:v>166.74755073860678</c:v>
                </c:pt>
                <c:pt idx="4201">
                  <c:v>114.00140223711749</c:v>
                </c:pt>
                <c:pt idx="4202">
                  <c:v>128.86030845150114</c:v>
                </c:pt>
                <c:pt idx="4203">
                  <c:v>143.71921466588475</c:v>
                </c:pt>
                <c:pt idx="4204">
                  <c:v>158.57812088026844</c:v>
                </c:pt>
                <c:pt idx="4205">
                  <c:v>120.69087859316252</c:v>
                </c:pt>
                <c:pt idx="4206">
                  <c:v>135.54978480754619</c:v>
                </c:pt>
                <c:pt idx="4207">
                  <c:v>150.40869102192988</c:v>
                </c:pt>
                <c:pt idx="4208">
                  <c:v>127.38035494920781</c:v>
                </c:pt>
                <c:pt idx="4209">
                  <c:v>142.23926116359146</c:v>
                </c:pt>
                <c:pt idx="4210">
                  <c:v>134.06983130525308</c:v>
                </c:pt>
                <c:pt idx="4211">
                  <c:v>90.822862023835711</c:v>
                </c:pt>
                <c:pt idx="4212">
                  <c:v>105.68176823821923</c:v>
                </c:pt>
                <c:pt idx="4213">
                  <c:v>120.54067445260299</c:v>
                </c:pt>
                <c:pt idx="4214">
                  <c:v>135.39958066698668</c:v>
                </c:pt>
                <c:pt idx="4215">
                  <c:v>150.25848688137026</c:v>
                </c:pt>
                <c:pt idx="4216">
                  <c:v>165.11739309575393</c:v>
                </c:pt>
                <c:pt idx="4217">
                  <c:v>179.97629931013745</c:v>
                </c:pt>
                <c:pt idx="4218">
                  <c:v>194.83520552452109</c:v>
                </c:pt>
                <c:pt idx="4219">
                  <c:v>97.51233837988093</c:v>
                </c:pt>
                <c:pt idx="4220">
                  <c:v>112.37124459426451</c:v>
                </c:pt>
                <c:pt idx="4221">
                  <c:v>127.23015080864809</c:v>
                </c:pt>
                <c:pt idx="4222">
                  <c:v>142.08905702303178</c:v>
                </c:pt>
                <c:pt idx="4223">
                  <c:v>156.94796323741537</c:v>
                </c:pt>
                <c:pt idx="4224">
                  <c:v>171.80686945179914</c:v>
                </c:pt>
                <c:pt idx="4225">
                  <c:v>186.6657756661827</c:v>
                </c:pt>
                <c:pt idx="4226">
                  <c:v>104.20181473592598</c:v>
                </c:pt>
                <c:pt idx="4227">
                  <c:v>119.0607209503097</c:v>
                </c:pt>
                <c:pt idx="4228">
                  <c:v>133.91962716469331</c:v>
                </c:pt>
                <c:pt idx="4229">
                  <c:v>148.77853337907695</c:v>
                </c:pt>
                <c:pt idx="4230">
                  <c:v>163.63743959346061</c:v>
                </c:pt>
                <c:pt idx="4231">
                  <c:v>178.49634580784422</c:v>
                </c:pt>
                <c:pt idx="4232">
                  <c:v>110.89129109197125</c:v>
                </c:pt>
                <c:pt idx="4233">
                  <c:v>125.75019730635495</c:v>
                </c:pt>
                <c:pt idx="4234">
                  <c:v>140.60910352073853</c:v>
                </c:pt>
                <c:pt idx="4235">
                  <c:v>155.46800973512214</c:v>
                </c:pt>
                <c:pt idx="4236">
                  <c:v>170.32691594950583</c:v>
                </c:pt>
                <c:pt idx="4237">
                  <c:v>117.58076744801642</c:v>
                </c:pt>
                <c:pt idx="4238">
                  <c:v>132.4396736624</c:v>
                </c:pt>
                <c:pt idx="4239">
                  <c:v>147.29857987678372</c:v>
                </c:pt>
                <c:pt idx="4240">
                  <c:v>162.15748609116733</c:v>
                </c:pt>
                <c:pt idx="4241">
                  <c:v>124.27024380406155</c:v>
                </c:pt>
                <c:pt idx="4242">
                  <c:v>139.12915001844522</c:v>
                </c:pt>
                <c:pt idx="4243">
                  <c:v>153.98805623282885</c:v>
                </c:pt>
                <c:pt idx="4244">
                  <c:v>130.95972016010674</c:v>
                </c:pt>
                <c:pt idx="4245">
                  <c:v>145.81862637449038</c:v>
                </c:pt>
                <c:pt idx="4246">
                  <c:v>137.64919651615199</c:v>
                </c:pt>
                <c:pt idx="4247">
                  <c:v>107.78117994682501</c:v>
                </c:pt>
                <c:pt idx="4248">
                  <c:v>122.64008616120861</c:v>
                </c:pt>
                <c:pt idx="4249">
                  <c:v>137.49899237559234</c:v>
                </c:pt>
                <c:pt idx="4250">
                  <c:v>152.35789858997595</c:v>
                </c:pt>
                <c:pt idx="4251">
                  <c:v>167.21680480435955</c:v>
                </c:pt>
                <c:pt idx="4252">
                  <c:v>182.07571101874333</c:v>
                </c:pt>
                <c:pt idx="4253">
                  <c:v>114.47065630287022</c:v>
                </c:pt>
                <c:pt idx="4254">
                  <c:v>129.32956251725381</c:v>
                </c:pt>
                <c:pt idx="4255">
                  <c:v>144.18846873163747</c:v>
                </c:pt>
                <c:pt idx="4256">
                  <c:v>159.04737494602111</c:v>
                </c:pt>
                <c:pt idx="4257">
                  <c:v>173.9062811604048</c:v>
                </c:pt>
                <c:pt idx="4258">
                  <c:v>121.16013265891536</c:v>
                </c:pt>
                <c:pt idx="4259">
                  <c:v>136.01903887329905</c:v>
                </c:pt>
                <c:pt idx="4260">
                  <c:v>150.87794508768263</c:v>
                </c:pt>
                <c:pt idx="4261">
                  <c:v>165.73685130206621</c:v>
                </c:pt>
                <c:pt idx="4262">
                  <c:v>127.84960901496055</c:v>
                </c:pt>
                <c:pt idx="4263">
                  <c:v>142.70851522934424</c:v>
                </c:pt>
                <c:pt idx="4264">
                  <c:v>157.56742144372785</c:v>
                </c:pt>
                <c:pt idx="4265">
                  <c:v>134.53908537100568</c:v>
                </c:pt>
                <c:pt idx="4266">
                  <c:v>149.39799158538943</c:v>
                </c:pt>
                <c:pt idx="4267">
                  <c:v>141.2285617270509</c:v>
                </c:pt>
                <c:pt idx="4268">
                  <c:v>124.73949786981436</c:v>
                </c:pt>
                <c:pt idx="4269">
                  <c:v>139.59840408419799</c:v>
                </c:pt>
                <c:pt idx="4270">
                  <c:v>154.45731029858166</c:v>
                </c:pt>
                <c:pt idx="4271">
                  <c:v>169.31621651296524</c:v>
                </c:pt>
                <c:pt idx="4272">
                  <c:v>131.42897422585952</c:v>
                </c:pt>
                <c:pt idx="4273">
                  <c:v>146.28788044024316</c:v>
                </c:pt>
                <c:pt idx="4274">
                  <c:v>161.14678665462677</c:v>
                </c:pt>
                <c:pt idx="4275">
                  <c:v>138.11845058190471</c:v>
                </c:pt>
                <c:pt idx="4276">
                  <c:v>152.97735679628829</c:v>
                </c:pt>
                <c:pt idx="4277">
                  <c:v>144.80792693794993</c:v>
                </c:pt>
                <c:pt idx="4278">
                  <c:v>141.69781579280362</c:v>
                </c:pt>
                <c:pt idx="4279">
                  <c:v>156.55672200718726</c:v>
                </c:pt>
                <c:pt idx="4280">
                  <c:v>148.38729214884879</c:v>
                </c:pt>
                <c:pt idx="4281">
                  <c:v>81.830276794379188</c:v>
                </c:pt>
                <c:pt idx="4282">
                  <c:v>96.689183008762825</c:v>
                </c:pt>
                <c:pt idx="4283">
                  <c:v>111.54808922314643</c:v>
                </c:pt>
                <c:pt idx="4284">
                  <c:v>126.40699543753014</c:v>
                </c:pt>
                <c:pt idx="4285">
                  <c:v>141.26590165191374</c:v>
                </c:pt>
                <c:pt idx="4286">
                  <c:v>156.1248078662974</c:v>
                </c:pt>
                <c:pt idx="4287">
                  <c:v>170.98371408068107</c:v>
                </c:pt>
                <c:pt idx="4288">
                  <c:v>185.84262029506451</c:v>
                </c:pt>
                <c:pt idx="4289">
                  <c:v>88.51975315042435</c:v>
                </c:pt>
                <c:pt idx="4290">
                  <c:v>103.37865936480807</c:v>
                </c:pt>
                <c:pt idx="4291">
                  <c:v>118.2375655791917</c:v>
                </c:pt>
                <c:pt idx="4292">
                  <c:v>133.09647179357529</c:v>
                </c:pt>
                <c:pt idx="4293">
                  <c:v>147.95537800795896</c:v>
                </c:pt>
                <c:pt idx="4294">
                  <c:v>162.81428422234256</c:v>
                </c:pt>
                <c:pt idx="4295">
                  <c:v>177.67319043672614</c:v>
                </c:pt>
                <c:pt idx="4296">
                  <c:v>95.209229506469541</c:v>
                </c:pt>
                <c:pt idx="4297">
                  <c:v>110.06813572085326</c:v>
                </c:pt>
                <c:pt idx="4298">
                  <c:v>124.92704193523693</c:v>
                </c:pt>
                <c:pt idx="4299">
                  <c:v>139.78594814962059</c:v>
                </c:pt>
                <c:pt idx="4300">
                  <c:v>154.64485436400423</c:v>
                </c:pt>
                <c:pt idx="4301">
                  <c:v>169.50376057838776</c:v>
                </c:pt>
                <c:pt idx="4302">
                  <c:v>101.89870586251475</c:v>
                </c:pt>
                <c:pt idx="4303">
                  <c:v>116.75761207689834</c:v>
                </c:pt>
                <c:pt idx="4304">
                  <c:v>131.61651829128209</c:v>
                </c:pt>
                <c:pt idx="4305">
                  <c:v>146.47542450566567</c:v>
                </c:pt>
                <c:pt idx="4306">
                  <c:v>161.33433072004919</c:v>
                </c:pt>
                <c:pt idx="4307">
                  <c:v>108.58818221855999</c:v>
                </c:pt>
                <c:pt idx="4308">
                  <c:v>123.44708843294357</c:v>
                </c:pt>
                <c:pt idx="4309">
                  <c:v>138.30599464732725</c:v>
                </c:pt>
                <c:pt idx="4310">
                  <c:v>153.16490086171075</c:v>
                </c:pt>
                <c:pt idx="4311">
                  <c:v>115.27765857460514</c:v>
                </c:pt>
                <c:pt idx="4312">
                  <c:v>130.13656478898875</c:v>
                </c:pt>
                <c:pt idx="4313">
                  <c:v>144.99547100337227</c:v>
                </c:pt>
                <c:pt idx="4314">
                  <c:v>121.96713493065016</c:v>
                </c:pt>
                <c:pt idx="4315">
                  <c:v>136.826041145034</c:v>
                </c:pt>
                <c:pt idx="4316">
                  <c:v>128.65661128669544</c:v>
                </c:pt>
                <c:pt idx="4317">
                  <c:v>98.788594717368483</c:v>
                </c:pt>
                <c:pt idx="4318">
                  <c:v>113.64750093175226</c:v>
                </c:pt>
                <c:pt idx="4319">
                  <c:v>128.50640714613581</c:v>
                </c:pt>
                <c:pt idx="4320">
                  <c:v>143.36531336051937</c:v>
                </c:pt>
                <c:pt idx="4321">
                  <c:v>158.22421957490303</c:v>
                </c:pt>
                <c:pt idx="4322">
                  <c:v>173.08312578928675</c:v>
                </c:pt>
                <c:pt idx="4323">
                  <c:v>105.47807107341364</c:v>
                </c:pt>
                <c:pt idx="4324">
                  <c:v>120.33697728779747</c:v>
                </c:pt>
                <c:pt idx="4325">
                  <c:v>135.19588350218106</c:v>
                </c:pt>
                <c:pt idx="4326">
                  <c:v>150.05478971656447</c:v>
                </c:pt>
                <c:pt idx="4327">
                  <c:v>164.91369593094819</c:v>
                </c:pt>
                <c:pt idx="4328">
                  <c:v>112.16754742945888</c:v>
                </c:pt>
                <c:pt idx="4329">
                  <c:v>127.02645364384256</c:v>
                </c:pt>
                <c:pt idx="4330">
                  <c:v>141.88535985822611</c:v>
                </c:pt>
                <c:pt idx="4331">
                  <c:v>156.74426607260978</c:v>
                </c:pt>
                <c:pt idx="4332">
                  <c:v>118.85702378550404</c:v>
                </c:pt>
                <c:pt idx="4333">
                  <c:v>133.71592999988769</c:v>
                </c:pt>
                <c:pt idx="4334">
                  <c:v>148.57483621427133</c:v>
                </c:pt>
                <c:pt idx="4335">
                  <c:v>125.54650014154923</c:v>
                </c:pt>
                <c:pt idx="4336">
                  <c:v>140.40540635593291</c:v>
                </c:pt>
                <c:pt idx="4337">
                  <c:v>132.23597649759435</c:v>
                </c:pt>
                <c:pt idx="4338">
                  <c:v>115.74691264035792</c:v>
                </c:pt>
                <c:pt idx="4339">
                  <c:v>130.60581885474147</c:v>
                </c:pt>
                <c:pt idx="4340">
                  <c:v>145.46472506912514</c:v>
                </c:pt>
                <c:pt idx="4341">
                  <c:v>160.32363128350872</c:v>
                </c:pt>
                <c:pt idx="4342">
                  <c:v>122.43638899640305</c:v>
                </c:pt>
                <c:pt idx="4343">
                  <c:v>137.29529521078669</c:v>
                </c:pt>
                <c:pt idx="4344">
                  <c:v>152.1542014251703</c:v>
                </c:pt>
                <c:pt idx="4345">
                  <c:v>129.12586535244819</c:v>
                </c:pt>
                <c:pt idx="4346">
                  <c:v>143.98477156683188</c:v>
                </c:pt>
                <c:pt idx="4347">
                  <c:v>135.81534170849343</c:v>
                </c:pt>
                <c:pt idx="4348">
                  <c:v>132.7052305633471</c:v>
                </c:pt>
                <c:pt idx="4349">
                  <c:v>147.56413677773085</c:v>
                </c:pt>
                <c:pt idx="4350">
                  <c:v>139.39470691939238</c:v>
                </c:pt>
                <c:pt idx="4351">
                  <c:v>89.796009487912059</c:v>
                </c:pt>
                <c:pt idx="4352">
                  <c:v>104.65491570229575</c:v>
                </c:pt>
                <c:pt idx="4353">
                  <c:v>119.51382191667935</c:v>
                </c:pt>
                <c:pt idx="4354">
                  <c:v>134.37272813106298</c:v>
                </c:pt>
                <c:pt idx="4355">
                  <c:v>149.23163434544662</c:v>
                </c:pt>
                <c:pt idx="4356">
                  <c:v>164.09054055983026</c:v>
                </c:pt>
                <c:pt idx="4357">
                  <c:v>96.485485843957193</c:v>
                </c:pt>
                <c:pt idx="4358">
                  <c:v>111.34439205834086</c:v>
                </c:pt>
                <c:pt idx="4359">
                  <c:v>126.20329827272457</c:v>
                </c:pt>
                <c:pt idx="4360">
                  <c:v>141.06220448710812</c:v>
                </c:pt>
                <c:pt idx="4361">
                  <c:v>155.9211107014917</c:v>
                </c:pt>
                <c:pt idx="4362">
                  <c:v>103.1749622000024</c:v>
                </c:pt>
                <c:pt idx="4363">
                  <c:v>118.03386841438601</c:v>
                </c:pt>
                <c:pt idx="4364">
                  <c:v>132.89277462876964</c:v>
                </c:pt>
                <c:pt idx="4365">
                  <c:v>147.75168084315334</c:v>
                </c:pt>
                <c:pt idx="4366">
                  <c:v>109.86443855604756</c:v>
                </c:pt>
                <c:pt idx="4367">
                  <c:v>124.7233447704312</c:v>
                </c:pt>
                <c:pt idx="4368">
                  <c:v>139.58225098481483</c:v>
                </c:pt>
                <c:pt idx="4369">
                  <c:v>116.55391491209267</c:v>
                </c:pt>
                <c:pt idx="4370">
                  <c:v>131.41282112647656</c:v>
                </c:pt>
                <c:pt idx="4371">
                  <c:v>123.24339126813797</c:v>
                </c:pt>
                <c:pt idx="4372">
                  <c:v>106.7543274109014</c:v>
                </c:pt>
                <c:pt idx="4373">
                  <c:v>121.61323362528503</c:v>
                </c:pt>
                <c:pt idx="4374">
                  <c:v>136.47213983966876</c:v>
                </c:pt>
                <c:pt idx="4375">
                  <c:v>151.33104605405225</c:v>
                </c:pt>
                <c:pt idx="4376">
                  <c:v>113.44380376694659</c:v>
                </c:pt>
                <c:pt idx="4377">
                  <c:v>128.30270998133022</c:v>
                </c:pt>
                <c:pt idx="4378">
                  <c:v>143.16161619571383</c:v>
                </c:pt>
                <c:pt idx="4379">
                  <c:v>120.13328012299171</c:v>
                </c:pt>
                <c:pt idx="4380">
                  <c:v>134.99218633737539</c:v>
                </c:pt>
                <c:pt idx="4381">
                  <c:v>126.82275647903684</c:v>
                </c:pt>
                <c:pt idx="4382">
                  <c:v>123.71264533389063</c:v>
                </c:pt>
                <c:pt idx="4383">
                  <c:v>138.57155154827436</c:v>
                </c:pt>
                <c:pt idx="4384">
                  <c:v>130.4021216899358</c:v>
                </c:pt>
                <c:pt idx="4385">
                  <c:v>97.761742181444887</c:v>
                </c:pt>
                <c:pt idx="4386">
                  <c:v>112.62064839582857</c:v>
                </c:pt>
                <c:pt idx="4387">
                  <c:v>127.47955461021219</c:v>
                </c:pt>
                <c:pt idx="4388">
                  <c:v>142.33846082459584</c:v>
                </c:pt>
                <c:pt idx="4389">
                  <c:v>104.45121853749004</c:v>
                </c:pt>
                <c:pt idx="4390">
                  <c:v>119.31012475187364</c:v>
                </c:pt>
                <c:pt idx="4391">
                  <c:v>134.16903096625737</c:v>
                </c:pt>
                <c:pt idx="4392">
                  <c:v>111.14069489353523</c:v>
                </c:pt>
                <c:pt idx="4393">
                  <c:v>125.99960110791892</c:v>
                </c:pt>
                <c:pt idx="4394">
                  <c:v>117.83017124958047</c:v>
                </c:pt>
                <c:pt idx="4395">
                  <c:v>114.7200601044342</c:v>
                </c:pt>
                <c:pt idx="4396">
                  <c:v>129.57896631881778</c:v>
                </c:pt>
                <c:pt idx="4397">
                  <c:v>121.40953646047936</c:v>
                </c:pt>
                <c:pt idx="4398">
                  <c:v>105.72747487497773</c:v>
                </c:pt>
                <c:pt idx="4399">
                  <c:v>120.58638108936144</c:v>
                </c:pt>
                <c:pt idx="4400">
                  <c:v>112.41695123102294</c:v>
                </c:pt>
                <c:pt idx="4401">
                  <c:v>63.910771618374199</c:v>
                </c:pt>
                <c:pt idx="4402">
                  <c:v>78.769677832757864</c:v>
                </c:pt>
                <c:pt idx="4403">
                  <c:v>93.628584047141572</c:v>
                </c:pt>
                <c:pt idx="4404">
                  <c:v>108.48749026152515</c:v>
                </c:pt>
                <c:pt idx="4405">
                  <c:v>123.3463964759089</c:v>
                </c:pt>
                <c:pt idx="4406">
                  <c:v>138.20530269029237</c:v>
                </c:pt>
                <c:pt idx="4407">
                  <c:v>153.06420890467604</c:v>
                </c:pt>
                <c:pt idx="4408">
                  <c:v>167.9231151190597</c:v>
                </c:pt>
                <c:pt idx="4409">
                  <c:v>182.78202133344334</c:v>
                </c:pt>
                <c:pt idx="4410">
                  <c:v>197.64092754782686</c:v>
                </c:pt>
                <c:pt idx="4411">
                  <c:v>212.49983376221047</c:v>
                </c:pt>
                <c:pt idx="4412">
                  <c:v>227.35873997659417</c:v>
                </c:pt>
                <c:pt idx="4413">
                  <c:v>242.2176461909782</c:v>
                </c:pt>
                <c:pt idx="4414">
                  <c:v>70.600247974419389</c:v>
                </c:pt>
                <c:pt idx="4415">
                  <c:v>85.459154188802998</c:v>
                </c:pt>
                <c:pt idx="4416">
                  <c:v>100.31806040318671</c:v>
                </c:pt>
                <c:pt idx="4417">
                  <c:v>115.17696661757037</c:v>
                </c:pt>
                <c:pt idx="4418">
                  <c:v>130.03587283195398</c:v>
                </c:pt>
                <c:pt idx="4419">
                  <c:v>144.89477904633759</c:v>
                </c:pt>
                <c:pt idx="4420">
                  <c:v>159.75368526072117</c:v>
                </c:pt>
                <c:pt idx="4421">
                  <c:v>174.61259147510492</c:v>
                </c:pt>
                <c:pt idx="4422">
                  <c:v>189.47149768948844</c:v>
                </c:pt>
                <c:pt idx="4423">
                  <c:v>204.33040390387214</c:v>
                </c:pt>
                <c:pt idx="4424">
                  <c:v>219.18931011825592</c:v>
                </c:pt>
                <c:pt idx="4425">
                  <c:v>234.04821633263941</c:v>
                </c:pt>
                <c:pt idx="4426">
                  <c:v>77.289724330464551</c:v>
                </c:pt>
                <c:pt idx="4427">
                  <c:v>92.148630544848231</c:v>
                </c:pt>
                <c:pt idx="4428">
                  <c:v>107.00753675923194</c:v>
                </c:pt>
                <c:pt idx="4429">
                  <c:v>121.86644297361553</c:v>
                </c:pt>
                <c:pt idx="4430">
                  <c:v>136.72534918799917</c:v>
                </c:pt>
                <c:pt idx="4431">
                  <c:v>151.58425540238275</c:v>
                </c:pt>
                <c:pt idx="4432">
                  <c:v>166.4431616167665</c:v>
                </c:pt>
                <c:pt idx="4433">
                  <c:v>181.30206783115003</c:v>
                </c:pt>
                <c:pt idx="4434">
                  <c:v>196.16097404553361</c:v>
                </c:pt>
                <c:pt idx="4435">
                  <c:v>211.01988025991741</c:v>
                </c:pt>
                <c:pt idx="4436">
                  <c:v>225.87878647430077</c:v>
                </c:pt>
                <c:pt idx="4437">
                  <c:v>83.979200686509742</c:v>
                </c:pt>
                <c:pt idx="4438">
                  <c:v>98.838106900893408</c:v>
                </c:pt>
                <c:pt idx="4439">
                  <c:v>113.697013115277</c:v>
                </c:pt>
                <c:pt idx="4440">
                  <c:v>128.5559193296607</c:v>
                </c:pt>
                <c:pt idx="4441">
                  <c:v>143.41482554404433</c:v>
                </c:pt>
                <c:pt idx="4442">
                  <c:v>158.27373175842786</c:v>
                </c:pt>
                <c:pt idx="4443">
                  <c:v>173.13263797281155</c:v>
                </c:pt>
                <c:pt idx="4444">
                  <c:v>187.9915441871953</c:v>
                </c:pt>
                <c:pt idx="4445">
                  <c:v>202.850450401579</c:v>
                </c:pt>
                <c:pt idx="4446">
                  <c:v>217.70935661596263</c:v>
                </c:pt>
                <c:pt idx="4447">
                  <c:v>90.668677042554947</c:v>
                </c:pt>
                <c:pt idx="4448">
                  <c:v>105.52758325693861</c:v>
                </c:pt>
                <c:pt idx="4449">
                  <c:v>120.38648947132219</c:v>
                </c:pt>
                <c:pt idx="4450">
                  <c:v>135.24539568570589</c:v>
                </c:pt>
                <c:pt idx="4451">
                  <c:v>150.10430190008955</c:v>
                </c:pt>
                <c:pt idx="4452">
                  <c:v>164.96320811447313</c:v>
                </c:pt>
                <c:pt idx="4453">
                  <c:v>179.82211432885674</c:v>
                </c:pt>
                <c:pt idx="4454">
                  <c:v>194.68102054324046</c:v>
                </c:pt>
                <c:pt idx="4455">
                  <c:v>209.5399267576241</c:v>
                </c:pt>
                <c:pt idx="4456">
                  <c:v>97.358153398600095</c:v>
                </c:pt>
                <c:pt idx="4457">
                  <c:v>112.21705961298377</c:v>
                </c:pt>
                <c:pt idx="4458">
                  <c:v>127.07596582736743</c:v>
                </c:pt>
                <c:pt idx="4459">
                  <c:v>141.93487204175099</c:v>
                </c:pt>
                <c:pt idx="4460">
                  <c:v>156.79377825613469</c:v>
                </c:pt>
                <c:pt idx="4461">
                  <c:v>171.65268447051832</c:v>
                </c:pt>
                <c:pt idx="4462">
                  <c:v>186.51159068490219</c:v>
                </c:pt>
                <c:pt idx="4463">
                  <c:v>201.37049689928565</c:v>
                </c:pt>
                <c:pt idx="4464">
                  <c:v>104.04762975464531</c:v>
                </c:pt>
                <c:pt idx="4465">
                  <c:v>118.90653596902897</c:v>
                </c:pt>
                <c:pt idx="4466">
                  <c:v>133.76544218341263</c:v>
                </c:pt>
                <c:pt idx="4467">
                  <c:v>148.6243483977963</c:v>
                </c:pt>
                <c:pt idx="4468">
                  <c:v>163.48325461217993</c:v>
                </c:pt>
                <c:pt idx="4469">
                  <c:v>178.34216082656349</c:v>
                </c:pt>
                <c:pt idx="4470">
                  <c:v>193.20106704094712</c:v>
                </c:pt>
                <c:pt idx="4471">
                  <c:v>110.73710611069052</c:v>
                </c:pt>
                <c:pt idx="4472">
                  <c:v>125.5960123250743</c:v>
                </c:pt>
                <c:pt idx="4473">
                  <c:v>140.45491853945776</c:v>
                </c:pt>
                <c:pt idx="4474">
                  <c:v>155.3138247538414</c:v>
                </c:pt>
                <c:pt idx="4475">
                  <c:v>170.17273096822507</c:v>
                </c:pt>
                <c:pt idx="4476">
                  <c:v>185.03163718260873</c:v>
                </c:pt>
                <c:pt idx="4477">
                  <c:v>117.4265824667356</c:v>
                </c:pt>
                <c:pt idx="4478">
                  <c:v>132.28548868111926</c:v>
                </c:pt>
                <c:pt idx="4479">
                  <c:v>147.14439489550301</c:v>
                </c:pt>
                <c:pt idx="4480">
                  <c:v>162.00330110988656</c:v>
                </c:pt>
                <c:pt idx="4481">
                  <c:v>176.86220732427014</c:v>
                </c:pt>
                <c:pt idx="4482">
                  <c:v>124.11605882278084</c:v>
                </c:pt>
                <c:pt idx="4483">
                  <c:v>138.97496503716445</c:v>
                </c:pt>
                <c:pt idx="4484">
                  <c:v>153.83387125154806</c:v>
                </c:pt>
                <c:pt idx="4485">
                  <c:v>168.69277746593178</c:v>
                </c:pt>
                <c:pt idx="4486">
                  <c:v>130.80553517882598</c:v>
                </c:pt>
                <c:pt idx="4487">
                  <c:v>145.66444139320973</c:v>
                </c:pt>
                <c:pt idx="4488">
                  <c:v>160.52334760759331</c:v>
                </c:pt>
                <c:pt idx="4489">
                  <c:v>137.4950115348712</c:v>
                </c:pt>
                <c:pt idx="4490">
                  <c:v>152.3539177492548</c:v>
                </c:pt>
                <c:pt idx="4491">
                  <c:v>144.18448789091633</c:v>
                </c:pt>
                <c:pt idx="4492">
                  <c:v>80.86908954136355</c:v>
                </c:pt>
                <c:pt idx="4493">
                  <c:v>95.727995755747202</c:v>
                </c:pt>
                <c:pt idx="4494">
                  <c:v>110.58690197013077</c:v>
                </c:pt>
                <c:pt idx="4495">
                  <c:v>125.44580818451443</c:v>
                </c:pt>
                <c:pt idx="4496">
                  <c:v>140.30471439889811</c:v>
                </c:pt>
                <c:pt idx="4497">
                  <c:v>155.16362061328186</c:v>
                </c:pt>
                <c:pt idx="4498">
                  <c:v>170.02252682766544</c:v>
                </c:pt>
                <c:pt idx="4499">
                  <c:v>184.88143304204917</c:v>
                </c:pt>
                <c:pt idx="4500">
                  <c:v>199.74033925643269</c:v>
                </c:pt>
                <c:pt idx="4501">
                  <c:v>214.59924547081619</c:v>
                </c:pt>
                <c:pt idx="4502">
                  <c:v>229.45815168519991</c:v>
                </c:pt>
                <c:pt idx="4503">
                  <c:v>87.558565897408727</c:v>
                </c:pt>
                <c:pt idx="4504">
                  <c:v>102.41747211179235</c:v>
                </c:pt>
                <c:pt idx="4505">
                  <c:v>117.276378326176</c:v>
                </c:pt>
                <c:pt idx="4506">
                  <c:v>132.13528454055967</c:v>
                </c:pt>
                <c:pt idx="4507">
                  <c:v>146.99419075494336</c:v>
                </c:pt>
                <c:pt idx="4508">
                  <c:v>161.85309696932694</c:v>
                </c:pt>
                <c:pt idx="4509">
                  <c:v>176.71200318371058</c:v>
                </c:pt>
                <c:pt idx="4510">
                  <c:v>191.57090939809424</c:v>
                </c:pt>
                <c:pt idx="4511">
                  <c:v>206.42981561247774</c:v>
                </c:pt>
                <c:pt idx="4512">
                  <c:v>221.28872182686143</c:v>
                </c:pt>
                <c:pt idx="4513">
                  <c:v>94.248042253453946</c:v>
                </c:pt>
                <c:pt idx="4514">
                  <c:v>109.1069484678375</c:v>
                </c:pt>
                <c:pt idx="4515">
                  <c:v>123.96585468222125</c:v>
                </c:pt>
                <c:pt idx="4516">
                  <c:v>138.8247608966048</c:v>
                </c:pt>
                <c:pt idx="4517">
                  <c:v>153.68366711098852</c:v>
                </c:pt>
                <c:pt idx="4518">
                  <c:v>168.54257332537208</c:v>
                </c:pt>
                <c:pt idx="4519">
                  <c:v>183.40147953975585</c:v>
                </c:pt>
                <c:pt idx="4520">
                  <c:v>198.26038575413941</c:v>
                </c:pt>
                <c:pt idx="4521">
                  <c:v>213.11929196852302</c:v>
                </c:pt>
                <c:pt idx="4522">
                  <c:v>100.93751860949908</c:v>
                </c:pt>
                <c:pt idx="4523">
                  <c:v>115.79642482388272</c:v>
                </c:pt>
                <c:pt idx="4524">
                  <c:v>130.65533103826638</c:v>
                </c:pt>
                <c:pt idx="4525">
                  <c:v>145.51423725265013</c:v>
                </c:pt>
                <c:pt idx="4526">
                  <c:v>160.37314346703369</c:v>
                </c:pt>
                <c:pt idx="4527">
                  <c:v>175.23204968141727</c:v>
                </c:pt>
                <c:pt idx="4528">
                  <c:v>190.09095589580105</c:v>
                </c:pt>
                <c:pt idx="4529">
                  <c:v>204.94986211018454</c:v>
                </c:pt>
                <c:pt idx="4530">
                  <c:v>107.62699496554421</c:v>
                </c:pt>
                <c:pt idx="4531">
                  <c:v>122.48590117992786</c:v>
                </c:pt>
                <c:pt idx="4532">
                  <c:v>137.34480739431149</c:v>
                </c:pt>
                <c:pt idx="4533">
                  <c:v>152.20371360869513</c:v>
                </c:pt>
                <c:pt idx="4534">
                  <c:v>167.06261982307876</c:v>
                </c:pt>
                <c:pt idx="4535">
                  <c:v>181.92152603746251</c:v>
                </c:pt>
                <c:pt idx="4536">
                  <c:v>196.78043225184618</c:v>
                </c:pt>
                <c:pt idx="4537">
                  <c:v>114.31647132158946</c:v>
                </c:pt>
                <c:pt idx="4538">
                  <c:v>129.17537753597318</c:v>
                </c:pt>
                <c:pt idx="4539">
                  <c:v>144.03428375035668</c:v>
                </c:pt>
                <c:pt idx="4540">
                  <c:v>158.89318996474037</c:v>
                </c:pt>
                <c:pt idx="4541">
                  <c:v>173.75209617912412</c:v>
                </c:pt>
                <c:pt idx="4542">
                  <c:v>188.6110023935077</c:v>
                </c:pt>
                <c:pt idx="4543">
                  <c:v>121.00594767763467</c:v>
                </c:pt>
                <c:pt idx="4544">
                  <c:v>135.86485389201835</c:v>
                </c:pt>
                <c:pt idx="4545">
                  <c:v>150.72376010640187</c:v>
                </c:pt>
                <c:pt idx="4546">
                  <c:v>165.58266632078556</c:v>
                </c:pt>
                <c:pt idx="4547">
                  <c:v>180.44157253516917</c:v>
                </c:pt>
                <c:pt idx="4548">
                  <c:v>127.69542403367988</c:v>
                </c:pt>
                <c:pt idx="4549">
                  <c:v>142.55433024806351</c:v>
                </c:pt>
                <c:pt idx="4550">
                  <c:v>157.413236462447</c:v>
                </c:pt>
                <c:pt idx="4551">
                  <c:v>172.2721426768307</c:v>
                </c:pt>
                <c:pt idx="4552">
                  <c:v>134.38490038972503</c:v>
                </c:pt>
                <c:pt idx="4553">
                  <c:v>149.24380660410867</c:v>
                </c:pt>
                <c:pt idx="4554">
                  <c:v>164.10271281849231</c:v>
                </c:pt>
                <c:pt idx="4555">
                  <c:v>141.07437674577017</c:v>
                </c:pt>
                <c:pt idx="4556">
                  <c:v>155.93328296015383</c:v>
                </c:pt>
                <c:pt idx="4557">
                  <c:v>147.76385310181539</c:v>
                </c:pt>
                <c:pt idx="4558">
                  <c:v>97.827407464352859</c:v>
                </c:pt>
                <c:pt idx="4559">
                  <c:v>112.68631367873651</c:v>
                </c:pt>
                <c:pt idx="4560">
                  <c:v>127.54521989312019</c:v>
                </c:pt>
                <c:pt idx="4561">
                  <c:v>142.40412610750388</c:v>
                </c:pt>
                <c:pt idx="4562">
                  <c:v>157.26303232188749</c:v>
                </c:pt>
                <c:pt idx="4563">
                  <c:v>172.12193853627113</c:v>
                </c:pt>
                <c:pt idx="4564">
                  <c:v>186.98084475065477</c:v>
                </c:pt>
                <c:pt idx="4565">
                  <c:v>201.83975096503832</c:v>
                </c:pt>
                <c:pt idx="4566">
                  <c:v>216.6986571794219</c:v>
                </c:pt>
                <c:pt idx="4567">
                  <c:v>104.51688382039805</c:v>
                </c:pt>
                <c:pt idx="4568">
                  <c:v>119.37579003478166</c:v>
                </c:pt>
                <c:pt idx="4569">
                  <c:v>134.23469624916538</c:v>
                </c:pt>
                <c:pt idx="4570">
                  <c:v>149.09360246354902</c:v>
                </c:pt>
                <c:pt idx="4571">
                  <c:v>163.95250867793268</c:v>
                </c:pt>
                <c:pt idx="4572">
                  <c:v>178.81141489231621</c:v>
                </c:pt>
                <c:pt idx="4573">
                  <c:v>193.67032110669993</c:v>
                </c:pt>
                <c:pt idx="4574">
                  <c:v>208.52922732108345</c:v>
                </c:pt>
                <c:pt idx="4575">
                  <c:v>111.20636017644328</c:v>
                </c:pt>
                <c:pt idx="4576">
                  <c:v>126.06526639082688</c:v>
                </c:pt>
                <c:pt idx="4577">
                  <c:v>140.92417260521049</c:v>
                </c:pt>
                <c:pt idx="4578">
                  <c:v>155.78307881959421</c:v>
                </c:pt>
                <c:pt idx="4579">
                  <c:v>170.64198503397785</c:v>
                </c:pt>
                <c:pt idx="4580">
                  <c:v>185.50089124836137</c:v>
                </c:pt>
                <c:pt idx="4581">
                  <c:v>200.35979746274515</c:v>
                </c:pt>
                <c:pt idx="4582">
                  <c:v>117.89583653248849</c:v>
                </c:pt>
                <c:pt idx="4583">
                  <c:v>132.7547427468721</c:v>
                </c:pt>
                <c:pt idx="4584">
                  <c:v>147.61364896125571</c:v>
                </c:pt>
                <c:pt idx="4585">
                  <c:v>162.4725551756394</c:v>
                </c:pt>
                <c:pt idx="4586">
                  <c:v>177.33146139002295</c:v>
                </c:pt>
                <c:pt idx="4587">
                  <c:v>192.19036760440659</c:v>
                </c:pt>
                <c:pt idx="4588">
                  <c:v>124.58531288853359</c:v>
                </c:pt>
                <c:pt idx="4589">
                  <c:v>139.44421910291729</c:v>
                </c:pt>
                <c:pt idx="4590">
                  <c:v>154.30312531730095</c:v>
                </c:pt>
                <c:pt idx="4591">
                  <c:v>169.16203153168459</c:v>
                </c:pt>
                <c:pt idx="4592">
                  <c:v>184.0209377460682</c:v>
                </c:pt>
                <c:pt idx="4593">
                  <c:v>131.2747892445789</c:v>
                </c:pt>
                <c:pt idx="4594">
                  <c:v>146.13369545896234</c:v>
                </c:pt>
                <c:pt idx="4595">
                  <c:v>160.99260167334617</c:v>
                </c:pt>
                <c:pt idx="4596">
                  <c:v>175.85150788772984</c:v>
                </c:pt>
                <c:pt idx="4597">
                  <c:v>137.964265600624</c:v>
                </c:pt>
                <c:pt idx="4598">
                  <c:v>152.82317181500758</c:v>
                </c:pt>
                <c:pt idx="4599">
                  <c:v>167.68207802939133</c:v>
                </c:pt>
                <c:pt idx="4600">
                  <c:v>144.65374195666917</c:v>
                </c:pt>
                <c:pt idx="4601">
                  <c:v>159.51264817105283</c:v>
                </c:pt>
                <c:pt idx="4602">
                  <c:v>151.3432183127143</c:v>
                </c:pt>
                <c:pt idx="4603">
                  <c:v>114.78572538734224</c:v>
                </c:pt>
                <c:pt idx="4604">
                  <c:v>129.64463160172585</c:v>
                </c:pt>
                <c:pt idx="4605">
                  <c:v>144.5035378161096</c:v>
                </c:pt>
                <c:pt idx="4606">
                  <c:v>159.36244403049312</c:v>
                </c:pt>
                <c:pt idx="4607">
                  <c:v>174.22135024487676</c:v>
                </c:pt>
                <c:pt idx="4608">
                  <c:v>189.08025645926045</c:v>
                </c:pt>
                <c:pt idx="4609">
                  <c:v>203.93916267364415</c:v>
                </c:pt>
                <c:pt idx="4610">
                  <c:v>121.47520174338737</c:v>
                </c:pt>
                <c:pt idx="4611">
                  <c:v>136.33410795777104</c:v>
                </c:pt>
                <c:pt idx="4612">
                  <c:v>151.19301417215473</c:v>
                </c:pt>
                <c:pt idx="4613">
                  <c:v>166.05192038653834</c:v>
                </c:pt>
                <c:pt idx="4614">
                  <c:v>180.91082660092218</c:v>
                </c:pt>
                <c:pt idx="4615">
                  <c:v>195.7697328153057</c:v>
                </c:pt>
                <c:pt idx="4616">
                  <c:v>128.16467809943259</c:v>
                </c:pt>
                <c:pt idx="4617">
                  <c:v>143.02358431381614</c:v>
                </c:pt>
                <c:pt idx="4618">
                  <c:v>157.88249052819987</c:v>
                </c:pt>
                <c:pt idx="4619">
                  <c:v>172.74139674258359</c:v>
                </c:pt>
                <c:pt idx="4620">
                  <c:v>187.60030295696708</c:v>
                </c:pt>
                <c:pt idx="4621">
                  <c:v>134.85415445547781</c:v>
                </c:pt>
                <c:pt idx="4622">
                  <c:v>149.71306066986145</c:v>
                </c:pt>
                <c:pt idx="4623">
                  <c:v>164.57196688424494</c:v>
                </c:pt>
                <c:pt idx="4624">
                  <c:v>179.43087309862852</c:v>
                </c:pt>
                <c:pt idx="4625">
                  <c:v>141.54363081152306</c:v>
                </c:pt>
                <c:pt idx="4626">
                  <c:v>156.40253702590661</c:v>
                </c:pt>
                <c:pt idx="4627">
                  <c:v>171.26144324029019</c:v>
                </c:pt>
                <c:pt idx="4628">
                  <c:v>148.23310716756816</c:v>
                </c:pt>
                <c:pt idx="4629">
                  <c:v>163.0920133819518</c:v>
                </c:pt>
                <c:pt idx="4630">
                  <c:v>154.92258352361333</c:v>
                </c:pt>
                <c:pt idx="4631">
                  <c:v>131.74404331033153</c:v>
                </c:pt>
                <c:pt idx="4632">
                  <c:v>146.60294952471514</c:v>
                </c:pt>
                <c:pt idx="4633">
                  <c:v>161.46185573909895</c:v>
                </c:pt>
                <c:pt idx="4634">
                  <c:v>176.32076195348247</c:v>
                </c:pt>
                <c:pt idx="4635">
                  <c:v>191.17966816786603</c:v>
                </c:pt>
                <c:pt idx="4636">
                  <c:v>138.43351966637672</c:v>
                </c:pt>
                <c:pt idx="4637">
                  <c:v>153.29242588076039</c:v>
                </c:pt>
                <c:pt idx="4638">
                  <c:v>168.15133209514391</c:v>
                </c:pt>
                <c:pt idx="4639">
                  <c:v>183.01023830952764</c:v>
                </c:pt>
                <c:pt idx="4640">
                  <c:v>145.12299602242197</c:v>
                </c:pt>
                <c:pt idx="4641">
                  <c:v>159.98190223680555</c:v>
                </c:pt>
                <c:pt idx="4642">
                  <c:v>174.84080845118919</c:v>
                </c:pt>
                <c:pt idx="4643">
                  <c:v>151.81247237846702</c:v>
                </c:pt>
                <c:pt idx="4644">
                  <c:v>166.67137859285074</c:v>
                </c:pt>
                <c:pt idx="4645">
                  <c:v>158.50194873451227</c:v>
                </c:pt>
                <c:pt idx="4646">
                  <c:v>148.70236123332091</c:v>
                </c:pt>
                <c:pt idx="4647">
                  <c:v>163.56126744770438</c:v>
                </c:pt>
                <c:pt idx="4648">
                  <c:v>178.42017366208813</c:v>
                </c:pt>
                <c:pt idx="4649">
                  <c:v>155.39183758936608</c:v>
                </c:pt>
                <c:pt idx="4650">
                  <c:v>170.25074380374977</c:v>
                </c:pt>
                <c:pt idx="4651">
                  <c:v>162.08131394541124</c:v>
                </c:pt>
                <c:pt idx="4652">
                  <c:v>165.66067915631021</c:v>
                </c:pt>
                <c:pt idx="4653">
                  <c:v>71.876504311907055</c:v>
                </c:pt>
                <c:pt idx="4654">
                  <c:v>86.735410526290707</c:v>
                </c:pt>
                <c:pt idx="4655">
                  <c:v>101.59431674067437</c:v>
                </c:pt>
                <c:pt idx="4656">
                  <c:v>116.45322295505791</c:v>
                </c:pt>
                <c:pt idx="4657">
                  <c:v>131.31212916944162</c:v>
                </c:pt>
                <c:pt idx="4658">
                  <c:v>146.17103538382528</c:v>
                </c:pt>
                <c:pt idx="4659">
                  <c:v>161.02994159820892</c:v>
                </c:pt>
                <c:pt idx="4660">
                  <c:v>175.8888478125925</c:v>
                </c:pt>
                <c:pt idx="4661">
                  <c:v>190.74775402697617</c:v>
                </c:pt>
                <c:pt idx="4662">
                  <c:v>205.60666024135992</c:v>
                </c:pt>
                <c:pt idx="4663">
                  <c:v>220.46556645574339</c:v>
                </c:pt>
                <c:pt idx="4664">
                  <c:v>78.565980667952289</c:v>
                </c:pt>
                <c:pt idx="4665">
                  <c:v>93.424886882335855</c:v>
                </c:pt>
                <c:pt idx="4666">
                  <c:v>108.28379309671955</c:v>
                </c:pt>
                <c:pt idx="4667">
                  <c:v>123.14269931110319</c:v>
                </c:pt>
                <c:pt idx="4668">
                  <c:v>138.00160552548684</c:v>
                </c:pt>
                <c:pt idx="4669">
                  <c:v>152.86051173987047</c:v>
                </c:pt>
                <c:pt idx="4670">
                  <c:v>167.71941795425403</c:v>
                </c:pt>
                <c:pt idx="4671">
                  <c:v>182.57832416863766</c:v>
                </c:pt>
                <c:pt idx="4672">
                  <c:v>197.43723038302139</c:v>
                </c:pt>
                <c:pt idx="4673">
                  <c:v>212.296136597405</c:v>
                </c:pt>
                <c:pt idx="4674">
                  <c:v>85.255457023997437</c:v>
                </c:pt>
                <c:pt idx="4675">
                  <c:v>100.11436323838109</c:v>
                </c:pt>
                <c:pt idx="4676">
                  <c:v>114.97326945276465</c:v>
                </c:pt>
                <c:pt idx="4677">
                  <c:v>129.83217566714839</c:v>
                </c:pt>
                <c:pt idx="4678">
                  <c:v>144.69108188153191</c:v>
                </c:pt>
                <c:pt idx="4679">
                  <c:v>159.54998809591558</c:v>
                </c:pt>
                <c:pt idx="4680">
                  <c:v>174.40889431029922</c:v>
                </c:pt>
                <c:pt idx="4681">
                  <c:v>189.26780052468291</c:v>
                </c:pt>
                <c:pt idx="4682">
                  <c:v>204.12670673906666</c:v>
                </c:pt>
                <c:pt idx="4683">
                  <c:v>91.944933380042599</c:v>
                </c:pt>
                <c:pt idx="4684">
                  <c:v>106.80383959442621</c:v>
                </c:pt>
                <c:pt idx="4685">
                  <c:v>121.66274580881</c:v>
                </c:pt>
                <c:pt idx="4686">
                  <c:v>136.52165202319355</c:v>
                </c:pt>
                <c:pt idx="4687">
                  <c:v>151.38055823757725</c:v>
                </c:pt>
                <c:pt idx="4688">
                  <c:v>166.23946445196086</c:v>
                </c:pt>
                <c:pt idx="4689">
                  <c:v>181.09837066634447</c:v>
                </c:pt>
                <c:pt idx="4690">
                  <c:v>195.95727688072819</c:v>
                </c:pt>
                <c:pt idx="4691">
                  <c:v>98.634409736087832</c:v>
                </c:pt>
                <c:pt idx="4692">
                  <c:v>113.49331595047144</c:v>
                </c:pt>
                <c:pt idx="4693">
                  <c:v>128.35222216485516</c:v>
                </c:pt>
                <c:pt idx="4694">
                  <c:v>143.21112837923874</c:v>
                </c:pt>
                <c:pt idx="4695">
                  <c:v>158.0700345936223</c:v>
                </c:pt>
                <c:pt idx="4696">
                  <c:v>172.9289408080059</c:v>
                </c:pt>
                <c:pt idx="4697">
                  <c:v>187.78784702238966</c:v>
                </c:pt>
                <c:pt idx="4698">
                  <c:v>105.32388609213304</c:v>
                </c:pt>
                <c:pt idx="4699">
                  <c:v>120.18279230651665</c:v>
                </c:pt>
                <c:pt idx="4700">
                  <c:v>135.04169852090021</c:v>
                </c:pt>
                <c:pt idx="4701">
                  <c:v>149.90060473528393</c:v>
                </c:pt>
                <c:pt idx="4702">
                  <c:v>164.75951094966754</c:v>
                </c:pt>
                <c:pt idx="4703">
                  <c:v>179.61841716405127</c:v>
                </c:pt>
                <c:pt idx="4704">
                  <c:v>112.01336244817816</c:v>
                </c:pt>
                <c:pt idx="4705">
                  <c:v>126.87226866256179</c:v>
                </c:pt>
                <c:pt idx="4706">
                  <c:v>141.7311748769454</c:v>
                </c:pt>
                <c:pt idx="4707">
                  <c:v>156.59008109132895</c:v>
                </c:pt>
                <c:pt idx="4708">
                  <c:v>171.44898730571265</c:v>
                </c:pt>
                <c:pt idx="4709">
                  <c:v>118.70283880422329</c:v>
                </c:pt>
                <c:pt idx="4710">
                  <c:v>133.56174501860698</c:v>
                </c:pt>
                <c:pt idx="4711">
                  <c:v>148.42065123299068</c:v>
                </c:pt>
                <c:pt idx="4712">
                  <c:v>163.27955744737412</c:v>
                </c:pt>
                <c:pt idx="4713">
                  <c:v>125.39231516026847</c:v>
                </c:pt>
                <c:pt idx="4714">
                  <c:v>140.25122137465223</c:v>
                </c:pt>
                <c:pt idx="4715">
                  <c:v>155.11012758903584</c:v>
                </c:pt>
                <c:pt idx="4716">
                  <c:v>132.08179151631367</c:v>
                </c:pt>
                <c:pt idx="4717">
                  <c:v>146.94069773069728</c:v>
                </c:pt>
                <c:pt idx="4718">
                  <c:v>138.77126787235886</c:v>
                </c:pt>
                <c:pt idx="4719">
                  <c:v>88.834822234896365</c:v>
                </c:pt>
                <c:pt idx="4720">
                  <c:v>103.69372844928014</c:v>
                </c:pt>
                <c:pt idx="4721">
                  <c:v>118.55263466366375</c:v>
                </c:pt>
                <c:pt idx="4722">
                  <c:v>133.41154087804736</c:v>
                </c:pt>
                <c:pt idx="4723">
                  <c:v>148.27044709243097</c:v>
                </c:pt>
                <c:pt idx="4724">
                  <c:v>163.12935330681449</c:v>
                </c:pt>
                <c:pt idx="4725">
                  <c:v>177.98825952119813</c:v>
                </c:pt>
                <c:pt idx="4726">
                  <c:v>192.8471657355818</c:v>
                </c:pt>
                <c:pt idx="4727">
                  <c:v>207.70607194996546</c:v>
                </c:pt>
                <c:pt idx="4728">
                  <c:v>95.524298590941584</c:v>
                </c:pt>
                <c:pt idx="4729">
                  <c:v>110.38320480532522</c:v>
                </c:pt>
                <c:pt idx="4730">
                  <c:v>125.24211101970882</c:v>
                </c:pt>
                <c:pt idx="4731">
                  <c:v>140.10101723409258</c:v>
                </c:pt>
                <c:pt idx="4732">
                  <c:v>154.9599234484761</c:v>
                </c:pt>
                <c:pt idx="4733">
                  <c:v>169.81882966285974</c:v>
                </c:pt>
                <c:pt idx="4734">
                  <c:v>184.67773587724344</c:v>
                </c:pt>
                <c:pt idx="4735">
                  <c:v>199.53664209162713</c:v>
                </c:pt>
                <c:pt idx="4736">
                  <c:v>102.21377494698683</c:v>
                </c:pt>
                <c:pt idx="4737">
                  <c:v>117.07268116137047</c:v>
                </c:pt>
                <c:pt idx="4738">
                  <c:v>131.93158737575408</c:v>
                </c:pt>
                <c:pt idx="4739">
                  <c:v>146.79049359013777</c:v>
                </c:pt>
                <c:pt idx="4740">
                  <c:v>161.64939980452135</c:v>
                </c:pt>
                <c:pt idx="4741">
                  <c:v>176.50830601890496</c:v>
                </c:pt>
                <c:pt idx="4742">
                  <c:v>191.3672122332886</c:v>
                </c:pt>
                <c:pt idx="4743">
                  <c:v>108.90325130303205</c:v>
                </c:pt>
                <c:pt idx="4744">
                  <c:v>123.76215751741557</c:v>
                </c:pt>
                <c:pt idx="4745">
                  <c:v>138.62106373179918</c:v>
                </c:pt>
                <c:pt idx="4746">
                  <c:v>153.47996994618291</c:v>
                </c:pt>
                <c:pt idx="4747">
                  <c:v>168.33887616056646</c:v>
                </c:pt>
                <c:pt idx="4748">
                  <c:v>183.19778237495029</c:v>
                </c:pt>
                <c:pt idx="4749">
                  <c:v>115.59272765907714</c:v>
                </c:pt>
                <c:pt idx="4750">
                  <c:v>130.45163387346074</c:v>
                </c:pt>
                <c:pt idx="4751">
                  <c:v>145.3105400878444</c:v>
                </c:pt>
                <c:pt idx="4752">
                  <c:v>160.16944630222807</c:v>
                </c:pt>
                <c:pt idx="4753">
                  <c:v>175.02835251661168</c:v>
                </c:pt>
                <c:pt idx="4754">
                  <c:v>122.28220401512229</c:v>
                </c:pt>
                <c:pt idx="4755">
                  <c:v>137.14111022950601</c:v>
                </c:pt>
                <c:pt idx="4756">
                  <c:v>152.00001644388973</c:v>
                </c:pt>
                <c:pt idx="4757">
                  <c:v>166.85892265827317</c:v>
                </c:pt>
                <c:pt idx="4758">
                  <c:v>128.97168037116745</c:v>
                </c:pt>
                <c:pt idx="4759">
                  <c:v>143.83058658555112</c:v>
                </c:pt>
                <c:pt idx="4760">
                  <c:v>158.68949279993473</c:v>
                </c:pt>
                <c:pt idx="4761">
                  <c:v>135.66115672721267</c:v>
                </c:pt>
                <c:pt idx="4762">
                  <c:v>150.52006294159625</c:v>
                </c:pt>
                <c:pt idx="4763">
                  <c:v>142.35063308325797</c:v>
                </c:pt>
                <c:pt idx="4764">
                  <c:v>105.79314015788572</c:v>
                </c:pt>
                <c:pt idx="4765">
                  <c:v>120.65204637226934</c:v>
                </c:pt>
                <c:pt idx="4766">
                  <c:v>135.51095258665291</c:v>
                </c:pt>
                <c:pt idx="4767">
                  <c:v>150.36985880103668</c:v>
                </c:pt>
                <c:pt idx="4768">
                  <c:v>165.22876501542027</c:v>
                </c:pt>
                <c:pt idx="4769">
                  <c:v>180.0876712298039</c:v>
                </c:pt>
                <c:pt idx="4770">
                  <c:v>194.9465774441876</c:v>
                </c:pt>
                <c:pt idx="4771">
                  <c:v>112.48261651393094</c:v>
                </c:pt>
                <c:pt idx="4772">
                  <c:v>127.34152272831463</c:v>
                </c:pt>
                <c:pt idx="4773">
                  <c:v>142.2004289426983</c:v>
                </c:pt>
                <c:pt idx="4774">
                  <c:v>157.05933515708185</c:v>
                </c:pt>
                <c:pt idx="4775">
                  <c:v>171.91824137146548</c:v>
                </c:pt>
                <c:pt idx="4776">
                  <c:v>186.77714758584909</c:v>
                </c:pt>
                <c:pt idx="4777">
                  <c:v>119.17209286997607</c:v>
                </c:pt>
                <c:pt idx="4778">
                  <c:v>134.03099908435971</c:v>
                </c:pt>
                <c:pt idx="4779">
                  <c:v>148.88990529874337</c:v>
                </c:pt>
                <c:pt idx="4780">
                  <c:v>163.74881151312701</c:v>
                </c:pt>
                <c:pt idx="4781">
                  <c:v>178.6077177275107</c:v>
                </c:pt>
                <c:pt idx="4782">
                  <c:v>125.86156922602132</c:v>
                </c:pt>
                <c:pt idx="4783">
                  <c:v>140.72047544040481</c:v>
                </c:pt>
                <c:pt idx="4784">
                  <c:v>155.57938165478856</c:v>
                </c:pt>
                <c:pt idx="4785">
                  <c:v>170.4382878691722</c:v>
                </c:pt>
                <c:pt idx="4786">
                  <c:v>132.55104558206642</c:v>
                </c:pt>
                <c:pt idx="4787">
                  <c:v>147.40995179645009</c:v>
                </c:pt>
                <c:pt idx="4788">
                  <c:v>162.26885801083381</c:v>
                </c:pt>
                <c:pt idx="4789">
                  <c:v>139.24052193811167</c:v>
                </c:pt>
                <c:pt idx="4790">
                  <c:v>154.09942815249528</c:v>
                </c:pt>
                <c:pt idx="4791">
                  <c:v>145.92999829415686</c:v>
                </c:pt>
                <c:pt idx="4792">
                  <c:v>122.75145808087504</c:v>
                </c:pt>
                <c:pt idx="4793">
                  <c:v>137.61036429525871</c:v>
                </c:pt>
                <c:pt idx="4794">
                  <c:v>152.4692705096424</c:v>
                </c:pt>
                <c:pt idx="4795">
                  <c:v>167.32817672402595</c:v>
                </c:pt>
                <c:pt idx="4796">
                  <c:v>182.1870829384095</c:v>
                </c:pt>
                <c:pt idx="4797">
                  <c:v>129.44093443692026</c:v>
                </c:pt>
                <c:pt idx="4798">
                  <c:v>144.29984065130395</c:v>
                </c:pt>
                <c:pt idx="4799">
                  <c:v>159.15874686568748</c:v>
                </c:pt>
                <c:pt idx="4800">
                  <c:v>174.01765308007109</c:v>
                </c:pt>
                <c:pt idx="4801">
                  <c:v>136.13041079296536</c:v>
                </c:pt>
                <c:pt idx="4802">
                  <c:v>150.98931700734894</c:v>
                </c:pt>
                <c:pt idx="4803">
                  <c:v>165.84822322173264</c:v>
                </c:pt>
                <c:pt idx="4804">
                  <c:v>142.81988714901061</c:v>
                </c:pt>
                <c:pt idx="4805">
                  <c:v>157.67879336339431</c:v>
                </c:pt>
                <c:pt idx="4806">
                  <c:v>149.50936350505575</c:v>
                </c:pt>
                <c:pt idx="4807">
                  <c:v>139.70977600386439</c:v>
                </c:pt>
                <c:pt idx="4808">
                  <c:v>154.56868221824806</c:v>
                </c:pt>
                <c:pt idx="4809">
                  <c:v>169.42758843263164</c:v>
                </c:pt>
                <c:pt idx="4810">
                  <c:v>146.39925235990953</c:v>
                </c:pt>
                <c:pt idx="4811">
                  <c:v>161.25815857429328</c:v>
                </c:pt>
                <c:pt idx="4812">
                  <c:v>153.08872871595474</c:v>
                </c:pt>
                <c:pt idx="4813">
                  <c:v>156.6680939268538</c:v>
                </c:pt>
                <c:pt idx="4814">
                  <c:v>79.84223700543987</c:v>
                </c:pt>
                <c:pt idx="4815">
                  <c:v>94.701143219823564</c:v>
                </c:pt>
                <c:pt idx="4816">
                  <c:v>109.56004943420723</c:v>
                </c:pt>
                <c:pt idx="4817">
                  <c:v>124.4189556485908</c:v>
                </c:pt>
                <c:pt idx="4818">
                  <c:v>139.27786186297445</c:v>
                </c:pt>
                <c:pt idx="4819">
                  <c:v>154.13676807735808</c:v>
                </c:pt>
                <c:pt idx="4820">
                  <c:v>168.99567429174166</c:v>
                </c:pt>
                <c:pt idx="4821">
                  <c:v>183.85458050612542</c:v>
                </c:pt>
                <c:pt idx="4822">
                  <c:v>198.71348672050891</c:v>
                </c:pt>
                <c:pt idx="4823">
                  <c:v>86.531713361485117</c:v>
                </c:pt>
                <c:pt idx="4824">
                  <c:v>101.39061957586871</c:v>
                </c:pt>
                <c:pt idx="4825">
                  <c:v>116.24952579025236</c:v>
                </c:pt>
                <c:pt idx="4826">
                  <c:v>131.108432004636</c:v>
                </c:pt>
                <c:pt idx="4827">
                  <c:v>145.96733821901967</c:v>
                </c:pt>
                <c:pt idx="4828">
                  <c:v>160.8262444334033</c:v>
                </c:pt>
                <c:pt idx="4829">
                  <c:v>175.68515064778694</c:v>
                </c:pt>
                <c:pt idx="4830">
                  <c:v>190.54405686217049</c:v>
                </c:pt>
                <c:pt idx="4831">
                  <c:v>93.221189717530279</c:v>
                </c:pt>
                <c:pt idx="4832">
                  <c:v>108.08009593191392</c:v>
                </c:pt>
                <c:pt idx="4833">
                  <c:v>122.93900214629758</c:v>
                </c:pt>
                <c:pt idx="4834">
                  <c:v>137.79790836068122</c:v>
                </c:pt>
                <c:pt idx="4835">
                  <c:v>152.65681457506486</c:v>
                </c:pt>
                <c:pt idx="4836">
                  <c:v>167.51572078944849</c:v>
                </c:pt>
                <c:pt idx="4837">
                  <c:v>182.3746270038321</c:v>
                </c:pt>
                <c:pt idx="4838">
                  <c:v>99.910666073575442</c:v>
                </c:pt>
                <c:pt idx="4839">
                  <c:v>114.76957228795911</c:v>
                </c:pt>
                <c:pt idx="4840">
                  <c:v>129.62847850234266</c:v>
                </c:pt>
                <c:pt idx="4841">
                  <c:v>144.48738471672641</c:v>
                </c:pt>
                <c:pt idx="4842">
                  <c:v>159.34629093111002</c:v>
                </c:pt>
                <c:pt idx="4843">
                  <c:v>174.20519714549363</c:v>
                </c:pt>
                <c:pt idx="4844">
                  <c:v>106.60014242962059</c:v>
                </c:pt>
                <c:pt idx="4845">
                  <c:v>121.45904864400433</c:v>
                </c:pt>
                <c:pt idx="4846">
                  <c:v>136.31795485838794</c:v>
                </c:pt>
                <c:pt idx="4847">
                  <c:v>151.17686107277146</c:v>
                </c:pt>
                <c:pt idx="4848">
                  <c:v>166.03576728715529</c:v>
                </c:pt>
                <c:pt idx="4849">
                  <c:v>113.28961878566579</c:v>
                </c:pt>
                <c:pt idx="4850">
                  <c:v>128.14852500004952</c:v>
                </c:pt>
                <c:pt idx="4851">
                  <c:v>143.00743121443307</c:v>
                </c:pt>
                <c:pt idx="4852">
                  <c:v>157.86633742881673</c:v>
                </c:pt>
                <c:pt idx="4853">
                  <c:v>119.97909514171101</c:v>
                </c:pt>
                <c:pt idx="4854">
                  <c:v>134.83800135609465</c:v>
                </c:pt>
                <c:pt idx="4855">
                  <c:v>149.69690757047832</c:v>
                </c:pt>
                <c:pt idx="4856">
                  <c:v>126.6685714977562</c:v>
                </c:pt>
                <c:pt idx="4857">
                  <c:v>141.5274777121397</c:v>
                </c:pt>
                <c:pt idx="4858">
                  <c:v>133.35804785380137</c:v>
                </c:pt>
                <c:pt idx="4859">
                  <c:v>96.800554928429207</c:v>
                </c:pt>
                <c:pt idx="4860">
                  <c:v>111.6594611428129</c:v>
                </c:pt>
                <c:pt idx="4861">
                  <c:v>126.51836735719652</c:v>
                </c:pt>
                <c:pt idx="4862">
                  <c:v>141.37727357158019</c:v>
                </c:pt>
                <c:pt idx="4863">
                  <c:v>156.23617978596386</c:v>
                </c:pt>
                <c:pt idx="4864">
                  <c:v>171.09508600034741</c:v>
                </c:pt>
                <c:pt idx="4865">
                  <c:v>185.95399221473093</c:v>
                </c:pt>
                <c:pt idx="4866">
                  <c:v>103.49003128447441</c:v>
                </c:pt>
                <c:pt idx="4867">
                  <c:v>118.34893749885816</c:v>
                </c:pt>
                <c:pt idx="4868">
                  <c:v>133.20784371324157</c:v>
                </c:pt>
                <c:pt idx="4869">
                  <c:v>148.06674992762527</c:v>
                </c:pt>
                <c:pt idx="4870">
                  <c:v>162.92565614200899</c:v>
                </c:pt>
                <c:pt idx="4871">
                  <c:v>177.78456235639266</c:v>
                </c:pt>
                <c:pt idx="4872">
                  <c:v>110.17950764051956</c:v>
                </c:pt>
                <c:pt idx="4873">
                  <c:v>125.0384138549032</c:v>
                </c:pt>
                <c:pt idx="4874">
                  <c:v>139.89732006928685</c:v>
                </c:pt>
                <c:pt idx="4875">
                  <c:v>154.75622628367057</c:v>
                </c:pt>
                <c:pt idx="4876">
                  <c:v>169.61513249805432</c:v>
                </c:pt>
                <c:pt idx="4877">
                  <c:v>116.86898399656486</c:v>
                </c:pt>
                <c:pt idx="4878">
                  <c:v>131.72789021094846</c:v>
                </c:pt>
                <c:pt idx="4879">
                  <c:v>146.58679642533204</c:v>
                </c:pt>
                <c:pt idx="4880">
                  <c:v>161.44570263971565</c:v>
                </c:pt>
                <c:pt idx="4881">
                  <c:v>123.55846035260996</c:v>
                </c:pt>
                <c:pt idx="4882">
                  <c:v>138.41736656699368</c:v>
                </c:pt>
                <c:pt idx="4883">
                  <c:v>153.27627278137723</c:v>
                </c:pt>
                <c:pt idx="4884">
                  <c:v>130.24793670865512</c:v>
                </c:pt>
                <c:pt idx="4885">
                  <c:v>145.10684292303876</c:v>
                </c:pt>
                <c:pt idx="4886">
                  <c:v>136.93741306470031</c:v>
                </c:pt>
                <c:pt idx="4887">
                  <c:v>113.75887285141863</c:v>
                </c:pt>
                <c:pt idx="4888">
                  <c:v>128.6177790658023</c:v>
                </c:pt>
                <c:pt idx="4889">
                  <c:v>143.47668528018582</c:v>
                </c:pt>
                <c:pt idx="4890">
                  <c:v>158.33559149456951</c:v>
                </c:pt>
                <c:pt idx="4891">
                  <c:v>173.19449770895304</c:v>
                </c:pt>
                <c:pt idx="4892">
                  <c:v>120.44834920746378</c:v>
                </c:pt>
                <c:pt idx="4893">
                  <c:v>135.3072554218474</c:v>
                </c:pt>
                <c:pt idx="4894">
                  <c:v>150.16616163623101</c:v>
                </c:pt>
                <c:pt idx="4895">
                  <c:v>165.0250678506147</c:v>
                </c:pt>
                <c:pt idx="4896">
                  <c:v>127.13782556350895</c:v>
                </c:pt>
                <c:pt idx="4897">
                  <c:v>141.99673177789259</c:v>
                </c:pt>
                <c:pt idx="4898">
                  <c:v>156.8556379922762</c:v>
                </c:pt>
                <c:pt idx="4899">
                  <c:v>133.82730191955409</c:v>
                </c:pt>
                <c:pt idx="4900">
                  <c:v>148.68620813393773</c:v>
                </c:pt>
                <c:pt idx="4901">
                  <c:v>140.51677827559925</c:v>
                </c:pt>
                <c:pt idx="4902">
                  <c:v>130.71719077440781</c:v>
                </c:pt>
                <c:pt idx="4903">
                  <c:v>145.57609698879148</c:v>
                </c:pt>
                <c:pt idx="4904">
                  <c:v>160.43500320317509</c:v>
                </c:pt>
                <c:pt idx="4905">
                  <c:v>137.40666713045317</c:v>
                </c:pt>
                <c:pt idx="4906">
                  <c:v>152.26557334483678</c:v>
                </c:pt>
                <c:pt idx="4907">
                  <c:v>144.09614348649836</c:v>
                </c:pt>
                <c:pt idx="4908">
                  <c:v>147.67550869739728</c:v>
                </c:pt>
                <c:pt idx="4909">
                  <c:v>87.80796969897284</c:v>
                </c:pt>
                <c:pt idx="4910">
                  <c:v>102.66687591335639</c:v>
                </c:pt>
                <c:pt idx="4911">
                  <c:v>117.52578212774009</c:v>
                </c:pt>
                <c:pt idx="4912">
                  <c:v>132.38468834212381</c:v>
                </c:pt>
                <c:pt idx="4913">
                  <c:v>147.2435945565073</c:v>
                </c:pt>
                <c:pt idx="4914">
                  <c:v>162.10250077089103</c:v>
                </c:pt>
                <c:pt idx="4915">
                  <c:v>176.96140698527461</c:v>
                </c:pt>
                <c:pt idx="4916">
                  <c:v>94.497446055017974</c:v>
                </c:pt>
                <c:pt idx="4917">
                  <c:v>109.3563522694016</c:v>
                </c:pt>
                <c:pt idx="4918">
                  <c:v>124.21525848378514</c:v>
                </c:pt>
                <c:pt idx="4919">
                  <c:v>139.07416469816886</c:v>
                </c:pt>
                <c:pt idx="4920">
                  <c:v>153.93307091255258</c:v>
                </c:pt>
                <c:pt idx="4921">
                  <c:v>168.79197712693605</c:v>
                </c:pt>
                <c:pt idx="4922">
                  <c:v>101.18692241106312</c:v>
                </c:pt>
                <c:pt idx="4923">
                  <c:v>116.04582862544677</c:v>
                </c:pt>
                <c:pt idx="4924">
                  <c:v>130.90473483983038</c:v>
                </c:pt>
                <c:pt idx="4925">
                  <c:v>145.76364105421405</c:v>
                </c:pt>
                <c:pt idx="4926">
                  <c:v>160.62254726859763</c:v>
                </c:pt>
                <c:pt idx="4927">
                  <c:v>107.87639876710826</c:v>
                </c:pt>
                <c:pt idx="4928">
                  <c:v>122.73530498149199</c:v>
                </c:pt>
                <c:pt idx="4929">
                  <c:v>137.59421119587569</c:v>
                </c:pt>
                <c:pt idx="4930">
                  <c:v>152.45311741025907</c:v>
                </c:pt>
                <c:pt idx="4931">
                  <c:v>114.56587512315342</c:v>
                </c:pt>
                <c:pt idx="4932">
                  <c:v>129.4247813375371</c:v>
                </c:pt>
                <c:pt idx="4933">
                  <c:v>144.28368755192082</c:v>
                </c:pt>
                <c:pt idx="4934">
                  <c:v>121.25535147919864</c:v>
                </c:pt>
                <c:pt idx="4935">
                  <c:v>136.11425769358235</c:v>
                </c:pt>
                <c:pt idx="4936">
                  <c:v>127.94482783524374</c:v>
                </c:pt>
                <c:pt idx="4937">
                  <c:v>104.76628762196206</c:v>
                </c:pt>
                <c:pt idx="4938">
                  <c:v>119.62519383634574</c:v>
                </c:pt>
                <c:pt idx="4939">
                  <c:v>134.48410005072935</c:v>
                </c:pt>
                <c:pt idx="4940">
                  <c:v>149.34300626511305</c:v>
                </c:pt>
                <c:pt idx="4941">
                  <c:v>164.20191247949671</c:v>
                </c:pt>
                <c:pt idx="4942">
                  <c:v>111.45576397800734</c:v>
                </c:pt>
                <c:pt idx="4943">
                  <c:v>126.31467019239091</c:v>
                </c:pt>
                <c:pt idx="4944">
                  <c:v>141.17357640677446</c:v>
                </c:pt>
                <c:pt idx="4945">
                  <c:v>156.03248262115821</c:v>
                </c:pt>
                <c:pt idx="4946">
                  <c:v>118.1452403340524</c:v>
                </c:pt>
                <c:pt idx="4947">
                  <c:v>133.00414654843613</c:v>
                </c:pt>
                <c:pt idx="4948">
                  <c:v>147.86305276281973</c:v>
                </c:pt>
                <c:pt idx="4949">
                  <c:v>124.83471669009754</c:v>
                </c:pt>
                <c:pt idx="4950">
                  <c:v>139.69362290448126</c:v>
                </c:pt>
                <c:pt idx="4951">
                  <c:v>131.52419304614278</c:v>
                </c:pt>
                <c:pt idx="4952">
                  <c:v>121.7246055449515</c:v>
                </c:pt>
                <c:pt idx="4953">
                  <c:v>136.58351175933501</c:v>
                </c:pt>
                <c:pt idx="4954">
                  <c:v>151.4424179737187</c:v>
                </c:pt>
                <c:pt idx="4955">
                  <c:v>128.41408190099665</c:v>
                </c:pt>
                <c:pt idx="4956">
                  <c:v>143.27298811538017</c:v>
                </c:pt>
                <c:pt idx="4957">
                  <c:v>135.10355825704181</c:v>
                </c:pt>
                <c:pt idx="4958">
                  <c:v>138.6829234679407</c:v>
                </c:pt>
                <c:pt idx="4959">
                  <c:v>95.773702392505641</c:v>
                </c:pt>
                <c:pt idx="4960">
                  <c:v>110.63260860688921</c:v>
                </c:pt>
                <c:pt idx="4961">
                  <c:v>125.49151482127286</c:v>
                </c:pt>
                <c:pt idx="4962">
                  <c:v>140.35042103565658</c:v>
                </c:pt>
                <c:pt idx="4963">
                  <c:v>155.20932725004016</c:v>
                </c:pt>
                <c:pt idx="4964">
                  <c:v>102.46317874855077</c:v>
                </c:pt>
                <c:pt idx="4965">
                  <c:v>117.32208496293447</c:v>
                </c:pt>
                <c:pt idx="4966">
                  <c:v>132.18099117731805</c:v>
                </c:pt>
                <c:pt idx="4967">
                  <c:v>147.03989739170174</c:v>
                </c:pt>
                <c:pt idx="4968">
                  <c:v>109.15265510459598</c:v>
                </c:pt>
                <c:pt idx="4969">
                  <c:v>124.01156131897957</c:v>
                </c:pt>
                <c:pt idx="4970">
                  <c:v>138.87046753336318</c:v>
                </c:pt>
                <c:pt idx="4971">
                  <c:v>115.84213146064108</c:v>
                </c:pt>
                <c:pt idx="4972">
                  <c:v>130.70103767502479</c:v>
                </c:pt>
                <c:pt idx="4973">
                  <c:v>122.53160781668629</c:v>
                </c:pt>
                <c:pt idx="4974">
                  <c:v>112.73202031549485</c:v>
                </c:pt>
                <c:pt idx="4975">
                  <c:v>127.59092652987852</c:v>
                </c:pt>
                <c:pt idx="4976">
                  <c:v>142.44983274426227</c:v>
                </c:pt>
                <c:pt idx="4977">
                  <c:v>119.4214966715401</c:v>
                </c:pt>
                <c:pt idx="4978">
                  <c:v>134.28040288592385</c:v>
                </c:pt>
                <c:pt idx="4979">
                  <c:v>126.11097302758533</c:v>
                </c:pt>
                <c:pt idx="4980">
                  <c:v>129.69033823848426</c:v>
                </c:pt>
                <c:pt idx="4981">
                  <c:v>103.73943508603844</c:v>
                </c:pt>
                <c:pt idx="4982">
                  <c:v>118.59834130042219</c:v>
                </c:pt>
                <c:pt idx="4983">
                  <c:v>133.45724751480574</c:v>
                </c:pt>
                <c:pt idx="4984">
                  <c:v>110.4289114420836</c:v>
                </c:pt>
                <c:pt idx="4985">
                  <c:v>125.28781765646728</c:v>
                </c:pt>
                <c:pt idx="4986">
                  <c:v>117.11838779812878</c:v>
                </c:pt>
                <c:pt idx="4987">
                  <c:v>120.69775300902781</c:v>
                </c:pt>
                <c:pt idx="4988">
                  <c:v>111.7051677795713</c:v>
                </c:pt>
                <c:pt idx="4989">
                  <c:v>69.888464522967794</c:v>
                </c:pt>
                <c:pt idx="4990">
                  <c:v>84.747370737351446</c:v>
                </c:pt>
                <c:pt idx="4991">
                  <c:v>99.606276951735111</c:v>
                </c:pt>
                <c:pt idx="4992">
                  <c:v>114.46518316611868</c:v>
                </c:pt>
                <c:pt idx="4993">
                  <c:v>129.32408938050227</c:v>
                </c:pt>
                <c:pt idx="4994">
                  <c:v>144.18299559488605</c:v>
                </c:pt>
                <c:pt idx="4995">
                  <c:v>159.04190180926955</c:v>
                </c:pt>
                <c:pt idx="4996">
                  <c:v>173.90080802365338</c:v>
                </c:pt>
                <c:pt idx="4997">
                  <c:v>188.75971423803691</c:v>
                </c:pt>
                <c:pt idx="4998">
                  <c:v>203.61862045242052</c:v>
                </c:pt>
                <c:pt idx="4999">
                  <c:v>218.47752666680418</c:v>
                </c:pt>
                <c:pt idx="5000">
                  <c:v>233.33643288118787</c:v>
                </c:pt>
                <c:pt idx="5001">
                  <c:v>76.577940879013013</c:v>
                </c:pt>
                <c:pt idx="5002">
                  <c:v>91.436847093396651</c:v>
                </c:pt>
                <c:pt idx="5003">
                  <c:v>106.29575330778027</c:v>
                </c:pt>
                <c:pt idx="5004">
                  <c:v>121.15465952216385</c:v>
                </c:pt>
                <c:pt idx="5005">
                  <c:v>136.01356573654746</c:v>
                </c:pt>
                <c:pt idx="5006">
                  <c:v>150.87247195093113</c:v>
                </c:pt>
                <c:pt idx="5007">
                  <c:v>165.73137816531494</c:v>
                </c:pt>
                <c:pt idx="5008">
                  <c:v>180.5902843796986</c:v>
                </c:pt>
                <c:pt idx="5009">
                  <c:v>195.44919059408195</c:v>
                </c:pt>
                <c:pt idx="5010">
                  <c:v>210.30809680846576</c:v>
                </c:pt>
                <c:pt idx="5011">
                  <c:v>225.16700302284926</c:v>
                </c:pt>
                <c:pt idx="5012">
                  <c:v>83.26741723505809</c:v>
                </c:pt>
                <c:pt idx="5013">
                  <c:v>98.126323449441855</c:v>
                </c:pt>
                <c:pt idx="5014">
                  <c:v>112.98522966382548</c:v>
                </c:pt>
                <c:pt idx="5015">
                  <c:v>127.8441358782091</c:v>
                </c:pt>
                <c:pt idx="5016">
                  <c:v>142.70304209259265</c:v>
                </c:pt>
                <c:pt idx="5017">
                  <c:v>157.56194830697638</c:v>
                </c:pt>
                <c:pt idx="5018">
                  <c:v>172.42085452135998</c:v>
                </c:pt>
                <c:pt idx="5019">
                  <c:v>187.27976073574368</c:v>
                </c:pt>
                <c:pt idx="5020">
                  <c:v>202.13866695012723</c:v>
                </c:pt>
                <c:pt idx="5021">
                  <c:v>216.99757316451104</c:v>
                </c:pt>
                <c:pt idx="5022">
                  <c:v>89.956893591103267</c:v>
                </c:pt>
                <c:pt idx="5023">
                  <c:v>104.81579980548695</c:v>
                </c:pt>
                <c:pt idx="5024">
                  <c:v>119.67470601987057</c:v>
                </c:pt>
                <c:pt idx="5025">
                  <c:v>134.53361223425432</c:v>
                </c:pt>
                <c:pt idx="5026">
                  <c:v>149.39251844863784</c:v>
                </c:pt>
                <c:pt idx="5027">
                  <c:v>164.25142466302148</c:v>
                </c:pt>
                <c:pt idx="5028">
                  <c:v>179.11033087740509</c:v>
                </c:pt>
                <c:pt idx="5029">
                  <c:v>193.9692370917889</c:v>
                </c:pt>
                <c:pt idx="5030">
                  <c:v>208.82814330617251</c:v>
                </c:pt>
                <c:pt idx="5031">
                  <c:v>96.646369947148514</c:v>
                </c:pt>
                <c:pt idx="5032">
                  <c:v>111.50527616153214</c:v>
                </c:pt>
                <c:pt idx="5033">
                  <c:v>126.36418237591585</c:v>
                </c:pt>
                <c:pt idx="5034">
                  <c:v>141.22308859029945</c:v>
                </c:pt>
                <c:pt idx="5035">
                  <c:v>156.08199480468303</c:v>
                </c:pt>
                <c:pt idx="5036">
                  <c:v>170.94090101906664</c:v>
                </c:pt>
                <c:pt idx="5037">
                  <c:v>185.79980723345031</c:v>
                </c:pt>
                <c:pt idx="5038">
                  <c:v>200.65871344783397</c:v>
                </c:pt>
                <c:pt idx="5039">
                  <c:v>103.33584630319373</c:v>
                </c:pt>
                <c:pt idx="5040">
                  <c:v>118.19475251757738</c:v>
                </c:pt>
                <c:pt idx="5041">
                  <c:v>133.05365873196104</c:v>
                </c:pt>
                <c:pt idx="5042">
                  <c:v>147.91256494634467</c:v>
                </c:pt>
                <c:pt idx="5043">
                  <c:v>162.77147116072828</c:v>
                </c:pt>
                <c:pt idx="5044">
                  <c:v>177.63037737511175</c:v>
                </c:pt>
                <c:pt idx="5045">
                  <c:v>192.48928358949547</c:v>
                </c:pt>
                <c:pt idx="5046">
                  <c:v>110.02532265923882</c:v>
                </c:pt>
                <c:pt idx="5047">
                  <c:v>124.88422887362255</c:v>
                </c:pt>
                <c:pt idx="5048">
                  <c:v>139.74313508800614</c:v>
                </c:pt>
                <c:pt idx="5049">
                  <c:v>154.60204130238981</c:v>
                </c:pt>
                <c:pt idx="5050">
                  <c:v>169.46094751677344</c:v>
                </c:pt>
                <c:pt idx="5051">
                  <c:v>184.31985373115691</c:v>
                </c:pt>
                <c:pt idx="5052">
                  <c:v>116.71479901528406</c:v>
                </c:pt>
                <c:pt idx="5053">
                  <c:v>131.57370522966761</c:v>
                </c:pt>
                <c:pt idx="5054">
                  <c:v>146.43261144405133</c:v>
                </c:pt>
                <c:pt idx="5055">
                  <c:v>161.29151765843508</c:v>
                </c:pt>
                <c:pt idx="5056">
                  <c:v>176.15042387281866</c:v>
                </c:pt>
                <c:pt idx="5057">
                  <c:v>123.40427537132912</c:v>
                </c:pt>
                <c:pt idx="5058">
                  <c:v>138.26318158571289</c:v>
                </c:pt>
                <c:pt idx="5059">
                  <c:v>153.12208780009644</c:v>
                </c:pt>
                <c:pt idx="5060">
                  <c:v>167.98099401448019</c:v>
                </c:pt>
                <c:pt idx="5061">
                  <c:v>130.09375172737438</c:v>
                </c:pt>
                <c:pt idx="5062">
                  <c:v>144.95265794175799</c:v>
                </c:pt>
                <c:pt idx="5063">
                  <c:v>159.81156415614169</c:v>
                </c:pt>
                <c:pt idx="5064">
                  <c:v>136.7832280834196</c:v>
                </c:pt>
                <c:pt idx="5065">
                  <c:v>151.64213429780321</c:v>
                </c:pt>
                <c:pt idx="5066">
                  <c:v>143.47270443946471</c:v>
                </c:pt>
                <c:pt idx="5067">
                  <c:v>86.84678244595716</c:v>
                </c:pt>
                <c:pt idx="5068">
                  <c:v>101.7056886603408</c:v>
                </c:pt>
                <c:pt idx="5069">
                  <c:v>116.56459487472441</c:v>
                </c:pt>
                <c:pt idx="5070">
                  <c:v>131.42350108910813</c:v>
                </c:pt>
                <c:pt idx="5071">
                  <c:v>146.28240730349162</c:v>
                </c:pt>
                <c:pt idx="5072">
                  <c:v>161.14131351787529</c:v>
                </c:pt>
                <c:pt idx="5073">
                  <c:v>176.0002197322591</c:v>
                </c:pt>
                <c:pt idx="5074">
                  <c:v>190.85912594664259</c:v>
                </c:pt>
                <c:pt idx="5075">
                  <c:v>205.71803216102634</c:v>
                </c:pt>
                <c:pt idx="5076">
                  <c:v>220.57693837540992</c:v>
                </c:pt>
                <c:pt idx="5077">
                  <c:v>93.53625880200228</c:v>
                </c:pt>
                <c:pt idx="5078">
                  <c:v>108.3951650163859</c:v>
                </c:pt>
                <c:pt idx="5079">
                  <c:v>123.25407123076957</c:v>
                </c:pt>
                <c:pt idx="5080">
                  <c:v>138.11297744515326</c:v>
                </c:pt>
                <c:pt idx="5081">
                  <c:v>152.9718836595369</c:v>
                </c:pt>
                <c:pt idx="5082">
                  <c:v>167.83078987392045</c:v>
                </c:pt>
                <c:pt idx="5083">
                  <c:v>182.68969608830412</c:v>
                </c:pt>
                <c:pt idx="5084">
                  <c:v>197.54860230268767</c:v>
                </c:pt>
                <c:pt idx="5085">
                  <c:v>212.40750851707145</c:v>
                </c:pt>
                <c:pt idx="5086">
                  <c:v>100.22573515804744</c:v>
                </c:pt>
                <c:pt idx="5087">
                  <c:v>115.08464137243119</c:v>
                </c:pt>
                <c:pt idx="5088">
                  <c:v>129.94354758681482</c:v>
                </c:pt>
                <c:pt idx="5089">
                  <c:v>144.80245380119842</c:v>
                </c:pt>
                <c:pt idx="5090">
                  <c:v>159.66136001558212</c:v>
                </c:pt>
                <c:pt idx="5091">
                  <c:v>174.52026622996567</c:v>
                </c:pt>
                <c:pt idx="5092">
                  <c:v>189.37917244434945</c:v>
                </c:pt>
                <c:pt idx="5093">
                  <c:v>204.23807865873303</c:v>
                </c:pt>
                <c:pt idx="5094">
                  <c:v>106.91521151409262</c:v>
                </c:pt>
                <c:pt idx="5095">
                  <c:v>121.7741177284764</c:v>
                </c:pt>
                <c:pt idx="5096">
                  <c:v>136.63302394285995</c:v>
                </c:pt>
                <c:pt idx="5097">
                  <c:v>151.49193015724359</c:v>
                </c:pt>
                <c:pt idx="5098">
                  <c:v>166.35083637162714</c:v>
                </c:pt>
                <c:pt idx="5099">
                  <c:v>181.20974258601075</c:v>
                </c:pt>
                <c:pt idx="5100">
                  <c:v>196.06864880039461</c:v>
                </c:pt>
                <c:pt idx="5101">
                  <c:v>113.60468787013785</c:v>
                </c:pt>
                <c:pt idx="5102">
                  <c:v>128.46359408452136</c:v>
                </c:pt>
                <c:pt idx="5103">
                  <c:v>143.32250029890508</c:v>
                </c:pt>
                <c:pt idx="5104">
                  <c:v>158.18140651328866</c:v>
                </c:pt>
                <c:pt idx="5105">
                  <c:v>173.04031272767247</c:v>
                </c:pt>
                <c:pt idx="5106">
                  <c:v>187.899218942056</c:v>
                </c:pt>
                <c:pt idx="5107">
                  <c:v>120.29416422618307</c:v>
                </c:pt>
                <c:pt idx="5108">
                  <c:v>135.15307044056661</c:v>
                </c:pt>
                <c:pt idx="5109">
                  <c:v>150.01197665495027</c:v>
                </c:pt>
                <c:pt idx="5110">
                  <c:v>164.87088286933397</c:v>
                </c:pt>
                <c:pt idx="5111">
                  <c:v>179.72978908371758</c:v>
                </c:pt>
                <c:pt idx="5112">
                  <c:v>126.9836405822282</c:v>
                </c:pt>
                <c:pt idx="5113">
                  <c:v>141.8425467966118</c:v>
                </c:pt>
                <c:pt idx="5114">
                  <c:v>156.70145301099549</c:v>
                </c:pt>
                <c:pt idx="5115">
                  <c:v>171.56035922537922</c:v>
                </c:pt>
                <c:pt idx="5116">
                  <c:v>133.67311693827338</c:v>
                </c:pt>
                <c:pt idx="5117">
                  <c:v>148.53202315265699</c:v>
                </c:pt>
                <c:pt idx="5118">
                  <c:v>163.3909293670406</c:v>
                </c:pt>
                <c:pt idx="5119">
                  <c:v>140.36259329431857</c:v>
                </c:pt>
                <c:pt idx="5120">
                  <c:v>155.22149950870227</c:v>
                </c:pt>
                <c:pt idx="5121">
                  <c:v>147.05206965036373</c:v>
                </c:pt>
                <c:pt idx="5122">
                  <c:v>103.80510036894646</c:v>
                </c:pt>
                <c:pt idx="5123">
                  <c:v>118.66400658333005</c:v>
                </c:pt>
                <c:pt idx="5124">
                  <c:v>133.52291279771381</c:v>
                </c:pt>
                <c:pt idx="5125">
                  <c:v>148.38181901209742</c:v>
                </c:pt>
                <c:pt idx="5126">
                  <c:v>163.240725226481</c:v>
                </c:pt>
                <c:pt idx="5127">
                  <c:v>178.0996314408647</c:v>
                </c:pt>
                <c:pt idx="5128">
                  <c:v>192.95853765524831</c:v>
                </c:pt>
                <c:pt idx="5129">
                  <c:v>207.81744386963192</c:v>
                </c:pt>
                <c:pt idx="5130">
                  <c:v>110.49457672499163</c:v>
                </c:pt>
                <c:pt idx="5131">
                  <c:v>125.35348293937514</c:v>
                </c:pt>
                <c:pt idx="5132">
                  <c:v>140.21238915375886</c:v>
                </c:pt>
                <c:pt idx="5133">
                  <c:v>155.0712953681425</c:v>
                </c:pt>
                <c:pt idx="5134">
                  <c:v>169.93020158252608</c:v>
                </c:pt>
                <c:pt idx="5135">
                  <c:v>184.78910779690995</c:v>
                </c:pt>
                <c:pt idx="5136">
                  <c:v>199.64801401129353</c:v>
                </c:pt>
                <c:pt idx="5137">
                  <c:v>117.18405308103686</c:v>
                </c:pt>
                <c:pt idx="5138">
                  <c:v>132.04295929542039</c:v>
                </c:pt>
                <c:pt idx="5139">
                  <c:v>146.9018655098042</c:v>
                </c:pt>
                <c:pt idx="5140">
                  <c:v>161.76077172418775</c:v>
                </c:pt>
                <c:pt idx="5141">
                  <c:v>176.61967793857133</c:v>
                </c:pt>
                <c:pt idx="5142">
                  <c:v>191.47858415295505</c:v>
                </c:pt>
                <c:pt idx="5143">
                  <c:v>123.87352943708206</c:v>
                </c:pt>
                <c:pt idx="5144">
                  <c:v>138.73243565146564</c:v>
                </c:pt>
                <c:pt idx="5145">
                  <c:v>153.59134186584927</c:v>
                </c:pt>
                <c:pt idx="5146">
                  <c:v>168.45024808023283</c:v>
                </c:pt>
                <c:pt idx="5147">
                  <c:v>183.30915429461672</c:v>
                </c:pt>
                <c:pt idx="5148">
                  <c:v>130.56300579312727</c:v>
                </c:pt>
                <c:pt idx="5149">
                  <c:v>145.42191200751077</c:v>
                </c:pt>
                <c:pt idx="5150">
                  <c:v>160.28081822189441</c:v>
                </c:pt>
                <c:pt idx="5151">
                  <c:v>175.13972443627804</c:v>
                </c:pt>
                <c:pt idx="5152">
                  <c:v>137.25248214917238</c:v>
                </c:pt>
                <c:pt idx="5153">
                  <c:v>152.11138836355588</c:v>
                </c:pt>
                <c:pt idx="5154">
                  <c:v>166.97029457793965</c:v>
                </c:pt>
                <c:pt idx="5155">
                  <c:v>143.9419585052174</c:v>
                </c:pt>
                <c:pt idx="5156">
                  <c:v>158.80086471960109</c:v>
                </c:pt>
                <c:pt idx="5157">
                  <c:v>150.63143486126273</c:v>
                </c:pt>
                <c:pt idx="5158">
                  <c:v>120.76341829193578</c:v>
                </c:pt>
                <c:pt idx="5159">
                  <c:v>135.62232450631936</c:v>
                </c:pt>
                <c:pt idx="5160">
                  <c:v>150.48123072070305</c:v>
                </c:pt>
                <c:pt idx="5161">
                  <c:v>165.3401369350868</c:v>
                </c:pt>
                <c:pt idx="5162">
                  <c:v>180.19904314947041</c:v>
                </c:pt>
                <c:pt idx="5163">
                  <c:v>195.05794936385399</c:v>
                </c:pt>
                <c:pt idx="5164">
                  <c:v>127.45289464798097</c:v>
                </c:pt>
                <c:pt idx="5165">
                  <c:v>142.31180086236469</c:v>
                </c:pt>
                <c:pt idx="5166">
                  <c:v>157.1707070767483</c:v>
                </c:pt>
                <c:pt idx="5167">
                  <c:v>172.02961329113182</c:v>
                </c:pt>
                <c:pt idx="5168">
                  <c:v>186.88851950551543</c:v>
                </c:pt>
                <c:pt idx="5169">
                  <c:v>134.14237100402616</c:v>
                </c:pt>
                <c:pt idx="5170">
                  <c:v>149.00127721840971</c:v>
                </c:pt>
                <c:pt idx="5171">
                  <c:v>163.86018343279346</c:v>
                </c:pt>
                <c:pt idx="5172">
                  <c:v>178.71908964717699</c:v>
                </c:pt>
                <c:pt idx="5173">
                  <c:v>140.83184736007138</c:v>
                </c:pt>
                <c:pt idx="5174">
                  <c:v>155.69075357445499</c:v>
                </c:pt>
                <c:pt idx="5175">
                  <c:v>170.54965978883862</c:v>
                </c:pt>
                <c:pt idx="5176">
                  <c:v>147.52132371611657</c:v>
                </c:pt>
                <c:pt idx="5177">
                  <c:v>162.38022993050015</c:v>
                </c:pt>
                <c:pt idx="5178">
                  <c:v>154.21080007216167</c:v>
                </c:pt>
                <c:pt idx="5179">
                  <c:v>137.72173621492504</c:v>
                </c:pt>
                <c:pt idx="5180">
                  <c:v>152.58064242930865</c:v>
                </c:pt>
                <c:pt idx="5181">
                  <c:v>167.43954864369235</c:v>
                </c:pt>
                <c:pt idx="5182">
                  <c:v>182.29845485807604</c:v>
                </c:pt>
                <c:pt idx="5183">
                  <c:v>144.41121257097024</c:v>
                </c:pt>
                <c:pt idx="5184">
                  <c:v>159.27011878535387</c:v>
                </c:pt>
                <c:pt idx="5185">
                  <c:v>174.12902499973762</c:v>
                </c:pt>
                <c:pt idx="5186">
                  <c:v>151.10068892701545</c:v>
                </c:pt>
                <c:pt idx="5187">
                  <c:v>165.95959514139912</c:v>
                </c:pt>
                <c:pt idx="5188">
                  <c:v>157.79016528306059</c:v>
                </c:pt>
                <c:pt idx="5189">
                  <c:v>154.68005413791451</c:v>
                </c:pt>
                <c:pt idx="5190">
                  <c:v>169.53896035229801</c:v>
                </c:pt>
                <c:pt idx="5191">
                  <c:v>161.36953049395964</c:v>
                </c:pt>
                <c:pt idx="5192">
                  <c:v>77.854197216500609</c:v>
                </c:pt>
                <c:pt idx="5193">
                  <c:v>92.713103430884289</c:v>
                </c:pt>
                <c:pt idx="5194">
                  <c:v>107.5720096452679</c:v>
                </c:pt>
                <c:pt idx="5195">
                  <c:v>122.43091585965158</c:v>
                </c:pt>
                <c:pt idx="5196">
                  <c:v>137.28982207403521</c:v>
                </c:pt>
                <c:pt idx="5197">
                  <c:v>152.14872828841882</c:v>
                </c:pt>
                <c:pt idx="5198">
                  <c:v>167.00763450280243</c:v>
                </c:pt>
                <c:pt idx="5199">
                  <c:v>181.86654071718607</c:v>
                </c:pt>
                <c:pt idx="5200">
                  <c:v>196.72544693156976</c:v>
                </c:pt>
                <c:pt idx="5201">
                  <c:v>211.58435314595343</c:v>
                </c:pt>
                <c:pt idx="5202">
                  <c:v>84.543673572545828</c:v>
                </c:pt>
                <c:pt idx="5203">
                  <c:v>99.402579786929479</c:v>
                </c:pt>
                <c:pt idx="5204">
                  <c:v>114.26148600131302</c:v>
                </c:pt>
                <c:pt idx="5205">
                  <c:v>129.12039221569674</c:v>
                </c:pt>
                <c:pt idx="5206">
                  <c:v>143.97929843008041</c:v>
                </c:pt>
                <c:pt idx="5207">
                  <c:v>158.83820464446399</c:v>
                </c:pt>
                <c:pt idx="5208">
                  <c:v>173.69711085884762</c:v>
                </c:pt>
                <c:pt idx="5209">
                  <c:v>188.55601707323126</c:v>
                </c:pt>
                <c:pt idx="5210">
                  <c:v>203.41492328761493</c:v>
                </c:pt>
                <c:pt idx="5211">
                  <c:v>91.233149928591018</c:v>
                </c:pt>
                <c:pt idx="5212">
                  <c:v>106.09205614297463</c:v>
                </c:pt>
                <c:pt idx="5213">
                  <c:v>120.95096235735841</c:v>
                </c:pt>
                <c:pt idx="5214">
                  <c:v>135.80986857174196</c:v>
                </c:pt>
                <c:pt idx="5215">
                  <c:v>150.66877478612557</c:v>
                </c:pt>
                <c:pt idx="5216">
                  <c:v>165.52768100050918</c:v>
                </c:pt>
                <c:pt idx="5217">
                  <c:v>180.38658721489281</c:v>
                </c:pt>
                <c:pt idx="5218">
                  <c:v>195.24549342927659</c:v>
                </c:pt>
                <c:pt idx="5219">
                  <c:v>97.922626284636124</c:v>
                </c:pt>
                <c:pt idx="5220">
                  <c:v>112.78153249901982</c:v>
                </c:pt>
                <c:pt idx="5221">
                  <c:v>127.64043871340355</c:v>
                </c:pt>
                <c:pt idx="5222">
                  <c:v>142.49934492778701</c:v>
                </c:pt>
                <c:pt idx="5223">
                  <c:v>157.35825114217073</c:v>
                </c:pt>
                <c:pt idx="5224">
                  <c:v>172.21715735655431</c:v>
                </c:pt>
                <c:pt idx="5225">
                  <c:v>187.07606357093812</c:v>
                </c:pt>
                <c:pt idx="5226">
                  <c:v>104.6121026406814</c:v>
                </c:pt>
                <c:pt idx="5227">
                  <c:v>119.47100885506487</c:v>
                </c:pt>
                <c:pt idx="5228">
                  <c:v>134.32991506944856</c:v>
                </c:pt>
                <c:pt idx="5229">
                  <c:v>149.1888212838324</c:v>
                </c:pt>
                <c:pt idx="5230">
                  <c:v>164.04772749821589</c:v>
                </c:pt>
                <c:pt idx="5231">
                  <c:v>178.9066337125995</c:v>
                </c:pt>
                <c:pt idx="5232">
                  <c:v>111.30157899672655</c:v>
                </c:pt>
                <c:pt idx="5233">
                  <c:v>126.16048521111018</c:v>
                </c:pt>
                <c:pt idx="5234">
                  <c:v>141.01939142549378</c:v>
                </c:pt>
                <c:pt idx="5235">
                  <c:v>155.87829763987745</c:v>
                </c:pt>
                <c:pt idx="5236">
                  <c:v>170.73720385426122</c:v>
                </c:pt>
                <c:pt idx="5237">
                  <c:v>117.99105535277168</c:v>
                </c:pt>
                <c:pt idx="5238">
                  <c:v>132.84996156715542</c:v>
                </c:pt>
                <c:pt idx="5239">
                  <c:v>147.708867781539</c:v>
                </c:pt>
                <c:pt idx="5240">
                  <c:v>162.56777399592261</c:v>
                </c:pt>
                <c:pt idx="5241">
                  <c:v>124.68053170881689</c:v>
                </c:pt>
                <c:pt idx="5242">
                  <c:v>139.53943792320052</c:v>
                </c:pt>
                <c:pt idx="5243">
                  <c:v>154.39834413758419</c:v>
                </c:pt>
                <c:pt idx="5244">
                  <c:v>131.37000806486199</c:v>
                </c:pt>
                <c:pt idx="5245">
                  <c:v>146.22891427924577</c:v>
                </c:pt>
                <c:pt idx="5246">
                  <c:v>138.05948442090718</c:v>
                </c:pt>
                <c:pt idx="5247">
                  <c:v>94.812515139490017</c:v>
                </c:pt>
                <c:pt idx="5248">
                  <c:v>109.67142135387357</c:v>
                </c:pt>
                <c:pt idx="5249">
                  <c:v>124.53032756825721</c:v>
                </c:pt>
                <c:pt idx="5250">
                  <c:v>139.3892337826409</c:v>
                </c:pt>
                <c:pt idx="5251">
                  <c:v>154.24813999702451</c:v>
                </c:pt>
                <c:pt idx="5252">
                  <c:v>169.10704621140823</c:v>
                </c:pt>
                <c:pt idx="5253">
                  <c:v>183.96595242579181</c:v>
                </c:pt>
                <c:pt idx="5254">
                  <c:v>198.82485864017551</c:v>
                </c:pt>
                <c:pt idx="5255">
                  <c:v>101.50199149553515</c:v>
                </c:pt>
                <c:pt idx="5256">
                  <c:v>116.36089770991873</c:v>
                </c:pt>
                <c:pt idx="5257">
                  <c:v>131.21980392430248</c:v>
                </c:pt>
                <c:pt idx="5258">
                  <c:v>146.07871013868586</c:v>
                </c:pt>
                <c:pt idx="5259">
                  <c:v>160.93761635306967</c:v>
                </c:pt>
                <c:pt idx="5260">
                  <c:v>175.79652256745334</c:v>
                </c:pt>
                <c:pt idx="5261">
                  <c:v>190.65542878183714</c:v>
                </c:pt>
                <c:pt idx="5262">
                  <c:v>108.19146785158036</c:v>
                </c:pt>
                <c:pt idx="5263">
                  <c:v>123.05037406596404</c:v>
                </c:pt>
                <c:pt idx="5264">
                  <c:v>137.90928028034762</c:v>
                </c:pt>
                <c:pt idx="5265">
                  <c:v>152.76818649473125</c:v>
                </c:pt>
                <c:pt idx="5266">
                  <c:v>167.62709270911489</c:v>
                </c:pt>
                <c:pt idx="5267">
                  <c:v>182.4859989234985</c:v>
                </c:pt>
                <c:pt idx="5268">
                  <c:v>114.88094420762546</c:v>
                </c:pt>
                <c:pt idx="5269">
                  <c:v>129.73985042200911</c:v>
                </c:pt>
                <c:pt idx="5270">
                  <c:v>144.59875663639275</c:v>
                </c:pt>
                <c:pt idx="5271">
                  <c:v>159.45766285077639</c:v>
                </c:pt>
                <c:pt idx="5272">
                  <c:v>174.31656906515997</c:v>
                </c:pt>
                <c:pt idx="5273">
                  <c:v>121.57042056367061</c:v>
                </c:pt>
                <c:pt idx="5274">
                  <c:v>136.4293267780543</c:v>
                </c:pt>
                <c:pt idx="5275">
                  <c:v>151.288232992438</c:v>
                </c:pt>
                <c:pt idx="5276">
                  <c:v>166.14713920682163</c:v>
                </c:pt>
                <c:pt idx="5277">
                  <c:v>128.25989691971586</c:v>
                </c:pt>
                <c:pt idx="5278">
                  <c:v>143.11880313409949</c:v>
                </c:pt>
                <c:pt idx="5279">
                  <c:v>157.97770934848316</c:v>
                </c:pt>
                <c:pt idx="5280">
                  <c:v>134.94937327576096</c:v>
                </c:pt>
                <c:pt idx="5281">
                  <c:v>149.80827949014468</c:v>
                </c:pt>
                <c:pt idx="5282">
                  <c:v>141.63884963180615</c:v>
                </c:pt>
                <c:pt idx="5283">
                  <c:v>111.77083306247931</c:v>
                </c:pt>
                <c:pt idx="5284">
                  <c:v>126.62973927686295</c:v>
                </c:pt>
                <c:pt idx="5285">
                  <c:v>141.48864549124653</c:v>
                </c:pt>
                <c:pt idx="5286">
                  <c:v>156.34755170563022</c:v>
                </c:pt>
                <c:pt idx="5287">
                  <c:v>171.20645792001389</c:v>
                </c:pt>
                <c:pt idx="5288">
                  <c:v>186.06536413439738</c:v>
                </c:pt>
                <c:pt idx="5289">
                  <c:v>118.46030941852446</c:v>
                </c:pt>
                <c:pt idx="5290">
                  <c:v>133.3192156329082</c:v>
                </c:pt>
                <c:pt idx="5291">
                  <c:v>148.17812184729172</c:v>
                </c:pt>
                <c:pt idx="5292">
                  <c:v>163.03702806167539</c:v>
                </c:pt>
                <c:pt idx="5293">
                  <c:v>177.89593427605902</c:v>
                </c:pt>
                <c:pt idx="5294">
                  <c:v>125.14978577456968</c:v>
                </c:pt>
                <c:pt idx="5295">
                  <c:v>140.00869198895336</c:v>
                </c:pt>
                <c:pt idx="5296">
                  <c:v>154.86759820333683</c:v>
                </c:pt>
                <c:pt idx="5297">
                  <c:v>169.72650441772058</c:v>
                </c:pt>
                <c:pt idx="5298">
                  <c:v>131.8392621306148</c:v>
                </c:pt>
                <c:pt idx="5299">
                  <c:v>146.69816834499841</c:v>
                </c:pt>
                <c:pt idx="5300">
                  <c:v>161.5570745593821</c:v>
                </c:pt>
                <c:pt idx="5301">
                  <c:v>138.52873848665996</c:v>
                </c:pt>
                <c:pt idx="5302">
                  <c:v>153.38764470104366</c:v>
                </c:pt>
                <c:pt idx="5303">
                  <c:v>145.21821484270527</c:v>
                </c:pt>
                <c:pt idx="5304">
                  <c:v>128.72915098546866</c:v>
                </c:pt>
                <c:pt idx="5305">
                  <c:v>143.58805719985224</c:v>
                </c:pt>
                <c:pt idx="5306">
                  <c:v>158.44696341423585</c:v>
                </c:pt>
                <c:pt idx="5307">
                  <c:v>173.30586962861949</c:v>
                </c:pt>
                <c:pt idx="5308">
                  <c:v>135.41862734151383</c:v>
                </c:pt>
                <c:pt idx="5309">
                  <c:v>150.27753355589746</c:v>
                </c:pt>
                <c:pt idx="5310">
                  <c:v>165.13643977028102</c:v>
                </c:pt>
                <c:pt idx="5311">
                  <c:v>142.10810369755902</c:v>
                </c:pt>
                <c:pt idx="5312">
                  <c:v>156.96700991194265</c:v>
                </c:pt>
                <c:pt idx="5313">
                  <c:v>148.79758005360404</c:v>
                </c:pt>
                <c:pt idx="5314">
                  <c:v>145.68746890845787</c:v>
                </c:pt>
                <c:pt idx="5315">
                  <c:v>160.54637512284154</c:v>
                </c:pt>
                <c:pt idx="5316">
                  <c:v>152.37694526450318</c:v>
                </c:pt>
                <c:pt idx="5317">
                  <c:v>85.819929910033508</c:v>
                </c:pt>
                <c:pt idx="5318">
                  <c:v>100.67883612441713</c:v>
                </c:pt>
                <c:pt idx="5319">
                  <c:v>115.5377423388008</c:v>
                </c:pt>
                <c:pt idx="5320">
                  <c:v>130.39664855318441</c:v>
                </c:pt>
                <c:pt idx="5321">
                  <c:v>145.25555476756796</c:v>
                </c:pt>
                <c:pt idx="5322">
                  <c:v>160.11446098195168</c:v>
                </c:pt>
                <c:pt idx="5323">
                  <c:v>174.97336719633529</c:v>
                </c:pt>
                <c:pt idx="5324">
                  <c:v>189.83227341071904</c:v>
                </c:pt>
                <c:pt idx="5325">
                  <c:v>92.509406266078685</c:v>
                </c:pt>
                <c:pt idx="5326">
                  <c:v>107.36831248046225</c:v>
                </c:pt>
                <c:pt idx="5327">
                  <c:v>122.22721869484593</c:v>
                </c:pt>
                <c:pt idx="5328">
                  <c:v>137.08612490922954</c:v>
                </c:pt>
                <c:pt idx="5329">
                  <c:v>151.94503112361318</c:v>
                </c:pt>
                <c:pt idx="5330">
                  <c:v>166.8039373379969</c:v>
                </c:pt>
                <c:pt idx="5331">
                  <c:v>181.66284355238048</c:v>
                </c:pt>
                <c:pt idx="5332">
                  <c:v>99.198882622123833</c:v>
                </c:pt>
                <c:pt idx="5333">
                  <c:v>114.05778883650747</c:v>
                </c:pt>
                <c:pt idx="5334">
                  <c:v>128.91669505089112</c:v>
                </c:pt>
                <c:pt idx="5335">
                  <c:v>143.77560126527476</c:v>
                </c:pt>
                <c:pt idx="5336">
                  <c:v>158.6345074796584</c:v>
                </c:pt>
                <c:pt idx="5337">
                  <c:v>173.49341369404203</c:v>
                </c:pt>
                <c:pt idx="5338">
                  <c:v>105.88835897816898</c:v>
                </c:pt>
                <c:pt idx="5339">
                  <c:v>120.74726519255266</c:v>
                </c:pt>
                <c:pt idx="5340">
                  <c:v>135.60617140693628</c:v>
                </c:pt>
                <c:pt idx="5341">
                  <c:v>150.46507762131986</c:v>
                </c:pt>
                <c:pt idx="5342">
                  <c:v>165.3239838357035</c:v>
                </c:pt>
                <c:pt idx="5343">
                  <c:v>112.57783533421431</c:v>
                </c:pt>
                <c:pt idx="5344">
                  <c:v>127.43674154859789</c:v>
                </c:pt>
                <c:pt idx="5345">
                  <c:v>142.29564776298145</c:v>
                </c:pt>
                <c:pt idx="5346">
                  <c:v>157.15455397736517</c:v>
                </c:pt>
                <c:pt idx="5347">
                  <c:v>119.26731169025939</c:v>
                </c:pt>
                <c:pt idx="5348">
                  <c:v>134.12621790464306</c:v>
                </c:pt>
                <c:pt idx="5349">
                  <c:v>148.98512411902669</c:v>
                </c:pt>
                <c:pt idx="5350">
                  <c:v>125.95678804630452</c:v>
                </c:pt>
                <c:pt idx="5351">
                  <c:v>140.81569426068816</c:v>
                </c:pt>
                <c:pt idx="5352">
                  <c:v>132.64626440234974</c:v>
                </c:pt>
                <c:pt idx="5353">
                  <c:v>102.77824783302275</c:v>
                </c:pt>
                <c:pt idx="5354">
                  <c:v>117.63715404740644</c:v>
                </c:pt>
                <c:pt idx="5355">
                  <c:v>132.49606026179015</c:v>
                </c:pt>
                <c:pt idx="5356">
                  <c:v>147.35496647617373</c:v>
                </c:pt>
                <c:pt idx="5357">
                  <c:v>162.21387269055742</c:v>
                </c:pt>
                <c:pt idx="5358">
                  <c:v>177.07277890494095</c:v>
                </c:pt>
                <c:pt idx="5359">
                  <c:v>109.46772418906801</c:v>
                </c:pt>
                <c:pt idx="5360">
                  <c:v>124.32663040345157</c:v>
                </c:pt>
                <c:pt idx="5361">
                  <c:v>139.18553661783534</c:v>
                </c:pt>
                <c:pt idx="5362">
                  <c:v>154.04444283221886</c:v>
                </c:pt>
                <c:pt idx="5363">
                  <c:v>168.90334904660253</c:v>
                </c:pt>
                <c:pt idx="5364">
                  <c:v>116.15720054511316</c:v>
                </c:pt>
                <c:pt idx="5365">
                  <c:v>131.01610675949681</c:v>
                </c:pt>
                <c:pt idx="5366">
                  <c:v>145.87501297388039</c:v>
                </c:pt>
                <c:pt idx="5367">
                  <c:v>160.73391918826408</c:v>
                </c:pt>
                <c:pt idx="5368">
                  <c:v>122.84667690115833</c:v>
                </c:pt>
                <c:pt idx="5369">
                  <c:v>137.70558311554197</c:v>
                </c:pt>
                <c:pt idx="5370">
                  <c:v>152.56448932992561</c:v>
                </c:pt>
                <c:pt idx="5371">
                  <c:v>129.53615325720352</c:v>
                </c:pt>
                <c:pt idx="5372">
                  <c:v>144.39505947158725</c:v>
                </c:pt>
                <c:pt idx="5373">
                  <c:v>136.22562961324869</c:v>
                </c:pt>
                <c:pt idx="5374">
                  <c:v>119.7365657560122</c:v>
                </c:pt>
                <c:pt idx="5375">
                  <c:v>134.59547197039564</c:v>
                </c:pt>
                <c:pt idx="5376">
                  <c:v>149.45437818477939</c:v>
                </c:pt>
                <c:pt idx="5377">
                  <c:v>164.31328439916302</c:v>
                </c:pt>
                <c:pt idx="5378">
                  <c:v>126.42604211205733</c:v>
                </c:pt>
                <c:pt idx="5379">
                  <c:v>141.28494832644088</c:v>
                </c:pt>
                <c:pt idx="5380">
                  <c:v>156.14385454082461</c:v>
                </c:pt>
                <c:pt idx="5381">
                  <c:v>133.11551846810255</c:v>
                </c:pt>
                <c:pt idx="5382">
                  <c:v>147.9744246824861</c:v>
                </c:pt>
                <c:pt idx="5383">
                  <c:v>139.80499482414768</c:v>
                </c:pt>
                <c:pt idx="5384">
                  <c:v>136.69488367900152</c:v>
                </c:pt>
                <c:pt idx="5385">
                  <c:v>151.55378989338499</c:v>
                </c:pt>
                <c:pt idx="5386">
                  <c:v>143.38436003504663</c:v>
                </c:pt>
                <c:pt idx="5387">
                  <c:v>93.785662603566308</c:v>
                </c:pt>
                <c:pt idx="5388">
                  <c:v>108.64456881795006</c:v>
                </c:pt>
                <c:pt idx="5389">
                  <c:v>123.50347503233357</c:v>
                </c:pt>
                <c:pt idx="5390">
                  <c:v>138.36238124671718</c:v>
                </c:pt>
                <c:pt idx="5391">
                  <c:v>153.22128746110096</c:v>
                </c:pt>
                <c:pt idx="5392">
                  <c:v>168.08019367548454</c:v>
                </c:pt>
                <c:pt idx="5393">
                  <c:v>100.47513895961144</c:v>
                </c:pt>
                <c:pt idx="5394">
                  <c:v>115.33404517399508</c:v>
                </c:pt>
                <c:pt idx="5395">
                  <c:v>130.19295138837876</c:v>
                </c:pt>
                <c:pt idx="5396">
                  <c:v>145.05185760276242</c:v>
                </c:pt>
                <c:pt idx="5397">
                  <c:v>159.91076381714603</c:v>
                </c:pt>
                <c:pt idx="5398">
                  <c:v>107.16461531565662</c:v>
                </c:pt>
                <c:pt idx="5399">
                  <c:v>122.02352153004027</c:v>
                </c:pt>
                <c:pt idx="5400">
                  <c:v>136.88242774442392</c:v>
                </c:pt>
                <c:pt idx="5401">
                  <c:v>151.74133395880759</c:v>
                </c:pt>
                <c:pt idx="5402">
                  <c:v>113.85409167170181</c:v>
                </c:pt>
                <c:pt idx="5403">
                  <c:v>128.71299788608545</c:v>
                </c:pt>
                <c:pt idx="5404">
                  <c:v>143.57190410046917</c:v>
                </c:pt>
                <c:pt idx="5405">
                  <c:v>120.54356802774707</c:v>
                </c:pt>
                <c:pt idx="5406">
                  <c:v>135.40247424213064</c:v>
                </c:pt>
                <c:pt idx="5407">
                  <c:v>127.23304438379225</c:v>
                </c:pt>
                <c:pt idx="5408">
                  <c:v>110.74398052655567</c:v>
                </c:pt>
                <c:pt idx="5409">
                  <c:v>125.6028867409393</c:v>
                </c:pt>
                <c:pt idx="5410">
                  <c:v>140.46179295532286</c:v>
                </c:pt>
                <c:pt idx="5411">
                  <c:v>155.32069916970653</c:v>
                </c:pt>
                <c:pt idx="5412">
                  <c:v>117.43345688260082</c:v>
                </c:pt>
                <c:pt idx="5413">
                  <c:v>132.2923630969845</c:v>
                </c:pt>
                <c:pt idx="5414">
                  <c:v>147.15126931136808</c:v>
                </c:pt>
                <c:pt idx="5415">
                  <c:v>124.12293323864598</c:v>
                </c:pt>
                <c:pt idx="5416">
                  <c:v>138.98183945302972</c:v>
                </c:pt>
                <c:pt idx="5417">
                  <c:v>130.81240959469113</c:v>
                </c:pt>
                <c:pt idx="5418">
                  <c:v>127.70229844954488</c:v>
                </c:pt>
                <c:pt idx="5419">
                  <c:v>142.56120466392855</c:v>
                </c:pt>
                <c:pt idx="5420">
                  <c:v>134.39177480559016</c:v>
                </c:pt>
                <c:pt idx="5421">
                  <c:v>101.75139529709921</c:v>
                </c:pt>
                <c:pt idx="5422">
                  <c:v>116.61030151148273</c:v>
                </c:pt>
                <c:pt idx="5423">
                  <c:v>131.46920772586628</c:v>
                </c:pt>
                <c:pt idx="5424">
                  <c:v>146.32811394025009</c:v>
                </c:pt>
                <c:pt idx="5425">
                  <c:v>108.44087165314433</c:v>
                </c:pt>
                <c:pt idx="5426">
                  <c:v>123.29977786752798</c:v>
                </c:pt>
                <c:pt idx="5427">
                  <c:v>138.15868408191156</c:v>
                </c:pt>
                <c:pt idx="5428">
                  <c:v>115.13034800918949</c:v>
                </c:pt>
                <c:pt idx="5429">
                  <c:v>129.98925422357325</c:v>
                </c:pt>
                <c:pt idx="5430">
                  <c:v>121.81982436523468</c:v>
                </c:pt>
                <c:pt idx="5431">
                  <c:v>118.7097132200885</c:v>
                </c:pt>
                <c:pt idx="5432">
                  <c:v>133.56861943447217</c:v>
                </c:pt>
                <c:pt idx="5433">
                  <c:v>125.39918957613361</c:v>
                </c:pt>
                <c:pt idx="5434">
                  <c:v>109.71712799063201</c:v>
                </c:pt>
                <c:pt idx="5435">
                  <c:v>124.57603420501565</c:v>
                </c:pt>
                <c:pt idx="5436">
                  <c:v>116.4066043466772</c:v>
                </c:pt>
                <c:pt idx="5437">
                  <c:v>75.866157427561333</c:v>
                </c:pt>
                <c:pt idx="5438">
                  <c:v>90.725063641945056</c:v>
                </c:pt>
                <c:pt idx="5439">
                  <c:v>105.58396985632865</c:v>
                </c:pt>
                <c:pt idx="5440">
                  <c:v>120.44287607071234</c:v>
                </c:pt>
                <c:pt idx="5441">
                  <c:v>135.30178228509578</c:v>
                </c:pt>
                <c:pt idx="5442">
                  <c:v>150.16068849947951</c:v>
                </c:pt>
                <c:pt idx="5443">
                  <c:v>165.01959471386328</c:v>
                </c:pt>
                <c:pt idx="5444">
                  <c:v>179.87850092824686</c:v>
                </c:pt>
                <c:pt idx="5445">
                  <c:v>194.7374071426305</c:v>
                </c:pt>
                <c:pt idx="5446">
                  <c:v>209.59631335701422</c:v>
                </c:pt>
                <c:pt idx="5447">
                  <c:v>224.45521957139775</c:v>
                </c:pt>
                <c:pt idx="5448">
                  <c:v>82.555633783606481</c:v>
                </c:pt>
                <c:pt idx="5449">
                  <c:v>97.414539997990175</c:v>
                </c:pt>
                <c:pt idx="5450">
                  <c:v>112.27344621237381</c:v>
                </c:pt>
                <c:pt idx="5451">
                  <c:v>127.13235242675754</c:v>
                </c:pt>
                <c:pt idx="5452">
                  <c:v>141.99125864114109</c:v>
                </c:pt>
                <c:pt idx="5453">
                  <c:v>156.8501648555247</c:v>
                </c:pt>
                <c:pt idx="5454">
                  <c:v>171.70907106990842</c:v>
                </c:pt>
                <c:pt idx="5455">
                  <c:v>186.56797728429206</c:v>
                </c:pt>
                <c:pt idx="5456">
                  <c:v>201.42688349867564</c:v>
                </c:pt>
                <c:pt idx="5457">
                  <c:v>216.28578971305936</c:v>
                </c:pt>
                <c:pt idx="5458">
                  <c:v>89.245110139651629</c:v>
                </c:pt>
                <c:pt idx="5459">
                  <c:v>104.10401635403538</c:v>
                </c:pt>
                <c:pt idx="5460">
                  <c:v>118.962922568419</c:v>
                </c:pt>
                <c:pt idx="5461">
                  <c:v>133.82182878280256</c:v>
                </c:pt>
                <c:pt idx="5462">
                  <c:v>148.68073499718622</c:v>
                </c:pt>
                <c:pt idx="5463">
                  <c:v>163.53964121156994</c:v>
                </c:pt>
                <c:pt idx="5464">
                  <c:v>178.39854742595361</c:v>
                </c:pt>
                <c:pt idx="5465">
                  <c:v>193.25745364033705</c:v>
                </c:pt>
                <c:pt idx="5466">
                  <c:v>208.11635985472066</c:v>
                </c:pt>
                <c:pt idx="5467">
                  <c:v>95.934586495696877</c:v>
                </c:pt>
                <c:pt idx="5468">
                  <c:v>110.79349271008056</c:v>
                </c:pt>
                <c:pt idx="5469">
                  <c:v>125.65239892446426</c:v>
                </c:pt>
                <c:pt idx="5470">
                  <c:v>140.51130513884769</c:v>
                </c:pt>
                <c:pt idx="5471">
                  <c:v>155.37021135323144</c:v>
                </c:pt>
                <c:pt idx="5472">
                  <c:v>170.22911756761505</c:v>
                </c:pt>
                <c:pt idx="5473">
                  <c:v>185.08802378199874</c:v>
                </c:pt>
                <c:pt idx="5474">
                  <c:v>199.94692999638241</c:v>
                </c:pt>
                <c:pt idx="5475">
                  <c:v>102.624062851742</c:v>
                </c:pt>
                <c:pt idx="5476">
                  <c:v>117.48296906612568</c:v>
                </c:pt>
                <c:pt idx="5477">
                  <c:v>132.34187528050933</c:v>
                </c:pt>
                <c:pt idx="5478">
                  <c:v>147.20078149489296</c:v>
                </c:pt>
                <c:pt idx="5479">
                  <c:v>162.05968770927674</c:v>
                </c:pt>
                <c:pt idx="5480">
                  <c:v>176.91859392366024</c:v>
                </c:pt>
                <c:pt idx="5481">
                  <c:v>191.77750013804385</c:v>
                </c:pt>
                <c:pt idx="5482">
                  <c:v>109.31353920778716</c:v>
                </c:pt>
                <c:pt idx="5483">
                  <c:v>124.1724454221709</c:v>
                </c:pt>
                <c:pt idx="5484">
                  <c:v>139.03135163655449</c:v>
                </c:pt>
                <c:pt idx="5485">
                  <c:v>153.8902578509381</c:v>
                </c:pt>
                <c:pt idx="5486">
                  <c:v>168.74916406532171</c:v>
                </c:pt>
                <c:pt idx="5487">
                  <c:v>183.60807027970543</c:v>
                </c:pt>
                <c:pt idx="5488">
                  <c:v>116.00301556383245</c:v>
                </c:pt>
                <c:pt idx="5489">
                  <c:v>130.86192177821607</c:v>
                </c:pt>
                <c:pt idx="5490">
                  <c:v>145.72082799259977</c:v>
                </c:pt>
                <c:pt idx="5491">
                  <c:v>160.57973420698326</c:v>
                </c:pt>
                <c:pt idx="5492">
                  <c:v>175.43864042136698</c:v>
                </c:pt>
                <c:pt idx="5493">
                  <c:v>122.69249191987764</c:v>
                </c:pt>
                <c:pt idx="5494">
                  <c:v>137.55139813426118</c:v>
                </c:pt>
                <c:pt idx="5495">
                  <c:v>152.41030434864498</c:v>
                </c:pt>
                <c:pt idx="5496">
                  <c:v>167.26921056302854</c:v>
                </c:pt>
                <c:pt idx="5497">
                  <c:v>129.38196827592276</c:v>
                </c:pt>
                <c:pt idx="5498">
                  <c:v>144.2408744903064</c:v>
                </c:pt>
                <c:pt idx="5499">
                  <c:v>159.09978070468995</c:v>
                </c:pt>
                <c:pt idx="5500">
                  <c:v>136.07144463196789</c:v>
                </c:pt>
                <c:pt idx="5501">
                  <c:v>150.93035084635164</c:v>
                </c:pt>
                <c:pt idx="5502">
                  <c:v>142.76092098801323</c:v>
                </c:pt>
                <c:pt idx="5503">
                  <c:v>92.824475350550657</c:v>
                </c:pt>
                <c:pt idx="5504">
                  <c:v>107.68338156493432</c:v>
                </c:pt>
                <c:pt idx="5505">
                  <c:v>122.542287779318</c:v>
                </c:pt>
                <c:pt idx="5506">
                  <c:v>137.40119399370155</c:v>
                </c:pt>
                <c:pt idx="5507">
                  <c:v>152.26010020808522</c:v>
                </c:pt>
                <c:pt idx="5508">
                  <c:v>167.11900642246877</c:v>
                </c:pt>
                <c:pt idx="5509">
                  <c:v>181.97791263685252</c:v>
                </c:pt>
                <c:pt idx="5510">
                  <c:v>196.83681885123627</c:v>
                </c:pt>
                <c:pt idx="5511">
                  <c:v>211.69572506561974</c:v>
                </c:pt>
                <c:pt idx="5512">
                  <c:v>99.513951706595876</c:v>
                </c:pt>
                <c:pt idx="5513">
                  <c:v>114.37285792097947</c:v>
                </c:pt>
                <c:pt idx="5514">
                  <c:v>129.23176413536319</c:v>
                </c:pt>
                <c:pt idx="5515">
                  <c:v>144.09067034974677</c:v>
                </c:pt>
                <c:pt idx="5516">
                  <c:v>158.94957656413041</c:v>
                </c:pt>
                <c:pt idx="5517">
                  <c:v>173.80848277851408</c:v>
                </c:pt>
                <c:pt idx="5518">
                  <c:v>188.6673889928976</c:v>
                </c:pt>
                <c:pt idx="5519">
                  <c:v>203.52629520728132</c:v>
                </c:pt>
                <c:pt idx="5520">
                  <c:v>106.20342806264107</c:v>
                </c:pt>
                <c:pt idx="5521">
                  <c:v>121.06233427702463</c:v>
                </c:pt>
                <c:pt idx="5522">
                  <c:v>135.9212404914083</c:v>
                </c:pt>
                <c:pt idx="5523">
                  <c:v>150.78014670579199</c:v>
                </c:pt>
                <c:pt idx="5524">
                  <c:v>165.63905292017566</c:v>
                </c:pt>
                <c:pt idx="5525">
                  <c:v>180.49795913455927</c:v>
                </c:pt>
                <c:pt idx="5526">
                  <c:v>195.35686534894293</c:v>
                </c:pt>
                <c:pt idx="5527">
                  <c:v>112.89290441868619</c:v>
                </c:pt>
                <c:pt idx="5528">
                  <c:v>127.75181063306981</c:v>
                </c:pt>
                <c:pt idx="5529">
                  <c:v>142.61071684745355</c:v>
                </c:pt>
                <c:pt idx="5530">
                  <c:v>157.46962306183701</c:v>
                </c:pt>
                <c:pt idx="5531">
                  <c:v>172.32852927622082</c:v>
                </c:pt>
                <c:pt idx="5532">
                  <c:v>187.18743549060446</c:v>
                </c:pt>
                <c:pt idx="5533">
                  <c:v>119.58238077473139</c:v>
                </c:pt>
                <c:pt idx="5534">
                  <c:v>134.44128698911507</c:v>
                </c:pt>
                <c:pt idx="5535">
                  <c:v>149.30019320349865</c:v>
                </c:pt>
                <c:pt idx="5536">
                  <c:v>164.15909941788229</c:v>
                </c:pt>
                <c:pt idx="5537">
                  <c:v>179.01800563226601</c:v>
                </c:pt>
                <c:pt idx="5538">
                  <c:v>126.27185713077651</c:v>
                </c:pt>
                <c:pt idx="5539">
                  <c:v>141.13076334516023</c:v>
                </c:pt>
                <c:pt idx="5540">
                  <c:v>155.98966955954381</c:v>
                </c:pt>
                <c:pt idx="5541">
                  <c:v>170.84857577392739</c:v>
                </c:pt>
                <c:pt idx="5542">
                  <c:v>132.96133348682187</c:v>
                </c:pt>
                <c:pt idx="5543">
                  <c:v>147.82023970120534</c:v>
                </c:pt>
                <c:pt idx="5544">
                  <c:v>162.67914591558915</c:v>
                </c:pt>
                <c:pt idx="5545">
                  <c:v>139.65080984286701</c:v>
                </c:pt>
                <c:pt idx="5546">
                  <c:v>154.50971605725047</c:v>
                </c:pt>
                <c:pt idx="5547">
                  <c:v>146.34028619891217</c:v>
                </c:pt>
                <c:pt idx="5548">
                  <c:v>109.78279327354008</c:v>
                </c:pt>
                <c:pt idx="5549">
                  <c:v>124.64169948792369</c:v>
                </c:pt>
                <c:pt idx="5550">
                  <c:v>139.5006057023073</c:v>
                </c:pt>
                <c:pt idx="5551">
                  <c:v>154.35951191669096</c:v>
                </c:pt>
                <c:pt idx="5552">
                  <c:v>169.21841813107457</c:v>
                </c:pt>
                <c:pt idx="5553">
                  <c:v>184.07732434545829</c:v>
                </c:pt>
                <c:pt idx="5554">
                  <c:v>198.93623055984179</c:v>
                </c:pt>
                <c:pt idx="5555">
                  <c:v>116.47226962958507</c:v>
                </c:pt>
                <c:pt idx="5556">
                  <c:v>131.33117584396882</c:v>
                </c:pt>
                <c:pt idx="5557">
                  <c:v>146.1900820583524</c:v>
                </c:pt>
                <c:pt idx="5558">
                  <c:v>161.04898827273601</c:v>
                </c:pt>
                <c:pt idx="5559">
                  <c:v>175.90789448711971</c:v>
                </c:pt>
                <c:pt idx="5560">
                  <c:v>190.76680070150343</c:v>
                </c:pt>
                <c:pt idx="5561">
                  <c:v>123.16174598563038</c:v>
                </c:pt>
                <c:pt idx="5562">
                  <c:v>138.02065220001407</c:v>
                </c:pt>
                <c:pt idx="5563">
                  <c:v>152.87955841439765</c:v>
                </c:pt>
                <c:pt idx="5564">
                  <c:v>167.73846462878129</c:v>
                </c:pt>
                <c:pt idx="5565">
                  <c:v>182.59737084316501</c:v>
                </c:pt>
                <c:pt idx="5566">
                  <c:v>129.85122234167559</c:v>
                </c:pt>
                <c:pt idx="5567">
                  <c:v>144.71012855605923</c:v>
                </c:pt>
                <c:pt idx="5568">
                  <c:v>159.56903477044284</c:v>
                </c:pt>
                <c:pt idx="5569">
                  <c:v>174.42794098482648</c:v>
                </c:pt>
                <c:pt idx="5570">
                  <c:v>136.54069869772081</c:v>
                </c:pt>
                <c:pt idx="5571">
                  <c:v>151.39960491210437</c:v>
                </c:pt>
                <c:pt idx="5572">
                  <c:v>166.25851112648809</c:v>
                </c:pt>
                <c:pt idx="5573">
                  <c:v>143.23017505376598</c:v>
                </c:pt>
                <c:pt idx="5574">
                  <c:v>158.08908126814947</c:v>
                </c:pt>
                <c:pt idx="5575">
                  <c:v>149.91965140981111</c:v>
                </c:pt>
                <c:pt idx="5576">
                  <c:v>126.74111119652933</c:v>
                </c:pt>
                <c:pt idx="5577">
                  <c:v>141.60001741091304</c:v>
                </c:pt>
                <c:pt idx="5578">
                  <c:v>156.45892362529662</c:v>
                </c:pt>
                <c:pt idx="5579">
                  <c:v>171.31782983968023</c:v>
                </c:pt>
                <c:pt idx="5580">
                  <c:v>186.17673605406389</c:v>
                </c:pt>
                <c:pt idx="5581">
                  <c:v>133.43058755257451</c:v>
                </c:pt>
                <c:pt idx="5582">
                  <c:v>148.28949376695817</c:v>
                </c:pt>
                <c:pt idx="5583">
                  <c:v>163.14839998134184</c:v>
                </c:pt>
                <c:pt idx="5584">
                  <c:v>178.00730619572545</c:v>
                </c:pt>
                <c:pt idx="5585">
                  <c:v>140.12006390861967</c:v>
                </c:pt>
                <c:pt idx="5586">
                  <c:v>154.97897012300331</c:v>
                </c:pt>
                <c:pt idx="5587">
                  <c:v>169.83787633738697</c:v>
                </c:pt>
                <c:pt idx="5588">
                  <c:v>146.80954026466486</c:v>
                </c:pt>
                <c:pt idx="5589">
                  <c:v>161.66844647904855</c:v>
                </c:pt>
                <c:pt idx="5590">
                  <c:v>153.49901662070997</c:v>
                </c:pt>
                <c:pt idx="5591">
                  <c:v>143.69942911951861</c:v>
                </c:pt>
                <c:pt idx="5592">
                  <c:v>158.55833533390239</c:v>
                </c:pt>
                <c:pt idx="5593">
                  <c:v>173.41724154828606</c:v>
                </c:pt>
                <c:pt idx="5594">
                  <c:v>150.38890547556377</c:v>
                </c:pt>
                <c:pt idx="5595">
                  <c:v>165.2478116899475</c:v>
                </c:pt>
                <c:pt idx="5596">
                  <c:v>157.07838183160899</c:v>
                </c:pt>
                <c:pt idx="5597">
                  <c:v>160.65774704250794</c:v>
                </c:pt>
                <c:pt idx="5598">
                  <c:v>83.831890121094219</c:v>
                </c:pt>
                <c:pt idx="5599">
                  <c:v>98.690796335477856</c:v>
                </c:pt>
                <c:pt idx="5600">
                  <c:v>113.54970254986144</c:v>
                </c:pt>
                <c:pt idx="5601">
                  <c:v>128.40860876424506</c:v>
                </c:pt>
                <c:pt idx="5602">
                  <c:v>143.26751497862872</c:v>
                </c:pt>
                <c:pt idx="5603">
                  <c:v>158.12642119301239</c:v>
                </c:pt>
                <c:pt idx="5604">
                  <c:v>172.98532740739608</c:v>
                </c:pt>
                <c:pt idx="5605">
                  <c:v>187.84423362177969</c:v>
                </c:pt>
                <c:pt idx="5606">
                  <c:v>202.70313983616333</c:v>
                </c:pt>
                <c:pt idx="5607">
                  <c:v>90.521366477139338</c:v>
                </c:pt>
                <c:pt idx="5608">
                  <c:v>105.38027269152303</c:v>
                </c:pt>
                <c:pt idx="5609">
                  <c:v>120.2391789059067</c:v>
                </c:pt>
                <c:pt idx="5610">
                  <c:v>135.09808512029028</c:v>
                </c:pt>
                <c:pt idx="5611">
                  <c:v>149.95699133467389</c:v>
                </c:pt>
                <c:pt idx="5612">
                  <c:v>164.81589754905758</c:v>
                </c:pt>
                <c:pt idx="5613">
                  <c:v>179.67480376344119</c:v>
                </c:pt>
                <c:pt idx="5614">
                  <c:v>194.53370997782505</c:v>
                </c:pt>
                <c:pt idx="5615">
                  <c:v>97.210842833184586</c:v>
                </c:pt>
                <c:pt idx="5616">
                  <c:v>112.06974904756819</c:v>
                </c:pt>
                <c:pt idx="5617">
                  <c:v>126.9286552619518</c:v>
                </c:pt>
                <c:pt idx="5618">
                  <c:v>141.78756147633544</c:v>
                </c:pt>
                <c:pt idx="5619">
                  <c:v>156.64646769071916</c:v>
                </c:pt>
                <c:pt idx="5620">
                  <c:v>171.50537390510274</c:v>
                </c:pt>
                <c:pt idx="5621">
                  <c:v>186.36428011948649</c:v>
                </c:pt>
                <c:pt idx="5622">
                  <c:v>103.90031918922972</c:v>
                </c:pt>
                <c:pt idx="5623">
                  <c:v>118.7592254036133</c:v>
                </c:pt>
                <c:pt idx="5624">
                  <c:v>133.61813161799702</c:v>
                </c:pt>
                <c:pt idx="5625">
                  <c:v>148.47703783238066</c:v>
                </c:pt>
                <c:pt idx="5626">
                  <c:v>163.33594404676433</c:v>
                </c:pt>
                <c:pt idx="5627">
                  <c:v>178.19485026114796</c:v>
                </c:pt>
                <c:pt idx="5628">
                  <c:v>110.58979554527497</c:v>
                </c:pt>
                <c:pt idx="5629">
                  <c:v>125.4487017596586</c:v>
                </c:pt>
                <c:pt idx="5630">
                  <c:v>140.30760797404218</c:v>
                </c:pt>
                <c:pt idx="5631">
                  <c:v>155.16651418842585</c:v>
                </c:pt>
                <c:pt idx="5632">
                  <c:v>170.0254204028094</c:v>
                </c:pt>
                <c:pt idx="5633">
                  <c:v>117.27927190132013</c:v>
                </c:pt>
                <c:pt idx="5634">
                  <c:v>132.13817811570371</c:v>
                </c:pt>
                <c:pt idx="5635">
                  <c:v>146.99708433008726</c:v>
                </c:pt>
                <c:pt idx="5636">
                  <c:v>161.85599054447104</c:v>
                </c:pt>
                <c:pt idx="5637">
                  <c:v>123.96874825736532</c:v>
                </c:pt>
                <c:pt idx="5638">
                  <c:v>138.82765447174896</c:v>
                </c:pt>
                <c:pt idx="5639">
                  <c:v>153.68656068613257</c:v>
                </c:pt>
                <c:pt idx="5640">
                  <c:v>130.65822461341043</c:v>
                </c:pt>
                <c:pt idx="5641">
                  <c:v>145.51713082779398</c:v>
                </c:pt>
                <c:pt idx="5642">
                  <c:v>137.3477009694557</c:v>
                </c:pt>
                <c:pt idx="5643">
                  <c:v>100.79020804408351</c:v>
                </c:pt>
                <c:pt idx="5644">
                  <c:v>115.64911425846711</c:v>
                </c:pt>
                <c:pt idx="5645">
                  <c:v>130.5080204728508</c:v>
                </c:pt>
                <c:pt idx="5646">
                  <c:v>145.36692668723441</c:v>
                </c:pt>
                <c:pt idx="5647">
                  <c:v>160.22583290161799</c:v>
                </c:pt>
                <c:pt idx="5648">
                  <c:v>175.08473911600177</c:v>
                </c:pt>
                <c:pt idx="5649">
                  <c:v>189.94364533038535</c:v>
                </c:pt>
                <c:pt idx="5650">
                  <c:v>107.47968440012872</c:v>
                </c:pt>
                <c:pt idx="5651">
                  <c:v>122.33859061451238</c:v>
                </c:pt>
                <c:pt idx="5652">
                  <c:v>137.19749682889605</c:v>
                </c:pt>
                <c:pt idx="5653">
                  <c:v>152.05640304327966</c:v>
                </c:pt>
                <c:pt idx="5654">
                  <c:v>166.91530925766332</c:v>
                </c:pt>
                <c:pt idx="5655">
                  <c:v>181.77421547204693</c:v>
                </c:pt>
                <c:pt idx="5656">
                  <c:v>114.16916075617382</c:v>
                </c:pt>
                <c:pt idx="5657">
                  <c:v>129.0280669705576</c:v>
                </c:pt>
                <c:pt idx="5658">
                  <c:v>143.88697318494113</c:v>
                </c:pt>
                <c:pt idx="5659">
                  <c:v>158.74587939932479</c:v>
                </c:pt>
                <c:pt idx="5660">
                  <c:v>173.60478561370837</c:v>
                </c:pt>
                <c:pt idx="5661">
                  <c:v>120.85863711221901</c:v>
                </c:pt>
                <c:pt idx="5662">
                  <c:v>135.71754332660265</c:v>
                </c:pt>
                <c:pt idx="5663">
                  <c:v>150.57644954098629</c:v>
                </c:pt>
                <c:pt idx="5664">
                  <c:v>165.43535575536993</c:v>
                </c:pt>
                <c:pt idx="5665">
                  <c:v>127.54811346826423</c:v>
                </c:pt>
                <c:pt idx="5666">
                  <c:v>142.40701968264796</c:v>
                </c:pt>
                <c:pt idx="5667">
                  <c:v>157.26592589703156</c:v>
                </c:pt>
                <c:pt idx="5668">
                  <c:v>134.23758982430942</c:v>
                </c:pt>
                <c:pt idx="5669">
                  <c:v>149.09649603869303</c:v>
                </c:pt>
                <c:pt idx="5670">
                  <c:v>140.92706618035461</c:v>
                </c:pt>
                <c:pt idx="5671">
                  <c:v>117.74852596707284</c:v>
                </c:pt>
                <c:pt idx="5672">
                  <c:v>132.60743218145643</c:v>
                </c:pt>
                <c:pt idx="5673">
                  <c:v>147.46633839584013</c:v>
                </c:pt>
                <c:pt idx="5674">
                  <c:v>162.32524461022382</c:v>
                </c:pt>
                <c:pt idx="5675">
                  <c:v>177.18415082460743</c:v>
                </c:pt>
                <c:pt idx="5676">
                  <c:v>124.43800232311798</c:v>
                </c:pt>
                <c:pt idx="5677">
                  <c:v>139.29690853750157</c:v>
                </c:pt>
                <c:pt idx="5678">
                  <c:v>154.15581475188534</c:v>
                </c:pt>
                <c:pt idx="5679">
                  <c:v>169.01472096626892</c:v>
                </c:pt>
                <c:pt idx="5680">
                  <c:v>131.12747867916326</c:v>
                </c:pt>
                <c:pt idx="5681">
                  <c:v>145.98638489354693</c:v>
                </c:pt>
                <c:pt idx="5682">
                  <c:v>160.84529110793042</c:v>
                </c:pt>
                <c:pt idx="5683">
                  <c:v>137.81695503520845</c:v>
                </c:pt>
                <c:pt idx="5684">
                  <c:v>152.675861249592</c:v>
                </c:pt>
                <c:pt idx="5685">
                  <c:v>144.50643139125353</c:v>
                </c:pt>
                <c:pt idx="5686">
                  <c:v>134.70684389006226</c:v>
                </c:pt>
                <c:pt idx="5687">
                  <c:v>149.56575010444595</c:v>
                </c:pt>
                <c:pt idx="5688">
                  <c:v>164.42465631882945</c:v>
                </c:pt>
                <c:pt idx="5689">
                  <c:v>141.39632024610731</c:v>
                </c:pt>
                <c:pt idx="5690">
                  <c:v>156.25522646049103</c:v>
                </c:pt>
                <c:pt idx="5691">
                  <c:v>148.08579660215253</c:v>
                </c:pt>
                <c:pt idx="5692">
                  <c:v>151.6651618130515</c:v>
                </c:pt>
                <c:pt idx="5693">
                  <c:v>91.797622814627005</c:v>
                </c:pt>
                <c:pt idx="5694">
                  <c:v>106.65652902901064</c:v>
                </c:pt>
                <c:pt idx="5695">
                  <c:v>121.51543524339428</c:v>
                </c:pt>
                <c:pt idx="5696">
                  <c:v>136.37434145777786</c:v>
                </c:pt>
                <c:pt idx="5697">
                  <c:v>151.23324767216158</c:v>
                </c:pt>
                <c:pt idx="5698">
                  <c:v>166.09215388654519</c:v>
                </c:pt>
                <c:pt idx="5699">
                  <c:v>180.95106010092886</c:v>
                </c:pt>
                <c:pt idx="5700">
                  <c:v>98.487099170672252</c:v>
                </c:pt>
                <c:pt idx="5701">
                  <c:v>113.34600538505592</c:v>
                </c:pt>
                <c:pt idx="5702">
                  <c:v>128.20491159943955</c:v>
                </c:pt>
                <c:pt idx="5703">
                  <c:v>143.06381781382311</c:v>
                </c:pt>
                <c:pt idx="5704">
                  <c:v>157.92272402820669</c:v>
                </c:pt>
                <c:pt idx="5705">
                  <c:v>172.78163024259044</c:v>
                </c:pt>
                <c:pt idx="5706">
                  <c:v>105.17657552671741</c:v>
                </c:pt>
                <c:pt idx="5707">
                  <c:v>120.03548174110102</c:v>
                </c:pt>
                <c:pt idx="5708">
                  <c:v>134.89438795548469</c:v>
                </c:pt>
                <c:pt idx="5709">
                  <c:v>149.75329416986827</c:v>
                </c:pt>
                <c:pt idx="5710">
                  <c:v>164.61220038425196</c:v>
                </c:pt>
                <c:pt idx="5711">
                  <c:v>111.86605188276258</c:v>
                </c:pt>
                <c:pt idx="5712">
                  <c:v>126.72495809714613</c:v>
                </c:pt>
                <c:pt idx="5713">
                  <c:v>141.58386431152982</c:v>
                </c:pt>
                <c:pt idx="5714">
                  <c:v>156.44277052591357</c:v>
                </c:pt>
                <c:pt idx="5715">
                  <c:v>118.5555282388077</c:v>
                </c:pt>
                <c:pt idx="5716">
                  <c:v>133.4144344531914</c:v>
                </c:pt>
                <c:pt idx="5717">
                  <c:v>148.27334066757504</c:v>
                </c:pt>
                <c:pt idx="5718">
                  <c:v>125.24500459485289</c:v>
                </c:pt>
                <c:pt idx="5719">
                  <c:v>140.10391080923654</c:v>
                </c:pt>
                <c:pt idx="5720">
                  <c:v>131.93448095089815</c:v>
                </c:pt>
                <c:pt idx="5721">
                  <c:v>108.75594073761634</c:v>
                </c:pt>
                <c:pt idx="5722">
                  <c:v>123.61484695199992</c:v>
                </c:pt>
                <c:pt idx="5723">
                  <c:v>138.47375316638349</c:v>
                </c:pt>
                <c:pt idx="5724">
                  <c:v>153.33265938076735</c:v>
                </c:pt>
                <c:pt idx="5725">
                  <c:v>168.19156559515096</c:v>
                </c:pt>
                <c:pt idx="5726">
                  <c:v>115.4454170936616</c:v>
                </c:pt>
                <c:pt idx="5727">
                  <c:v>130.30432330804518</c:v>
                </c:pt>
                <c:pt idx="5728">
                  <c:v>145.16322952242876</c:v>
                </c:pt>
                <c:pt idx="5729">
                  <c:v>160.02213573681252</c:v>
                </c:pt>
                <c:pt idx="5730">
                  <c:v>122.13489344970674</c:v>
                </c:pt>
                <c:pt idx="5731">
                  <c:v>136.99379966409035</c:v>
                </c:pt>
                <c:pt idx="5732">
                  <c:v>151.85270587847393</c:v>
                </c:pt>
                <c:pt idx="5733">
                  <c:v>128.82436980575199</c:v>
                </c:pt>
                <c:pt idx="5734">
                  <c:v>143.68327602013557</c:v>
                </c:pt>
                <c:pt idx="5735">
                  <c:v>135.51384616179709</c:v>
                </c:pt>
                <c:pt idx="5736">
                  <c:v>125.71425866060562</c:v>
                </c:pt>
                <c:pt idx="5737">
                  <c:v>140.57316487498935</c:v>
                </c:pt>
                <c:pt idx="5738">
                  <c:v>155.4320710893729</c:v>
                </c:pt>
                <c:pt idx="5739">
                  <c:v>132.40373501665084</c:v>
                </c:pt>
                <c:pt idx="5740">
                  <c:v>147.26264123103456</c:v>
                </c:pt>
                <c:pt idx="5741">
                  <c:v>139.09321137269609</c:v>
                </c:pt>
                <c:pt idx="5742">
                  <c:v>142.67257658359503</c:v>
                </c:pt>
                <c:pt idx="5743">
                  <c:v>99.76335550815989</c:v>
                </c:pt>
                <c:pt idx="5744">
                  <c:v>114.6222617225434</c:v>
                </c:pt>
                <c:pt idx="5745">
                  <c:v>129.48116793692716</c:v>
                </c:pt>
                <c:pt idx="5746">
                  <c:v>144.34007415131077</c:v>
                </c:pt>
                <c:pt idx="5747">
                  <c:v>159.19898036569444</c:v>
                </c:pt>
                <c:pt idx="5748">
                  <c:v>106.45283186420504</c:v>
                </c:pt>
                <c:pt idx="5749">
                  <c:v>121.3117380785887</c:v>
                </c:pt>
                <c:pt idx="5750">
                  <c:v>136.17064429297238</c:v>
                </c:pt>
                <c:pt idx="5751">
                  <c:v>151.02955050735596</c:v>
                </c:pt>
                <c:pt idx="5752">
                  <c:v>113.14230822025019</c:v>
                </c:pt>
                <c:pt idx="5753">
                  <c:v>128.00121443463397</c:v>
                </c:pt>
                <c:pt idx="5754">
                  <c:v>142.86012064901755</c:v>
                </c:pt>
                <c:pt idx="5755">
                  <c:v>119.83178457629542</c:v>
                </c:pt>
                <c:pt idx="5756">
                  <c:v>134.69069079067904</c:v>
                </c:pt>
                <c:pt idx="5757">
                  <c:v>126.52126093234057</c:v>
                </c:pt>
                <c:pt idx="5758">
                  <c:v>116.72167343114914</c:v>
                </c:pt>
                <c:pt idx="5759">
                  <c:v>131.58057964553282</c:v>
                </c:pt>
                <c:pt idx="5760">
                  <c:v>146.43948585991652</c:v>
                </c:pt>
                <c:pt idx="5761">
                  <c:v>123.41114978719442</c:v>
                </c:pt>
                <c:pt idx="5762">
                  <c:v>138.27005600157801</c:v>
                </c:pt>
                <c:pt idx="5763">
                  <c:v>130.10062614323962</c:v>
                </c:pt>
                <c:pt idx="5764">
                  <c:v>133.67999135413854</c:v>
                </c:pt>
                <c:pt idx="5765">
                  <c:v>107.72908820169276</c:v>
                </c:pt>
                <c:pt idx="5766">
                  <c:v>122.5879944160763</c:v>
                </c:pt>
                <c:pt idx="5767">
                  <c:v>137.44690063046008</c:v>
                </c:pt>
                <c:pt idx="5768">
                  <c:v>114.41856455773792</c:v>
                </c:pt>
                <c:pt idx="5769">
                  <c:v>129.27747077212157</c:v>
                </c:pt>
                <c:pt idx="5770">
                  <c:v>121.10804091378297</c:v>
                </c:pt>
                <c:pt idx="5771">
                  <c:v>124.68740612468208</c:v>
                </c:pt>
                <c:pt idx="5772">
                  <c:v>115.6948208952256</c:v>
                </c:pt>
                <c:pt idx="5773">
                  <c:v>81.843850332154901</c:v>
                </c:pt>
                <c:pt idx="5774">
                  <c:v>96.702756546538581</c:v>
                </c:pt>
                <c:pt idx="5775">
                  <c:v>111.5616627609222</c:v>
                </c:pt>
                <c:pt idx="5776">
                  <c:v>126.42056897530578</c:v>
                </c:pt>
                <c:pt idx="5777">
                  <c:v>141.27947518968949</c:v>
                </c:pt>
                <c:pt idx="5778">
                  <c:v>156.13838140407307</c:v>
                </c:pt>
                <c:pt idx="5779">
                  <c:v>170.99728761845665</c:v>
                </c:pt>
                <c:pt idx="5780">
                  <c:v>185.85619383284035</c:v>
                </c:pt>
                <c:pt idx="5781">
                  <c:v>200.71510004722404</c:v>
                </c:pt>
                <c:pt idx="5782">
                  <c:v>215.57400626160762</c:v>
                </c:pt>
                <c:pt idx="5783">
                  <c:v>88.53332668820002</c:v>
                </c:pt>
                <c:pt idx="5784">
                  <c:v>103.39223290258379</c:v>
                </c:pt>
                <c:pt idx="5785">
                  <c:v>118.25113911696738</c:v>
                </c:pt>
                <c:pt idx="5786">
                  <c:v>133.11004533135096</c:v>
                </c:pt>
                <c:pt idx="5787">
                  <c:v>147.96895154573465</c:v>
                </c:pt>
                <c:pt idx="5788">
                  <c:v>162.82785776011835</c:v>
                </c:pt>
                <c:pt idx="5789">
                  <c:v>177.68676397450199</c:v>
                </c:pt>
                <c:pt idx="5790">
                  <c:v>192.54567018888562</c:v>
                </c:pt>
                <c:pt idx="5791">
                  <c:v>207.40457640326909</c:v>
                </c:pt>
                <c:pt idx="5792">
                  <c:v>95.222803044245325</c:v>
                </c:pt>
                <c:pt idx="5793">
                  <c:v>110.08170925862889</c:v>
                </c:pt>
                <c:pt idx="5794">
                  <c:v>124.9406154730125</c:v>
                </c:pt>
                <c:pt idx="5795">
                  <c:v>139.79952168739624</c:v>
                </c:pt>
                <c:pt idx="5796">
                  <c:v>154.65842790177976</c:v>
                </c:pt>
                <c:pt idx="5797">
                  <c:v>169.51733411616345</c:v>
                </c:pt>
                <c:pt idx="5798">
                  <c:v>184.37624033054726</c:v>
                </c:pt>
                <c:pt idx="5799">
                  <c:v>199.23514654493084</c:v>
                </c:pt>
                <c:pt idx="5800">
                  <c:v>101.91227940029047</c:v>
                </c:pt>
                <c:pt idx="5801">
                  <c:v>116.7711856146741</c:v>
                </c:pt>
                <c:pt idx="5802">
                  <c:v>131.63009182905773</c:v>
                </c:pt>
                <c:pt idx="5803">
                  <c:v>146.48899804344131</c:v>
                </c:pt>
                <c:pt idx="5804">
                  <c:v>161.34790425782501</c:v>
                </c:pt>
                <c:pt idx="5805">
                  <c:v>176.2068104722087</c:v>
                </c:pt>
                <c:pt idx="5806">
                  <c:v>191.06571668659208</c:v>
                </c:pt>
                <c:pt idx="5807">
                  <c:v>108.60175575633559</c:v>
                </c:pt>
                <c:pt idx="5808">
                  <c:v>123.46066197071933</c:v>
                </c:pt>
                <c:pt idx="5809">
                  <c:v>138.31956818510287</c:v>
                </c:pt>
                <c:pt idx="5810">
                  <c:v>153.17847439948648</c:v>
                </c:pt>
                <c:pt idx="5811">
                  <c:v>168.03738061387011</c:v>
                </c:pt>
                <c:pt idx="5812">
                  <c:v>182.89628682825381</c:v>
                </c:pt>
                <c:pt idx="5813">
                  <c:v>115.29123211238071</c:v>
                </c:pt>
                <c:pt idx="5814">
                  <c:v>130.15013832676448</c:v>
                </c:pt>
                <c:pt idx="5815">
                  <c:v>145.00904454114809</c:v>
                </c:pt>
                <c:pt idx="5816">
                  <c:v>159.86795075553184</c:v>
                </c:pt>
                <c:pt idx="5817">
                  <c:v>174.72685696991533</c:v>
                </c:pt>
                <c:pt idx="5818">
                  <c:v>121.98070846842602</c:v>
                </c:pt>
                <c:pt idx="5819">
                  <c:v>136.83961468280964</c:v>
                </c:pt>
                <c:pt idx="5820">
                  <c:v>151.6985208971933</c:v>
                </c:pt>
                <c:pt idx="5821">
                  <c:v>166.55742711157689</c:v>
                </c:pt>
                <c:pt idx="5822">
                  <c:v>128.67018482447119</c:v>
                </c:pt>
                <c:pt idx="5823">
                  <c:v>143.5290910388548</c:v>
                </c:pt>
                <c:pt idx="5824">
                  <c:v>158.38799725323852</c:v>
                </c:pt>
                <c:pt idx="5825">
                  <c:v>135.35966118051641</c:v>
                </c:pt>
                <c:pt idx="5826">
                  <c:v>150.21856739490002</c:v>
                </c:pt>
                <c:pt idx="5827">
                  <c:v>142.04913753656155</c:v>
                </c:pt>
                <c:pt idx="5828">
                  <c:v>98.802168255144267</c:v>
                </c:pt>
                <c:pt idx="5829">
                  <c:v>113.66107446952779</c:v>
                </c:pt>
                <c:pt idx="5830">
                  <c:v>128.51998068391146</c:v>
                </c:pt>
                <c:pt idx="5831">
                  <c:v>143.37888689829515</c:v>
                </c:pt>
                <c:pt idx="5832">
                  <c:v>158.23779311267867</c:v>
                </c:pt>
                <c:pt idx="5833">
                  <c:v>173.09669932706242</c:v>
                </c:pt>
                <c:pt idx="5834">
                  <c:v>187.95560554144603</c:v>
                </c:pt>
                <c:pt idx="5835">
                  <c:v>202.8145117558297</c:v>
                </c:pt>
                <c:pt idx="5836">
                  <c:v>105.49164461118941</c:v>
                </c:pt>
                <c:pt idx="5837">
                  <c:v>120.35055082557299</c:v>
                </c:pt>
                <c:pt idx="5838">
                  <c:v>135.20945703995667</c:v>
                </c:pt>
                <c:pt idx="5839">
                  <c:v>150.06836325434034</c:v>
                </c:pt>
                <c:pt idx="5840">
                  <c:v>164.92726946872406</c:v>
                </c:pt>
                <c:pt idx="5841">
                  <c:v>179.7861756831075</c:v>
                </c:pt>
                <c:pt idx="5842">
                  <c:v>194.64508189749117</c:v>
                </c:pt>
                <c:pt idx="5843">
                  <c:v>112.18112096723455</c:v>
                </c:pt>
                <c:pt idx="5844">
                  <c:v>127.04002718161829</c:v>
                </c:pt>
                <c:pt idx="5845">
                  <c:v>141.89893339600184</c:v>
                </c:pt>
                <c:pt idx="5846">
                  <c:v>156.75783961038553</c:v>
                </c:pt>
                <c:pt idx="5847">
                  <c:v>171.6167458247692</c:v>
                </c:pt>
                <c:pt idx="5848">
                  <c:v>186.47565203915275</c:v>
                </c:pt>
                <c:pt idx="5849">
                  <c:v>118.87059732327978</c:v>
                </c:pt>
                <c:pt idx="5850">
                  <c:v>133.72950353766339</c:v>
                </c:pt>
                <c:pt idx="5851">
                  <c:v>148.58840975204703</c:v>
                </c:pt>
                <c:pt idx="5852">
                  <c:v>163.44731596643066</c:v>
                </c:pt>
                <c:pt idx="5853">
                  <c:v>178.30622218081436</c:v>
                </c:pt>
                <c:pt idx="5854">
                  <c:v>125.56007367932494</c:v>
                </c:pt>
                <c:pt idx="5855">
                  <c:v>140.41897989370869</c:v>
                </c:pt>
                <c:pt idx="5856">
                  <c:v>155.27788610809219</c:v>
                </c:pt>
                <c:pt idx="5857">
                  <c:v>170.1367923224758</c:v>
                </c:pt>
                <c:pt idx="5858">
                  <c:v>132.24955003537013</c:v>
                </c:pt>
                <c:pt idx="5859">
                  <c:v>147.10845624975371</c:v>
                </c:pt>
                <c:pt idx="5860">
                  <c:v>161.96736246413727</c:v>
                </c:pt>
                <c:pt idx="5861">
                  <c:v>138.93902639141527</c:v>
                </c:pt>
                <c:pt idx="5862">
                  <c:v>153.79793260579891</c:v>
                </c:pt>
                <c:pt idx="5863">
                  <c:v>145.62850274746052</c:v>
                </c:pt>
                <c:pt idx="5864">
                  <c:v>115.76048617813363</c:v>
                </c:pt>
                <c:pt idx="5865">
                  <c:v>130.61939239251728</c:v>
                </c:pt>
                <c:pt idx="5866">
                  <c:v>145.47829860690081</c:v>
                </c:pt>
                <c:pt idx="5867">
                  <c:v>160.33720482128442</c:v>
                </c:pt>
                <c:pt idx="5868">
                  <c:v>175.19611103566814</c:v>
                </c:pt>
                <c:pt idx="5869">
                  <c:v>190.05501725005172</c:v>
                </c:pt>
                <c:pt idx="5870">
                  <c:v>122.44996253417878</c:v>
                </c:pt>
                <c:pt idx="5871">
                  <c:v>137.30886874856242</c:v>
                </c:pt>
                <c:pt idx="5872">
                  <c:v>152.16777496294594</c:v>
                </c:pt>
                <c:pt idx="5873">
                  <c:v>167.02668117732961</c:v>
                </c:pt>
                <c:pt idx="5874">
                  <c:v>181.88558739171336</c:v>
                </c:pt>
                <c:pt idx="5875">
                  <c:v>129.13943889022391</c:v>
                </c:pt>
                <c:pt idx="5876">
                  <c:v>143.99834510460755</c:v>
                </c:pt>
                <c:pt idx="5877">
                  <c:v>158.8572513189913</c:v>
                </c:pt>
                <c:pt idx="5878">
                  <c:v>173.71615753337488</c:v>
                </c:pt>
                <c:pt idx="5879">
                  <c:v>135.82891524626905</c:v>
                </c:pt>
                <c:pt idx="5880">
                  <c:v>150.6878214606528</c:v>
                </c:pt>
                <c:pt idx="5881">
                  <c:v>165.54672767503629</c:v>
                </c:pt>
                <c:pt idx="5882">
                  <c:v>142.51839160231427</c:v>
                </c:pt>
                <c:pt idx="5883">
                  <c:v>157.37729781669785</c:v>
                </c:pt>
                <c:pt idx="5884">
                  <c:v>149.20786795835951</c:v>
                </c:pt>
                <c:pt idx="5885">
                  <c:v>132.7188041011228</c:v>
                </c:pt>
                <c:pt idx="5886">
                  <c:v>147.57771031550655</c:v>
                </c:pt>
                <c:pt idx="5887">
                  <c:v>162.43661652989019</c:v>
                </c:pt>
                <c:pt idx="5888">
                  <c:v>177.2955227442738</c:v>
                </c:pt>
                <c:pt idx="5889">
                  <c:v>139.40828045716802</c:v>
                </c:pt>
                <c:pt idx="5890">
                  <c:v>154.26718667155177</c:v>
                </c:pt>
                <c:pt idx="5891">
                  <c:v>169.12609288593538</c:v>
                </c:pt>
                <c:pt idx="5892">
                  <c:v>146.09775681321327</c:v>
                </c:pt>
                <c:pt idx="5893">
                  <c:v>160.95666302759685</c:v>
                </c:pt>
                <c:pt idx="5894">
                  <c:v>152.78723316925849</c:v>
                </c:pt>
                <c:pt idx="5895">
                  <c:v>149.67712202411215</c:v>
                </c:pt>
                <c:pt idx="5896">
                  <c:v>164.53602823849573</c:v>
                </c:pt>
                <c:pt idx="5897">
                  <c:v>156.36659838015743</c:v>
                </c:pt>
                <c:pt idx="5898">
                  <c:v>89.809583025687758</c:v>
                </c:pt>
                <c:pt idx="5899">
                  <c:v>104.66848924007145</c:v>
                </c:pt>
                <c:pt idx="5900">
                  <c:v>119.52739545445509</c:v>
                </c:pt>
                <c:pt idx="5901">
                  <c:v>134.38630166883866</c:v>
                </c:pt>
                <c:pt idx="5902">
                  <c:v>149.24520788322232</c:v>
                </c:pt>
                <c:pt idx="5903">
                  <c:v>164.10411409760604</c:v>
                </c:pt>
                <c:pt idx="5904">
                  <c:v>178.96302031198962</c:v>
                </c:pt>
                <c:pt idx="5905">
                  <c:v>193.82192652637326</c:v>
                </c:pt>
                <c:pt idx="5906">
                  <c:v>96.499059381732934</c:v>
                </c:pt>
                <c:pt idx="5907">
                  <c:v>111.35796559611656</c:v>
                </c:pt>
                <c:pt idx="5908">
                  <c:v>126.21687181050024</c:v>
                </c:pt>
                <c:pt idx="5909">
                  <c:v>141.07577802488376</c:v>
                </c:pt>
                <c:pt idx="5910">
                  <c:v>155.93468423926745</c:v>
                </c:pt>
                <c:pt idx="5911">
                  <c:v>170.79359045365112</c:v>
                </c:pt>
                <c:pt idx="5912">
                  <c:v>185.65249666803464</c:v>
                </c:pt>
                <c:pt idx="5913">
                  <c:v>103.18853573777801</c:v>
                </c:pt>
                <c:pt idx="5914">
                  <c:v>118.04744195216175</c:v>
                </c:pt>
                <c:pt idx="5915">
                  <c:v>132.90634816654543</c:v>
                </c:pt>
                <c:pt idx="5916">
                  <c:v>147.76525438092904</c:v>
                </c:pt>
                <c:pt idx="5917">
                  <c:v>162.62416059531256</c:v>
                </c:pt>
                <c:pt idx="5918">
                  <c:v>177.48306680969617</c:v>
                </c:pt>
                <c:pt idx="5919">
                  <c:v>109.87801209382327</c:v>
                </c:pt>
                <c:pt idx="5920">
                  <c:v>124.7369183082068</c:v>
                </c:pt>
                <c:pt idx="5921">
                  <c:v>139.59582452259062</c:v>
                </c:pt>
                <c:pt idx="5922">
                  <c:v>154.45473073697408</c:v>
                </c:pt>
                <c:pt idx="5923">
                  <c:v>169.31363695135781</c:v>
                </c:pt>
                <c:pt idx="5924">
                  <c:v>116.56748844986848</c:v>
                </c:pt>
                <c:pt idx="5925">
                  <c:v>131.42639466425197</c:v>
                </c:pt>
                <c:pt idx="5926">
                  <c:v>146.28530087863581</c:v>
                </c:pt>
                <c:pt idx="5927">
                  <c:v>161.14420709301942</c:v>
                </c:pt>
                <c:pt idx="5928">
                  <c:v>123.25696480591365</c:v>
                </c:pt>
                <c:pt idx="5929">
                  <c:v>138.11587102029725</c:v>
                </c:pt>
                <c:pt idx="5930">
                  <c:v>152.97477723468083</c:v>
                </c:pt>
                <c:pt idx="5931">
                  <c:v>129.9464411619588</c:v>
                </c:pt>
                <c:pt idx="5932">
                  <c:v>144.8053473763425</c:v>
                </c:pt>
                <c:pt idx="5933">
                  <c:v>136.63591751800402</c:v>
                </c:pt>
                <c:pt idx="5934">
                  <c:v>106.7679009486771</c:v>
                </c:pt>
                <c:pt idx="5935">
                  <c:v>121.6268071630607</c:v>
                </c:pt>
                <c:pt idx="5936">
                  <c:v>136.48571337744434</c:v>
                </c:pt>
                <c:pt idx="5937">
                  <c:v>151.34461959182798</c:v>
                </c:pt>
                <c:pt idx="5938">
                  <c:v>166.20352580621167</c:v>
                </c:pt>
                <c:pt idx="5939">
                  <c:v>181.06243202059522</c:v>
                </c:pt>
                <c:pt idx="5940">
                  <c:v>113.45737730472219</c:v>
                </c:pt>
                <c:pt idx="5941">
                  <c:v>128.31628351910584</c:v>
                </c:pt>
                <c:pt idx="5942">
                  <c:v>143.17518973348945</c:v>
                </c:pt>
                <c:pt idx="5943">
                  <c:v>158.03409594787314</c:v>
                </c:pt>
                <c:pt idx="5944">
                  <c:v>172.89300216225689</c:v>
                </c:pt>
                <c:pt idx="5945">
                  <c:v>120.14685366076745</c:v>
                </c:pt>
                <c:pt idx="5946">
                  <c:v>135.00575987515106</c:v>
                </c:pt>
                <c:pt idx="5947">
                  <c:v>149.86466608953486</c:v>
                </c:pt>
                <c:pt idx="5948">
                  <c:v>164.72357230391836</c:v>
                </c:pt>
                <c:pt idx="5949">
                  <c:v>126.83633001681254</c:v>
                </c:pt>
                <c:pt idx="5950">
                  <c:v>141.6952362311963</c:v>
                </c:pt>
                <c:pt idx="5951">
                  <c:v>156.55414244558006</c:v>
                </c:pt>
                <c:pt idx="5952">
                  <c:v>133.52580637285774</c:v>
                </c:pt>
                <c:pt idx="5953">
                  <c:v>148.38471258724144</c:v>
                </c:pt>
                <c:pt idx="5954">
                  <c:v>140.21528272890302</c:v>
                </c:pt>
                <c:pt idx="5955">
                  <c:v>123.7262188716664</c:v>
                </c:pt>
                <c:pt idx="5956">
                  <c:v>138.58512508605</c:v>
                </c:pt>
                <c:pt idx="5957">
                  <c:v>153.44403130043364</c:v>
                </c:pt>
                <c:pt idx="5958">
                  <c:v>168.30293751481739</c:v>
                </c:pt>
                <c:pt idx="5959">
                  <c:v>130.41569522771158</c:v>
                </c:pt>
                <c:pt idx="5960">
                  <c:v>145.27460144209525</c:v>
                </c:pt>
                <c:pt idx="5961">
                  <c:v>160.13350765647888</c:v>
                </c:pt>
                <c:pt idx="5962">
                  <c:v>137.10517158375674</c:v>
                </c:pt>
                <c:pt idx="5963">
                  <c:v>151.96407779814035</c:v>
                </c:pt>
                <c:pt idx="5964">
                  <c:v>143.79464793980193</c:v>
                </c:pt>
                <c:pt idx="5965">
                  <c:v>140.68453679465571</c:v>
                </c:pt>
                <c:pt idx="5966">
                  <c:v>155.54344300903935</c:v>
                </c:pt>
                <c:pt idx="5967">
                  <c:v>147.37401315070082</c:v>
                </c:pt>
                <c:pt idx="5968">
                  <c:v>97.7753157192206</c:v>
                </c:pt>
                <c:pt idx="5969">
                  <c:v>112.63422193360421</c:v>
                </c:pt>
                <c:pt idx="5970">
                  <c:v>127.49312814798782</c:v>
                </c:pt>
                <c:pt idx="5971">
                  <c:v>142.35203436237151</c:v>
                </c:pt>
                <c:pt idx="5972">
                  <c:v>157.21094057675512</c:v>
                </c:pt>
                <c:pt idx="5973">
                  <c:v>172.06984679113873</c:v>
                </c:pt>
                <c:pt idx="5974">
                  <c:v>104.46479207526578</c:v>
                </c:pt>
                <c:pt idx="5975">
                  <c:v>119.32369828964941</c:v>
                </c:pt>
                <c:pt idx="5976">
                  <c:v>134.18260450403307</c:v>
                </c:pt>
                <c:pt idx="5977">
                  <c:v>149.04151071841662</c:v>
                </c:pt>
                <c:pt idx="5978">
                  <c:v>163.90041693280025</c:v>
                </c:pt>
                <c:pt idx="5979">
                  <c:v>111.15426843131084</c:v>
                </c:pt>
                <c:pt idx="5980">
                  <c:v>126.01317464569446</c:v>
                </c:pt>
                <c:pt idx="5981">
                  <c:v>140.87208086007817</c:v>
                </c:pt>
                <c:pt idx="5982">
                  <c:v>155.73098707446192</c:v>
                </c:pt>
                <c:pt idx="5983">
                  <c:v>117.84374478735614</c:v>
                </c:pt>
                <c:pt idx="5984">
                  <c:v>132.70265100173972</c:v>
                </c:pt>
                <c:pt idx="5985">
                  <c:v>147.56155721612342</c:v>
                </c:pt>
                <c:pt idx="5986">
                  <c:v>124.53322114340132</c:v>
                </c:pt>
                <c:pt idx="5987">
                  <c:v>139.39212735778489</c:v>
                </c:pt>
                <c:pt idx="5988">
                  <c:v>131.22269749944655</c:v>
                </c:pt>
                <c:pt idx="5989">
                  <c:v>114.73363364220998</c:v>
                </c:pt>
                <c:pt idx="5990">
                  <c:v>129.59253985659345</c:v>
                </c:pt>
                <c:pt idx="5991">
                  <c:v>144.45144607097714</c:v>
                </c:pt>
                <c:pt idx="5992">
                  <c:v>159.31035228536092</c:v>
                </c:pt>
                <c:pt idx="5993">
                  <c:v>121.42310999825509</c:v>
                </c:pt>
                <c:pt idx="5994">
                  <c:v>136.28201621263872</c:v>
                </c:pt>
                <c:pt idx="5995">
                  <c:v>151.14092242702247</c:v>
                </c:pt>
                <c:pt idx="5996">
                  <c:v>128.11258635430025</c:v>
                </c:pt>
                <c:pt idx="5997">
                  <c:v>142.97149256868391</c:v>
                </c:pt>
                <c:pt idx="5998">
                  <c:v>134.80206271034547</c:v>
                </c:pt>
                <c:pt idx="5999">
                  <c:v>131.69195156519925</c:v>
                </c:pt>
                <c:pt idx="6000">
                  <c:v>146.55085777958288</c:v>
                </c:pt>
                <c:pt idx="6001">
                  <c:v>138.38142792124444</c:v>
                </c:pt>
                <c:pt idx="6002">
                  <c:v>105.74104841275346</c:v>
                </c:pt>
                <c:pt idx="6003">
                  <c:v>120.59995462713707</c:v>
                </c:pt>
                <c:pt idx="6004">
                  <c:v>135.45886084152073</c:v>
                </c:pt>
                <c:pt idx="6005">
                  <c:v>150.31776705590443</c:v>
                </c:pt>
                <c:pt idx="6006">
                  <c:v>112.43052476879863</c:v>
                </c:pt>
                <c:pt idx="6007">
                  <c:v>127.2894309831822</c:v>
                </c:pt>
                <c:pt idx="6008">
                  <c:v>142.14833719756589</c:v>
                </c:pt>
                <c:pt idx="6009">
                  <c:v>119.12000112484385</c:v>
                </c:pt>
                <c:pt idx="6010">
                  <c:v>133.97890733922739</c:v>
                </c:pt>
                <c:pt idx="6011">
                  <c:v>125.80947748088889</c:v>
                </c:pt>
                <c:pt idx="6012">
                  <c:v>122.69936633574274</c:v>
                </c:pt>
                <c:pt idx="6013">
                  <c:v>137.55827255012639</c:v>
                </c:pt>
                <c:pt idx="6014">
                  <c:v>129.38884269178794</c:v>
                </c:pt>
                <c:pt idx="6015">
                  <c:v>113.70678110628629</c:v>
                </c:pt>
                <c:pt idx="6016">
                  <c:v>128.56568732066978</c:v>
                </c:pt>
                <c:pt idx="6017">
                  <c:v>120.39625746233148</c:v>
                </c:pt>
                <c:pt idx="6018">
                  <c:v>87.821543236748468</c:v>
                </c:pt>
                <c:pt idx="6019">
                  <c:v>102.68044945113206</c:v>
                </c:pt>
                <c:pt idx="6020">
                  <c:v>117.53935566551573</c:v>
                </c:pt>
                <c:pt idx="6021">
                  <c:v>132.39826187989937</c:v>
                </c:pt>
                <c:pt idx="6022">
                  <c:v>147.25716809428306</c:v>
                </c:pt>
                <c:pt idx="6023">
                  <c:v>162.11607430866673</c:v>
                </c:pt>
                <c:pt idx="6024">
                  <c:v>176.97498052305025</c:v>
                </c:pt>
                <c:pt idx="6025">
                  <c:v>191.833886737434</c:v>
                </c:pt>
                <c:pt idx="6026">
                  <c:v>206.69279295181769</c:v>
                </c:pt>
                <c:pt idx="6027">
                  <c:v>94.511019592793602</c:v>
                </c:pt>
                <c:pt idx="6028">
                  <c:v>109.3699258071773</c:v>
                </c:pt>
                <c:pt idx="6029">
                  <c:v>124.22883202156099</c:v>
                </c:pt>
                <c:pt idx="6030">
                  <c:v>139.0877382359445</c:v>
                </c:pt>
                <c:pt idx="6031">
                  <c:v>153.94664445032822</c:v>
                </c:pt>
                <c:pt idx="6032">
                  <c:v>168.80555066471183</c:v>
                </c:pt>
                <c:pt idx="6033">
                  <c:v>183.66445687909555</c:v>
                </c:pt>
                <c:pt idx="6034">
                  <c:v>198.52336309347919</c:v>
                </c:pt>
                <c:pt idx="6035">
                  <c:v>101.20049594883881</c:v>
                </c:pt>
                <c:pt idx="6036">
                  <c:v>116.05940216322253</c:v>
                </c:pt>
                <c:pt idx="6037">
                  <c:v>130.91830837760602</c:v>
                </c:pt>
                <c:pt idx="6038">
                  <c:v>145.77721459198972</c:v>
                </c:pt>
                <c:pt idx="6039">
                  <c:v>160.63612080637338</c:v>
                </c:pt>
                <c:pt idx="6040">
                  <c:v>175.49502702075711</c:v>
                </c:pt>
                <c:pt idx="6041">
                  <c:v>190.35393323514069</c:v>
                </c:pt>
                <c:pt idx="6042">
                  <c:v>107.88997230488408</c:v>
                </c:pt>
                <c:pt idx="6043">
                  <c:v>122.74887851926763</c:v>
                </c:pt>
                <c:pt idx="6044">
                  <c:v>137.60778473365136</c:v>
                </c:pt>
                <c:pt idx="6045">
                  <c:v>152.46669094803491</c:v>
                </c:pt>
                <c:pt idx="6046">
                  <c:v>167.32559716241857</c:v>
                </c:pt>
                <c:pt idx="6047">
                  <c:v>182.18450337680204</c:v>
                </c:pt>
                <c:pt idx="6048">
                  <c:v>114.57944866092916</c:v>
                </c:pt>
                <c:pt idx="6049">
                  <c:v>129.43835487531277</c:v>
                </c:pt>
                <c:pt idx="6050">
                  <c:v>144.29726108969643</c:v>
                </c:pt>
                <c:pt idx="6051">
                  <c:v>159.1561673040801</c:v>
                </c:pt>
                <c:pt idx="6052">
                  <c:v>174.01507351846377</c:v>
                </c:pt>
                <c:pt idx="6053">
                  <c:v>121.26892501697428</c:v>
                </c:pt>
                <c:pt idx="6054">
                  <c:v>136.12783123135796</c:v>
                </c:pt>
                <c:pt idx="6055">
                  <c:v>150.9867374457416</c:v>
                </c:pt>
                <c:pt idx="6056">
                  <c:v>165.84564366012529</c:v>
                </c:pt>
                <c:pt idx="6057">
                  <c:v>127.9584013730195</c:v>
                </c:pt>
                <c:pt idx="6058">
                  <c:v>142.81730758740318</c:v>
                </c:pt>
                <c:pt idx="6059">
                  <c:v>157.67621380178679</c:v>
                </c:pt>
                <c:pt idx="6060">
                  <c:v>134.64787772906479</c:v>
                </c:pt>
                <c:pt idx="6061">
                  <c:v>149.50678394344834</c:v>
                </c:pt>
                <c:pt idx="6062">
                  <c:v>141.33735408510984</c:v>
                </c:pt>
                <c:pt idx="6063">
                  <c:v>104.77986115973775</c:v>
                </c:pt>
                <c:pt idx="6064">
                  <c:v>119.63876737412146</c:v>
                </c:pt>
                <c:pt idx="6065">
                  <c:v>134.49767358850508</c:v>
                </c:pt>
                <c:pt idx="6066">
                  <c:v>149.35657980288872</c:v>
                </c:pt>
                <c:pt idx="6067">
                  <c:v>164.21548601727233</c:v>
                </c:pt>
                <c:pt idx="6068">
                  <c:v>179.07439223165599</c:v>
                </c:pt>
                <c:pt idx="6069">
                  <c:v>193.93329844603966</c:v>
                </c:pt>
                <c:pt idx="6070">
                  <c:v>111.46933751578295</c:v>
                </c:pt>
                <c:pt idx="6071">
                  <c:v>126.32824373016663</c:v>
                </c:pt>
                <c:pt idx="6072">
                  <c:v>141.18714994455027</c:v>
                </c:pt>
                <c:pt idx="6073">
                  <c:v>156.04605615893396</c:v>
                </c:pt>
                <c:pt idx="6074">
                  <c:v>170.90496237331752</c:v>
                </c:pt>
                <c:pt idx="6075">
                  <c:v>185.76386858770124</c:v>
                </c:pt>
                <c:pt idx="6076">
                  <c:v>118.15881387182812</c:v>
                </c:pt>
                <c:pt idx="6077">
                  <c:v>133.01772008621185</c:v>
                </c:pt>
                <c:pt idx="6078">
                  <c:v>147.87662630059546</c:v>
                </c:pt>
                <c:pt idx="6079">
                  <c:v>162.73553251497904</c:v>
                </c:pt>
                <c:pt idx="6080">
                  <c:v>177.59443872936279</c:v>
                </c:pt>
                <c:pt idx="6081">
                  <c:v>124.84829022787335</c:v>
                </c:pt>
                <c:pt idx="6082">
                  <c:v>139.70719644225699</c:v>
                </c:pt>
                <c:pt idx="6083">
                  <c:v>154.5661026566406</c:v>
                </c:pt>
                <c:pt idx="6084">
                  <c:v>169.42500887102418</c:v>
                </c:pt>
                <c:pt idx="6085">
                  <c:v>131.53776658391862</c:v>
                </c:pt>
                <c:pt idx="6086">
                  <c:v>146.39667279830215</c:v>
                </c:pt>
                <c:pt idx="6087">
                  <c:v>161.25557901268579</c:v>
                </c:pt>
                <c:pt idx="6088">
                  <c:v>138.2272429399637</c:v>
                </c:pt>
                <c:pt idx="6089">
                  <c:v>153.08614915434745</c:v>
                </c:pt>
                <c:pt idx="6090">
                  <c:v>144.91671929600886</c:v>
                </c:pt>
                <c:pt idx="6091">
                  <c:v>121.73817908272716</c:v>
                </c:pt>
                <c:pt idx="6092">
                  <c:v>136.59708529711082</c:v>
                </c:pt>
                <c:pt idx="6093">
                  <c:v>151.45599151149455</c:v>
                </c:pt>
                <c:pt idx="6094">
                  <c:v>166.31489772587804</c:v>
                </c:pt>
                <c:pt idx="6095">
                  <c:v>181.17380394026168</c:v>
                </c:pt>
                <c:pt idx="6096">
                  <c:v>128.42765543877226</c:v>
                </c:pt>
                <c:pt idx="6097">
                  <c:v>143.28656165315601</c:v>
                </c:pt>
                <c:pt idx="6098">
                  <c:v>158.14546786753965</c:v>
                </c:pt>
                <c:pt idx="6099">
                  <c:v>173.00437408192317</c:v>
                </c:pt>
                <c:pt idx="6100">
                  <c:v>135.11713179481751</c:v>
                </c:pt>
                <c:pt idx="6101">
                  <c:v>149.97603800920112</c:v>
                </c:pt>
                <c:pt idx="6102">
                  <c:v>164.83494422358478</c:v>
                </c:pt>
                <c:pt idx="6103">
                  <c:v>141.80660815086267</c:v>
                </c:pt>
                <c:pt idx="6104">
                  <c:v>156.66551436524628</c:v>
                </c:pt>
                <c:pt idx="6105">
                  <c:v>148.49608450690789</c:v>
                </c:pt>
                <c:pt idx="6106">
                  <c:v>138.69649700571645</c:v>
                </c:pt>
                <c:pt idx="6107">
                  <c:v>153.55540322010017</c:v>
                </c:pt>
                <c:pt idx="6108">
                  <c:v>168.41430943448378</c:v>
                </c:pt>
                <c:pt idx="6109">
                  <c:v>145.38597336176161</c:v>
                </c:pt>
                <c:pt idx="6110">
                  <c:v>160.24487957614522</c:v>
                </c:pt>
                <c:pt idx="6111">
                  <c:v>152.07544971780686</c:v>
                </c:pt>
                <c:pt idx="6112">
                  <c:v>155.65481492870572</c:v>
                </c:pt>
                <c:pt idx="6113">
                  <c:v>95.787275930281339</c:v>
                </c:pt>
                <c:pt idx="6114">
                  <c:v>110.64618214466503</c:v>
                </c:pt>
                <c:pt idx="6115">
                  <c:v>125.5050883590486</c:v>
                </c:pt>
                <c:pt idx="6116">
                  <c:v>140.36399457343217</c:v>
                </c:pt>
                <c:pt idx="6117">
                  <c:v>155.2229007878158</c:v>
                </c:pt>
                <c:pt idx="6118">
                  <c:v>170.08180700219944</c:v>
                </c:pt>
                <c:pt idx="6119">
                  <c:v>184.94071321658299</c:v>
                </c:pt>
                <c:pt idx="6120">
                  <c:v>102.47675228632643</c:v>
                </c:pt>
                <c:pt idx="6121">
                  <c:v>117.33565850071011</c:v>
                </c:pt>
                <c:pt idx="6122">
                  <c:v>132.1945647150938</c:v>
                </c:pt>
                <c:pt idx="6123">
                  <c:v>147.05347092947747</c:v>
                </c:pt>
                <c:pt idx="6124">
                  <c:v>161.91237714386108</c:v>
                </c:pt>
                <c:pt idx="6125">
                  <c:v>176.77128335824466</c:v>
                </c:pt>
                <c:pt idx="6126">
                  <c:v>109.16622864237162</c:v>
                </c:pt>
                <c:pt idx="6127">
                  <c:v>124.02513485675527</c:v>
                </c:pt>
                <c:pt idx="6128">
                  <c:v>138.88404107113897</c:v>
                </c:pt>
                <c:pt idx="6129">
                  <c:v>153.74294728552263</c:v>
                </c:pt>
                <c:pt idx="6130">
                  <c:v>168.60185349990638</c:v>
                </c:pt>
                <c:pt idx="6131">
                  <c:v>115.85570499841678</c:v>
                </c:pt>
                <c:pt idx="6132">
                  <c:v>130.71461121280055</c:v>
                </c:pt>
                <c:pt idx="6133">
                  <c:v>145.57351742718413</c:v>
                </c:pt>
                <c:pt idx="6134">
                  <c:v>160.43242364156777</c:v>
                </c:pt>
                <c:pt idx="6135">
                  <c:v>122.54518135446193</c:v>
                </c:pt>
                <c:pt idx="6136">
                  <c:v>137.4040875688456</c:v>
                </c:pt>
                <c:pt idx="6137">
                  <c:v>152.26299378322935</c:v>
                </c:pt>
                <c:pt idx="6138">
                  <c:v>129.23465771050724</c:v>
                </c:pt>
                <c:pt idx="6139">
                  <c:v>144.09356392489084</c:v>
                </c:pt>
                <c:pt idx="6140">
                  <c:v>135.92413406655243</c:v>
                </c:pt>
                <c:pt idx="6141">
                  <c:v>112.74559385327065</c:v>
                </c:pt>
                <c:pt idx="6142">
                  <c:v>127.6045000676543</c:v>
                </c:pt>
                <c:pt idx="6143">
                  <c:v>142.46340628203791</c:v>
                </c:pt>
                <c:pt idx="6144">
                  <c:v>157.32231249642149</c:v>
                </c:pt>
                <c:pt idx="6145">
                  <c:v>172.18121871080507</c:v>
                </c:pt>
                <c:pt idx="6146">
                  <c:v>119.43507020931585</c:v>
                </c:pt>
                <c:pt idx="6147">
                  <c:v>134.29397642369958</c:v>
                </c:pt>
                <c:pt idx="6148">
                  <c:v>149.1528826380831</c:v>
                </c:pt>
                <c:pt idx="6149">
                  <c:v>164.01178885246662</c:v>
                </c:pt>
                <c:pt idx="6150">
                  <c:v>126.12454656536099</c:v>
                </c:pt>
                <c:pt idx="6151">
                  <c:v>140.98345277974465</c:v>
                </c:pt>
                <c:pt idx="6152">
                  <c:v>155.84235899412823</c:v>
                </c:pt>
                <c:pt idx="6153">
                  <c:v>132.81402292140621</c:v>
                </c:pt>
                <c:pt idx="6154">
                  <c:v>147.67292913578979</c:v>
                </c:pt>
                <c:pt idx="6155">
                  <c:v>139.5034992774514</c:v>
                </c:pt>
                <c:pt idx="6156">
                  <c:v>129.70391177625993</c:v>
                </c:pt>
                <c:pt idx="6157">
                  <c:v>144.56281799064359</c:v>
                </c:pt>
                <c:pt idx="6158">
                  <c:v>159.42172420502729</c:v>
                </c:pt>
                <c:pt idx="6159">
                  <c:v>136.39338813230506</c:v>
                </c:pt>
                <c:pt idx="6160">
                  <c:v>151.25229434668881</c:v>
                </c:pt>
                <c:pt idx="6161">
                  <c:v>143.08286448835028</c:v>
                </c:pt>
                <c:pt idx="6162">
                  <c:v>146.66222969924928</c:v>
                </c:pt>
                <c:pt idx="6163">
                  <c:v>103.75300862381414</c:v>
                </c:pt>
                <c:pt idx="6164">
                  <c:v>118.61191483819781</c:v>
                </c:pt>
                <c:pt idx="6165">
                  <c:v>133.47082105258139</c:v>
                </c:pt>
                <c:pt idx="6166">
                  <c:v>148.32972726696505</c:v>
                </c:pt>
                <c:pt idx="6167">
                  <c:v>163.18863348134866</c:v>
                </c:pt>
                <c:pt idx="6168">
                  <c:v>110.44248497985934</c:v>
                </c:pt>
                <c:pt idx="6169">
                  <c:v>125.30139119424298</c:v>
                </c:pt>
                <c:pt idx="6170">
                  <c:v>140.1602974086266</c:v>
                </c:pt>
                <c:pt idx="6171">
                  <c:v>155.01920362301024</c:v>
                </c:pt>
                <c:pt idx="6172">
                  <c:v>117.13196133590452</c:v>
                </c:pt>
                <c:pt idx="6173">
                  <c:v>131.9908675502881</c:v>
                </c:pt>
                <c:pt idx="6174">
                  <c:v>146.84977376467174</c:v>
                </c:pt>
                <c:pt idx="6175">
                  <c:v>123.82143769194965</c:v>
                </c:pt>
                <c:pt idx="6176">
                  <c:v>138.68034390633341</c:v>
                </c:pt>
                <c:pt idx="6177">
                  <c:v>130.51091404799482</c:v>
                </c:pt>
                <c:pt idx="6178">
                  <c:v>120.71132654680349</c:v>
                </c:pt>
                <c:pt idx="6179">
                  <c:v>135.57023276118713</c:v>
                </c:pt>
                <c:pt idx="6180">
                  <c:v>150.42913897557071</c:v>
                </c:pt>
                <c:pt idx="6181">
                  <c:v>127.40080290284868</c:v>
                </c:pt>
                <c:pt idx="6182">
                  <c:v>142.25970911723221</c:v>
                </c:pt>
                <c:pt idx="6183">
                  <c:v>134.09027925889373</c:v>
                </c:pt>
                <c:pt idx="6184">
                  <c:v>137.66964446979276</c:v>
                </c:pt>
                <c:pt idx="6185">
                  <c:v>111.718741317347</c:v>
                </c:pt>
                <c:pt idx="6186">
                  <c:v>126.57764753173065</c:v>
                </c:pt>
                <c:pt idx="6187">
                  <c:v>141.4365537461143</c:v>
                </c:pt>
                <c:pt idx="6188">
                  <c:v>118.40821767339212</c:v>
                </c:pt>
                <c:pt idx="6189">
                  <c:v>133.26712388777577</c:v>
                </c:pt>
                <c:pt idx="6190">
                  <c:v>125.09769402943742</c:v>
                </c:pt>
                <c:pt idx="6191">
                  <c:v>128.67705924033638</c:v>
                </c:pt>
                <c:pt idx="6192">
                  <c:v>119.68447401087975</c:v>
                </c:pt>
                <c:pt idx="6193">
                  <c:v>93.799236141341964</c:v>
                </c:pt>
                <c:pt idx="6194">
                  <c:v>108.6581423557258</c:v>
                </c:pt>
                <c:pt idx="6195">
                  <c:v>123.51704857010928</c:v>
                </c:pt>
                <c:pt idx="6196">
                  <c:v>138.37595478449299</c:v>
                </c:pt>
                <c:pt idx="6197">
                  <c:v>153.23486099887657</c:v>
                </c:pt>
                <c:pt idx="6198">
                  <c:v>168.09376721326024</c:v>
                </c:pt>
                <c:pt idx="6199">
                  <c:v>182.95267342764379</c:v>
                </c:pt>
                <c:pt idx="6200">
                  <c:v>197.81157964202757</c:v>
                </c:pt>
                <c:pt idx="6201">
                  <c:v>100.48871249738718</c:v>
                </c:pt>
                <c:pt idx="6202">
                  <c:v>115.34761871177086</c:v>
                </c:pt>
                <c:pt idx="6203">
                  <c:v>130.20652492615449</c:v>
                </c:pt>
                <c:pt idx="6204">
                  <c:v>145.06543114053812</c:v>
                </c:pt>
                <c:pt idx="6205">
                  <c:v>159.92433735492173</c:v>
                </c:pt>
                <c:pt idx="6206">
                  <c:v>174.7832435693054</c:v>
                </c:pt>
                <c:pt idx="6207">
                  <c:v>189.64214978368906</c:v>
                </c:pt>
                <c:pt idx="6208">
                  <c:v>107.17818885343237</c:v>
                </c:pt>
                <c:pt idx="6209">
                  <c:v>122.03709506781608</c:v>
                </c:pt>
                <c:pt idx="6210">
                  <c:v>136.89600128219968</c:v>
                </c:pt>
                <c:pt idx="6211">
                  <c:v>151.75490749658334</c:v>
                </c:pt>
                <c:pt idx="6212">
                  <c:v>166.61381371096701</c:v>
                </c:pt>
                <c:pt idx="6213">
                  <c:v>181.47271992535065</c:v>
                </c:pt>
                <c:pt idx="6214">
                  <c:v>113.86766520947762</c:v>
                </c:pt>
                <c:pt idx="6215">
                  <c:v>128.72657142386117</c:v>
                </c:pt>
                <c:pt idx="6216">
                  <c:v>143.58547763824484</c:v>
                </c:pt>
                <c:pt idx="6217">
                  <c:v>158.44438385262856</c:v>
                </c:pt>
                <c:pt idx="6218">
                  <c:v>173.3032900670122</c:v>
                </c:pt>
                <c:pt idx="6219">
                  <c:v>120.55714156552264</c:v>
                </c:pt>
                <c:pt idx="6220">
                  <c:v>135.41604777990639</c:v>
                </c:pt>
                <c:pt idx="6221">
                  <c:v>150.27495399429003</c:v>
                </c:pt>
                <c:pt idx="6222">
                  <c:v>165.13386020867358</c:v>
                </c:pt>
                <c:pt idx="6223">
                  <c:v>127.24661792156789</c:v>
                </c:pt>
                <c:pt idx="6224">
                  <c:v>142.1055241359515</c:v>
                </c:pt>
                <c:pt idx="6225">
                  <c:v>156.96443035033516</c:v>
                </c:pt>
                <c:pt idx="6226">
                  <c:v>133.93609427761311</c:v>
                </c:pt>
                <c:pt idx="6227">
                  <c:v>148.7950004919968</c:v>
                </c:pt>
                <c:pt idx="6228">
                  <c:v>140.62557063365827</c:v>
                </c:pt>
                <c:pt idx="6229">
                  <c:v>110.75755406433137</c:v>
                </c:pt>
                <c:pt idx="6230">
                  <c:v>125.61646027871495</c:v>
                </c:pt>
                <c:pt idx="6231">
                  <c:v>140.47536649309865</c:v>
                </c:pt>
                <c:pt idx="6232">
                  <c:v>155.33427270748228</c:v>
                </c:pt>
                <c:pt idx="6233">
                  <c:v>170.19317892186587</c:v>
                </c:pt>
                <c:pt idx="6234">
                  <c:v>185.05208513624962</c:v>
                </c:pt>
                <c:pt idx="6235">
                  <c:v>117.44703042037654</c:v>
                </c:pt>
                <c:pt idx="6236">
                  <c:v>132.30593663476017</c:v>
                </c:pt>
                <c:pt idx="6237">
                  <c:v>147.16484284914384</c:v>
                </c:pt>
                <c:pt idx="6238">
                  <c:v>162.02374906352745</c:v>
                </c:pt>
                <c:pt idx="6239">
                  <c:v>176.88265527791117</c:v>
                </c:pt>
                <c:pt idx="6240">
                  <c:v>124.1365067764217</c:v>
                </c:pt>
                <c:pt idx="6241">
                  <c:v>138.99541299080533</c:v>
                </c:pt>
                <c:pt idx="6242">
                  <c:v>153.854319205189</c:v>
                </c:pt>
                <c:pt idx="6243">
                  <c:v>168.71322541957258</c:v>
                </c:pt>
                <c:pt idx="6244">
                  <c:v>130.82598313246692</c:v>
                </c:pt>
                <c:pt idx="6245">
                  <c:v>145.6848893468505</c:v>
                </c:pt>
                <c:pt idx="6246">
                  <c:v>160.54379556123413</c:v>
                </c:pt>
                <c:pt idx="6247">
                  <c:v>137.51545948851211</c:v>
                </c:pt>
                <c:pt idx="6248">
                  <c:v>152.37436570289569</c:v>
                </c:pt>
                <c:pt idx="6249">
                  <c:v>144.2049358445573</c:v>
                </c:pt>
                <c:pt idx="6250">
                  <c:v>127.7158719873208</c:v>
                </c:pt>
                <c:pt idx="6251">
                  <c:v>142.57477820170419</c:v>
                </c:pt>
                <c:pt idx="6252">
                  <c:v>157.43368441608794</c:v>
                </c:pt>
                <c:pt idx="6253">
                  <c:v>172.29259063047152</c:v>
                </c:pt>
                <c:pt idx="6254">
                  <c:v>134.40534834336592</c:v>
                </c:pt>
                <c:pt idx="6255">
                  <c:v>149.2642545577495</c:v>
                </c:pt>
                <c:pt idx="6256">
                  <c:v>164.1231607721331</c:v>
                </c:pt>
                <c:pt idx="6257">
                  <c:v>141.09482469941102</c:v>
                </c:pt>
                <c:pt idx="6258">
                  <c:v>155.95373091379469</c:v>
                </c:pt>
                <c:pt idx="6259">
                  <c:v>147.78430105545613</c:v>
                </c:pt>
                <c:pt idx="6260">
                  <c:v>144.67418991031002</c:v>
                </c:pt>
                <c:pt idx="6261">
                  <c:v>159.53309612469369</c:v>
                </c:pt>
                <c:pt idx="6262">
                  <c:v>151.36366626635515</c:v>
                </c:pt>
                <c:pt idx="6263">
                  <c:v>101.76496883487485</c:v>
                </c:pt>
                <c:pt idx="6264">
                  <c:v>116.62387504925849</c:v>
                </c:pt>
                <c:pt idx="6265">
                  <c:v>131.4827812636421</c:v>
                </c:pt>
                <c:pt idx="6266">
                  <c:v>146.34168747802579</c:v>
                </c:pt>
                <c:pt idx="6267">
                  <c:v>161.20059369240946</c:v>
                </c:pt>
                <c:pt idx="6268">
                  <c:v>176.05949990679298</c:v>
                </c:pt>
                <c:pt idx="6269">
                  <c:v>108.45444519092004</c:v>
                </c:pt>
                <c:pt idx="6270">
                  <c:v>123.31335140530371</c:v>
                </c:pt>
                <c:pt idx="6271">
                  <c:v>138.17225761968737</c:v>
                </c:pt>
                <c:pt idx="6272">
                  <c:v>153.03116383407092</c:v>
                </c:pt>
                <c:pt idx="6273">
                  <c:v>167.8900700484545</c:v>
                </c:pt>
                <c:pt idx="6274">
                  <c:v>115.14392154696522</c:v>
                </c:pt>
                <c:pt idx="6275">
                  <c:v>130.00282776134884</c:v>
                </c:pt>
                <c:pt idx="6276">
                  <c:v>144.86173397573256</c:v>
                </c:pt>
                <c:pt idx="6277">
                  <c:v>159.72064019011617</c:v>
                </c:pt>
                <c:pt idx="6278">
                  <c:v>121.83339790301032</c:v>
                </c:pt>
                <c:pt idx="6279">
                  <c:v>136.692304117394</c:v>
                </c:pt>
                <c:pt idx="6280">
                  <c:v>151.55121033177767</c:v>
                </c:pt>
                <c:pt idx="6281">
                  <c:v>128.5228742590557</c:v>
                </c:pt>
                <c:pt idx="6282">
                  <c:v>143.38178047343919</c:v>
                </c:pt>
                <c:pt idx="6283">
                  <c:v>135.21235061510075</c:v>
                </c:pt>
                <c:pt idx="6284">
                  <c:v>118.72328675786412</c:v>
                </c:pt>
                <c:pt idx="6285">
                  <c:v>133.58219297224784</c:v>
                </c:pt>
                <c:pt idx="6286">
                  <c:v>148.4410991866315</c:v>
                </c:pt>
                <c:pt idx="6287">
                  <c:v>163.30000540101508</c:v>
                </c:pt>
                <c:pt idx="6288">
                  <c:v>125.41276311390939</c:v>
                </c:pt>
                <c:pt idx="6289">
                  <c:v>140.27166932829289</c:v>
                </c:pt>
                <c:pt idx="6290">
                  <c:v>155.13057554267664</c:v>
                </c:pt>
                <c:pt idx="6291">
                  <c:v>132.10223946995453</c:v>
                </c:pt>
                <c:pt idx="6292">
                  <c:v>146.96114568433825</c:v>
                </c:pt>
                <c:pt idx="6293">
                  <c:v>138.79171582599972</c:v>
                </c:pt>
                <c:pt idx="6294">
                  <c:v>135.68160468085344</c:v>
                </c:pt>
                <c:pt idx="6295">
                  <c:v>150.54051089523713</c:v>
                </c:pt>
                <c:pt idx="6296">
                  <c:v>142.37108103689872</c:v>
                </c:pt>
                <c:pt idx="6297">
                  <c:v>109.73070152840774</c:v>
                </c:pt>
                <c:pt idx="6298">
                  <c:v>124.58960774279132</c:v>
                </c:pt>
                <c:pt idx="6299">
                  <c:v>139.44851395717498</c:v>
                </c:pt>
                <c:pt idx="6300">
                  <c:v>154.30742017155853</c:v>
                </c:pt>
                <c:pt idx="6301">
                  <c:v>116.42017788445287</c:v>
                </c:pt>
                <c:pt idx="6302">
                  <c:v>131.27908409883656</c:v>
                </c:pt>
                <c:pt idx="6303">
                  <c:v>146.13799031322014</c:v>
                </c:pt>
                <c:pt idx="6304">
                  <c:v>123.10965424049799</c:v>
                </c:pt>
                <c:pt idx="6305">
                  <c:v>137.96856045488178</c:v>
                </c:pt>
                <c:pt idx="6306">
                  <c:v>129.79913059654322</c:v>
                </c:pt>
                <c:pt idx="6307">
                  <c:v>126.68901945139703</c:v>
                </c:pt>
                <c:pt idx="6308">
                  <c:v>141.54792566578067</c:v>
                </c:pt>
                <c:pt idx="6309">
                  <c:v>133.37849580744219</c:v>
                </c:pt>
                <c:pt idx="6310">
                  <c:v>117.69643422194055</c:v>
                </c:pt>
                <c:pt idx="6311">
                  <c:v>132.5553404363242</c:v>
                </c:pt>
                <c:pt idx="6312">
                  <c:v>124.38591057798568</c:v>
                </c:pt>
                <c:pt idx="6313">
                  <c:v>99.776929045935617</c:v>
                </c:pt>
                <c:pt idx="6314">
                  <c:v>114.63583526031925</c:v>
                </c:pt>
                <c:pt idx="6315">
                  <c:v>129.49474147470292</c:v>
                </c:pt>
                <c:pt idx="6316">
                  <c:v>144.35364768908653</c:v>
                </c:pt>
                <c:pt idx="6317">
                  <c:v>159.21255390347011</c:v>
                </c:pt>
                <c:pt idx="6318">
                  <c:v>174.07146011785375</c:v>
                </c:pt>
                <c:pt idx="6319">
                  <c:v>188.93036633223733</c:v>
                </c:pt>
                <c:pt idx="6320">
                  <c:v>106.46640540198071</c:v>
                </c:pt>
                <c:pt idx="6321">
                  <c:v>121.32531161636432</c:v>
                </c:pt>
                <c:pt idx="6322">
                  <c:v>136.18421783074805</c:v>
                </c:pt>
                <c:pt idx="6323">
                  <c:v>151.04312404513169</c:v>
                </c:pt>
                <c:pt idx="6324">
                  <c:v>165.90203025951527</c:v>
                </c:pt>
                <c:pt idx="6325">
                  <c:v>180.76093647389894</c:v>
                </c:pt>
                <c:pt idx="6326">
                  <c:v>113.15588175802603</c:v>
                </c:pt>
                <c:pt idx="6327">
                  <c:v>128.01478797240961</c:v>
                </c:pt>
                <c:pt idx="6328">
                  <c:v>142.87369418679324</c:v>
                </c:pt>
                <c:pt idx="6329">
                  <c:v>157.73260040117685</c:v>
                </c:pt>
                <c:pt idx="6330">
                  <c:v>172.59150661556049</c:v>
                </c:pt>
                <c:pt idx="6331">
                  <c:v>119.84535811407115</c:v>
                </c:pt>
                <c:pt idx="6332">
                  <c:v>134.7042643284548</c:v>
                </c:pt>
                <c:pt idx="6333">
                  <c:v>149.56317054283841</c:v>
                </c:pt>
                <c:pt idx="6334">
                  <c:v>164.42207675722202</c:v>
                </c:pt>
                <c:pt idx="6335">
                  <c:v>126.53483447011619</c:v>
                </c:pt>
                <c:pt idx="6336">
                  <c:v>141.39374068449996</c:v>
                </c:pt>
                <c:pt idx="6337">
                  <c:v>156.25264689888354</c:v>
                </c:pt>
                <c:pt idx="6338">
                  <c:v>133.22431082616151</c:v>
                </c:pt>
                <c:pt idx="6339">
                  <c:v>148.08321704054512</c:v>
                </c:pt>
                <c:pt idx="6340">
                  <c:v>139.91378718220662</c:v>
                </c:pt>
                <c:pt idx="6341">
                  <c:v>116.73524696892491</c:v>
                </c:pt>
                <c:pt idx="6342">
                  <c:v>131.59415318330858</c:v>
                </c:pt>
                <c:pt idx="6343">
                  <c:v>146.4530593976923</c:v>
                </c:pt>
                <c:pt idx="6344">
                  <c:v>161.31196561207577</c:v>
                </c:pt>
                <c:pt idx="6345">
                  <c:v>176.17087182645957</c:v>
                </c:pt>
                <c:pt idx="6346">
                  <c:v>123.42472332497009</c:v>
                </c:pt>
                <c:pt idx="6347">
                  <c:v>138.28362953935374</c:v>
                </c:pt>
                <c:pt idx="6348">
                  <c:v>153.14253575373735</c:v>
                </c:pt>
                <c:pt idx="6349">
                  <c:v>168.00144196812096</c:v>
                </c:pt>
                <c:pt idx="6350">
                  <c:v>130.11419968101524</c:v>
                </c:pt>
                <c:pt idx="6351">
                  <c:v>144.97310589539887</c:v>
                </c:pt>
                <c:pt idx="6352">
                  <c:v>159.83201210978257</c:v>
                </c:pt>
                <c:pt idx="6353">
                  <c:v>136.80367603706046</c:v>
                </c:pt>
                <c:pt idx="6354">
                  <c:v>151.66258225144404</c:v>
                </c:pt>
                <c:pt idx="6355">
                  <c:v>143.49315239310565</c:v>
                </c:pt>
                <c:pt idx="6356">
                  <c:v>133.69356489191426</c:v>
                </c:pt>
                <c:pt idx="6357">
                  <c:v>148.55247110629796</c:v>
                </c:pt>
                <c:pt idx="6358">
                  <c:v>163.41137732068151</c:v>
                </c:pt>
                <c:pt idx="6359">
                  <c:v>140.38304124795945</c:v>
                </c:pt>
                <c:pt idx="6360">
                  <c:v>155.24194746234301</c:v>
                </c:pt>
                <c:pt idx="6361">
                  <c:v>147.07251760400459</c:v>
                </c:pt>
                <c:pt idx="6362">
                  <c:v>150.65188281490359</c:v>
                </c:pt>
                <c:pt idx="6363">
                  <c:v>107.74266173946836</c:v>
                </c:pt>
                <c:pt idx="6364">
                  <c:v>122.60156795385211</c:v>
                </c:pt>
                <c:pt idx="6365">
                  <c:v>137.46047416823578</c:v>
                </c:pt>
                <c:pt idx="6366">
                  <c:v>152.31938038261927</c:v>
                </c:pt>
                <c:pt idx="6367">
                  <c:v>167.17828659700294</c:v>
                </c:pt>
                <c:pt idx="6368">
                  <c:v>114.43213809551362</c:v>
                </c:pt>
                <c:pt idx="6369">
                  <c:v>129.29104430989719</c:v>
                </c:pt>
                <c:pt idx="6370">
                  <c:v>144.14995052428088</c:v>
                </c:pt>
                <c:pt idx="6371">
                  <c:v>159.00885673866452</c:v>
                </c:pt>
                <c:pt idx="6372">
                  <c:v>121.1216144515588</c:v>
                </c:pt>
                <c:pt idx="6373">
                  <c:v>135.98052066594246</c:v>
                </c:pt>
                <c:pt idx="6374">
                  <c:v>150.8394268803261</c:v>
                </c:pt>
                <c:pt idx="6375">
                  <c:v>127.81109080760399</c:v>
                </c:pt>
                <c:pt idx="6376">
                  <c:v>142.66999702198763</c:v>
                </c:pt>
                <c:pt idx="6377">
                  <c:v>134.50056716364918</c:v>
                </c:pt>
                <c:pt idx="6378">
                  <c:v>124.70097966245774</c:v>
                </c:pt>
                <c:pt idx="6379">
                  <c:v>139.55988587684143</c:v>
                </c:pt>
                <c:pt idx="6380">
                  <c:v>154.41879209122501</c:v>
                </c:pt>
                <c:pt idx="6381">
                  <c:v>131.39045601850296</c:v>
                </c:pt>
                <c:pt idx="6382">
                  <c:v>146.2493622328866</c:v>
                </c:pt>
                <c:pt idx="6383">
                  <c:v>138.07993237454821</c:v>
                </c:pt>
                <c:pt idx="6384">
                  <c:v>141.65929758544709</c:v>
                </c:pt>
                <c:pt idx="6385">
                  <c:v>115.70839443300122</c:v>
                </c:pt>
                <c:pt idx="6386">
                  <c:v>130.56730064738488</c:v>
                </c:pt>
                <c:pt idx="6387">
                  <c:v>145.42620686176849</c:v>
                </c:pt>
                <c:pt idx="6388">
                  <c:v>122.39787078904649</c:v>
                </c:pt>
                <c:pt idx="6389">
                  <c:v>137.25677700343007</c:v>
                </c:pt>
                <c:pt idx="6390">
                  <c:v>129.08734714509166</c:v>
                </c:pt>
                <c:pt idx="6391">
                  <c:v>132.6667123559906</c:v>
                </c:pt>
                <c:pt idx="6392">
                  <c:v>123.67412712653407</c:v>
                </c:pt>
                <c:pt idx="6393">
                  <c:v>105.75462195052914</c:v>
                </c:pt>
                <c:pt idx="6394">
                  <c:v>120.61352816491274</c:v>
                </c:pt>
                <c:pt idx="6395">
                  <c:v>135.47243437929654</c:v>
                </c:pt>
                <c:pt idx="6396">
                  <c:v>150.33134059368001</c:v>
                </c:pt>
                <c:pt idx="6397">
                  <c:v>165.19024680806368</c:v>
                </c:pt>
                <c:pt idx="6398">
                  <c:v>180.04915302244734</c:v>
                </c:pt>
                <c:pt idx="6399">
                  <c:v>112.44409830657429</c:v>
                </c:pt>
                <c:pt idx="6400">
                  <c:v>127.303004520958</c:v>
                </c:pt>
                <c:pt idx="6401">
                  <c:v>142.16191073534154</c:v>
                </c:pt>
                <c:pt idx="6402">
                  <c:v>157.02081694972526</c:v>
                </c:pt>
                <c:pt idx="6403">
                  <c:v>171.87972316410884</c:v>
                </c:pt>
                <c:pt idx="6404">
                  <c:v>119.13357466261952</c:v>
                </c:pt>
                <c:pt idx="6405">
                  <c:v>133.99248087700315</c:v>
                </c:pt>
                <c:pt idx="6406">
                  <c:v>148.85138709138675</c:v>
                </c:pt>
                <c:pt idx="6407">
                  <c:v>163.71029330577039</c:v>
                </c:pt>
                <c:pt idx="6408">
                  <c:v>125.82305101866466</c:v>
                </c:pt>
                <c:pt idx="6409">
                  <c:v>140.68195723304819</c:v>
                </c:pt>
                <c:pt idx="6410">
                  <c:v>155.54086344743189</c:v>
                </c:pt>
                <c:pt idx="6411">
                  <c:v>132.51252737470983</c:v>
                </c:pt>
                <c:pt idx="6412">
                  <c:v>147.3714335890935</c:v>
                </c:pt>
                <c:pt idx="6413">
                  <c:v>139.20200373075511</c:v>
                </c:pt>
                <c:pt idx="6414">
                  <c:v>122.71293987351849</c:v>
                </c:pt>
                <c:pt idx="6415">
                  <c:v>137.57184608790209</c:v>
                </c:pt>
                <c:pt idx="6416">
                  <c:v>152.43075230228578</c:v>
                </c:pt>
                <c:pt idx="6417">
                  <c:v>167.28965851666933</c:v>
                </c:pt>
                <c:pt idx="6418">
                  <c:v>129.40241622956361</c:v>
                </c:pt>
                <c:pt idx="6419">
                  <c:v>144.26132244394725</c:v>
                </c:pt>
                <c:pt idx="6420">
                  <c:v>159.12022865833092</c:v>
                </c:pt>
                <c:pt idx="6421">
                  <c:v>136.09189258560889</c:v>
                </c:pt>
                <c:pt idx="6422">
                  <c:v>150.9507987999925</c:v>
                </c:pt>
                <c:pt idx="6423">
                  <c:v>142.78136894165411</c:v>
                </c:pt>
                <c:pt idx="6424">
                  <c:v>139.67125779650783</c:v>
                </c:pt>
                <c:pt idx="6425">
                  <c:v>154.53016401089153</c:v>
                </c:pt>
                <c:pt idx="6426">
                  <c:v>146.36073415255294</c:v>
                </c:pt>
                <c:pt idx="6427">
                  <c:v>113.720354644062</c:v>
                </c:pt>
                <c:pt idx="6428">
                  <c:v>128.57926085844548</c:v>
                </c:pt>
                <c:pt idx="6429">
                  <c:v>143.43816707282926</c:v>
                </c:pt>
                <c:pt idx="6430">
                  <c:v>158.29707328721292</c:v>
                </c:pt>
                <c:pt idx="6431">
                  <c:v>120.40983100010718</c:v>
                </c:pt>
                <c:pt idx="6432">
                  <c:v>135.26873721449087</c:v>
                </c:pt>
                <c:pt idx="6433">
                  <c:v>150.12764342887448</c:v>
                </c:pt>
                <c:pt idx="6434">
                  <c:v>127.09930735615234</c:v>
                </c:pt>
                <c:pt idx="6435">
                  <c:v>141.95821357053597</c:v>
                </c:pt>
                <c:pt idx="6436">
                  <c:v>133.78878371219753</c:v>
                </c:pt>
                <c:pt idx="6437">
                  <c:v>130.67867256705131</c:v>
                </c:pt>
                <c:pt idx="6438">
                  <c:v>145.53757878143489</c:v>
                </c:pt>
                <c:pt idx="6439">
                  <c:v>137.36814892309647</c:v>
                </c:pt>
                <c:pt idx="6440">
                  <c:v>121.68608733759481</c:v>
                </c:pt>
                <c:pt idx="6441">
                  <c:v>136.54499355197848</c:v>
                </c:pt>
                <c:pt idx="6442">
                  <c:v>128.37556369363998</c:v>
                </c:pt>
                <c:pt idx="6443">
                  <c:v>111.73231485512274</c:v>
                </c:pt>
                <c:pt idx="6444">
                  <c:v>126.5912210695063</c:v>
                </c:pt>
                <c:pt idx="6445">
                  <c:v>141.45012728388997</c:v>
                </c:pt>
                <c:pt idx="6446">
                  <c:v>156.30903349827366</c:v>
                </c:pt>
                <c:pt idx="6447">
                  <c:v>171.1679397126573</c:v>
                </c:pt>
                <c:pt idx="6448">
                  <c:v>118.42179121116784</c:v>
                </c:pt>
                <c:pt idx="6449">
                  <c:v>133.28069742555149</c:v>
                </c:pt>
                <c:pt idx="6450">
                  <c:v>148.1396036399351</c:v>
                </c:pt>
                <c:pt idx="6451">
                  <c:v>162.99850985431883</c:v>
                </c:pt>
                <c:pt idx="6452">
                  <c:v>125.11126756721299</c:v>
                </c:pt>
                <c:pt idx="6453">
                  <c:v>139.97017378159674</c:v>
                </c:pt>
                <c:pt idx="6454">
                  <c:v>154.82907999598029</c:v>
                </c:pt>
                <c:pt idx="6455">
                  <c:v>131.80074392325815</c:v>
                </c:pt>
                <c:pt idx="6456">
                  <c:v>146.6596501376419</c:v>
                </c:pt>
                <c:pt idx="6457">
                  <c:v>138.49022027930332</c:v>
                </c:pt>
                <c:pt idx="6458">
                  <c:v>128.69063277811199</c:v>
                </c:pt>
                <c:pt idx="6459">
                  <c:v>143.54953899249563</c:v>
                </c:pt>
                <c:pt idx="6460">
                  <c:v>158.40844520687941</c:v>
                </c:pt>
                <c:pt idx="6461">
                  <c:v>135.38010913415718</c:v>
                </c:pt>
                <c:pt idx="6462">
                  <c:v>150.23901534854076</c:v>
                </c:pt>
                <c:pt idx="6463">
                  <c:v>142.0695854902024</c:v>
                </c:pt>
                <c:pt idx="6464">
                  <c:v>145.64895070110134</c:v>
                </c:pt>
                <c:pt idx="6465">
                  <c:v>119.69804754865547</c:v>
                </c:pt>
                <c:pt idx="6466">
                  <c:v>134.55695376303919</c:v>
                </c:pt>
                <c:pt idx="6467">
                  <c:v>149.41585997742283</c:v>
                </c:pt>
                <c:pt idx="6468">
                  <c:v>126.3875239047008</c:v>
                </c:pt>
                <c:pt idx="6469">
                  <c:v>141.24643011908438</c:v>
                </c:pt>
                <c:pt idx="6470">
                  <c:v>133.07700026074585</c:v>
                </c:pt>
                <c:pt idx="6471">
                  <c:v>136.6563654716449</c:v>
                </c:pt>
                <c:pt idx="6472">
                  <c:v>127.66378024218842</c:v>
                </c:pt>
                <c:pt idx="6473">
                  <c:v>117.71000775971623</c:v>
                </c:pt>
                <c:pt idx="6474">
                  <c:v>132.5689139740999</c:v>
                </c:pt>
                <c:pt idx="6475">
                  <c:v>147.42782018848351</c:v>
                </c:pt>
                <c:pt idx="6476">
                  <c:v>162.28672640286715</c:v>
                </c:pt>
                <c:pt idx="6477">
                  <c:v>124.39948411576138</c:v>
                </c:pt>
                <c:pt idx="6478">
                  <c:v>139.25839033014506</c:v>
                </c:pt>
                <c:pt idx="6479">
                  <c:v>154.1172965445287</c:v>
                </c:pt>
                <c:pt idx="6480">
                  <c:v>131.08896047180659</c:v>
                </c:pt>
                <c:pt idx="6481">
                  <c:v>145.94786668619022</c:v>
                </c:pt>
                <c:pt idx="6482">
                  <c:v>137.77843682785175</c:v>
                </c:pt>
                <c:pt idx="6483">
                  <c:v>134.66832568270553</c:v>
                </c:pt>
                <c:pt idx="6484">
                  <c:v>149.52723189708928</c:v>
                </c:pt>
                <c:pt idx="6485">
                  <c:v>141.3578020387508</c:v>
                </c:pt>
                <c:pt idx="6486">
                  <c:v>125.67574045324906</c:v>
                </c:pt>
                <c:pt idx="6487">
                  <c:v>140.53464666763273</c:v>
                </c:pt>
                <c:pt idx="6488">
                  <c:v>132.36521680929422</c:v>
                </c:pt>
                <c:pt idx="6489">
                  <c:v>123.68770066430974</c:v>
                </c:pt>
                <c:pt idx="6490">
                  <c:v>138.54660687869335</c:v>
                </c:pt>
                <c:pt idx="6491">
                  <c:v>153.40551309307722</c:v>
                </c:pt>
                <c:pt idx="6492">
                  <c:v>130.37717702035491</c:v>
                </c:pt>
                <c:pt idx="6493">
                  <c:v>145.23608323473863</c:v>
                </c:pt>
                <c:pt idx="6494">
                  <c:v>137.0666533764001</c:v>
                </c:pt>
                <c:pt idx="6495">
                  <c:v>140.64601858729918</c:v>
                </c:pt>
                <c:pt idx="6496">
                  <c:v>131.65343335784266</c:v>
                </c:pt>
                <c:pt idx="6497">
                  <c:v>129.66539356890343</c:v>
                </c:pt>
                <c:pt idx="6498">
                  <c:v>144.52429978328698</c:v>
                </c:pt>
                <c:pt idx="6499">
                  <c:v>136.3548699249485</c:v>
                </c:pt>
                <c:pt idx="6500">
                  <c:v>135.64308647349696</c:v>
                </c:pt>
                <c:pt idx="6501">
                  <c:v>53.723291715293996</c:v>
                </c:pt>
                <c:pt idx="6502">
                  <c:v>68.582197929677633</c:v>
                </c:pt>
                <c:pt idx="6503">
                  <c:v>83.441104144061313</c:v>
                </c:pt>
                <c:pt idx="6504">
                  <c:v>98.30001035844495</c:v>
                </c:pt>
                <c:pt idx="6505">
                  <c:v>113.15891657282857</c:v>
                </c:pt>
                <c:pt idx="6506">
                  <c:v>128.01782278721211</c:v>
                </c:pt>
                <c:pt idx="6507">
                  <c:v>142.87672900159595</c:v>
                </c:pt>
                <c:pt idx="6508">
                  <c:v>157.73563521597956</c:v>
                </c:pt>
                <c:pt idx="6509">
                  <c:v>172.59454143036325</c:v>
                </c:pt>
                <c:pt idx="6510">
                  <c:v>187.45344764474677</c:v>
                </c:pt>
                <c:pt idx="6511">
                  <c:v>202.31235385913038</c:v>
                </c:pt>
                <c:pt idx="6512">
                  <c:v>217.17126007351416</c:v>
                </c:pt>
                <c:pt idx="6513">
                  <c:v>232.0301662878976</c:v>
                </c:pt>
                <c:pt idx="6514">
                  <c:v>246.88907250228135</c:v>
                </c:pt>
                <c:pt idx="6515">
                  <c:v>261.74797871666493</c:v>
                </c:pt>
                <c:pt idx="6516">
                  <c:v>60.412768071339158</c:v>
                </c:pt>
                <c:pt idx="6517">
                  <c:v>75.271674285722796</c:v>
                </c:pt>
                <c:pt idx="6518">
                  <c:v>90.130580500106419</c:v>
                </c:pt>
                <c:pt idx="6519">
                  <c:v>104.98948671449014</c:v>
                </c:pt>
                <c:pt idx="6520">
                  <c:v>119.84839292887366</c:v>
                </c:pt>
                <c:pt idx="6521">
                  <c:v>134.70729914325744</c:v>
                </c:pt>
                <c:pt idx="6522">
                  <c:v>149.56620535764114</c:v>
                </c:pt>
                <c:pt idx="6523">
                  <c:v>164.42511157202472</c:v>
                </c:pt>
                <c:pt idx="6524">
                  <c:v>179.28401778640813</c:v>
                </c:pt>
                <c:pt idx="6525">
                  <c:v>194.14292400079199</c:v>
                </c:pt>
                <c:pt idx="6526">
                  <c:v>209.00183021517563</c:v>
                </c:pt>
                <c:pt idx="6527">
                  <c:v>223.86073642955913</c:v>
                </c:pt>
                <c:pt idx="6528">
                  <c:v>238.71964264394302</c:v>
                </c:pt>
                <c:pt idx="6529">
                  <c:v>253.57854885832649</c:v>
                </c:pt>
                <c:pt idx="6530">
                  <c:v>67.102244427384363</c:v>
                </c:pt>
                <c:pt idx="6531">
                  <c:v>81.961150641767929</c:v>
                </c:pt>
                <c:pt idx="6532">
                  <c:v>96.820056856151638</c:v>
                </c:pt>
                <c:pt idx="6533">
                  <c:v>111.67896307053529</c:v>
                </c:pt>
                <c:pt idx="6534">
                  <c:v>126.5378692849189</c:v>
                </c:pt>
                <c:pt idx="6535">
                  <c:v>141.39677549930266</c:v>
                </c:pt>
                <c:pt idx="6536">
                  <c:v>156.25568171368627</c:v>
                </c:pt>
                <c:pt idx="6537">
                  <c:v>171.11458792806997</c:v>
                </c:pt>
                <c:pt idx="6538">
                  <c:v>185.97349414245346</c:v>
                </c:pt>
                <c:pt idx="6539">
                  <c:v>200.83240035683718</c:v>
                </c:pt>
                <c:pt idx="6540">
                  <c:v>215.69130657122076</c:v>
                </c:pt>
                <c:pt idx="6541">
                  <c:v>230.55021278560426</c:v>
                </c:pt>
                <c:pt idx="6542">
                  <c:v>245.4091189999881</c:v>
                </c:pt>
                <c:pt idx="6543">
                  <c:v>73.791720783429511</c:v>
                </c:pt>
                <c:pt idx="6544">
                  <c:v>88.650626997813134</c:v>
                </c:pt>
                <c:pt idx="6545">
                  <c:v>103.50953321219674</c:v>
                </c:pt>
                <c:pt idx="6546">
                  <c:v>118.36843942658049</c:v>
                </c:pt>
                <c:pt idx="6547">
                  <c:v>133.22734564096405</c:v>
                </c:pt>
                <c:pt idx="6548">
                  <c:v>148.08625185534771</c:v>
                </c:pt>
                <c:pt idx="6549">
                  <c:v>162.94515806973143</c:v>
                </c:pt>
                <c:pt idx="6550">
                  <c:v>177.80406428411507</c:v>
                </c:pt>
                <c:pt idx="6551">
                  <c:v>192.66297049849851</c:v>
                </c:pt>
                <c:pt idx="6552">
                  <c:v>207.52187671288226</c:v>
                </c:pt>
                <c:pt idx="6553">
                  <c:v>222.38078292726584</c:v>
                </c:pt>
                <c:pt idx="6554">
                  <c:v>237.23968914164965</c:v>
                </c:pt>
                <c:pt idx="6555">
                  <c:v>80.481197139474688</c:v>
                </c:pt>
                <c:pt idx="6556">
                  <c:v>95.340103353858339</c:v>
                </c:pt>
                <c:pt idx="6557">
                  <c:v>110.19900956824195</c:v>
                </c:pt>
                <c:pt idx="6558">
                  <c:v>125.05791578262557</c:v>
                </c:pt>
                <c:pt idx="6559">
                  <c:v>139.91682199700929</c:v>
                </c:pt>
                <c:pt idx="6560">
                  <c:v>154.77572821139287</c:v>
                </c:pt>
                <c:pt idx="6561">
                  <c:v>169.63463442577657</c:v>
                </c:pt>
                <c:pt idx="6562">
                  <c:v>184.49354064016032</c:v>
                </c:pt>
                <c:pt idx="6563">
                  <c:v>199.35244685454384</c:v>
                </c:pt>
                <c:pt idx="6564">
                  <c:v>214.21135306892745</c:v>
                </c:pt>
                <c:pt idx="6565">
                  <c:v>229.07025928331103</c:v>
                </c:pt>
                <c:pt idx="6566">
                  <c:v>87.170673495519949</c:v>
                </c:pt>
                <c:pt idx="6567">
                  <c:v>102.02957970990356</c:v>
                </c:pt>
                <c:pt idx="6568">
                  <c:v>116.88848592428722</c:v>
                </c:pt>
                <c:pt idx="6569">
                  <c:v>131.74739213867073</c:v>
                </c:pt>
                <c:pt idx="6570">
                  <c:v>146.60629835305443</c:v>
                </c:pt>
                <c:pt idx="6571">
                  <c:v>161.46520456743809</c:v>
                </c:pt>
                <c:pt idx="6572">
                  <c:v>176.32411078182184</c:v>
                </c:pt>
                <c:pt idx="6573">
                  <c:v>191.18301699620548</c:v>
                </c:pt>
                <c:pt idx="6574">
                  <c:v>206.04192321058906</c:v>
                </c:pt>
                <c:pt idx="6575">
                  <c:v>220.90082942497276</c:v>
                </c:pt>
                <c:pt idx="6576">
                  <c:v>93.860149851565069</c:v>
                </c:pt>
                <c:pt idx="6577">
                  <c:v>108.71905606594878</c:v>
                </c:pt>
                <c:pt idx="6578">
                  <c:v>123.57796228033234</c:v>
                </c:pt>
                <c:pt idx="6579">
                  <c:v>138.43686849471592</c:v>
                </c:pt>
                <c:pt idx="6580">
                  <c:v>153.29577470909965</c:v>
                </c:pt>
                <c:pt idx="6581">
                  <c:v>168.15468092348328</c:v>
                </c:pt>
                <c:pt idx="6582">
                  <c:v>183.01358713786692</c:v>
                </c:pt>
                <c:pt idx="6583">
                  <c:v>197.87249335225047</c:v>
                </c:pt>
                <c:pt idx="6584">
                  <c:v>212.73139956663422</c:v>
                </c:pt>
                <c:pt idx="6585">
                  <c:v>100.54962620761026</c:v>
                </c:pt>
                <c:pt idx="6586">
                  <c:v>115.4085324219939</c:v>
                </c:pt>
                <c:pt idx="6587">
                  <c:v>130.26743863637751</c:v>
                </c:pt>
                <c:pt idx="6588">
                  <c:v>145.1263448507612</c:v>
                </c:pt>
                <c:pt idx="6589">
                  <c:v>159.98525106514481</c:v>
                </c:pt>
                <c:pt idx="6590">
                  <c:v>174.8441572795285</c:v>
                </c:pt>
                <c:pt idx="6591">
                  <c:v>189.70306349391223</c:v>
                </c:pt>
                <c:pt idx="6592">
                  <c:v>204.56196970829581</c:v>
                </c:pt>
                <c:pt idx="6593">
                  <c:v>107.23910256365542</c:v>
                </c:pt>
                <c:pt idx="6594">
                  <c:v>122.09800877803906</c:v>
                </c:pt>
                <c:pt idx="6595">
                  <c:v>136.95691499242264</c:v>
                </c:pt>
                <c:pt idx="6596">
                  <c:v>151.81582120680639</c:v>
                </c:pt>
                <c:pt idx="6597">
                  <c:v>166.67472742119011</c:v>
                </c:pt>
                <c:pt idx="6598">
                  <c:v>181.53363363557352</c:v>
                </c:pt>
                <c:pt idx="6599">
                  <c:v>196.39253984995719</c:v>
                </c:pt>
                <c:pt idx="6600">
                  <c:v>113.92857891970058</c:v>
                </c:pt>
                <c:pt idx="6601">
                  <c:v>128.78748513408431</c:v>
                </c:pt>
                <c:pt idx="6602">
                  <c:v>143.6463913484678</c:v>
                </c:pt>
                <c:pt idx="6603">
                  <c:v>158.50529756285147</c:v>
                </c:pt>
                <c:pt idx="6604">
                  <c:v>173.36420377723525</c:v>
                </c:pt>
                <c:pt idx="6605">
                  <c:v>188.22310999161888</c:v>
                </c:pt>
                <c:pt idx="6606">
                  <c:v>120.61805527574579</c:v>
                </c:pt>
                <c:pt idx="6607">
                  <c:v>135.47696149012938</c:v>
                </c:pt>
                <c:pt idx="6608">
                  <c:v>150.33586770451316</c:v>
                </c:pt>
                <c:pt idx="6609">
                  <c:v>165.19477391889671</c:v>
                </c:pt>
                <c:pt idx="6610">
                  <c:v>180.05368013328035</c:v>
                </c:pt>
                <c:pt idx="6611">
                  <c:v>127.30753163179099</c:v>
                </c:pt>
                <c:pt idx="6612">
                  <c:v>142.16643784617466</c:v>
                </c:pt>
                <c:pt idx="6613">
                  <c:v>157.02534406055827</c:v>
                </c:pt>
                <c:pt idx="6614">
                  <c:v>171.88425027494196</c:v>
                </c:pt>
                <c:pt idx="6615">
                  <c:v>133.99700798783618</c:v>
                </c:pt>
                <c:pt idx="6616">
                  <c:v>148.85591420221976</c:v>
                </c:pt>
                <c:pt idx="6617">
                  <c:v>163.71482041660352</c:v>
                </c:pt>
                <c:pt idx="6618">
                  <c:v>140.68648434388135</c:v>
                </c:pt>
                <c:pt idx="6619">
                  <c:v>155.54539055826504</c:v>
                </c:pt>
                <c:pt idx="6620">
                  <c:v>147.37596069992648</c:v>
                </c:pt>
                <c:pt idx="6621">
                  <c:v>70.681609638283319</c:v>
                </c:pt>
                <c:pt idx="6622">
                  <c:v>85.540515852666999</c:v>
                </c:pt>
                <c:pt idx="6623">
                  <c:v>100.39942206705054</c:v>
                </c:pt>
                <c:pt idx="6624">
                  <c:v>115.25832828143429</c:v>
                </c:pt>
                <c:pt idx="6625">
                  <c:v>130.11723449581785</c:v>
                </c:pt>
                <c:pt idx="6626">
                  <c:v>144.97614071020141</c:v>
                </c:pt>
                <c:pt idx="6627">
                  <c:v>159.83504692458516</c:v>
                </c:pt>
                <c:pt idx="6628">
                  <c:v>174.69395313896894</c:v>
                </c:pt>
                <c:pt idx="6629">
                  <c:v>189.55285935335263</c:v>
                </c:pt>
                <c:pt idx="6630">
                  <c:v>204.41176556773638</c:v>
                </c:pt>
                <c:pt idx="6631">
                  <c:v>219.27067178211976</c:v>
                </c:pt>
                <c:pt idx="6632">
                  <c:v>234.12957799650331</c:v>
                </c:pt>
                <c:pt idx="6633">
                  <c:v>248.98848421088698</c:v>
                </c:pt>
                <c:pt idx="6634">
                  <c:v>77.371085994328496</c:v>
                </c:pt>
                <c:pt idx="6635">
                  <c:v>92.229992208712133</c:v>
                </c:pt>
                <c:pt idx="6636">
                  <c:v>107.08889842309573</c:v>
                </c:pt>
                <c:pt idx="6637">
                  <c:v>121.94780463747942</c:v>
                </c:pt>
                <c:pt idx="6638">
                  <c:v>136.80671085186299</c:v>
                </c:pt>
                <c:pt idx="6639">
                  <c:v>151.66561706624665</c:v>
                </c:pt>
                <c:pt idx="6640">
                  <c:v>166.52452328063026</c:v>
                </c:pt>
                <c:pt idx="6641">
                  <c:v>181.38342949501396</c:v>
                </c:pt>
                <c:pt idx="6642">
                  <c:v>196.24233570939771</c:v>
                </c:pt>
                <c:pt idx="6643">
                  <c:v>211.10124192378103</c:v>
                </c:pt>
                <c:pt idx="6644">
                  <c:v>225.96014813816507</c:v>
                </c:pt>
                <c:pt idx="6645">
                  <c:v>240.81905435254851</c:v>
                </c:pt>
                <c:pt idx="6646">
                  <c:v>84.060562350373715</c:v>
                </c:pt>
                <c:pt idx="6647">
                  <c:v>98.919468564757366</c:v>
                </c:pt>
                <c:pt idx="6648">
                  <c:v>113.778374779141</c:v>
                </c:pt>
                <c:pt idx="6649">
                  <c:v>128.63728099352457</c:v>
                </c:pt>
                <c:pt idx="6650">
                  <c:v>143.49618720790829</c:v>
                </c:pt>
                <c:pt idx="6651">
                  <c:v>158.35509342229187</c:v>
                </c:pt>
                <c:pt idx="6652">
                  <c:v>173.21399963667557</c:v>
                </c:pt>
                <c:pt idx="6653">
                  <c:v>188.07290585105932</c:v>
                </c:pt>
                <c:pt idx="6654">
                  <c:v>202.93181206544287</c:v>
                </c:pt>
                <c:pt idx="6655">
                  <c:v>217.79071827982648</c:v>
                </c:pt>
                <c:pt idx="6656">
                  <c:v>232.64962449421</c:v>
                </c:pt>
                <c:pt idx="6657">
                  <c:v>90.750038706418891</c:v>
                </c:pt>
                <c:pt idx="6658">
                  <c:v>105.60894492080253</c:v>
                </c:pt>
                <c:pt idx="6659">
                  <c:v>120.46785113518615</c:v>
                </c:pt>
                <c:pt idx="6660">
                  <c:v>135.32675734956985</c:v>
                </c:pt>
                <c:pt idx="6661">
                  <c:v>150.1856635639534</c:v>
                </c:pt>
                <c:pt idx="6662">
                  <c:v>165.04456977833703</c:v>
                </c:pt>
                <c:pt idx="6663">
                  <c:v>179.90347599272064</c:v>
                </c:pt>
                <c:pt idx="6664">
                  <c:v>194.76238220710439</c:v>
                </c:pt>
                <c:pt idx="6665">
                  <c:v>209.62128842148798</c:v>
                </c:pt>
                <c:pt idx="6666">
                  <c:v>224.48019463587156</c:v>
                </c:pt>
                <c:pt idx="6667">
                  <c:v>97.439515062464068</c:v>
                </c:pt>
                <c:pt idx="6668">
                  <c:v>112.29842127684773</c:v>
                </c:pt>
                <c:pt idx="6669">
                  <c:v>127.1573274912313</c:v>
                </c:pt>
                <c:pt idx="6670">
                  <c:v>142.01623370561487</c:v>
                </c:pt>
                <c:pt idx="6671">
                  <c:v>156.87513991999865</c:v>
                </c:pt>
                <c:pt idx="6672">
                  <c:v>171.73404613438225</c:v>
                </c:pt>
                <c:pt idx="6673">
                  <c:v>186.59295234876592</c:v>
                </c:pt>
                <c:pt idx="6674">
                  <c:v>201.45185856314944</c:v>
                </c:pt>
                <c:pt idx="6675">
                  <c:v>216.31076477753311</c:v>
                </c:pt>
                <c:pt idx="6676">
                  <c:v>104.12899141850924</c:v>
                </c:pt>
                <c:pt idx="6677">
                  <c:v>118.9878976328929</c:v>
                </c:pt>
                <c:pt idx="6678">
                  <c:v>133.84680384727656</c:v>
                </c:pt>
                <c:pt idx="6679">
                  <c:v>148.70571006166017</c:v>
                </c:pt>
                <c:pt idx="6680">
                  <c:v>163.56461627604378</c:v>
                </c:pt>
                <c:pt idx="6681">
                  <c:v>178.4235224904273</c:v>
                </c:pt>
                <c:pt idx="6682">
                  <c:v>193.28242870481122</c:v>
                </c:pt>
                <c:pt idx="6683">
                  <c:v>208.14133491919466</c:v>
                </c:pt>
                <c:pt idx="6684">
                  <c:v>110.81846777455436</c:v>
                </c:pt>
                <c:pt idx="6685">
                  <c:v>125.67737398893814</c:v>
                </c:pt>
                <c:pt idx="6686">
                  <c:v>140.53628020332164</c:v>
                </c:pt>
                <c:pt idx="6687">
                  <c:v>155.39518641770528</c:v>
                </c:pt>
                <c:pt idx="6688">
                  <c:v>170.25409263208897</c:v>
                </c:pt>
                <c:pt idx="6689">
                  <c:v>185.11299884647264</c:v>
                </c:pt>
                <c:pt idx="6690">
                  <c:v>199.97190506085616</c:v>
                </c:pt>
                <c:pt idx="6691">
                  <c:v>117.5079441305996</c:v>
                </c:pt>
                <c:pt idx="6692">
                  <c:v>132.36685034498313</c:v>
                </c:pt>
                <c:pt idx="6693">
                  <c:v>147.22575655936686</c:v>
                </c:pt>
                <c:pt idx="6694">
                  <c:v>162.08466277375049</c:v>
                </c:pt>
                <c:pt idx="6695">
                  <c:v>176.94356898813425</c:v>
                </c:pt>
                <c:pt idx="6696">
                  <c:v>191.80247520251788</c:v>
                </c:pt>
                <c:pt idx="6697">
                  <c:v>124.19742048664477</c:v>
                </c:pt>
                <c:pt idx="6698">
                  <c:v>139.05632670102833</c:v>
                </c:pt>
                <c:pt idx="6699">
                  <c:v>153.9152329154121</c:v>
                </c:pt>
                <c:pt idx="6700">
                  <c:v>168.77413912979557</c:v>
                </c:pt>
                <c:pt idx="6701">
                  <c:v>183.63304534417929</c:v>
                </c:pt>
                <c:pt idx="6702">
                  <c:v>130.88689684268996</c:v>
                </c:pt>
                <c:pt idx="6703">
                  <c:v>145.74580305707366</c:v>
                </c:pt>
                <c:pt idx="6704">
                  <c:v>160.60470927145724</c:v>
                </c:pt>
                <c:pt idx="6705">
                  <c:v>175.46361548584079</c:v>
                </c:pt>
                <c:pt idx="6706">
                  <c:v>137.5763731987351</c:v>
                </c:pt>
                <c:pt idx="6707">
                  <c:v>152.43527941311885</c:v>
                </c:pt>
                <c:pt idx="6708">
                  <c:v>167.2941856275024</c:v>
                </c:pt>
                <c:pt idx="6709">
                  <c:v>144.26584955478035</c:v>
                </c:pt>
                <c:pt idx="6710">
                  <c:v>159.12475576916387</c:v>
                </c:pt>
                <c:pt idx="6711">
                  <c:v>150.95532591082548</c:v>
                </c:pt>
                <c:pt idx="6712">
                  <c:v>87.639927561272728</c:v>
                </c:pt>
                <c:pt idx="6713">
                  <c:v>102.49883377565629</c:v>
                </c:pt>
                <c:pt idx="6714">
                  <c:v>117.35773999003987</c:v>
                </c:pt>
                <c:pt idx="6715">
                  <c:v>132.21664620442365</c:v>
                </c:pt>
                <c:pt idx="6716">
                  <c:v>147.07555241880721</c:v>
                </c:pt>
                <c:pt idx="6717">
                  <c:v>161.93445863319096</c:v>
                </c:pt>
                <c:pt idx="6718">
                  <c:v>176.79336484757454</c:v>
                </c:pt>
                <c:pt idx="6719">
                  <c:v>191.65227106195806</c:v>
                </c:pt>
                <c:pt idx="6720">
                  <c:v>206.5111772763417</c:v>
                </c:pt>
                <c:pt idx="6721">
                  <c:v>221.37008349072528</c:v>
                </c:pt>
                <c:pt idx="6722">
                  <c:v>236.22898970510886</c:v>
                </c:pt>
                <c:pt idx="6723">
                  <c:v>94.329403917317805</c:v>
                </c:pt>
                <c:pt idx="6724">
                  <c:v>109.18831013170143</c:v>
                </c:pt>
                <c:pt idx="6725">
                  <c:v>124.04721634608512</c:v>
                </c:pt>
                <c:pt idx="6726">
                  <c:v>138.90612256046876</c:v>
                </c:pt>
                <c:pt idx="6727">
                  <c:v>153.76502877485245</c:v>
                </c:pt>
                <c:pt idx="6728">
                  <c:v>168.62393498923612</c:v>
                </c:pt>
                <c:pt idx="6729">
                  <c:v>183.4828412036197</c:v>
                </c:pt>
                <c:pt idx="6730">
                  <c:v>198.34174741800348</c:v>
                </c:pt>
                <c:pt idx="6731">
                  <c:v>213.20065363238712</c:v>
                </c:pt>
                <c:pt idx="6732">
                  <c:v>228.05955984677058</c:v>
                </c:pt>
                <c:pt idx="6733">
                  <c:v>101.01888027336298</c:v>
                </c:pt>
                <c:pt idx="6734">
                  <c:v>115.87778648774665</c:v>
                </c:pt>
                <c:pt idx="6735">
                  <c:v>130.73669270213031</c:v>
                </c:pt>
                <c:pt idx="6736">
                  <c:v>145.59559891651398</c:v>
                </c:pt>
                <c:pt idx="6737">
                  <c:v>160.45450513089759</c:v>
                </c:pt>
                <c:pt idx="6738">
                  <c:v>175.31341134528122</c:v>
                </c:pt>
                <c:pt idx="6739">
                  <c:v>190.17231755966475</c:v>
                </c:pt>
                <c:pt idx="6740">
                  <c:v>205.03122377404858</c:v>
                </c:pt>
                <c:pt idx="6741">
                  <c:v>219.89012998843216</c:v>
                </c:pt>
                <c:pt idx="6742">
                  <c:v>107.70835662940817</c:v>
                </c:pt>
                <c:pt idx="6743">
                  <c:v>122.56726284379185</c:v>
                </c:pt>
                <c:pt idx="6744">
                  <c:v>137.42616905817545</c:v>
                </c:pt>
                <c:pt idx="6745">
                  <c:v>152.28507527255908</c:v>
                </c:pt>
                <c:pt idx="6746">
                  <c:v>167.14398148694275</c:v>
                </c:pt>
                <c:pt idx="6747">
                  <c:v>182.00288770132642</c:v>
                </c:pt>
                <c:pt idx="6748">
                  <c:v>196.86179391571</c:v>
                </c:pt>
                <c:pt idx="6749">
                  <c:v>211.72070013009372</c:v>
                </c:pt>
                <c:pt idx="6750">
                  <c:v>114.39783298545341</c:v>
                </c:pt>
                <c:pt idx="6751">
                  <c:v>129.25673919983711</c:v>
                </c:pt>
                <c:pt idx="6752">
                  <c:v>144.11564541422067</c:v>
                </c:pt>
                <c:pt idx="6753">
                  <c:v>158.97455162860427</c:v>
                </c:pt>
                <c:pt idx="6754">
                  <c:v>173.83345784298797</c:v>
                </c:pt>
                <c:pt idx="6755">
                  <c:v>188.69236405737146</c:v>
                </c:pt>
                <c:pt idx="6756">
                  <c:v>203.55127027175513</c:v>
                </c:pt>
                <c:pt idx="6757">
                  <c:v>121.08730934149855</c:v>
                </c:pt>
                <c:pt idx="6758">
                  <c:v>135.94621555588213</c:v>
                </c:pt>
                <c:pt idx="6759">
                  <c:v>150.80512177026586</c:v>
                </c:pt>
                <c:pt idx="6760">
                  <c:v>165.66402798464949</c:v>
                </c:pt>
                <c:pt idx="6761">
                  <c:v>180.5229341990331</c:v>
                </c:pt>
                <c:pt idx="6762">
                  <c:v>195.38184041341671</c:v>
                </c:pt>
                <c:pt idx="6763">
                  <c:v>127.7767856975438</c:v>
                </c:pt>
                <c:pt idx="6764">
                  <c:v>142.63569191192744</c:v>
                </c:pt>
                <c:pt idx="6765">
                  <c:v>157.49459812631093</c:v>
                </c:pt>
                <c:pt idx="6766">
                  <c:v>172.35350434069463</c:v>
                </c:pt>
                <c:pt idx="6767">
                  <c:v>187.21241055507829</c:v>
                </c:pt>
                <c:pt idx="6768">
                  <c:v>134.46626205358885</c:v>
                </c:pt>
                <c:pt idx="6769">
                  <c:v>149.32516826797257</c:v>
                </c:pt>
                <c:pt idx="6770">
                  <c:v>164.18407448235618</c:v>
                </c:pt>
                <c:pt idx="6771">
                  <c:v>179.04298069673985</c:v>
                </c:pt>
                <c:pt idx="6772">
                  <c:v>141.15573840963415</c:v>
                </c:pt>
                <c:pt idx="6773">
                  <c:v>156.01464462401771</c:v>
                </c:pt>
                <c:pt idx="6774">
                  <c:v>170.87355083840129</c:v>
                </c:pt>
                <c:pt idx="6775">
                  <c:v>147.8452147656792</c:v>
                </c:pt>
                <c:pt idx="6776">
                  <c:v>162.70412098006287</c:v>
                </c:pt>
                <c:pt idx="6777">
                  <c:v>154.53469112172445</c:v>
                </c:pt>
                <c:pt idx="6778">
                  <c:v>104.59824548426192</c:v>
                </c:pt>
                <c:pt idx="6779">
                  <c:v>119.45715169864556</c:v>
                </c:pt>
                <c:pt idx="6780">
                  <c:v>134.31605791302928</c:v>
                </c:pt>
                <c:pt idx="6781">
                  <c:v>149.17496412741278</c:v>
                </c:pt>
                <c:pt idx="6782">
                  <c:v>164.03387034179656</c:v>
                </c:pt>
                <c:pt idx="6783">
                  <c:v>178.89277655618017</c:v>
                </c:pt>
                <c:pt idx="6784">
                  <c:v>193.75168277056383</c:v>
                </c:pt>
                <c:pt idx="6785">
                  <c:v>208.61058898494747</c:v>
                </c:pt>
                <c:pt idx="6786">
                  <c:v>223.46949519933119</c:v>
                </c:pt>
                <c:pt idx="6787">
                  <c:v>111.28772184030714</c:v>
                </c:pt>
                <c:pt idx="6788">
                  <c:v>126.14662805469072</c:v>
                </c:pt>
                <c:pt idx="6789">
                  <c:v>141.00553426907447</c:v>
                </c:pt>
                <c:pt idx="6790">
                  <c:v>155.86444048345805</c:v>
                </c:pt>
                <c:pt idx="6791">
                  <c:v>170.72334669784169</c:v>
                </c:pt>
                <c:pt idx="6792">
                  <c:v>185.58225291222533</c:v>
                </c:pt>
                <c:pt idx="6793">
                  <c:v>200.44115912660891</c:v>
                </c:pt>
                <c:pt idx="6794">
                  <c:v>215.30006534099277</c:v>
                </c:pt>
                <c:pt idx="6795">
                  <c:v>117.97719819635233</c:v>
                </c:pt>
                <c:pt idx="6796">
                  <c:v>132.83610441073603</c:v>
                </c:pt>
                <c:pt idx="6797">
                  <c:v>147.69501062511961</c:v>
                </c:pt>
                <c:pt idx="6798">
                  <c:v>162.55391683950339</c:v>
                </c:pt>
                <c:pt idx="6799">
                  <c:v>177.41282305388685</c:v>
                </c:pt>
                <c:pt idx="6800">
                  <c:v>192.27172926827055</c:v>
                </c:pt>
                <c:pt idx="6801">
                  <c:v>207.13063548265416</c:v>
                </c:pt>
                <c:pt idx="6802">
                  <c:v>124.66667455239752</c:v>
                </c:pt>
                <c:pt idx="6803">
                  <c:v>139.52558076678113</c:v>
                </c:pt>
                <c:pt idx="6804">
                  <c:v>154.38448698116477</c:v>
                </c:pt>
                <c:pt idx="6805">
                  <c:v>169.24339319554844</c:v>
                </c:pt>
                <c:pt idx="6806">
                  <c:v>184.10229940993216</c:v>
                </c:pt>
                <c:pt idx="6807">
                  <c:v>198.96120562431577</c:v>
                </c:pt>
                <c:pt idx="6808">
                  <c:v>131.35615090844269</c:v>
                </c:pt>
                <c:pt idx="6809">
                  <c:v>146.21505712282638</c:v>
                </c:pt>
                <c:pt idx="6810">
                  <c:v>161.07396333721005</c:v>
                </c:pt>
                <c:pt idx="6811">
                  <c:v>175.93286955159363</c:v>
                </c:pt>
                <c:pt idx="6812">
                  <c:v>190.79177576597732</c:v>
                </c:pt>
                <c:pt idx="6813">
                  <c:v>138.0456272644879</c:v>
                </c:pt>
                <c:pt idx="6814">
                  <c:v>152.90453347887163</c:v>
                </c:pt>
                <c:pt idx="6815">
                  <c:v>167.76343969325515</c:v>
                </c:pt>
                <c:pt idx="6816">
                  <c:v>182.62234590763882</c:v>
                </c:pt>
                <c:pt idx="6817">
                  <c:v>144.7351036205331</c:v>
                </c:pt>
                <c:pt idx="6818">
                  <c:v>159.59400983491676</c:v>
                </c:pt>
                <c:pt idx="6819">
                  <c:v>174.45291604930037</c:v>
                </c:pt>
                <c:pt idx="6820">
                  <c:v>151.42457997657834</c:v>
                </c:pt>
                <c:pt idx="6821">
                  <c:v>166.28348619096192</c:v>
                </c:pt>
                <c:pt idx="6822">
                  <c:v>158.11405633262342</c:v>
                </c:pt>
                <c:pt idx="6823">
                  <c:v>121.55656340725132</c:v>
                </c:pt>
                <c:pt idx="6824">
                  <c:v>136.41546962163488</c:v>
                </c:pt>
                <c:pt idx="6825">
                  <c:v>151.27437583601858</c:v>
                </c:pt>
                <c:pt idx="6826">
                  <c:v>166.13328205040219</c:v>
                </c:pt>
                <c:pt idx="6827">
                  <c:v>180.99218826478591</c:v>
                </c:pt>
                <c:pt idx="6828">
                  <c:v>195.85109447916955</c:v>
                </c:pt>
                <c:pt idx="6829">
                  <c:v>210.71000069355316</c:v>
                </c:pt>
                <c:pt idx="6830">
                  <c:v>128.24603976329658</c:v>
                </c:pt>
                <c:pt idx="6831">
                  <c:v>143.10494597768013</c:v>
                </c:pt>
                <c:pt idx="6832">
                  <c:v>157.96385219206368</c:v>
                </c:pt>
                <c:pt idx="6833">
                  <c:v>172.82275840644755</c:v>
                </c:pt>
                <c:pt idx="6834">
                  <c:v>187.68166462083116</c:v>
                </c:pt>
                <c:pt idx="6835">
                  <c:v>202.54057083521465</c:v>
                </c:pt>
                <c:pt idx="6836">
                  <c:v>134.93551611934171</c:v>
                </c:pt>
                <c:pt idx="6837">
                  <c:v>149.79442233372538</c:v>
                </c:pt>
                <c:pt idx="6838">
                  <c:v>164.65332854810885</c:v>
                </c:pt>
                <c:pt idx="6839">
                  <c:v>179.51223476249271</c:v>
                </c:pt>
                <c:pt idx="6840">
                  <c:v>194.37114097687629</c:v>
                </c:pt>
                <c:pt idx="6841">
                  <c:v>141.62499247538693</c:v>
                </c:pt>
                <c:pt idx="6842">
                  <c:v>156.48389868977048</c:v>
                </c:pt>
                <c:pt idx="6843">
                  <c:v>171.34280490415409</c:v>
                </c:pt>
                <c:pt idx="6844">
                  <c:v>186.20171111853787</c:v>
                </c:pt>
                <c:pt idx="6845">
                  <c:v>148.31446883143198</c:v>
                </c:pt>
                <c:pt idx="6846">
                  <c:v>163.1733750458157</c:v>
                </c:pt>
                <c:pt idx="6847">
                  <c:v>178.03228126019945</c:v>
                </c:pt>
                <c:pt idx="6848">
                  <c:v>155.00394518747726</c:v>
                </c:pt>
                <c:pt idx="6849">
                  <c:v>169.86285140186098</c:v>
                </c:pt>
                <c:pt idx="6850">
                  <c:v>161.69342154352239</c:v>
                </c:pt>
                <c:pt idx="6851">
                  <c:v>138.51488133024063</c:v>
                </c:pt>
                <c:pt idx="6852">
                  <c:v>153.37378754462435</c:v>
                </c:pt>
                <c:pt idx="6853">
                  <c:v>168.23269375900799</c:v>
                </c:pt>
                <c:pt idx="6854">
                  <c:v>183.09159997339168</c:v>
                </c:pt>
                <c:pt idx="6855">
                  <c:v>197.95050618777509</c:v>
                </c:pt>
                <c:pt idx="6856">
                  <c:v>145.20435768628579</c:v>
                </c:pt>
                <c:pt idx="6857">
                  <c:v>160.06326390066943</c:v>
                </c:pt>
                <c:pt idx="6858">
                  <c:v>174.92217011505312</c:v>
                </c:pt>
                <c:pt idx="6859">
                  <c:v>189.78107632943676</c:v>
                </c:pt>
                <c:pt idx="6860">
                  <c:v>151.89383404233104</c:v>
                </c:pt>
                <c:pt idx="6861">
                  <c:v>166.75274025671467</c:v>
                </c:pt>
                <c:pt idx="6862">
                  <c:v>181.61164647109817</c:v>
                </c:pt>
                <c:pt idx="6863">
                  <c:v>158.5833103983762</c:v>
                </c:pt>
                <c:pt idx="6864">
                  <c:v>173.44221661275978</c:v>
                </c:pt>
                <c:pt idx="6865">
                  <c:v>165.27278675442133</c:v>
                </c:pt>
                <c:pt idx="6866">
                  <c:v>155.47319925323001</c:v>
                </c:pt>
                <c:pt idx="6867">
                  <c:v>170.33210546761356</c:v>
                </c:pt>
                <c:pt idx="6868">
                  <c:v>185.19101168199711</c:v>
                </c:pt>
                <c:pt idx="6869">
                  <c:v>162.16267560927514</c:v>
                </c:pt>
                <c:pt idx="6870">
                  <c:v>177.02158182365881</c:v>
                </c:pt>
                <c:pt idx="6871">
                  <c:v>168.85215196532033</c:v>
                </c:pt>
                <c:pt idx="6872">
                  <c:v>172.43151717621924</c:v>
                </c:pt>
                <c:pt idx="6873">
                  <c:v>61.68902440882681</c:v>
                </c:pt>
                <c:pt idx="6874">
                  <c:v>76.54793062321049</c:v>
                </c:pt>
                <c:pt idx="6875">
                  <c:v>91.406836837594099</c:v>
                </c:pt>
                <c:pt idx="6876">
                  <c:v>106.26574305197778</c:v>
                </c:pt>
                <c:pt idx="6877">
                  <c:v>121.12464926636142</c:v>
                </c:pt>
                <c:pt idx="6878">
                  <c:v>135.98355548074505</c:v>
                </c:pt>
                <c:pt idx="6879">
                  <c:v>150.84246169512878</c:v>
                </c:pt>
                <c:pt idx="6880">
                  <c:v>165.7013679095123</c:v>
                </c:pt>
                <c:pt idx="6881">
                  <c:v>180.56027412389602</c:v>
                </c:pt>
                <c:pt idx="6882">
                  <c:v>195.41918033827955</c:v>
                </c:pt>
                <c:pt idx="6883">
                  <c:v>210.27808655266313</c:v>
                </c:pt>
                <c:pt idx="6884">
                  <c:v>225.13699276704708</c:v>
                </c:pt>
                <c:pt idx="6885">
                  <c:v>239.99589898143043</c:v>
                </c:pt>
                <c:pt idx="6886">
                  <c:v>68.378500764872001</c:v>
                </c:pt>
                <c:pt idx="6887">
                  <c:v>83.237406979255681</c:v>
                </c:pt>
                <c:pt idx="6888">
                  <c:v>98.096313193639304</c:v>
                </c:pt>
                <c:pt idx="6889">
                  <c:v>112.95521940802288</c:v>
                </c:pt>
                <c:pt idx="6890">
                  <c:v>127.81412562240664</c:v>
                </c:pt>
                <c:pt idx="6891">
                  <c:v>142.67303183679022</c:v>
                </c:pt>
                <c:pt idx="6892">
                  <c:v>157.53193805117388</c:v>
                </c:pt>
                <c:pt idx="6893">
                  <c:v>172.39084426555746</c:v>
                </c:pt>
                <c:pt idx="6894">
                  <c:v>187.24975047994118</c:v>
                </c:pt>
                <c:pt idx="6895">
                  <c:v>202.10865669432482</c:v>
                </c:pt>
                <c:pt idx="6896">
                  <c:v>216.96756290870849</c:v>
                </c:pt>
                <c:pt idx="6897">
                  <c:v>231.82646912309207</c:v>
                </c:pt>
                <c:pt idx="6898">
                  <c:v>75.067977120917206</c:v>
                </c:pt>
                <c:pt idx="6899">
                  <c:v>89.926883335300857</c:v>
                </c:pt>
                <c:pt idx="6900">
                  <c:v>104.78578954968451</c:v>
                </c:pt>
                <c:pt idx="6901">
                  <c:v>119.64469576406809</c:v>
                </c:pt>
                <c:pt idx="6902">
                  <c:v>134.50360197845177</c:v>
                </c:pt>
                <c:pt idx="6903">
                  <c:v>149.36250819283538</c:v>
                </c:pt>
                <c:pt idx="6904">
                  <c:v>164.22141440721902</c:v>
                </c:pt>
                <c:pt idx="6905">
                  <c:v>179.08032062160271</c:v>
                </c:pt>
                <c:pt idx="6906">
                  <c:v>193.93922683598626</c:v>
                </c:pt>
                <c:pt idx="6907">
                  <c:v>208.79813305036987</c:v>
                </c:pt>
                <c:pt idx="6908">
                  <c:v>223.65703926475376</c:v>
                </c:pt>
                <c:pt idx="6909">
                  <c:v>81.757453476962411</c:v>
                </c:pt>
                <c:pt idx="6910">
                  <c:v>96.61635969134602</c:v>
                </c:pt>
                <c:pt idx="6911">
                  <c:v>111.47526590572969</c:v>
                </c:pt>
                <c:pt idx="6912">
                  <c:v>126.33417212011325</c:v>
                </c:pt>
                <c:pt idx="6913">
                  <c:v>141.19307833449687</c:v>
                </c:pt>
                <c:pt idx="6914">
                  <c:v>156.05198454888063</c:v>
                </c:pt>
                <c:pt idx="6915">
                  <c:v>170.91089076326421</c:v>
                </c:pt>
                <c:pt idx="6916">
                  <c:v>185.76979697764776</c:v>
                </c:pt>
                <c:pt idx="6917">
                  <c:v>200.62870319203154</c:v>
                </c:pt>
                <c:pt idx="6918">
                  <c:v>215.48760940641509</c:v>
                </c:pt>
                <c:pt idx="6919">
                  <c:v>88.44692983300753</c:v>
                </c:pt>
                <c:pt idx="6920">
                  <c:v>103.3058360473912</c:v>
                </c:pt>
                <c:pt idx="6921">
                  <c:v>118.16474226177488</c:v>
                </c:pt>
                <c:pt idx="6922">
                  <c:v>133.02364847615846</c:v>
                </c:pt>
                <c:pt idx="6923">
                  <c:v>147.88255469054212</c:v>
                </c:pt>
                <c:pt idx="6924">
                  <c:v>162.74146090492582</c:v>
                </c:pt>
                <c:pt idx="6925">
                  <c:v>177.60036711930951</c:v>
                </c:pt>
                <c:pt idx="6926">
                  <c:v>192.45927333369306</c:v>
                </c:pt>
                <c:pt idx="6927">
                  <c:v>207.31817954807656</c:v>
                </c:pt>
                <c:pt idx="6928">
                  <c:v>95.136406189052678</c:v>
                </c:pt>
                <c:pt idx="6929">
                  <c:v>109.99531240343634</c:v>
                </c:pt>
                <c:pt idx="6930">
                  <c:v>124.85421861782001</c:v>
                </c:pt>
                <c:pt idx="6931">
                  <c:v>139.71312483220362</c:v>
                </c:pt>
                <c:pt idx="6932">
                  <c:v>154.57203104658734</c:v>
                </c:pt>
                <c:pt idx="6933">
                  <c:v>169.43093726097092</c:v>
                </c:pt>
                <c:pt idx="6934">
                  <c:v>184.2898434753545</c:v>
                </c:pt>
                <c:pt idx="6935">
                  <c:v>199.14874968973834</c:v>
                </c:pt>
                <c:pt idx="6936">
                  <c:v>101.82588254509787</c:v>
                </c:pt>
                <c:pt idx="6937">
                  <c:v>116.68478875948151</c:v>
                </c:pt>
                <c:pt idx="6938">
                  <c:v>131.54369497386526</c:v>
                </c:pt>
                <c:pt idx="6939">
                  <c:v>146.40260118824884</c:v>
                </c:pt>
                <c:pt idx="6940">
                  <c:v>161.2615074026325</c:v>
                </c:pt>
                <c:pt idx="6941">
                  <c:v>176.120413617016</c:v>
                </c:pt>
                <c:pt idx="6942">
                  <c:v>190.97931983139986</c:v>
                </c:pt>
                <c:pt idx="6943">
                  <c:v>108.51535890114309</c:v>
                </c:pt>
                <c:pt idx="6944">
                  <c:v>123.3742651155267</c:v>
                </c:pt>
                <c:pt idx="6945">
                  <c:v>138.23317132991039</c:v>
                </c:pt>
                <c:pt idx="6946">
                  <c:v>153.09207754429406</c:v>
                </c:pt>
                <c:pt idx="6947">
                  <c:v>167.95098375867758</c:v>
                </c:pt>
                <c:pt idx="6948">
                  <c:v>182.80988997306113</c:v>
                </c:pt>
                <c:pt idx="6949">
                  <c:v>115.20483525718835</c:v>
                </c:pt>
                <c:pt idx="6950">
                  <c:v>130.06374147157189</c:v>
                </c:pt>
                <c:pt idx="6951">
                  <c:v>144.92264768595564</c:v>
                </c:pt>
                <c:pt idx="6952">
                  <c:v>159.78155390033916</c:v>
                </c:pt>
                <c:pt idx="6953">
                  <c:v>174.64046011472277</c:v>
                </c:pt>
                <c:pt idx="6954">
                  <c:v>121.89431161323354</c:v>
                </c:pt>
                <c:pt idx="6955">
                  <c:v>136.75321782761702</c:v>
                </c:pt>
                <c:pt idx="6956">
                  <c:v>151.61212404200072</c:v>
                </c:pt>
                <c:pt idx="6957">
                  <c:v>166.47103025638432</c:v>
                </c:pt>
                <c:pt idx="6958">
                  <c:v>128.58378796927872</c:v>
                </c:pt>
                <c:pt idx="6959">
                  <c:v>143.44269418366235</c:v>
                </c:pt>
                <c:pt idx="6960">
                  <c:v>158.30160039804591</c:v>
                </c:pt>
                <c:pt idx="6961">
                  <c:v>135.27326432532382</c:v>
                </c:pt>
                <c:pt idx="6962">
                  <c:v>150.13217053970746</c:v>
                </c:pt>
                <c:pt idx="6963">
                  <c:v>141.9627406813691</c:v>
                </c:pt>
                <c:pt idx="6964">
                  <c:v>78.647342331816134</c:v>
                </c:pt>
                <c:pt idx="6965">
                  <c:v>93.506248546199757</c:v>
                </c:pt>
                <c:pt idx="6966">
                  <c:v>108.36515476058348</c:v>
                </c:pt>
                <c:pt idx="6967">
                  <c:v>123.22406097496705</c:v>
                </c:pt>
                <c:pt idx="6968">
                  <c:v>138.08296718935088</c:v>
                </c:pt>
                <c:pt idx="6969">
                  <c:v>152.94187340373435</c:v>
                </c:pt>
                <c:pt idx="6970">
                  <c:v>167.80077961811796</c:v>
                </c:pt>
                <c:pt idx="6971">
                  <c:v>182.65968583250168</c:v>
                </c:pt>
                <c:pt idx="6972">
                  <c:v>197.51859204688537</c:v>
                </c:pt>
                <c:pt idx="6973">
                  <c:v>212.37749826126907</c:v>
                </c:pt>
                <c:pt idx="6974">
                  <c:v>227.23640447565253</c:v>
                </c:pt>
                <c:pt idx="6975">
                  <c:v>85.336818687861339</c:v>
                </c:pt>
                <c:pt idx="6976">
                  <c:v>100.19572490224502</c:v>
                </c:pt>
                <c:pt idx="6977">
                  <c:v>115.05463111662851</c:v>
                </c:pt>
                <c:pt idx="6978">
                  <c:v>129.91353733101224</c:v>
                </c:pt>
                <c:pt idx="6979">
                  <c:v>144.77244354539596</c:v>
                </c:pt>
                <c:pt idx="6980">
                  <c:v>159.63134975977957</c:v>
                </c:pt>
                <c:pt idx="6981">
                  <c:v>174.49025597416306</c:v>
                </c:pt>
                <c:pt idx="6982">
                  <c:v>189.34916218854687</c:v>
                </c:pt>
                <c:pt idx="6983">
                  <c:v>204.20806840293039</c:v>
                </c:pt>
                <c:pt idx="6984">
                  <c:v>219.06697461731409</c:v>
                </c:pt>
                <c:pt idx="6985">
                  <c:v>92.026295043906472</c:v>
                </c:pt>
                <c:pt idx="6986">
                  <c:v>106.88520125829014</c:v>
                </c:pt>
                <c:pt idx="6987">
                  <c:v>121.74410747267387</c:v>
                </c:pt>
                <c:pt idx="6988">
                  <c:v>136.60301368705746</c:v>
                </c:pt>
                <c:pt idx="6989">
                  <c:v>151.46191990144112</c:v>
                </c:pt>
                <c:pt idx="6990">
                  <c:v>166.32082611582479</c:v>
                </c:pt>
                <c:pt idx="6991">
                  <c:v>181.17973233020834</c:v>
                </c:pt>
                <c:pt idx="6992">
                  <c:v>196.038638544592</c:v>
                </c:pt>
                <c:pt idx="6993">
                  <c:v>210.89754475897564</c:v>
                </c:pt>
                <c:pt idx="6994">
                  <c:v>98.715771399951706</c:v>
                </c:pt>
                <c:pt idx="6995">
                  <c:v>113.57467761433534</c:v>
                </c:pt>
                <c:pt idx="6996">
                  <c:v>128.43358382871904</c:v>
                </c:pt>
                <c:pt idx="6997">
                  <c:v>143.29249004310259</c:v>
                </c:pt>
                <c:pt idx="6998">
                  <c:v>158.1513962574862</c:v>
                </c:pt>
                <c:pt idx="6999">
                  <c:v>173.01030247186984</c:v>
                </c:pt>
                <c:pt idx="7000">
                  <c:v>187.86920868625344</c:v>
                </c:pt>
                <c:pt idx="7001">
                  <c:v>202.72811490063731</c:v>
                </c:pt>
                <c:pt idx="7002">
                  <c:v>105.40524775599694</c:v>
                </c:pt>
                <c:pt idx="7003">
                  <c:v>120.26415397038051</c:v>
                </c:pt>
                <c:pt idx="7004">
                  <c:v>135.12306018476417</c:v>
                </c:pt>
                <c:pt idx="7005">
                  <c:v>149.98196639914778</c:v>
                </c:pt>
                <c:pt idx="7006">
                  <c:v>164.84087261353153</c:v>
                </c:pt>
                <c:pt idx="7007">
                  <c:v>179.69977882791505</c:v>
                </c:pt>
                <c:pt idx="7008">
                  <c:v>194.55868504229858</c:v>
                </c:pt>
                <c:pt idx="7009">
                  <c:v>112.09472411204203</c:v>
                </c:pt>
                <c:pt idx="7010">
                  <c:v>126.95363032642578</c:v>
                </c:pt>
                <c:pt idx="7011">
                  <c:v>141.8125365408093</c:v>
                </c:pt>
                <c:pt idx="7012">
                  <c:v>156.67144275519303</c:v>
                </c:pt>
                <c:pt idx="7013">
                  <c:v>171.53034896957655</c:v>
                </c:pt>
                <c:pt idx="7014">
                  <c:v>186.38925518396007</c:v>
                </c:pt>
                <c:pt idx="7015">
                  <c:v>118.78420046808719</c:v>
                </c:pt>
                <c:pt idx="7016">
                  <c:v>133.64310668247086</c:v>
                </c:pt>
                <c:pt idx="7017">
                  <c:v>148.50201289685452</c:v>
                </c:pt>
                <c:pt idx="7018">
                  <c:v>163.36091911123819</c:v>
                </c:pt>
                <c:pt idx="7019">
                  <c:v>178.21982532562171</c:v>
                </c:pt>
                <c:pt idx="7020">
                  <c:v>125.47367682413245</c:v>
                </c:pt>
                <c:pt idx="7021">
                  <c:v>140.33258303851608</c:v>
                </c:pt>
                <c:pt idx="7022">
                  <c:v>155.19148925289963</c:v>
                </c:pt>
                <c:pt idx="7023">
                  <c:v>170.05039546728341</c:v>
                </c:pt>
                <c:pt idx="7024">
                  <c:v>132.16315318017763</c:v>
                </c:pt>
                <c:pt idx="7025">
                  <c:v>147.02205939456121</c:v>
                </c:pt>
                <c:pt idx="7026">
                  <c:v>161.8809656089449</c:v>
                </c:pt>
                <c:pt idx="7027">
                  <c:v>138.85262953622282</c:v>
                </c:pt>
                <c:pt idx="7028">
                  <c:v>153.7115357506064</c:v>
                </c:pt>
                <c:pt idx="7029">
                  <c:v>145.54210589226795</c:v>
                </c:pt>
                <c:pt idx="7030">
                  <c:v>95.605660254805372</c:v>
                </c:pt>
                <c:pt idx="7031">
                  <c:v>110.46456646918915</c:v>
                </c:pt>
                <c:pt idx="7032">
                  <c:v>125.32347268357282</c:v>
                </c:pt>
                <c:pt idx="7033">
                  <c:v>140.18237889795631</c:v>
                </c:pt>
                <c:pt idx="7034">
                  <c:v>155.04128511234009</c:v>
                </c:pt>
                <c:pt idx="7035">
                  <c:v>169.90019132672364</c:v>
                </c:pt>
                <c:pt idx="7036">
                  <c:v>184.75909754110742</c:v>
                </c:pt>
                <c:pt idx="7037">
                  <c:v>199.61800375549095</c:v>
                </c:pt>
                <c:pt idx="7038">
                  <c:v>214.47690996987455</c:v>
                </c:pt>
                <c:pt idx="7039">
                  <c:v>102.29513661085072</c:v>
                </c:pt>
                <c:pt idx="7040">
                  <c:v>117.15404282523428</c:v>
                </c:pt>
                <c:pt idx="7041">
                  <c:v>132.01294903961795</c:v>
                </c:pt>
                <c:pt idx="7042">
                  <c:v>146.87185525400159</c:v>
                </c:pt>
                <c:pt idx="7043">
                  <c:v>161.73076146838523</c:v>
                </c:pt>
                <c:pt idx="7044">
                  <c:v>176.58966768276889</c:v>
                </c:pt>
                <c:pt idx="7045">
                  <c:v>191.44857389715253</c:v>
                </c:pt>
                <c:pt idx="7046">
                  <c:v>206.30748011153628</c:v>
                </c:pt>
                <c:pt idx="7047">
                  <c:v>108.98461296689584</c:v>
                </c:pt>
                <c:pt idx="7048">
                  <c:v>123.84351918127952</c:v>
                </c:pt>
                <c:pt idx="7049">
                  <c:v>138.70242539566306</c:v>
                </c:pt>
                <c:pt idx="7050">
                  <c:v>153.56133161004684</c:v>
                </c:pt>
                <c:pt idx="7051">
                  <c:v>168.42023782443039</c:v>
                </c:pt>
                <c:pt idx="7052">
                  <c:v>183.27914403881402</c:v>
                </c:pt>
                <c:pt idx="7053">
                  <c:v>198.13805025319766</c:v>
                </c:pt>
                <c:pt idx="7054">
                  <c:v>115.67408932294099</c:v>
                </c:pt>
                <c:pt idx="7055">
                  <c:v>130.53299553732472</c:v>
                </c:pt>
                <c:pt idx="7056">
                  <c:v>145.39190175170842</c:v>
                </c:pt>
                <c:pt idx="7057">
                  <c:v>160.25080796609191</c:v>
                </c:pt>
                <c:pt idx="7058">
                  <c:v>175.10971418047555</c:v>
                </c:pt>
                <c:pt idx="7059">
                  <c:v>189.96862039485916</c:v>
                </c:pt>
                <c:pt idx="7060">
                  <c:v>122.36356567898619</c:v>
                </c:pt>
                <c:pt idx="7061">
                  <c:v>137.22247189336989</c:v>
                </c:pt>
                <c:pt idx="7062">
                  <c:v>152.08137810775361</c:v>
                </c:pt>
                <c:pt idx="7063">
                  <c:v>166.94028432213713</c:v>
                </c:pt>
                <c:pt idx="7064">
                  <c:v>181.7991905365208</c:v>
                </c:pt>
                <c:pt idx="7065">
                  <c:v>129.05304203503144</c:v>
                </c:pt>
                <c:pt idx="7066">
                  <c:v>143.91194824941493</c:v>
                </c:pt>
                <c:pt idx="7067">
                  <c:v>158.77085446379868</c:v>
                </c:pt>
                <c:pt idx="7068">
                  <c:v>173.62976067818224</c:v>
                </c:pt>
                <c:pt idx="7069">
                  <c:v>135.74251839107654</c:v>
                </c:pt>
                <c:pt idx="7070">
                  <c:v>150.60142460546021</c:v>
                </c:pt>
                <c:pt idx="7071">
                  <c:v>165.46033081984385</c:v>
                </c:pt>
                <c:pt idx="7072">
                  <c:v>142.43199474712176</c:v>
                </c:pt>
                <c:pt idx="7073">
                  <c:v>157.29090096150537</c:v>
                </c:pt>
                <c:pt idx="7074">
                  <c:v>149.12147110316693</c:v>
                </c:pt>
                <c:pt idx="7075">
                  <c:v>112.56397817779478</c:v>
                </c:pt>
                <c:pt idx="7076">
                  <c:v>127.42288439217846</c:v>
                </c:pt>
                <c:pt idx="7077">
                  <c:v>142.28179060656211</c:v>
                </c:pt>
                <c:pt idx="7078">
                  <c:v>157.14069682094578</c:v>
                </c:pt>
                <c:pt idx="7079">
                  <c:v>171.99960303532947</c:v>
                </c:pt>
                <c:pt idx="7080">
                  <c:v>186.85850924971297</c:v>
                </c:pt>
                <c:pt idx="7081">
                  <c:v>201.71741546409669</c:v>
                </c:pt>
                <c:pt idx="7082">
                  <c:v>119.25345453384001</c:v>
                </c:pt>
                <c:pt idx="7083">
                  <c:v>134.11236074822367</c:v>
                </c:pt>
                <c:pt idx="7084">
                  <c:v>148.97126696260719</c:v>
                </c:pt>
                <c:pt idx="7085">
                  <c:v>163.83017317699097</c:v>
                </c:pt>
                <c:pt idx="7086">
                  <c:v>178.68907939137469</c:v>
                </c:pt>
                <c:pt idx="7087">
                  <c:v>193.54798560575824</c:v>
                </c:pt>
                <c:pt idx="7088">
                  <c:v>125.94293088988522</c:v>
                </c:pt>
                <c:pt idx="7089">
                  <c:v>140.80183710426891</c:v>
                </c:pt>
                <c:pt idx="7090">
                  <c:v>155.66074331865249</c:v>
                </c:pt>
                <c:pt idx="7091">
                  <c:v>170.51964953303613</c:v>
                </c:pt>
                <c:pt idx="7092">
                  <c:v>185.37855574741982</c:v>
                </c:pt>
                <c:pt idx="7093">
                  <c:v>132.63240724593041</c:v>
                </c:pt>
                <c:pt idx="7094">
                  <c:v>147.49131346031405</c:v>
                </c:pt>
                <c:pt idx="7095">
                  <c:v>162.35021967469768</c:v>
                </c:pt>
                <c:pt idx="7096">
                  <c:v>177.20912588908124</c:v>
                </c:pt>
                <c:pt idx="7097">
                  <c:v>139.3218836019756</c:v>
                </c:pt>
                <c:pt idx="7098">
                  <c:v>154.18078981635921</c:v>
                </c:pt>
                <c:pt idx="7099">
                  <c:v>169.03969603074285</c:v>
                </c:pt>
                <c:pt idx="7100">
                  <c:v>146.01135995802068</c:v>
                </c:pt>
                <c:pt idx="7101">
                  <c:v>160.8702661724044</c:v>
                </c:pt>
                <c:pt idx="7102">
                  <c:v>152.70083631406587</c:v>
                </c:pt>
                <c:pt idx="7103">
                  <c:v>129.5222961007841</c:v>
                </c:pt>
                <c:pt idx="7104">
                  <c:v>144.38120231516783</c:v>
                </c:pt>
                <c:pt idx="7105">
                  <c:v>159.24010852955138</c:v>
                </c:pt>
                <c:pt idx="7106">
                  <c:v>174.09901474393499</c:v>
                </c:pt>
                <c:pt idx="7107">
                  <c:v>188.95792095831865</c:v>
                </c:pt>
                <c:pt idx="7108">
                  <c:v>136.21177245682935</c:v>
                </c:pt>
                <c:pt idx="7109">
                  <c:v>151.0706786712129</c:v>
                </c:pt>
                <c:pt idx="7110">
                  <c:v>165.92958488559671</c:v>
                </c:pt>
                <c:pt idx="7111">
                  <c:v>180.78849109998032</c:v>
                </c:pt>
                <c:pt idx="7112">
                  <c:v>142.90124881287443</c:v>
                </c:pt>
                <c:pt idx="7113">
                  <c:v>157.76015502725818</c:v>
                </c:pt>
                <c:pt idx="7114">
                  <c:v>172.61906124164176</c:v>
                </c:pt>
                <c:pt idx="7115">
                  <c:v>149.5907251689197</c:v>
                </c:pt>
                <c:pt idx="7116">
                  <c:v>164.44963138330348</c:v>
                </c:pt>
                <c:pt idx="7117">
                  <c:v>156.28020152496487</c:v>
                </c:pt>
                <c:pt idx="7118">
                  <c:v>146.48061402377343</c:v>
                </c:pt>
                <c:pt idx="7119">
                  <c:v>161.33952023815706</c:v>
                </c:pt>
                <c:pt idx="7120">
                  <c:v>176.19842645254079</c:v>
                </c:pt>
                <c:pt idx="7121">
                  <c:v>153.17009037981876</c:v>
                </c:pt>
                <c:pt idx="7122">
                  <c:v>168.0289965942022</c:v>
                </c:pt>
                <c:pt idx="7123">
                  <c:v>159.85956673586384</c:v>
                </c:pt>
                <c:pt idx="7124">
                  <c:v>163.43893194676281</c:v>
                </c:pt>
                <c:pt idx="7125">
                  <c:v>69.654757102359596</c:v>
                </c:pt>
                <c:pt idx="7126">
                  <c:v>84.513663316743347</c:v>
                </c:pt>
                <c:pt idx="7127">
                  <c:v>99.372569531126913</c:v>
                </c:pt>
                <c:pt idx="7128">
                  <c:v>114.23147574551055</c:v>
                </c:pt>
                <c:pt idx="7129">
                  <c:v>129.09038195989413</c:v>
                </c:pt>
                <c:pt idx="7130">
                  <c:v>143.94928817427794</c:v>
                </c:pt>
                <c:pt idx="7131">
                  <c:v>158.80819438866155</c:v>
                </c:pt>
                <c:pt idx="7132">
                  <c:v>173.66710060304504</c:v>
                </c:pt>
                <c:pt idx="7133">
                  <c:v>188.52600681742877</c:v>
                </c:pt>
                <c:pt idx="7134">
                  <c:v>203.3849130318126</c:v>
                </c:pt>
                <c:pt idx="7135">
                  <c:v>218.24381924619613</c:v>
                </c:pt>
                <c:pt idx="7136">
                  <c:v>76.344233458404801</c:v>
                </c:pt>
                <c:pt idx="7137">
                  <c:v>91.203139672788495</c:v>
                </c:pt>
                <c:pt idx="7138">
                  <c:v>106.06204588717218</c:v>
                </c:pt>
                <c:pt idx="7139">
                  <c:v>120.92095210155571</c:v>
                </c:pt>
                <c:pt idx="7140">
                  <c:v>135.77985831593944</c:v>
                </c:pt>
                <c:pt idx="7141">
                  <c:v>150.63876453032313</c:v>
                </c:pt>
                <c:pt idx="7142">
                  <c:v>165.49767074470662</c:v>
                </c:pt>
                <c:pt idx="7143">
                  <c:v>180.35657695909029</c:v>
                </c:pt>
                <c:pt idx="7144">
                  <c:v>195.21548317347396</c:v>
                </c:pt>
                <c:pt idx="7145">
                  <c:v>210.07438938785776</c:v>
                </c:pt>
                <c:pt idx="7146">
                  <c:v>83.033709814450049</c:v>
                </c:pt>
                <c:pt idx="7147">
                  <c:v>97.892616028833771</c:v>
                </c:pt>
                <c:pt idx="7148">
                  <c:v>112.75152224321731</c:v>
                </c:pt>
                <c:pt idx="7149">
                  <c:v>127.610428457601</c:v>
                </c:pt>
                <c:pt idx="7150">
                  <c:v>142.46933467198474</c:v>
                </c:pt>
                <c:pt idx="7151">
                  <c:v>157.32824088636815</c:v>
                </c:pt>
                <c:pt idx="7152">
                  <c:v>172.18714710075184</c:v>
                </c:pt>
                <c:pt idx="7153">
                  <c:v>187.04605331513551</c:v>
                </c:pt>
                <c:pt idx="7154">
                  <c:v>201.90495952951912</c:v>
                </c:pt>
                <c:pt idx="7155">
                  <c:v>89.723186170495239</c:v>
                </c:pt>
                <c:pt idx="7156">
                  <c:v>104.58209238487891</c:v>
                </c:pt>
                <c:pt idx="7157">
                  <c:v>119.44099859926253</c:v>
                </c:pt>
                <c:pt idx="7158">
                  <c:v>134.29990481364618</c:v>
                </c:pt>
                <c:pt idx="7159">
                  <c:v>149.15881102802976</c:v>
                </c:pt>
                <c:pt idx="7160">
                  <c:v>164.01771724241345</c:v>
                </c:pt>
                <c:pt idx="7161">
                  <c:v>178.87662345679703</c:v>
                </c:pt>
                <c:pt idx="7162">
                  <c:v>193.73552967118059</c:v>
                </c:pt>
                <c:pt idx="7163">
                  <c:v>96.412662526540373</c:v>
                </c:pt>
                <c:pt idx="7164">
                  <c:v>111.2715687409241</c:v>
                </c:pt>
                <c:pt idx="7165">
                  <c:v>126.13047495530761</c:v>
                </c:pt>
                <c:pt idx="7166">
                  <c:v>140.98938116969137</c:v>
                </c:pt>
                <c:pt idx="7167">
                  <c:v>155.84828738407504</c:v>
                </c:pt>
                <c:pt idx="7168">
                  <c:v>170.70719359845856</c:v>
                </c:pt>
                <c:pt idx="7169">
                  <c:v>185.5660998128422</c:v>
                </c:pt>
                <c:pt idx="7170">
                  <c:v>103.10213888258556</c:v>
                </c:pt>
                <c:pt idx="7171">
                  <c:v>117.96104509696933</c:v>
                </c:pt>
                <c:pt idx="7172">
                  <c:v>132.8199513113529</c:v>
                </c:pt>
                <c:pt idx="7173">
                  <c:v>147.67885752573642</c:v>
                </c:pt>
                <c:pt idx="7174">
                  <c:v>162.53776374012006</c:v>
                </c:pt>
                <c:pt idx="7175">
                  <c:v>177.39666995450378</c:v>
                </c:pt>
                <c:pt idx="7176">
                  <c:v>109.79161523863075</c:v>
                </c:pt>
                <c:pt idx="7177">
                  <c:v>124.65052145301446</c:v>
                </c:pt>
                <c:pt idx="7178">
                  <c:v>139.50942766739806</c:v>
                </c:pt>
                <c:pt idx="7179">
                  <c:v>154.36833388178169</c:v>
                </c:pt>
                <c:pt idx="7180">
                  <c:v>169.22724009616527</c:v>
                </c:pt>
                <c:pt idx="7181">
                  <c:v>116.48109159467596</c:v>
                </c:pt>
                <c:pt idx="7182">
                  <c:v>131.33999780905947</c:v>
                </c:pt>
                <c:pt idx="7183">
                  <c:v>146.19890402344328</c:v>
                </c:pt>
                <c:pt idx="7184">
                  <c:v>161.05781023782697</c:v>
                </c:pt>
                <c:pt idx="7185">
                  <c:v>123.17056795072114</c:v>
                </c:pt>
                <c:pt idx="7186">
                  <c:v>138.02947416510477</c:v>
                </c:pt>
                <c:pt idx="7187">
                  <c:v>152.88838037948838</c:v>
                </c:pt>
                <c:pt idx="7188">
                  <c:v>129.8600443067663</c:v>
                </c:pt>
                <c:pt idx="7189">
                  <c:v>144.71895052114999</c:v>
                </c:pt>
                <c:pt idx="7190">
                  <c:v>136.54952066281152</c:v>
                </c:pt>
                <c:pt idx="7191">
                  <c:v>86.613075025349019</c:v>
                </c:pt>
                <c:pt idx="7192">
                  <c:v>101.47198123973274</c:v>
                </c:pt>
                <c:pt idx="7193">
                  <c:v>116.33088745411624</c:v>
                </c:pt>
                <c:pt idx="7194">
                  <c:v>131.1897936684999</c:v>
                </c:pt>
                <c:pt idx="7195">
                  <c:v>146.0486998828836</c:v>
                </c:pt>
                <c:pt idx="7196">
                  <c:v>160.90760609726712</c:v>
                </c:pt>
                <c:pt idx="7197">
                  <c:v>175.76651231165084</c:v>
                </c:pt>
                <c:pt idx="7198">
                  <c:v>190.62541852603459</c:v>
                </c:pt>
                <c:pt idx="7199">
                  <c:v>205.4843247404182</c:v>
                </c:pt>
                <c:pt idx="7200">
                  <c:v>93.30255138139421</c:v>
                </c:pt>
                <c:pt idx="7201">
                  <c:v>108.16145759577778</c:v>
                </c:pt>
                <c:pt idx="7202">
                  <c:v>123.02036381016148</c:v>
                </c:pt>
                <c:pt idx="7203">
                  <c:v>137.87927002454521</c:v>
                </c:pt>
                <c:pt idx="7204">
                  <c:v>152.73817623892876</c:v>
                </c:pt>
                <c:pt idx="7205">
                  <c:v>167.59708245331225</c:v>
                </c:pt>
                <c:pt idx="7206">
                  <c:v>182.45598866769598</c:v>
                </c:pt>
                <c:pt idx="7207">
                  <c:v>197.31489488207973</c:v>
                </c:pt>
                <c:pt idx="7208">
                  <c:v>99.992027737439329</c:v>
                </c:pt>
                <c:pt idx="7209">
                  <c:v>114.85093395182305</c:v>
                </c:pt>
                <c:pt idx="7210">
                  <c:v>129.7098401662067</c:v>
                </c:pt>
                <c:pt idx="7211">
                  <c:v>144.56874638059028</c:v>
                </c:pt>
                <c:pt idx="7212">
                  <c:v>159.42765259497398</c:v>
                </c:pt>
                <c:pt idx="7213">
                  <c:v>174.2865588093575</c:v>
                </c:pt>
                <c:pt idx="7214">
                  <c:v>189.14546502374111</c:v>
                </c:pt>
                <c:pt idx="7215">
                  <c:v>106.68150409348453</c:v>
                </c:pt>
                <c:pt idx="7216">
                  <c:v>121.5404103078682</c:v>
                </c:pt>
                <c:pt idx="7217">
                  <c:v>136.39931652225192</c:v>
                </c:pt>
                <c:pt idx="7218">
                  <c:v>151.25822273663545</c:v>
                </c:pt>
                <c:pt idx="7219">
                  <c:v>166.11712895101914</c:v>
                </c:pt>
                <c:pt idx="7220">
                  <c:v>180.97603516540278</c:v>
                </c:pt>
                <c:pt idx="7221">
                  <c:v>113.3709804495297</c:v>
                </c:pt>
                <c:pt idx="7222">
                  <c:v>128.22988666391345</c:v>
                </c:pt>
                <c:pt idx="7223">
                  <c:v>143.08879287829694</c:v>
                </c:pt>
                <c:pt idx="7224">
                  <c:v>157.94769909268058</c:v>
                </c:pt>
                <c:pt idx="7225">
                  <c:v>172.80660530706427</c:v>
                </c:pt>
                <c:pt idx="7226">
                  <c:v>120.0604568055749</c:v>
                </c:pt>
                <c:pt idx="7227">
                  <c:v>134.91936301995855</c:v>
                </c:pt>
                <c:pt idx="7228">
                  <c:v>149.77826923434216</c:v>
                </c:pt>
                <c:pt idx="7229">
                  <c:v>164.63717544872583</c:v>
                </c:pt>
                <c:pt idx="7230">
                  <c:v>126.74993316162018</c:v>
                </c:pt>
                <c:pt idx="7231">
                  <c:v>141.60883937600383</c:v>
                </c:pt>
                <c:pt idx="7232">
                  <c:v>156.46774559038727</c:v>
                </c:pt>
                <c:pt idx="7233">
                  <c:v>133.4394095176653</c:v>
                </c:pt>
                <c:pt idx="7234">
                  <c:v>148.29831573204891</c:v>
                </c:pt>
                <c:pt idx="7235">
                  <c:v>140.12888587371049</c:v>
                </c:pt>
                <c:pt idx="7236">
                  <c:v>103.57139294833837</c:v>
                </c:pt>
                <c:pt idx="7237">
                  <c:v>118.43029916272197</c:v>
                </c:pt>
                <c:pt idx="7238">
                  <c:v>133.2892053771055</c:v>
                </c:pt>
                <c:pt idx="7239">
                  <c:v>148.14811159148925</c:v>
                </c:pt>
                <c:pt idx="7240">
                  <c:v>163.00701780587298</c:v>
                </c:pt>
                <c:pt idx="7241">
                  <c:v>177.86592402025653</c:v>
                </c:pt>
                <c:pt idx="7242">
                  <c:v>192.72483023464025</c:v>
                </c:pt>
                <c:pt idx="7243">
                  <c:v>110.2608693043835</c:v>
                </c:pt>
                <c:pt idx="7244">
                  <c:v>125.11977551876716</c:v>
                </c:pt>
                <c:pt idx="7245">
                  <c:v>139.97868173315089</c:v>
                </c:pt>
                <c:pt idx="7246">
                  <c:v>154.83758794753442</c:v>
                </c:pt>
                <c:pt idx="7247">
                  <c:v>169.69649416191811</c:v>
                </c:pt>
                <c:pt idx="7248">
                  <c:v>184.55540037630163</c:v>
                </c:pt>
                <c:pt idx="7249">
                  <c:v>116.95034566042867</c:v>
                </c:pt>
                <c:pt idx="7250">
                  <c:v>131.80925187481233</c:v>
                </c:pt>
                <c:pt idx="7251">
                  <c:v>146.66815808919594</c:v>
                </c:pt>
                <c:pt idx="7252">
                  <c:v>161.52706430357961</c:v>
                </c:pt>
                <c:pt idx="7253">
                  <c:v>176.38597051796313</c:v>
                </c:pt>
                <c:pt idx="7254">
                  <c:v>123.63982201647387</c:v>
                </c:pt>
                <c:pt idx="7255">
                  <c:v>138.49872823085749</c:v>
                </c:pt>
                <c:pt idx="7256">
                  <c:v>153.3576344452411</c:v>
                </c:pt>
                <c:pt idx="7257">
                  <c:v>168.21654065962485</c:v>
                </c:pt>
                <c:pt idx="7258">
                  <c:v>130.32929837251905</c:v>
                </c:pt>
                <c:pt idx="7259">
                  <c:v>145.18820458690269</c:v>
                </c:pt>
                <c:pt idx="7260">
                  <c:v>160.04711080128629</c:v>
                </c:pt>
                <c:pt idx="7261">
                  <c:v>137.01877472856415</c:v>
                </c:pt>
                <c:pt idx="7262">
                  <c:v>151.87768094294782</c:v>
                </c:pt>
                <c:pt idx="7263">
                  <c:v>143.70825108460949</c:v>
                </c:pt>
                <c:pt idx="7264">
                  <c:v>120.52971087132769</c:v>
                </c:pt>
                <c:pt idx="7265">
                  <c:v>135.38861708571127</c:v>
                </c:pt>
                <c:pt idx="7266">
                  <c:v>150.24752330009494</c:v>
                </c:pt>
                <c:pt idx="7267">
                  <c:v>165.10642951447849</c:v>
                </c:pt>
                <c:pt idx="7268">
                  <c:v>179.9653357288621</c:v>
                </c:pt>
                <c:pt idx="7269">
                  <c:v>127.21918722737283</c:v>
                </c:pt>
                <c:pt idx="7270">
                  <c:v>142.07809344175652</c:v>
                </c:pt>
                <c:pt idx="7271">
                  <c:v>156.93699965614019</c:v>
                </c:pt>
                <c:pt idx="7272">
                  <c:v>171.79590587052371</c:v>
                </c:pt>
                <c:pt idx="7273">
                  <c:v>133.90866358341796</c:v>
                </c:pt>
                <c:pt idx="7274">
                  <c:v>148.76756979780168</c:v>
                </c:pt>
                <c:pt idx="7275">
                  <c:v>163.62647601218529</c:v>
                </c:pt>
                <c:pt idx="7276">
                  <c:v>140.59813993946321</c:v>
                </c:pt>
                <c:pt idx="7277">
                  <c:v>155.45704615384682</c:v>
                </c:pt>
                <c:pt idx="7278">
                  <c:v>147.28761629550843</c:v>
                </c:pt>
                <c:pt idx="7279">
                  <c:v>137.48802879431702</c:v>
                </c:pt>
                <c:pt idx="7280">
                  <c:v>152.34693500870065</c:v>
                </c:pt>
                <c:pt idx="7281">
                  <c:v>167.20584122308426</c:v>
                </c:pt>
                <c:pt idx="7282">
                  <c:v>144.17750515036212</c:v>
                </c:pt>
                <c:pt idx="7283">
                  <c:v>159.03641136474579</c:v>
                </c:pt>
                <c:pt idx="7284">
                  <c:v>150.86698150640731</c:v>
                </c:pt>
                <c:pt idx="7285">
                  <c:v>154.44634671730634</c:v>
                </c:pt>
                <c:pt idx="7286">
                  <c:v>77.620489795892482</c:v>
                </c:pt>
                <c:pt idx="7287">
                  <c:v>92.479396010276233</c:v>
                </c:pt>
                <c:pt idx="7288">
                  <c:v>107.33830222465983</c:v>
                </c:pt>
                <c:pt idx="7289">
                  <c:v>122.19720843904346</c:v>
                </c:pt>
                <c:pt idx="7290">
                  <c:v>137.05611465342716</c:v>
                </c:pt>
                <c:pt idx="7291">
                  <c:v>151.91502086781068</c:v>
                </c:pt>
                <c:pt idx="7292">
                  <c:v>166.77392708219435</c:v>
                </c:pt>
                <c:pt idx="7293">
                  <c:v>181.63283329657793</c:v>
                </c:pt>
                <c:pt idx="7294">
                  <c:v>196.49173951096151</c:v>
                </c:pt>
                <c:pt idx="7295">
                  <c:v>84.309966151937687</c:v>
                </c:pt>
                <c:pt idx="7296">
                  <c:v>99.168872366321381</c:v>
                </c:pt>
                <c:pt idx="7297">
                  <c:v>114.02777858070498</c:v>
                </c:pt>
                <c:pt idx="7298">
                  <c:v>128.88668479508868</c:v>
                </c:pt>
                <c:pt idx="7299">
                  <c:v>143.74559100947226</c:v>
                </c:pt>
                <c:pt idx="7300">
                  <c:v>158.6044972238559</c:v>
                </c:pt>
                <c:pt idx="7301">
                  <c:v>173.46340343823957</c:v>
                </c:pt>
                <c:pt idx="7302">
                  <c:v>188.32230965262306</c:v>
                </c:pt>
                <c:pt idx="7303">
                  <c:v>90.999442507982877</c:v>
                </c:pt>
                <c:pt idx="7304">
                  <c:v>105.85834872236661</c:v>
                </c:pt>
                <c:pt idx="7305">
                  <c:v>120.71725493675021</c:v>
                </c:pt>
                <c:pt idx="7306">
                  <c:v>135.57616115113376</c:v>
                </c:pt>
                <c:pt idx="7307">
                  <c:v>150.43506736551745</c:v>
                </c:pt>
                <c:pt idx="7308">
                  <c:v>165.29397357990109</c:v>
                </c:pt>
                <c:pt idx="7309">
                  <c:v>180.15287979428473</c:v>
                </c:pt>
                <c:pt idx="7310">
                  <c:v>97.688918864027983</c:v>
                </c:pt>
                <c:pt idx="7311">
                  <c:v>112.54782507841173</c:v>
                </c:pt>
                <c:pt idx="7312">
                  <c:v>127.40673129279533</c:v>
                </c:pt>
                <c:pt idx="7313">
                  <c:v>142.26563750717901</c:v>
                </c:pt>
                <c:pt idx="7314">
                  <c:v>157.12454372156259</c:v>
                </c:pt>
                <c:pt idx="7315">
                  <c:v>171.98344993594623</c:v>
                </c:pt>
                <c:pt idx="7316">
                  <c:v>104.37839522007326</c:v>
                </c:pt>
                <c:pt idx="7317">
                  <c:v>119.23730143445687</c:v>
                </c:pt>
                <c:pt idx="7318">
                  <c:v>134.09620764884048</c:v>
                </c:pt>
                <c:pt idx="7319">
                  <c:v>148.95511386322411</c:v>
                </c:pt>
                <c:pt idx="7320">
                  <c:v>163.81402007760778</c:v>
                </c:pt>
                <c:pt idx="7321">
                  <c:v>111.06787157611843</c:v>
                </c:pt>
                <c:pt idx="7322">
                  <c:v>125.92677779050197</c:v>
                </c:pt>
                <c:pt idx="7323">
                  <c:v>140.78568400488558</c:v>
                </c:pt>
                <c:pt idx="7324">
                  <c:v>155.64459021926939</c:v>
                </c:pt>
                <c:pt idx="7325">
                  <c:v>117.75734793216368</c:v>
                </c:pt>
                <c:pt idx="7326">
                  <c:v>132.61625414654728</c:v>
                </c:pt>
                <c:pt idx="7327">
                  <c:v>147.47516036093094</c:v>
                </c:pt>
                <c:pt idx="7328">
                  <c:v>124.44682428820889</c:v>
                </c:pt>
                <c:pt idx="7329">
                  <c:v>139.30573050259255</c:v>
                </c:pt>
                <c:pt idx="7330">
                  <c:v>131.13630064425394</c:v>
                </c:pt>
                <c:pt idx="7331">
                  <c:v>94.578807718881819</c:v>
                </c:pt>
                <c:pt idx="7332">
                  <c:v>109.43771393326546</c:v>
                </c:pt>
                <c:pt idx="7333">
                  <c:v>124.29662014764915</c:v>
                </c:pt>
                <c:pt idx="7334">
                  <c:v>139.15552636203279</c:v>
                </c:pt>
                <c:pt idx="7335">
                  <c:v>154.01443257641634</c:v>
                </c:pt>
                <c:pt idx="7336">
                  <c:v>168.87333879080006</c:v>
                </c:pt>
                <c:pt idx="7337">
                  <c:v>183.73224500518364</c:v>
                </c:pt>
                <c:pt idx="7338">
                  <c:v>101.26828407492702</c:v>
                </c:pt>
                <c:pt idx="7339">
                  <c:v>116.12719028931068</c:v>
                </c:pt>
                <c:pt idx="7340">
                  <c:v>130.98609650369434</c:v>
                </c:pt>
                <c:pt idx="7341">
                  <c:v>145.84500271807798</c:v>
                </c:pt>
                <c:pt idx="7342">
                  <c:v>160.70390893246159</c:v>
                </c:pt>
                <c:pt idx="7343">
                  <c:v>175.56281514684508</c:v>
                </c:pt>
                <c:pt idx="7344">
                  <c:v>107.9577604309722</c:v>
                </c:pt>
                <c:pt idx="7345">
                  <c:v>122.8166666453558</c:v>
                </c:pt>
                <c:pt idx="7346">
                  <c:v>137.67557285973939</c:v>
                </c:pt>
                <c:pt idx="7347">
                  <c:v>152.53447907412314</c:v>
                </c:pt>
                <c:pt idx="7348">
                  <c:v>167.39338528850664</c:v>
                </c:pt>
                <c:pt idx="7349">
                  <c:v>114.64723678701732</c:v>
                </c:pt>
                <c:pt idx="7350">
                  <c:v>129.50614300140103</c:v>
                </c:pt>
                <c:pt idx="7351">
                  <c:v>144.36504921578467</c:v>
                </c:pt>
                <c:pt idx="7352">
                  <c:v>159.22395543016842</c:v>
                </c:pt>
                <c:pt idx="7353">
                  <c:v>121.3367131430626</c:v>
                </c:pt>
                <c:pt idx="7354">
                  <c:v>136.19561935744622</c:v>
                </c:pt>
                <c:pt idx="7355">
                  <c:v>151.0545255718298</c:v>
                </c:pt>
                <c:pt idx="7356">
                  <c:v>128.02618949910774</c:v>
                </c:pt>
                <c:pt idx="7357">
                  <c:v>142.88509571349141</c:v>
                </c:pt>
                <c:pt idx="7358">
                  <c:v>134.71566585515293</c:v>
                </c:pt>
                <c:pt idx="7359">
                  <c:v>111.53712564187121</c:v>
                </c:pt>
                <c:pt idx="7360">
                  <c:v>126.39603185625482</c:v>
                </c:pt>
                <c:pt idx="7361">
                  <c:v>141.25493807063853</c:v>
                </c:pt>
                <c:pt idx="7362">
                  <c:v>156.11384428502203</c:v>
                </c:pt>
                <c:pt idx="7363">
                  <c:v>170.97275049940572</c:v>
                </c:pt>
                <c:pt idx="7364">
                  <c:v>118.22660199791636</c:v>
                </c:pt>
                <c:pt idx="7365">
                  <c:v>133.08550821229994</c:v>
                </c:pt>
                <c:pt idx="7366">
                  <c:v>147.94441442668366</c:v>
                </c:pt>
                <c:pt idx="7367">
                  <c:v>162.80332064106736</c:v>
                </c:pt>
                <c:pt idx="7368">
                  <c:v>124.91607835396155</c:v>
                </c:pt>
                <c:pt idx="7369">
                  <c:v>139.77498456834513</c:v>
                </c:pt>
                <c:pt idx="7370">
                  <c:v>154.6338907827288</c:v>
                </c:pt>
                <c:pt idx="7371">
                  <c:v>131.60555471000677</c:v>
                </c:pt>
                <c:pt idx="7372">
                  <c:v>146.46446092439035</c:v>
                </c:pt>
                <c:pt idx="7373">
                  <c:v>138.29503106605185</c:v>
                </c:pt>
                <c:pt idx="7374">
                  <c:v>128.49544356486058</c:v>
                </c:pt>
                <c:pt idx="7375">
                  <c:v>143.35434977924422</c:v>
                </c:pt>
                <c:pt idx="7376">
                  <c:v>158.21325599362783</c:v>
                </c:pt>
                <c:pt idx="7377">
                  <c:v>135.18491992090571</c:v>
                </c:pt>
                <c:pt idx="7378">
                  <c:v>150.04382613528932</c:v>
                </c:pt>
                <c:pt idx="7379">
                  <c:v>141.87439627695082</c:v>
                </c:pt>
                <c:pt idx="7380">
                  <c:v>145.45376148784993</c:v>
                </c:pt>
                <c:pt idx="7381">
                  <c:v>85.586222489425353</c:v>
                </c:pt>
                <c:pt idx="7382">
                  <c:v>100.44512870380895</c:v>
                </c:pt>
                <c:pt idx="7383">
                  <c:v>115.30403491819261</c:v>
                </c:pt>
                <c:pt idx="7384">
                  <c:v>130.16294113257629</c:v>
                </c:pt>
                <c:pt idx="7385">
                  <c:v>145.0218473469599</c:v>
                </c:pt>
                <c:pt idx="7386">
                  <c:v>159.88075356134354</c:v>
                </c:pt>
                <c:pt idx="7387">
                  <c:v>174.73965977572723</c:v>
                </c:pt>
                <c:pt idx="7388">
                  <c:v>92.275698845470544</c:v>
                </c:pt>
                <c:pt idx="7389">
                  <c:v>107.13460505985414</c:v>
                </c:pt>
                <c:pt idx="7390">
                  <c:v>121.99351127423785</c:v>
                </c:pt>
                <c:pt idx="7391">
                  <c:v>136.85241748862148</c:v>
                </c:pt>
                <c:pt idx="7392">
                  <c:v>151.71132370300512</c:v>
                </c:pt>
                <c:pt idx="7393">
                  <c:v>166.57022991738862</c:v>
                </c:pt>
                <c:pt idx="7394">
                  <c:v>98.965175201515692</c:v>
                </c:pt>
                <c:pt idx="7395">
                  <c:v>113.82408141589933</c:v>
                </c:pt>
                <c:pt idx="7396">
                  <c:v>128.68298763028298</c:v>
                </c:pt>
                <c:pt idx="7397">
                  <c:v>143.54189384466662</c:v>
                </c:pt>
                <c:pt idx="7398">
                  <c:v>158.40080005905023</c:v>
                </c:pt>
                <c:pt idx="7399">
                  <c:v>105.65465155756085</c:v>
                </c:pt>
                <c:pt idx="7400">
                  <c:v>120.51355777194456</c:v>
                </c:pt>
                <c:pt idx="7401">
                  <c:v>135.37246398632823</c:v>
                </c:pt>
                <c:pt idx="7402">
                  <c:v>150.23137020071189</c:v>
                </c:pt>
                <c:pt idx="7403">
                  <c:v>112.34412791360612</c:v>
                </c:pt>
                <c:pt idx="7404">
                  <c:v>127.20303412798971</c:v>
                </c:pt>
                <c:pt idx="7405">
                  <c:v>142.06194034237328</c:v>
                </c:pt>
                <c:pt idx="7406">
                  <c:v>119.03360426965125</c:v>
                </c:pt>
                <c:pt idx="7407">
                  <c:v>133.89251048403494</c:v>
                </c:pt>
                <c:pt idx="7408">
                  <c:v>125.7230806256965</c:v>
                </c:pt>
                <c:pt idx="7409">
                  <c:v>102.5445404124147</c:v>
                </c:pt>
                <c:pt idx="7410">
                  <c:v>117.40344662679829</c:v>
                </c:pt>
                <c:pt idx="7411">
                  <c:v>132.26235284118195</c:v>
                </c:pt>
                <c:pt idx="7412">
                  <c:v>147.12125905556556</c:v>
                </c:pt>
                <c:pt idx="7413">
                  <c:v>161.98016526994928</c:v>
                </c:pt>
                <c:pt idx="7414">
                  <c:v>109.23401676845987</c:v>
                </c:pt>
                <c:pt idx="7415">
                  <c:v>124.0929229828435</c:v>
                </c:pt>
                <c:pt idx="7416">
                  <c:v>138.95182919722714</c:v>
                </c:pt>
                <c:pt idx="7417">
                  <c:v>153.81073541161064</c:v>
                </c:pt>
                <c:pt idx="7418">
                  <c:v>115.92349312450503</c:v>
                </c:pt>
                <c:pt idx="7419">
                  <c:v>130.78239933888867</c:v>
                </c:pt>
                <c:pt idx="7420">
                  <c:v>145.64130555327242</c:v>
                </c:pt>
                <c:pt idx="7421">
                  <c:v>122.61296948055012</c:v>
                </c:pt>
                <c:pt idx="7422">
                  <c:v>137.4718756949338</c:v>
                </c:pt>
                <c:pt idx="7423">
                  <c:v>129.30244583659535</c:v>
                </c:pt>
                <c:pt idx="7424">
                  <c:v>119.50285833540407</c:v>
                </c:pt>
                <c:pt idx="7425">
                  <c:v>134.36176454978767</c:v>
                </c:pt>
                <c:pt idx="7426">
                  <c:v>149.22067076417127</c:v>
                </c:pt>
                <c:pt idx="7427">
                  <c:v>126.19233469144922</c:v>
                </c:pt>
                <c:pt idx="7428">
                  <c:v>141.05124090583274</c:v>
                </c:pt>
                <c:pt idx="7429">
                  <c:v>132.88181104749427</c:v>
                </c:pt>
                <c:pt idx="7430">
                  <c:v>136.46117625839332</c:v>
                </c:pt>
                <c:pt idx="7431">
                  <c:v>93.55195518295821</c:v>
                </c:pt>
                <c:pt idx="7432">
                  <c:v>108.41086139734182</c:v>
                </c:pt>
                <c:pt idx="7433">
                  <c:v>123.26976761172547</c:v>
                </c:pt>
                <c:pt idx="7434">
                  <c:v>138.12867382610906</c:v>
                </c:pt>
                <c:pt idx="7435">
                  <c:v>152.98758004049279</c:v>
                </c:pt>
                <c:pt idx="7436">
                  <c:v>100.2414315390033</c:v>
                </c:pt>
                <c:pt idx="7437">
                  <c:v>115.10033775338701</c:v>
                </c:pt>
                <c:pt idx="7438">
                  <c:v>129.95924396777065</c:v>
                </c:pt>
                <c:pt idx="7439">
                  <c:v>144.81815018215434</c:v>
                </c:pt>
                <c:pt idx="7440">
                  <c:v>106.93090789504861</c:v>
                </c:pt>
                <c:pt idx="7441">
                  <c:v>121.7898141094322</c:v>
                </c:pt>
                <c:pt idx="7442">
                  <c:v>136.64872032381589</c:v>
                </c:pt>
                <c:pt idx="7443">
                  <c:v>113.62038425109374</c:v>
                </c:pt>
                <c:pt idx="7444">
                  <c:v>128.47929046547736</c:v>
                </c:pt>
                <c:pt idx="7445">
                  <c:v>120.30986060713892</c:v>
                </c:pt>
                <c:pt idx="7446">
                  <c:v>110.51027310594752</c:v>
                </c:pt>
                <c:pt idx="7447">
                  <c:v>125.36917932033116</c:v>
                </c:pt>
                <c:pt idx="7448">
                  <c:v>140.22808553471484</c:v>
                </c:pt>
                <c:pt idx="7449">
                  <c:v>117.19974946199265</c:v>
                </c:pt>
                <c:pt idx="7450">
                  <c:v>132.05865567637642</c:v>
                </c:pt>
                <c:pt idx="7451">
                  <c:v>123.88922581803779</c:v>
                </c:pt>
                <c:pt idx="7452">
                  <c:v>127.46859102893688</c:v>
                </c:pt>
                <c:pt idx="7453">
                  <c:v>101.51768787649107</c:v>
                </c:pt>
                <c:pt idx="7454">
                  <c:v>116.3765940908747</c:v>
                </c:pt>
                <c:pt idx="7455">
                  <c:v>131.23550030525834</c:v>
                </c:pt>
                <c:pt idx="7456">
                  <c:v>108.2071642325362</c:v>
                </c:pt>
                <c:pt idx="7457">
                  <c:v>123.06607044691982</c:v>
                </c:pt>
                <c:pt idx="7458">
                  <c:v>114.89664058858141</c:v>
                </c:pt>
                <c:pt idx="7459">
                  <c:v>118.4760057994803</c:v>
                </c:pt>
                <c:pt idx="7460">
                  <c:v>109.48342057002388</c:v>
                </c:pt>
                <c:pt idx="7461">
                  <c:v>59.700984619887549</c:v>
                </c:pt>
                <c:pt idx="7462">
                  <c:v>74.559890834271229</c:v>
                </c:pt>
                <c:pt idx="7463">
                  <c:v>89.418797048654909</c:v>
                </c:pt>
                <c:pt idx="7464">
                  <c:v>104.27770326303848</c:v>
                </c:pt>
                <c:pt idx="7465">
                  <c:v>119.13660947742207</c:v>
                </c:pt>
                <c:pt idx="7466">
                  <c:v>133.99551569180571</c:v>
                </c:pt>
                <c:pt idx="7467">
                  <c:v>148.85442190618949</c:v>
                </c:pt>
                <c:pt idx="7468">
                  <c:v>163.71332812057307</c:v>
                </c:pt>
                <c:pt idx="7469">
                  <c:v>178.57223433495659</c:v>
                </c:pt>
                <c:pt idx="7470">
                  <c:v>193.43114054934043</c:v>
                </c:pt>
                <c:pt idx="7471">
                  <c:v>208.29004676372392</c:v>
                </c:pt>
                <c:pt idx="7472">
                  <c:v>223.14895297810767</c:v>
                </c:pt>
                <c:pt idx="7473">
                  <c:v>238.00785919249128</c:v>
                </c:pt>
                <c:pt idx="7474">
                  <c:v>252.86676540687506</c:v>
                </c:pt>
                <c:pt idx="7475">
                  <c:v>66.390460975932768</c:v>
                </c:pt>
                <c:pt idx="7476">
                  <c:v>81.249367190316377</c:v>
                </c:pt>
                <c:pt idx="7477">
                  <c:v>96.108273404699915</c:v>
                </c:pt>
                <c:pt idx="7478">
                  <c:v>110.96717961908371</c:v>
                </c:pt>
                <c:pt idx="7479">
                  <c:v>125.8260858334674</c:v>
                </c:pt>
                <c:pt idx="7480">
                  <c:v>140.68499204785093</c:v>
                </c:pt>
                <c:pt idx="7481">
                  <c:v>155.54389826223459</c:v>
                </c:pt>
                <c:pt idx="7482">
                  <c:v>170.40280447661826</c:v>
                </c:pt>
                <c:pt idx="7483">
                  <c:v>185.26171069100181</c:v>
                </c:pt>
                <c:pt idx="7484">
                  <c:v>200.12061690538548</c:v>
                </c:pt>
                <c:pt idx="7485">
                  <c:v>214.97952311976931</c:v>
                </c:pt>
                <c:pt idx="7486">
                  <c:v>229.83842933415281</c:v>
                </c:pt>
                <c:pt idx="7487">
                  <c:v>244.69733554853639</c:v>
                </c:pt>
                <c:pt idx="7488">
                  <c:v>73.079937331977874</c:v>
                </c:pt>
                <c:pt idx="7489">
                  <c:v>87.938843546361568</c:v>
                </c:pt>
                <c:pt idx="7490">
                  <c:v>102.79774976074513</c:v>
                </c:pt>
                <c:pt idx="7491">
                  <c:v>117.65665597512883</c:v>
                </c:pt>
                <c:pt idx="7492">
                  <c:v>132.51556218951245</c:v>
                </c:pt>
                <c:pt idx="7493">
                  <c:v>147.37446840389617</c:v>
                </c:pt>
                <c:pt idx="7494">
                  <c:v>162.23337461827975</c:v>
                </c:pt>
                <c:pt idx="7495">
                  <c:v>177.09228083266345</c:v>
                </c:pt>
                <c:pt idx="7496">
                  <c:v>191.95118704704709</c:v>
                </c:pt>
                <c:pt idx="7497">
                  <c:v>206.81009326143072</c:v>
                </c:pt>
                <c:pt idx="7498">
                  <c:v>221.66899947581442</c:v>
                </c:pt>
                <c:pt idx="7499">
                  <c:v>236.52790569019783</c:v>
                </c:pt>
                <c:pt idx="7500">
                  <c:v>79.769413688023093</c:v>
                </c:pt>
                <c:pt idx="7501">
                  <c:v>94.628319902406744</c:v>
                </c:pt>
                <c:pt idx="7502">
                  <c:v>109.48722611679028</c:v>
                </c:pt>
                <c:pt idx="7503">
                  <c:v>124.34613233117396</c:v>
                </c:pt>
                <c:pt idx="7504">
                  <c:v>139.20503854555764</c:v>
                </c:pt>
                <c:pt idx="7505">
                  <c:v>154.06394475994128</c:v>
                </c:pt>
                <c:pt idx="7506">
                  <c:v>168.92285097432492</c:v>
                </c:pt>
                <c:pt idx="7507">
                  <c:v>183.78175718870853</c:v>
                </c:pt>
                <c:pt idx="7508">
                  <c:v>198.6406634030923</c:v>
                </c:pt>
                <c:pt idx="7509">
                  <c:v>213.49956961747603</c:v>
                </c:pt>
                <c:pt idx="7510">
                  <c:v>228.35847583185944</c:v>
                </c:pt>
                <c:pt idx="7511">
                  <c:v>86.458890044068241</c:v>
                </c:pt>
                <c:pt idx="7512">
                  <c:v>101.31779625845196</c:v>
                </c:pt>
                <c:pt idx="7513">
                  <c:v>116.17670247283554</c:v>
                </c:pt>
                <c:pt idx="7514">
                  <c:v>131.0356086872192</c:v>
                </c:pt>
                <c:pt idx="7515">
                  <c:v>145.89451490160275</c:v>
                </c:pt>
                <c:pt idx="7516">
                  <c:v>160.75342111598644</c:v>
                </c:pt>
                <c:pt idx="7517">
                  <c:v>175.61232733037014</c:v>
                </c:pt>
                <c:pt idx="7518">
                  <c:v>190.47123354475372</c:v>
                </c:pt>
                <c:pt idx="7519">
                  <c:v>205.3301397591375</c:v>
                </c:pt>
                <c:pt idx="7520">
                  <c:v>220.18904597352099</c:v>
                </c:pt>
                <c:pt idx="7521">
                  <c:v>93.148366400113474</c:v>
                </c:pt>
                <c:pt idx="7522">
                  <c:v>108.00727261449713</c:v>
                </c:pt>
                <c:pt idx="7523">
                  <c:v>122.86617882888075</c:v>
                </c:pt>
                <c:pt idx="7524">
                  <c:v>137.72508504326441</c:v>
                </c:pt>
                <c:pt idx="7525">
                  <c:v>152.58399125764802</c:v>
                </c:pt>
                <c:pt idx="7526">
                  <c:v>167.44289747203166</c:v>
                </c:pt>
                <c:pt idx="7527">
                  <c:v>182.30180368641547</c:v>
                </c:pt>
                <c:pt idx="7528">
                  <c:v>197.16070990079891</c:v>
                </c:pt>
                <c:pt idx="7529">
                  <c:v>212.01961611518252</c:v>
                </c:pt>
                <c:pt idx="7530">
                  <c:v>99.837842756158594</c:v>
                </c:pt>
                <c:pt idx="7531">
                  <c:v>114.69674897054225</c:v>
                </c:pt>
                <c:pt idx="7532">
                  <c:v>129.55565518492605</c:v>
                </c:pt>
                <c:pt idx="7533">
                  <c:v>144.41456139930946</c:v>
                </c:pt>
                <c:pt idx="7534">
                  <c:v>159.2734676136931</c:v>
                </c:pt>
                <c:pt idx="7535">
                  <c:v>174.13237382807682</c:v>
                </c:pt>
                <c:pt idx="7536">
                  <c:v>188.99128004246052</c:v>
                </c:pt>
                <c:pt idx="7537">
                  <c:v>203.85018625684407</c:v>
                </c:pt>
                <c:pt idx="7538">
                  <c:v>106.52731911220377</c:v>
                </c:pt>
                <c:pt idx="7539">
                  <c:v>121.38622532658745</c:v>
                </c:pt>
                <c:pt idx="7540">
                  <c:v>136.24513154097122</c:v>
                </c:pt>
                <c:pt idx="7541">
                  <c:v>151.1040377553548</c:v>
                </c:pt>
                <c:pt idx="7542">
                  <c:v>165.96294396973829</c:v>
                </c:pt>
                <c:pt idx="7543">
                  <c:v>180.82185018412196</c:v>
                </c:pt>
                <c:pt idx="7544">
                  <c:v>195.68075639850571</c:v>
                </c:pt>
                <c:pt idx="7545">
                  <c:v>113.21679546824896</c:v>
                </c:pt>
                <c:pt idx="7546">
                  <c:v>128.07570168263271</c:v>
                </c:pt>
                <c:pt idx="7547">
                  <c:v>142.93460789701615</c:v>
                </c:pt>
                <c:pt idx="7548">
                  <c:v>157.79351411139999</c:v>
                </c:pt>
                <c:pt idx="7549">
                  <c:v>172.65242032578365</c:v>
                </c:pt>
                <c:pt idx="7550">
                  <c:v>187.51132654016726</c:v>
                </c:pt>
                <c:pt idx="7551">
                  <c:v>119.90627182429414</c:v>
                </c:pt>
                <c:pt idx="7552">
                  <c:v>134.76517803867785</c:v>
                </c:pt>
                <c:pt idx="7553">
                  <c:v>149.62408425306143</c:v>
                </c:pt>
                <c:pt idx="7554">
                  <c:v>164.48299046744515</c:v>
                </c:pt>
                <c:pt idx="7555">
                  <c:v>179.3418966818287</c:v>
                </c:pt>
                <c:pt idx="7556">
                  <c:v>126.59574818033929</c:v>
                </c:pt>
                <c:pt idx="7557">
                  <c:v>141.45465439472301</c:v>
                </c:pt>
                <c:pt idx="7558">
                  <c:v>156.31356060910659</c:v>
                </c:pt>
                <c:pt idx="7559">
                  <c:v>171.17246682349031</c:v>
                </c:pt>
                <c:pt idx="7560">
                  <c:v>133.2852245363845</c:v>
                </c:pt>
                <c:pt idx="7561">
                  <c:v>148.14413075076823</c:v>
                </c:pt>
                <c:pt idx="7562">
                  <c:v>163.00303696515184</c:v>
                </c:pt>
                <c:pt idx="7563">
                  <c:v>139.97470089242975</c:v>
                </c:pt>
                <c:pt idx="7564">
                  <c:v>154.83360710681342</c:v>
                </c:pt>
                <c:pt idx="7565">
                  <c:v>146.66417724847491</c:v>
                </c:pt>
                <c:pt idx="7566">
                  <c:v>76.659302542876887</c:v>
                </c:pt>
                <c:pt idx="7567">
                  <c:v>91.518208757260496</c:v>
                </c:pt>
                <c:pt idx="7568">
                  <c:v>106.37711497164416</c:v>
                </c:pt>
                <c:pt idx="7569">
                  <c:v>121.23602118602778</c:v>
                </c:pt>
                <c:pt idx="7570">
                  <c:v>136.09492740041148</c:v>
                </c:pt>
                <c:pt idx="7571">
                  <c:v>150.95383361479509</c:v>
                </c:pt>
                <c:pt idx="7572">
                  <c:v>165.8127398291787</c:v>
                </c:pt>
                <c:pt idx="7573">
                  <c:v>180.6716460435623</c:v>
                </c:pt>
                <c:pt idx="7574">
                  <c:v>195.530552257946</c:v>
                </c:pt>
                <c:pt idx="7575">
                  <c:v>210.38945847232969</c:v>
                </c:pt>
                <c:pt idx="7576">
                  <c:v>225.24836468671327</c:v>
                </c:pt>
                <c:pt idx="7577">
                  <c:v>240.10727090109694</c:v>
                </c:pt>
                <c:pt idx="7578">
                  <c:v>83.34877889892212</c:v>
                </c:pt>
                <c:pt idx="7579">
                  <c:v>98.207685113305743</c:v>
                </c:pt>
                <c:pt idx="7580">
                  <c:v>113.06659132768932</c:v>
                </c:pt>
                <c:pt idx="7581">
                  <c:v>127.92549754207306</c:v>
                </c:pt>
                <c:pt idx="7582">
                  <c:v>142.78440375645673</c:v>
                </c:pt>
                <c:pt idx="7583">
                  <c:v>157.64330997084022</c:v>
                </c:pt>
                <c:pt idx="7584">
                  <c:v>172.50221618522392</c:v>
                </c:pt>
                <c:pt idx="7585">
                  <c:v>187.36112239960747</c:v>
                </c:pt>
                <c:pt idx="7586">
                  <c:v>202.22002861399136</c:v>
                </c:pt>
                <c:pt idx="7587">
                  <c:v>217.07893482837477</c:v>
                </c:pt>
                <c:pt idx="7588">
                  <c:v>231.93784104275852</c:v>
                </c:pt>
                <c:pt idx="7589">
                  <c:v>90.03825525496724</c:v>
                </c:pt>
                <c:pt idx="7590">
                  <c:v>104.89716146935092</c:v>
                </c:pt>
                <c:pt idx="7591">
                  <c:v>119.75606768373449</c:v>
                </c:pt>
                <c:pt idx="7592">
                  <c:v>134.61497389811819</c:v>
                </c:pt>
                <c:pt idx="7593">
                  <c:v>149.4738801125018</c:v>
                </c:pt>
                <c:pt idx="7594">
                  <c:v>164.33278632688547</c:v>
                </c:pt>
                <c:pt idx="7595">
                  <c:v>179.19169254126913</c:v>
                </c:pt>
                <c:pt idx="7596">
                  <c:v>194.05059875565274</c:v>
                </c:pt>
                <c:pt idx="7597">
                  <c:v>208.90950497003635</c:v>
                </c:pt>
                <c:pt idx="7598">
                  <c:v>223.76841118442005</c:v>
                </c:pt>
                <c:pt idx="7599">
                  <c:v>96.727731611012402</c:v>
                </c:pt>
                <c:pt idx="7600">
                  <c:v>111.58663782539605</c:v>
                </c:pt>
                <c:pt idx="7601">
                  <c:v>126.4455440397797</c:v>
                </c:pt>
                <c:pt idx="7602">
                  <c:v>141.30445025416336</c:v>
                </c:pt>
                <c:pt idx="7603">
                  <c:v>156.16335646854699</c:v>
                </c:pt>
                <c:pt idx="7604">
                  <c:v>171.02226268293063</c:v>
                </c:pt>
                <c:pt idx="7605">
                  <c:v>185.8811688973141</c:v>
                </c:pt>
                <c:pt idx="7606">
                  <c:v>200.74007511169793</c:v>
                </c:pt>
                <c:pt idx="7607">
                  <c:v>215.59898132608151</c:v>
                </c:pt>
                <c:pt idx="7608">
                  <c:v>103.41720796705755</c:v>
                </c:pt>
                <c:pt idx="7609">
                  <c:v>118.2761141814412</c:v>
                </c:pt>
                <c:pt idx="7610">
                  <c:v>133.13502039582499</c:v>
                </c:pt>
                <c:pt idx="7611">
                  <c:v>147.99392661020852</c:v>
                </c:pt>
                <c:pt idx="7612">
                  <c:v>162.85283282459218</c:v>
                </c:pt>
                <c:pt idx="7613">
                  <c:v>177.71173903897579</c:v>
                </c:pt>
                <c:pt idx="7614">
                  <c:v>192.57064525335949</c:v>
                </c:pt>
                <c:pt idx="7615">
                  <c:v>207.42955146774307</c:v>
                </c:pt>
                <c:pt idx="7616">
                  <c:v>110.10668432310271</c:v>
                </c:pt>
                <c:pt idx="7617">
                  <c:v>124.96559053748634</c:v>
                </c:pt>
                <c:pt idx="7618">
                  <c:v>139.82449675187004</c:v>
                </c:pt>
                <c:pt idx="7619">
                  <c:v>154.68340296625374</c:v>
                </c:pt>
                <c:pt idx="7620">
                  <c:v>169.54230918063729</c:v>
                </c:pt>
                <c:pt idx="7621">
                  <c:v>184.40121539502104</c:v>
                </c:pt>
                <c:pt idx="7622">
                  <c:v>199.26012160940451</c:v>
                </c:pt>
                <c:pt idx="7623">
                  <c:v>116.79616067914793</c:v>
                </c:pt>
                <c:pt idx="7624">
                  <c:v>131.6550668935316</c:v>
                </c:pt>
                <c:pt idx="7625">
                  <c:v>146.51397310791521</c:v>
                </c:pt>
                <c:pt idx="7626">
                  <c:v>161.37287932229881</c:v>
                </c:pt>
                <c:pt idx="7627">
                  <c:v>176.23178553668259</c:v>
                </c:pt>
                <c:pt idx="7628">
                  <c:v>191.09069175106612</c:v>
                </c:pt>
                <c:pt idx="7629">
                  <c:v>123.48563703519309</c:v>
                </c:pt>
                <c:pt idx="7630">
                  <c:v>138.34454324957682</c:v>
                </c:pt>
                <c:pt idx="7631">
                  <c:v>153.20344946396042</c:v>
                </c:pt>
                <c:pt idx="7632">
                  <c:v>168.06235567834395</c:v>
                </c:pt>
                <c:pt idx="7633">
                  <c:v>182.92126189272761</c:v>
                </c:pt>
                <c:pt idx="7634">
                  <c:v>130.17511339123834</c:v>
                </c:pt>
                <c:pt idx="7635">
                  <c:v>145.03401960562195</c:v>
                </c:pt>
                <c:pt idx="7636">
                  <c:v>159.89292582000559</c:v>
                </c:pt>
                <c:pt idx="7637">
                  <c:v>174.75183203438934</c:v>
                </c:pt>
                <c:pt idx="7638">
                  <c:v>136.8645897472835</c:v>
                </c:pt>
                <c:pt idx="7639">
                  <c:v>151.72349596166723</c:v>
                </c:pt>
                <c:pt idx="7640">
                  <c:v>166.58240217605078</c:v>
                </c:pt>
                <c:pt idx="7641">
                  <c:v>143.55406610332867</c:v>
                </c:pt>
                <c:pt idx="7642">
                  <c:v>158.41297231771233</c:v>
                </c:pt>
                <c:pt idx="7643">
                  <c:v>150.24354245937388</c:v>
                </c:pt>
                <c:pt idx="7644">
                  <c:v>93.617620465866167</c:v>
                </c:pt>
                <c:pt idx="7645">
                  <c:v>108.47652668024986</c:v>
                </c:pt>
                <c:pt idx="7646">
                  <c:v>123.33543289463353</c:v>
                </c:pt>
                <c:pt idx="7647">
                  <c:v>138.19433910901714</c:v>
                </c:pt>
                <c:pt idx="7648">
                  <c:v>153.05324532340083</c:v>
                </c:pt>
                <c:pt idx="7649">
                  <c:v>167.91215153778435</c:v>
                </c:pt>
                <c:pt idx="7650">
                  <c:v>182.7710577521681</c:v>
                </c:pt>
                <c:pt idx="7651">
                  <c:v>197.6299639665516</c:v>
                </c:pt>
                <c:pt idx="7652">
                  <c:v>212.48887018093535</c:v>
                </c:pt>
                <c:pt idx="7653">
                  <c:v>227.34777639531904</c:v>
                </c:pt>
                <c:pt idx="7654">
                  <c:v>100.30709682191141</c:v>
                </c:pt>
                <c:pt idx="7655">
                  <c:v>115.16600303629494</c:v>
                </c:pt>
                <c:pt idx="7656">
                  <c:v>130.02490925067869</c:v>
                </c:pt>
                <c:pt idx="7657">
                  <c:v>144.88381546506224</c:v>
                </c:pt>
                <c:pt idx="7658">
                  <c:v>159.74272167944591</c:v>
                </c:pt>
                <c:pt idx="7659">
                  <c:v>174.60162789382954</c:v>
                </c:pt>
                <c:pt idx="7660">
                  <c:v>189.46053410821324</c:v>
                </c:pt>
                <c:pt idx="7661">
                  <c:v>204.31944032259693</c:v>
                </c:pt>
                <c:pt idx="7662">
                  <c:v>219.17834653698063</c:v>
                </c:pt>
                <c:pt idx="7663">
                  <c:v>106.99657317795661</c:v>
                </c:pt>
                <c:pt idx="7664">
                  <c:v>121.85547939234033</c:v>
                </c:pt>
                <c:pt idx="7665">
                  <c:v>136.71438560672379</c:v>
                </c:pt>
                <c:pt idx="7666">
                  <c:v>151.57329182110746</c:v>
                </c:pt>
                <c:pt idx="7667">
                  <c:v>166.4321980354911</c:v>
                </c:pt>
                <c:pt idx="7668">
                  <c:v>181.29110424987473</c:v>
                </c:pt>
                <c:pt idx="7669">
                  <c:v>196.15001046425857</c:v>
                </c:pt>
                <c:pt idx="7670">
                  <c:v>211.00891667864198</c:v>
                </c:pt>
                <c:pt idx="7671">
                  <c:v>113.68604953400168</c:v>
                </c:pt>
                <c:pt idx="7672">
                  <c:v>128.54495574838543</c:v>
                </c:pt>
                <c:pt idx="7673">
                  <c:v>143.40386196276904</c:v>
                </c:pt>
                <c:pt idx="7674">
                  <c:v>158.26276817715274</c:v>
                </c:pt>
                <c:pt idx="7675">
                  <c:v>173.12167439153635</c:v>
                </c:pt>
                <c:pt idx="7676">
                  <c:v>187.98058060591995</c:v>
                </c:pt>
                <c:pt idx="7677">
                  <c:v>202.83948682030359</c:v>
                </c:pt>
                <c:pt idx="7678">
                  <c:v>120.37552589004703</c:v>
                </c:pt>
                <c:pt idx="7679">
                  <c:v>135.23443210443057</c:v>
                </c:pt>
                <c:pt idx="7680">
                  <c:v>150.09333831881418</c:v>
                </c:pt>
                <c:pt idx="7681">
                  <c:v>164.95224453319784</c:v>
                </c:pt>
                <c:pt idx="7682">
                  <c:v>179.81115074758145</c:v>
                </c:pt>
                <c:pt idx="7683">
                  <c:v>194.67005696196509</c:v>
                </c:pt>
                <c:pt idx="7684">
                  <c:v>127.06500224609212</c:v>
                </c:pt>
                <c:pt idx="7685">
                  <c:v>141.92390846047579</c:v>
                </c:pt>
                <c:pt idx="7686">
                  <c:v>156.78281467485934</c:v>
                </c:pt>
                <c:pt idx="7687">
                  <c:v>171.641720889243</c:v>
                </c:pt>
                <c:pt idx="7688">
                  <c:v>186.50062710362664</c:v>
                </c:pt>
                <c:pt idx="7689">
                  <c:v>133.75447860213734</c:v>
                </c:pt>
                <c:pt idx="7690">
                  <c:v>148.61338481652092</c:v>
                </c:pt>
                <c:pt idx="7691">
                  <c:v>163.47229103090459</c:v>
                </c:pt>
                <c:pt idx="7692">
                  <c:v>178.33119724528808</c:v>
                </c:pt>
                <c:pt idx="7693">
                  <c:v>140.44395495818245</c:v>
                </c:pt>
                <c:pt idx="7694">
                  <c:v>155.30286117256611</c:v>
                </c:pt>
                <c:pt idx="7695">
                  <c:v>170.16176738694969</c:v>
                </c:pt>
                <c:pt idx="7696">
                  <c:v>147.13343131422766</c:v>
                </c:pt>
                <c:pt idx="7697">
                  <c:v>161.9923375286113</c:v>
                </c:pt>
                <c:pt idx="7698">
                  <c:v>153.82290767027288</c:v>
                </c:pt>
                <c:pt idx="7699">
                  <c:v>110.57593838885555</c:v>
                </c:pt>
                <c:pt idx="7700">
                  <c:v>125.43484460323918</c:v>
                </c:pt>
                <c:pt idx="7701">
                  <c:v>140.29375081762282</c:v>
                </c:pt>
                <c:pt idx="7702">
                  <c:v>155.15265703200646</c:v>
                </c:pt>
                <c:pt idx="7703">
                  <c:v>170.01156324639012</c:v>
                </c:pt>
                <c:pt idx="7704">
                  <c:v>184.87046946077368</c:v>
                </c:pt>
                <c:pt idx="7705">
                  <c:v>199.72937567515748</c:v>
                </c:pt>
                <c:pt idx="7706">
                  <c:v>214.58828188954101</c:v>
                </c:pt>
                <c:pt idx="7707">
                  <c:v>117.26541474490077</c:v>
                </c:pt>
                <c:pt idx="7708">
                  <c:v>132.12432095928443</c:v>
                </c:pt>
                <c:pt idx="7709">
                  <c:v>146.98322717366804</c:v>
                </c:pt>
                <c:pt idx="7710">
                  <c:v>161.84213338805176</c:v>
                </c:pt>
                <c:pt idx="7711">
                  <c:v>176.70103960243526</c:v>
                </c:pt>
                <c:pt idx="7712">
                  <c:v>191.55994581681884</c:v>
                </c:pt>
                <c:pt idx="7713">
                  <c:v>206.41885203120265</c:v>
                </c:pt>
                <c:pt idx="7714">
                  <c:v>123.95489110094584</c:v>
                </c:pt>
                <c:pt idx="7715">
                  <c:v>138.81379731532942</c:v>
                </c:pt>
                <c:pt idx="7716">
                  <c:v>153.6727035297132</c:v>
                </c:pt>
                <c:pt idx="7717">
                  <c:v>168.53160974409684</c:v>
                </c:pt>
                <c:pt idx="7718">
                  <c:v>183.39051595848056</c:v>
                </c:pt>
                <c:pt idx="7719">
                  <c:v>198.249422172864</c:v>
                </c:pt>
                <c:pt idx="7720">
                  <c:v>130.64436745699106</c:v>
                </c:pt>
                <c:pt idx="7721">
                  <c:v>145.50327367137484</c:v>
                </c:pt>
                <c:pt idx="7722">
                  <c:v>160.36217988575837</c:v>
                </c:pt>
                <c:pt idx="7723">
                  <c:v>175.22108610014197</c:v>
                </c:pt>
                <c:pt idx="7724">
                  <c:v>190.07999231452564</c:v>
                </c:pt>
                <c:pt idx="7725">
                  <c:v>137.3338438130362</c:v>
                </c:pt>
                <c:pt idx="7726">
                  <c:v>152.19275002742</c:v>
                </c:pt>
                <c:pt idx="7727">
                  <c:v>167.05165624180353</c:v>
                </c:pt>
                <c:pt idx="7728">
                  <c:v>181.91056245618711</c:v>
                </c:pt>
                <c:pt idx="7729">
                  <c:v>144.02332016908133</c:v>
                </c:pt>
                <c:pt idx="7730">
                  <c:v>158.88222638346508</c:v>
                </c:pt>
                <c:pt idx="7731">
                  <c:v>173.74113259784869</c:v>
                </c:pt>
                <c:pt idx="7732">
                  <c:v>150.71279652512663</c:v>
                </c:pt>
                <c:pt idx="7733">
                  <c:v>165.57170273951021</c:v>
                </c:pt>
                <c:pt idx="7734">
                  <c:v>157.40227288117194</c:v>
                </c:pt>
                <c:pt idx="7735">
                  <c:v>127.5342563118448</c:v>
                </c:pt>
                <c:pt idx="7736">
                  <c:v>142.39316252622854</c:v>
                </c:pt>
                <c:pt idx="7737">
                  <c:v>157.25206874061212</c:v>
                </c:pt>
                <c:pt idx="7738">
                  <c:v>172.11097495499573</c:v>
                </c:pt>
                <c:pt idx="7739">
                  <c:v>186.96988116937933</c:v>
                </c:pt>
                <c:pt idx="7740">
                  <c:v>201.82878738376297</c:v>
                </c:pt>
                <c:pt idx="7741">
                  <c:v>134.22373266788992</c:v>
                </c:pt>
                <c:pt idx="7742">
                  <c:v>149.08263888227373</c:v>
                </c:pt>
                <c:pt idx="7743">
                  <c:v>163.94154509665736</c:v>
                </c:pt>
                <c:pt idx="7744">
                  <c:v>178.80045131104097</c:v>
                </c:pt>
                <c:pt idx="7745">
                  <c:v>193.65935752542458</c:v>
                </c:pt>
                <c:pt idx="7746">
                  <c:v>140.91320902393528</c:v>
                </c:pt>
                <c:pt idx="7747">
                  <c:v>155.77211523831892</c:v>
                </c:pt>
                <c:pt idx="7748">
                  <c:v>170.63102145270244</c:v>
                </c:pt>
                <c:pt idx="7749">
                  <c:v>185.48992766708619</c:v>
                </c:pt>
                <c:pt idx="7750">
                  <c:v>147.60268537998033</c:v>
                </c:pt>
                <c:pt idx="7751">
                  <c:v>162.46159159436405</c:v>
                </c:pt>
                <c:pt idx="7752">
                  <c:v>177.3204978087476</c:v>
                </c:pt>
                <c:pt idx="7753">
                  <c:v>154.29216173602552</c:v>
                </c:pt>
                <c:pt idx="7754">
                  <c:v>169.15106795040919</c:v>
                </c:pt>
                <c:pt idx="7755">
                  <c:v>160.98163809207077</c:v>
                </c:pt>
                <c:pt idx="7756">
                  <c:v>144.49257423483411</c:v>
                </c:pt>
                <c:pt idx="7757">
                  <c:v>159.35148044921789</c:v>
                </c:pt>
                <c:pt idx="7758">
                  <c:v>174.21038666360158</c:v>
                </c:pt>
                <c:pt idx="7759">
                  <c:v>189.06929287798516</c:v>
                </c:pt>
                <c:pt idx="7760">
                  <c:v>151.18205059087941</c:v>
                </c:pt>
                <c:pt idx="7761">
                  <c:v>166.04095680526302</c:v>
                </c:pt>
                <c:pt idx="7762">
                  <c:v>180.89986301964672</c:v>
                </c:pt>
                <c:pt idx="7763">
                  <c:v>157.87152694692452</c:v>
                </c:pt>
                <c:pt idx="7764">
                  <c:v>172.73043316130827</c:v>
                </c:pt>
                <c:pt idx="7765">
                  <c:v>164.56100330296965</c:v>
                </c:pt>
                <c:pt idx="7766">
                  <c:v>161.4508921578236</c:v>
                </c:pt>
                <c:pt idx="7767">
                  <c:v>176.30979837220724</c:v>
                </c:pt>
                <c:pt idx="7768">
                  <c:v>168.14036851386888</c:v>
                </c:pt>
                <c:pt idx="7769">
                  <c:v>67.666717313420378</c:v>
                </c:pt>
                <c:pt idx="7770">
                  <c:v>82.525623527804001</c:v>
                </c:pt>
                <c:pt idx="7771">
                  <c:v>97.384529742187624</c:v>
                </c:pt>
                <c:pt idx="7772">
                  <c:v>112.24343595657136</c:v>
                </c:pt>
                <c:pt idx="7773">
                  <c:v>127.1023421709549</c:v>
                </c:pt>
                <c:pt idx="7774">
                  <c:v>141.96124838533865</c:v>
                </c:pt>
                <c:pt idx="7775">
                  <c:v>156.8201545997222</c:v>
                </c:pt>
                <c:pt idx="7776">
                  <c:v>171.67906081410601</c:v>
                </c:pt>
                <c:pt idx="7777">
                  <c:v>186.5379670284895</c:v>
                </c:pt>
                <c:pt idx="7778">
                  <c:v>201.396873242873</c:v>
                </c:pt>
                <c:pt idx="7779">
                  <c:v>216.25577945725695</c:v>
                </c:pt>
                <c:pt idx="7780">
                  <c:v>231.11468567164053</c:v>
                </c:pt>
                <c:pt idx="7781">
                  <c:v>74.35619366946554</c:v>
                </c:pt>
                <c:pt idx="7782">
                  <c:v>89.215099883849192</c:v>
                </c:pt>
                <c:pt idx="7783">
                  <c:v>104.07400609823279</c:v>
                </c:pt>
                <c:pt idx="7784">
                  <c:v>118.93291231261651</c:v>
                </c:pt>
                <c:pt idx="7785">
                  <c:v>133.7918185270002</c:v>
                </c:pt>
                <c:pt idx="7786">
                  <c:v>148.6507247413837</c:v>
                </c:pt>
                <c:pt idx="7787">
                  <c:v>163.50963095576742</c:v>
                </c:pt>
                <c:pt idx="7788">
                  <c:v>178.36853717015103</c:v>
                </c:pt>
                <c:pt idx="7789">
                  <c:v>193.22744338453467</c:v>
                </c:pt>
                <c:pt idx="7790">
                  <c:v>208.08634959891839</c:v>
                </c:pt>
                <c:pt idx="7791">
                  <c:v>222.94525581330208</c:v>
                </c:pt>
                <c:pt idx="7792">
                  <c:v>81.045670025510731</c:v>
                </c:pt>
                <c:pt idx="7793">
                  <c:v>95.90457623989434</c:v>
                </c:pt>
                <c:pt idx="7794">
                  <c:v>110.76348245427803</c:v>
                </c:pt>
                <c:pt idx="7795">
                  <c:v>125.6223886686617</c:v>
                </c:pt>
                <c:pt idx="7796">
                  <c:v>140.48129488304531</c:v>
                </c:pt>
                <c:pt idx="7797">
                  <c:v>155.340201097429</c:v>
                </c:pt>
                <c:pt idx="7798">
                  <c:v>170.1991073118125</c:v>
                </c:pt>
                <c:pt idx="7799">
                  <c:v>185.05801352619628</c:v>
                </c:pt>
                <c:pt idx="7800">
                  <c:v>199.91691974057986</c:v>
                </c:pt>
                <c:pt idx="7801">
                  <c:v>214.77582595496372</c:v>
                </c:pt>
                <c:pt idx="7802">
                  <c:v>87.735146381555936</c:v>
                </c:pt>
                <c:pt idx="7803">
                  <c:v>102.59405259593953</c:v>
                </c:pt>
                <c:pt idx="7804">
                  <c:v>117.45295881032324</c:v>
                </c:pt>
                <c:pt idx="7805">
                  <c:v>132.31186502470683</c:v>
                </c:pt>
                <c:pt idx="7806">
                  <c:v>147.17077123909044</c:v>
                </c:pt>
                <c:pt idx="7807">
                  <c:v>162.02967745347408</c:v>
                </c:pt>
                <c:pt idx="7808">
                  <c:v>176.8885836678578</c:v>
                </c:pt>
                <c:pt idx="7809">
                  <c:v>191.7474898822415</c:v>
                </c:pt>
                <c:pt idx="7810">
                  <c:v>206.60639609662516</c:v>
                </c:pt>
                <c:pt idx="7811">
                  <c:v>94.424622737601055</c:v>
                </c:pt>
                <c:pt idx="7812">
                  <c:v>109.28352895198465</c:v>
                </c:pt>
                <c:pt idx="7813">
                  <c:v>124.14243516636843</c:v>
                </c:pt>
                <c:pt idx="7814">
                  <c:v>139.00134138075191</c:v>
                </c:pt>
                <c:pt idx="7815">
                  <c:v>153.86024759513566</c:v>
                </c:pt>
                <c:pt idx="7816">
                  <c:v>168.71915380951933</c:v>
                </c:pt>
                <c:pt idx="7817">
                  <c:v>183.57806002390308</c:v>
                </c:pt>
                <c:pt idx="7818">
                  <c:v>198.43696623828666</c:v>
                </c:pt>
                <c:pt idx="7819">
                  <c:v>101.11409909364627</c:v>
                </c:pt>
                <c:pt idx="7820">
                  <c:v>115.97300530802985</c:v>
                </c:pt>
                <c:pt idx="7821">
                  <c:v>130.83191152241355</c:v>
                </c:pt>
                <c:pt idx="7822">
                  <c:v>145.69081773679721</c:v>
                </c:pt>
                <c:pt idx="7823">
                  <c:v>160.54972395118099</c:v>
                </c:pt>
                <c:pt idx="7824">
                  <c:v>175.40863016556466</c:v>
                </c:pt>
                <c:pt idx="7825">
                  <c:v>190.26753637994807</c:v>
                </c:pt>
                <c:pt idx="7826">
                  <c:v>107.80357544969142</c:v>
                </c:pt>
                <c:pt idx="7827">
                  <c:v>122.66248166407514</c:v>
                </c:pt>
                <c:pt idx="7828">
                  <c:v>137.52138787845868</c:v>
                </c:pt>
                <c:pt idx="7829">
                  <c:v>152.38029409284249</c:v>
                </c:pt>
                <c:pt idx="7830">
                  <c:v>167.23920030722607</c:v>
                </c:pt>
                <c:pt idx="7831">
                  <c:v>182.09810652160962</c:v>
                </c:pt>
                <c:pt idx="7832">
                  <c:v>114.4930518057366</c:v>
                </c:pt>
                <c:pt idx="7833">
                  <c:v>129.35195802012026</c:v>
                </c:pt>
                <c:pt idx="7834">
                  <c:v>144.2108642345039</c:v>
                </c:pt>
                <c:pt idx="7835">
                  <c:v>159.0697704488876</c:v>
                </c:pt>
                <c:pt idx="7836">
                  <c:v>173.9286766632712</c:v>
                </c:pt>
                <c:pt idx="7837">
                  <c:v>121.18252816178182</c:v>
                </c:pt>
                <c:pt idx="7838">
                  <c:v>136.04143437616548</c:v>
                </c:pt>
                <c:pt idx="7839">
                  <c:v>150.90034059054912</c:v>
                </c:pt>
                <c:pt idx="7840">
                  <c:v>165.75924680493276</c:v>
                </c:pt>
                <c:pt idx="7841">
                  <c:v>127.87200451782704</c:v>
                </c:pt>
                <c:pt idx="7842">
                  <c:v>142.73091073221065</c:v>
                </c:pt>
                <c:pt idx="7843">
                  <c:v>157.58981694659428</c:v>
                </c:pt>
                <c:pt idx="7844">
                  <c:v>134.56148087387223</c:v>
                </c:pt>
                <c:pt idx="7845">
                  <c:v>149.42038708825578</c:v>
                </c:pt>
                <c:pt idx="7846">
                  <c:v>141.25095722991736</c:v>
                </c:pt>
                <c:pt idx="7847">
                  <c:v>84.62503523640973</c:v>
                </c:pt>
                <c:pt idx="7848">
                  <c:v>99.483941450793296</c:v>
                </c:pt>
                <c:pt idx="7849">
                  <c:v>114.34284766517695</c:v>
                </c:pt>
                <c:pt idx="7850">
                  <c:v>129.20175387956061</c:v>
                </c:pt>
                <c:pt idx="7851">
                  <c:v>144.06066009394431</c:v>
                </c:pt>
                <c:pt idx="7852">
                  <c:v>158.91956630832803</c:v>
                </c:pt>
                <c:pt idx="7853">
                  <c:v>173.7784725227115</c:v>
                </c:pt>
                <c:pt idx="7854">
                  <c:v>188.6373787370953</c:v>
                </c:pt>
                <c:pt idx="7855">
                  <c:v>203.4962849514788</c:v>
                </c:pt>
                <c:pt idx="7856">
                  <c:v>218.35519116586246</c:v>
                </c:pt>
                <c:pt idx="7857">
                  <c:v>91.314511592454949</c:v>
                </c:pt>
                <c:pt idx="7858">
                  <c:v>106.17341780683844</c:v>
                </c:pt>
                <c:pt idx="7859">
                  <c:v>121.03232402122211</c:v>
                </c:pt>
                <c:pt idx="7860">
                  <c:v>135.89123023560589</c:v>
                </c:pt>
                <c:pt idx="7861">
                  <c:v>150.75013644998944</c:v>
                </c:pt>
                <c:pt idx="7862">
                  <c:v>165.60904266437313</c:v>
                </c:pt>
                <c:pt idx="7863">
                  <c:v>180.46794887875677</c:v>
                </c:pt>
                <c:pt idx="7864">
                  <c:v>195.3268550931403</c:v>
                </c:pt>
                <c:pt idx="7865">
                  <c:v>210.18576130752416</c:v>
                </c:pt>
                <c:pt idx="7866">
                  <c:v>98.00398794850004</c:v>
                </c:pt>
                <c:pt idx="7867">
                  <c:v>112.86289416288373</c:v>
                </c:pt>
                <c:pt idx="7868">
                  <c:v>127.72180037726734</c:v>
                </c:pt>
                <c:pt idx="7869">
                  <c:v>142.58070659165102</c:v>
                </c:pt>
                <c:pt idx="7870">
                  <c:v>157.43961280603466</c:v>
                </c:pt>
                <c:pt idx="7871">
                  <c:v>172.29851902041824</c:v>
                </c:pt>
                <c:pt idx="7872">
                  <c:v>187.15742523480196</c:v>
                </c:pt>
                <c:pt idx="7873">
                  <c:v>202.01633144918563</c:v>
                </c:pt>
                <c:pt idx="7874">
                  <c:v>104.69346430454529</c:v>
                </c:pt>
                <c:pt idx="7875">
                  <c:v>119.55237051892902</c:v>
                </c:pt>
                <c:pt idx="7876">
                  <c:v>134.41127673331249</c:v>
                </c:pt>
                <c:pt idx="7877">
                  <c:v>149.27018294769616</c:v>
                </c:pt>
                <c:pt idx="7878">
                  <c:v>164.12908916207991</c:v>
                </c:pt>
                <c:pt idx="7879">
                  <c:v>178.98799537646335</c:v>
                </c:pt>
                <c:pt idx="7880">
                  <c:v>193.84690159084712</c:v>
                </c:pt>
                <c:pt idx="7881">
                  <c:v>111.38294066059058</c:v>
                </c:pt>
                <c:pt idx="7882">
                  <c:v>126.2418468749741</c:v>
                </c:pt>
                <c:pt idx="7883">
                  <c:v>141.10075308935777</c:v>
                </c:pt>
                <c:pt idx="7884">
                  <c:v>155.95965930374138</c:v>
                </c:pt>
                <c:pt idx="7885">
                  <c:v>170.81856551812501</c:v>
                </c:pt>
                <c:pt idx="7886">
                  <c:v>185.67747173250859</c:v>
                </c:pt>
                <c:pt idx="7887">
                  <c:v>118.07241701663565</c:v>
                </c:pt>
                <c:pt idx="7888">
                  <c:v>132.93132323101918</c:v>
                </c:pt>
                <c:pt idx="7889">
                  <c:v>147.7902294454029</c:v>
                </c:pt>
                <c:pt idx="7890">
                  <c:v>162.64913565978645</c:v>
                </c:pt>
                <c:pt idx="7891">
                  <c:v>177.50804187417017</c:v>
                </c:pt>
                <c:pt idx="7892">
                  <c:v>124.76189337268076</c:v>
                </c:pt>
                <c:pt idx="7893">
                  <c:v>139.62079958706448</c:v>
                </c:pt>
                <c:pt idx="7894">
                  <c:v>154.47970580144803</c:v>
                </c:pt>
                <c:pt idx="7895">
                  <c:v>169.3386120158317</c:v>
                </c:pt>
                <c:pt idx="7896">
                  <c:v>131.45136972872592</c:v>
                </c:pt>
                <c:pt idx="7897">
                  <c:v>146.31027594310959</c:v>
                </c:pt>
                <c:pt idx="7898">
                  <c:v>161.16918215749325</c:v>
                </c:pt>
                <c:pt idx="7899">
                  <c:v>138.14084608477114</c:v>
                </c:pt>
                <c:pt idx="7900">
                  <c:v>152.99975229915478</c:v>
                </c:pt>
                <c:pt idx="7901">
                  <c:v>144.8303224408163</c:v>
                </c:pt>
                <c:pt idx="7902">
                  <c:v>101.58335315939897</c:v>
                </c:pt>
                <c:pt idx="7903">
                  <c:v>116.4422593737827</c:v>
                </c:pt>
                <c:pt idx="7904">
                  <c:v>131.30116558816636</c:v>
                </c:pt>
                <c:pt idx="7905">
                  <c:v>146.16007180255002</c:v>
                </c:pt>
                <c:pt idx="7906">
                  <c:v>161.01897801693372</c:v>
                </c:pt>
                <c:pt idx="7907">
                  <c:v>175.87788423131713</c:v>
                </c:pt>
                <c:pt idx="7908">
                  <c:v>190.73679044570096</c:v>
                </c:pt>
                <c:pt idx="7909">
                  <c:v>205.59569666008451</c:v>
                </c:pt>
                <c:pt idx="7910">
                  <c:v>108.27282951544427</c:v>
                </c:pt>
                <c:pt idx="7911">
                  <c:v>123.13173572982795</c:v>
                </c:pt>
                <c:pt idx="7912">
                  <c:v>137.99064194421157</c:v>
                </c:pt>
                <c:pt idx="7913">
                  <c:v>152.84954815859513</c:v>
                </c:pt>
                <c:pt idx="7914">
                  <c:v>167.70845437297885</c:v>
                </c:pt>
                <c:pt idx="7915">
                  <c:v>182.56736058736243</c:v>
                </c:pt>
                <c:pt idx="7916">
                  <c:v>197.42626680174601</c:v>
                </c:pt>
                <c:pt idx="7917">
                  <c:v>114.96230587148941</c:v>
                </c:pt>
                <c:pt idx="7918">
                  <c:v>129.82121208587307</c:v>
                </c:pt>
                <c:pt idx="7919">
                  <c:v>144.68011830025659</c:v>
                </c:pt>
                <c:pt idx="7920">
                  <c:v>159.53902451464026</c:v>
                </c:pt>
                <c:pt idx="7921">
                  <c:v>174.39793072902401</c:v>
                </c:pt>
                <c:pt idx="7922">
                  <c:v>189.25683694340756</c:v>
                </c:pt>
                <c:pt idx="7923">
                  <c:v>121.65178222753454</c:v>
                </c:pt>
                <c:pt idx="7924">
                  <c:v>136.51068844191818</c:v>
                </c:pt>
                <c:pt idx="7925">
                  <c:v>151.36959465630184</c:v>
                </c:pt>
                <c:pt idx="7926">
                  <c:v>166.22850087068556</c:v>
                </c:pt>
                <c:pt idx="7927">
                  <c:v>181.08740708506923</c:v>
                </c:pt>
                <c:pt idx="7928">
                  <c:v>128.34125858357973</c:v>
                </c:pt>
                <c:pt idx="7929">
                  <c:v>143.20016479796337</c:v>
                </c:pt>
                <c:pt idx="7930">
                  <c:v>158.05907101234706</c:v>
                </c:pt>
                <c:pt idx="7931">
                  <c:v>172.91797722673073</c:v>
                </c:pt>
                <c:pt idx="7932">
                  <c:v>135.03073493962495</c:v>
                </c:pt>
                <c:pt idx="7933">
                  <c:v>149.88964115400861</c:v>
                </c:pt>
                <c:pt idx="7934">
                  <c:v>164.74854736839228</c:v>
                </c:pt>
                <c:pt idx="7935">
                  <c:v>141.72021129567014</c:v>
                </c:pt>
                <c:pt idx="7936">
                  <c:v>156.57911751005363</c:v>
                </c:pt>
                <c:pt idx="7937">
                  <c:v>148.4096876517153</c:v>
                </c:pt>
                <c:pt idx="7938">
                  <c:v>118.54167108238846</c:v>
                </c:pt>
                <c:pt idx="7939">
                  <c:v>133.40057729677207</c:v>
                </c:pt>
                <c:pt idx="7940">
                  <c:v>148.25948351115548</c:v>
                </c:pt>
                <c:pt idx="7941">
                  <c:v>163.11838972553932</c:v>
                </c:pt>
                <c:pt idx="7942">
                  <c:v>177.97729593992295</c:v>
                </c:pt>
                <c:pt idx="7943">
                  <c:v>192.83620215430653</c:v>
                </c:pt>
                <c:pt idx="7944">
                  <c:v>125.23114743843361</c:v>
                </c:pt>
                <c:pt idx="7945">
                  <c:v>140.0900536528172</c:v>
                </c:pt>
                <c:pt idx="7946">
                  <c:v>154.94895986720095</c:v>
                </c:pt>
                <c:pt idx="7947">
                  <c:v>169.80786608158456</c:v>
                </c:pt>
                <c:pt idx="7948">
                  <c:v>184.6667722959682</c:v>
                </c:pt>
                <c:pt idx="7949">
                  <c:v>131.92062379447879</c:v>
                </c:pt>
                <c:pt idx="7950">
                  <c:v>146.77953000886234</c:v>
                </c:pt>
                <c:pt idx="7951">
                  <c:v>161.638436223246</c:v>
                </c:pt>
                <c:pt idx="7952">
                  <c:v>176.4973424376297</c:v>
                </c:pt>
                <c:pt idx="7953">
                  <c:v>138.61010015052392</c:v>
                </c:pt>
                <c:pt idx="7954">
                  <c:v>153.46900636490747</c:v>
                </c:pt>
                <c:pt idx="7955">
                  <c:v>168.32791257929114</c:v>
                </c:pt>
                <c:pt idx="7956">
                  <c:v>145.29957650656922</c:v>
                </c:pt>
                <c:pt idx="7957">
                  <c:v>160.15848272095269</c:v>
                </c:pt>
                <c:pt idx="7958">
                  <c:v>151.98905286261441</c:v>
                </c:pt>
                <c:pt idx="7959">
                  <c:v>135.49998900537764</c:v>
                </c:pt>
                <c:pt idx="7960">
                  <c:v>150.35889521976139</c:v>
                </c:pt>
                <c:pt idx="7961">
                  <c:v>165.21780143414495</c:v>
                </c:pt>
                <c:pt idx="7962">
                  <c:v>180.07670764852855</c:v>
                </c:pt>
                <c:pt idx="7963">
                  <c:v>142.18946536142278</c:v>
                </c:pt>
                <c:pt idx="7964">
                  <c:v>157.04837157580653</c:v>
                </c:pt>
                <c:pt idx="7965">
                  <c:v>171.90727779019025</c:v>
                </c:pt>
                <c:pt idx="7966">
                  <c:v>148.878941717468</c:v>
                </c:pt>
                <c:pt idx="7967">
                  <c:v>163.73784793185172</c:v>
                </c:pt>
                <c:pt idx="7968">
                  <c:v>155.56841807351321</c:v>
                </c:pt>
                <c:pt idx="7969">
                  <c:v>152.45830692836699</c:v>
                </c:pt>
                <c:pt idx="7970">
                  <c:v>167.31721314275089</c:v>
                </c:pt>
                <c:pt idx="7971">
                  <c:v>159.14778328441227</c:v>
                </c:pt>
                <c:pt idx="7972">
                  <c:v>75.632450006953221</c:v>
                </c:pt>
                <c:pt idx="7973">
                  <c:v>90.491356221336815</c:v>
                </c:pt>
                <c:pt idx="7974">
                  <c:v>105.35026243572047</c:v>
                </c:pt>
                <c:pt idx="7975">
                  <c:v>120.20916865010413</c:v>
                </c:pt>
                <c:pt idx="7976">
                  <c:v>135.06807486448784</c:v>
                </c:pt>
                <c:pt idx="7977">
                  <c:v>149.92698107887151</c:v>
                </c:pt>
                <c:pt idx="7978">
                  <c:v>164.78588729325492</c:v>
                </c:pt>
                <c:pt idx="7979">
                  <c:v>179.64479350763867</c:v>
                </c:pt>
                <c:pt idx="7980">
                  <c:v>194.50369972202242</c:v>
                </c:pt>
                <c:pt idx="7981">
                  <c:v>209.36260593640588</c:v>
                </c:pt>
                <c:pt idx="7982">
                  <c:v>82.321926362998454</c:v>
                </c:pt>
                <c:pt idx="7983">
                  <c:v>97.180832577382048</c:v>
                </c:pt>
                <c:pt idx="7984">
                  <c:v>112.03973879176569</c:v>
                </c:pt>
                <c:pt idx="7985">
                  <c:v>126.89864500614932</c:v>
                </c:pt>
                <c:pt idx="7986">
                  <c:v>141.75755122053292</c:v>
                </c:pt>
                <c:pt idx="7987">
                  <c:v>156.61645743491667</c:v>
                </c:pt>
                <c:pt idx="7988">
                  <c:v>171.47536364930025</c:v>
                </c:pt>
                <c:pt idx="7989">
                  <c:v>186.33426986368397</c:v>
                </c:pt>
                <c:pt idx="7990">
                  <c:v>201.19317607806752</c:v>
                </c:pt>
                <c:pt idx="7991">
                  <c:v>89.011402719043588</c:v>
                </c:pt>
                <c:pt idx="7992">
                  <c:v>103.87030893342734</c:v>
                </c:pt>
                <c:pt idx="7993">
                  <c:v>118.72921514781088</c:v>
                </c:pt>
                <c:pt idx="7994">
                  <c:v>133.58812136219453</c:v>
                </c:pt>
                <c:pt idx="7995">
                  <c:v>148.44702757657817</c:v>
                </c:pt>
                <c:pt idx="7996">
                  <c:v>163.30593379096177</c:v>
                </c:pt>
                <c:pt idx="7997">
                  <c:v>178.16484000534544</c:v>
                </c:pt>
                <c:pt idx="7998">
                  <c:v>193.02374621972908</c:v>
                </c:pt>
                <c:pt idx="7999">
                  <c:v>95.700879075088849</c:v>
                </c:pt>
                <c:pt idx="8000">
                  <c:v>110.55978528947242</c:v>
                </c:pt>
                <c:pt idx="8001">
                  <c:v>125.4186915038561</c:v>
                </c:pt>
                <c:pt idx="8002">
                  <c:v>140.27759771823969</c:v>
                </c:pt>
                <c:pt idx="8003">
                  <c:v>155.13650393262347</c:v>
                </c:pt>
                <c:pt idx="8004">
                  <c:v>169.99541014700702</c:v>
                </c:pt>
                <c:pt idx="8005">
                  <c:v>184.85431636139063</c:v>
                </c:pt>
                <c:pt idx="8006">
                  <c:v>102.39035543113394</c:v>
                </c:pt>
                <c:pt idx="8007">
                  <c:v>117.24926164551759</c:v>
                </c:pt>
                <c:pt idx="8008">
                  <c:v>132.10816785990119</c:v>
                </c:pt>
                <c:pt idx="8009">
                  <c:v>146.96707407428497</c:v>
                </c:pt>
                <c:pt idx="8010">
                  <c:v>161.82598028866852</c:v>
                </c:pt>
                <c:pt idx="8011">
                  <c:v>176.68488650305218</c:v>
                </c:pt>
                <c:pt idx="8012">
                  <c:v>109.07983178717913</c:v>
                </c:pt>
                <c:pt idx="8013">
                  <c:v>123.9387380015627</c:v>
                </c:pt>
                <c:pt idx="8014">
                  <c:v>138.79764421594652</c:v>
                </c:pt>
                <c:pt idx="8015">
                  <c:v>153.65655043033001</c:v>
                </c:pt>
                <c:pt idx="8016">
                  <c:v>168.51545664471371</c:v>
                </c:pt>
                <c:pt idx="8017">
                  <c:v>115.76930814322428</c:v>
                </c:pt>
                <c:pt idx="8018">
                  <c:v>130.62821435760793</c:v>
                </c:pt>
                <c:pt idx="8019">
                  <c:v>145.48712057199162</c:v>
                </c:pt>
                <c:pt idx="8020">
                  <c:v>160.34602678637518</c:v>
                </c:pt>
                <c:pt idx="8021">
                  <c:v>122.45878449926947</c:v>
                </c:pt>
                <c:pt idx="8022">
                  <c:v>137.31769071365318</c:v>
                </c:pt>
                <c:pt idx="8023">
                  <c:v>152.17659692803684</c:v>
                </c:pt>
                <c:pt idx="8024">
                  <c:v>129.14826085531465</c:v>
                </c:pt>
                <c:pt idx="8025">
                  <c:v>144.00716706969831</c:v>
                </c:pt>
                <c:pt idx="8026">
                  <c:v>135.83773721135981</c:v>
                </c:pt>
                <c:pt idx="8027">
                  <c:v>92.59076792994253</c:v>
                </c:pt>
                <c:pt idx="8028">
                  <c:v>107.44967414432617</c:v>
                </c:pt>
                <c:pt idx="8029">
                  <c:v>122.3085803587099</c:v>
                </c:pt>
                <c:pt idx="8030">
                  <c:v>137.16748657309358</c:v>
                </c:pt>
                <c:pt idx="8031">
                  <c:v>152.02639278747725</c:v>
                </c:pt>
                <c:pt idx="8032">
                  <c:v>166.88529900186077</c:v>
                </c:pt>
                <c:pt idx="8033">
                  <c:v>181.74420521624435</c:v>
                </c:pt>
                <c:pt idx="8034">
                  <c:v>196.60311143062808</c:v>
                </c:pt>
                <c:pt idx="8035">
                  <c:v>99.280244285987706</c:v>
                </c:pt>
                <c:pt idx="8036">
                  <c:v>114.13915050037136</c:v>
                </c:pt>
                <c:pt idx="8037">
                  <c:v>128.99805671475497</c:v>
                </c:pt>
                <c:pt idx="8038">
                  <c:v>143.85696292913863</c:v>
                </c:pt>
                <c:pt idx="8039">
                  <c:v>158.71586914352227</c:v>
                </c:pt>
                <c:pt idx="8040">
                  <c:v>173.57477535790585</c:v>
                </c:pt>
                <c:pt idx="8041">
                  <c:v>188.43368157228957</c:v>
                </c:pt>
                <c:pt idx="8042">
                  <c:v>105.96972064203293</c:v>
                </c:pt>
                <c:pt idx="8043">
                  <c:v>120.82862685641653</c:v>
                </c:pt>
                <c:pt idx="8044">
                  <c:v>135.68753307080024</c:v>
                </c:pt>
                <c:pt idx="8045">
                  <c:v>150.54643928518388</c:v>
                </c:pt>
                <c:pt idx="8046">
                  <c:v>165.40534549956757</c:v>
                </c:pt>
                <c:pt idx="8047">
                  <c:v>180.26425171395113</c:v>
                </c:pt>
                <c:pt idx="8048">
                  <c:v>112.65919699807822</c:v>
                </c:pt>
                <c:pt idx="8049">
                  <c:v>127.51810321246177</c:v>
                </c:pt>
                <c:pt idx="8050">
                  <c:v>142.37700942684543</c:v>
                </c:pt>
                <c:pt idx="8051">
                  <c:v>157.23591564122901</c:v>
                </c:pt>
                <c:pt idx="8052">
                  <c:v>172.09482185561265</c:v>
                </c:pt>
                <c:pt idx="8053">
                  <c:v>119.34867335412318</c:v>
                </c:pt>
                <c:pt idx="8054">
                  <c:v>134.2075795685069</c:v>
                </c:pt>
                <c:pt idx="8055">
                  <c:v>149.06648578289054</c:v>
                </c:pt>
                <c:pt idx="8056">
                  <c:v>163.92539199727426</c:v>
                </c:pt>
                <c:pt idx="8057">
                  <c:v>126.03814971016845</c:v>
                </c:pt>
                <c:pt idx="8058">
                  <c:v>140.89705592455215</c:v>
                </c:pt>
                <c:pt idx="8059">
                  <c:v>155.75596213893576</c:v>
                </c:pt>
                <c:pt idx="8060">
                  <c:v>132.72762606621362</c:v>
                </c:pt>
                <c:pt idx="8061">
                  <c:v>147.5865322805972</c:v>
                </c:pt>
                <c:pt idx="8062">
                  <c:v>139.41710242225884</c:v>
                </c:pt>
                <c:pt idx="8063">
                  <c:v>109.54908585293188</c:v>
                </c:pt>
                <c:pt idx="8064">
                  <c:v>124.40799206731552</c:v>
                </c:pt>
                <c:pt idx="8065">
                  <c:v>139.26689828169918</c:v>
                </c:pt>
                <c:pt idx="8066">
                  <c:v>154.12580449608288</c:v>
                </c:pt>
                <c:pt idx="8067">
                  <c:v>168.98471071046635</c:v>
                </c:pt>
                <c:pt idx="8068">
                  <c:v>183.84361692485012</c:v>
                </c:pt>
                <c:pt idx="8069">
                  <c:v>116.23856220897703</c:v>
                </c:pt>
                <c:pt idx="8070">
                  <c:v>131.09746842336077</c:v>
                </c:pt>
                <c:pt idx="8071">
                  <c:v>145.95637463774435</c:v>
                </c:pt>
                <c:pt idx="8072">
                  <c:v>160.81528085212798</c:v>
                </c:pt>
                <c:pt idx="8073">
                  <c:v>175.67418706651165</c:v>
                </c:pt>
                <c:pt idx="8074">
                  <c:v>122.92803856502232</c:v>
                </c:pt>
                <c:pt idx="8075">
                  <c:v>137.78694477940596</c:v>
                </c:pt>
                <c:pt idx="8076">
                  <c:v>152.64585099378957</c:v>
                </c:pt>
                <c:pt idx="8077">
                  <c:v>167.5047572081732</c:v>
                </c:pt>
                <c:pt idx="8078">
                  <c:v>129.61751492106751</c:v>
                </c:pt>
                <c:pt idx="8079">
                  <c:v>144.47642113545112</c:v>
                </c:pt>
                <c:pt idx="8080">
                  <c:v>159.33532734983467</c:v>
                </c:pt>
                <c:pt idx="8081">
                  <c:v>136.30699127711262</c:v>
                </c:pt>
                <c:pt idx="8082">
                  <c:v>151.16589749149628</c:v>
                </c:pt>
                <c:pt idx="8083">
                  <c:v>142.99646763315781</c:v>
                </c:pt>
                <c:pt idx="8084">
                  <c:v>126.5074037759213</c:v>
                </c:pt>
                <c:pt idx="8085">
                  <c:v>141.36630999030479</c:v>
                </c:pt>
                <c:pt idx="8086">
                  <c:v>156.22521620468848</c:v>
                </c:pt>
                <c:pt idx="8087">
                  <c:v>171.08412241907223</c:v>
                </c:pt>
                <c:pt idx="8088">
                  <c:v>133.19688013196634</c:v>
                </c:pt>
                <c:pt idx="8089">
                  <c:v>148.05578634634995</c:v>
                </c:pt>
                <c:pt idx="8090">
                  <c:v>162.91469256073373</c:v>
                </c:pt>
                <c:pt idx="8091">
                  <c:v>139.88635648801153</c:v>
                </c:pt>
                <c:pt idx="8092">
                  <c:v>154.74526270239519</c:v>
                </c:pt>
                <c:pt idx="8093">
                  <c:v>146.57583284405683</c:v>
                </c:pt>
                <c:pt idx="8094">
                  <c:v>143.4657216989105</c:v>
                </c:pt>
                <c:pt idx="8095">
                  <c:v>158.32462791329411</c:v>
                </c:pt>
                <c:pt idx="8096">
                  <c:v>150.15519805495578</c:v>
                </c:pt>
                <c:pt idx="8097">
                  <c:v>83.598182700486021</c:v>
                </c:pt>
                <c:pt idx="8098">
                  <c:v>98.457088914869743</c:v>
                </c:pt>
                <c:pt idx="8099">
                  <c:v>113.31599512925338</c:v>
                </c:pt>
                <c:pt idx="8100">
                  <c:v>128.174901343637</c:v>
                </c:pt>
                <c:pt idx="8101">
                  <c:v>143.03380755802073</c:v>
                </c:pt>
                <c:pt idx="8102">
                  <c:v>157.89271377240416</c:v>
                </c:pt>
                <c:pt idx="8103">
                  <c:v>172.751619986788</c:v>
                </c:pt>
                <c:pt idx="8104">
                  <c:v>187.61052620117158</c:v>
                </c:pt>
                <c:pt idx="8105">
                  <c:v>90.287659056531254</c:v>
                </c:pt>
                <c:pt idx="8106">
                  <c:v>105.14656527091491</c:v>
                </c:pt>
                <c:pt idx="8107">
                  <c:v>120.0054714852985</c:v>
                </c:pt>
                <c:pt idx="8108">
                  <c:v>134.86437769968211</c:v>
                </c:pt>
                <c:pt idx="8109">
                  <c:v>149.72328391406583</c:v>
                </c:pt>
                <c:pt idx="8110">
                  <c:v>164.58219012844953</c:v>
                </c:pt>
                <c:pt idx="8111">
                  <c:v>179.44109634283319</c:v>
                </c:pt>
                <c:pt idx="8112">
                  <c:v>96.977135412576388</c:v>
                </c:pt>
                <c:pt idx="8113">
                  <c:v>111.83604162696005</c:v>
                </c:pt>
                <c:pt idx="8114">
                  <c:v>126.69494784134373</c:v>
                </c:pt>
                <c:pt idx="8115">
                  <c:v>141.55385405572738</c:v>
                </c:pt>
                <c:pt idx="8116">
                  <c:v>156.41276027011108</c:v>
                </c:pt>
                <c:pt idx="8117">
                  <c:v>171.27166648449469</c:v>
                </c:pt>
                <c:pt idx="8118">
                  <c:v>103.66661176862161</c:v>
                </c:pt>
                <c:pt idx="8119">
                  <c:v>118.5255179830052</c:v>
                </c:pt>
                <c:pt idx="8120">
                  <c:v>133.38442419738882</c:v>
                </c:pt>
                <c:pt idx="8121">
                  <c:v>148.24333041177249</c:v>
                </c:pt>
                <c:pt idx="8122">
                  <c:v>163.1022366261563</c:v>
                </c:pt>
                <c:pt idx="8123">
                  <c:v>110.35608812466678</c:v>
                </c:pt>
                <c:pt idx="8124">
                  <c:v>125.21499433905038</c:v>
                </c:pt>
                <c:pt idx="8125">
                  <c:v>140.07390055343402</c:v>
                </c:pt>
                <c:pt idx="8126">
                  <c:v>154.93280676781774</c:v>
                </c:pt>
                <c:pt idx="8127">
                  <c:v>117.04556448071195</c:v>
                </c:pt>
                <c:pt idx="8128">
                  <c:v>131.90447069509568</c:v>
                </c:pt>
                <c:pt idx="8129">
                  <c:v>146.76337690947923</c:v>
                </c:pt>
                <c:pt idx="8130">
                  <c:v>123.73504083675711</c:v>
                </c:pt>
                <c:pt idx="8131">
                  <c:v>138.59394705114084</c:v>
                </c:pt>
                <c:pt idx="8132">
                  <c:v>130.4245171928024</c:v>
                </c:pt>
                <c:pt idx="8133">
                  <c:v>100.55650062347542</c:v>
                </c:pt>
                <c:pt idx="8134">
                  <c:v>115.41540683785907</c:v>
                </c:pt>
                <c:pt idx="8135">
                  <c:v>130.27431305224263</c:v>
                </c:pt>
                <c:pt idx="8136">
                  <c:v>145.13321926662636</c:v>
                </c:pt>
                <c:pt idx="8137">
                  <c:v>159.99212548100988</c:v>
                </c:pt>
                <c:pt idx="8138">
                  <c:v>174.8510316953936</c:v>
                </c:pt>
                <c:pt idx="8139">
                  <c:v>107.24597697952061</c:v>
                </c:pt>
                <c:pt idx="8140">
                  <c:v>122.10488319390424</c:v>
                </c:pt>
                <c:pt idx="8141">
                  <c:v>136.96378940828791</c:v>
                </c:pt>
                <c:pt idx="8142">
                  <c:v>151.82269562267152</c:v>
                </c:pt>
                <c:pt idx="8143">
                  <c:v>166.68160183705515</c:v>
                </c:pt>
                <c:pt idx="8144">
                  <c:v>113.93545333556568</c:v>
                </c:pt>
                <c:pt idx="8145">
                  <c:v>128.79435954994943</c:v>
                </c:pt>
                <c:pt idx="8146">
                  <c:v>143.65326576433307</c:v>
                </c:pt>
                <c:pt idx="8147">
                  <c:v>158.51217197871659</c:v>
                </c:pt>
                <c:pt idx="8148">
                  <c:v>120.62492969161092</c:v>
                </c:pt>
                <c:pt idx="8149">
                  <c:v>135.4838359059946</c:v>
                </c:pt>
                <c:pt idx="8150">
                  <c:v>150.34274212037826</c:v>
                </c:pt>
                <c:pt idx="8151">
                  <c:v>127.31440604765614</c:v>
                </c:pt>
                <c:pt idx="8152">
                  <c:v>142.17331226203981</c:v>
                </c:pt>
                <c:pt idx="8153">
                  <c:v>134.00388240370123</c:v>
                </c:pt>
                <c:pt idx="8154">
                  <c:v>117.51481854646472</c:v>
                </c:pt>
                <c:pt idx="8155">
                  <c:v>132.37372476084843</c:v>
                </c:pt>
                <c:pt idx="8156">
                  <c:v>147.23263097523193</c:v>
                </c:pt>
                <c:pt idx="8157">
                  <c:v>162.09153718961574</c:v>
                </c:pt>
                <c:pt idx="8158">
                  <c:v>124.20429490250993</c:v>
                </c:pt>
                <c:pt idx="8159">
                  <c:v>139.06320111689362</c:v>
                </c:pt>
                <c:pt idx="8160">
                  <c:v>153.92210733127726</c:v>
                </c:pt>
                <c:pt idx="8161">
                  <c:v>130.89377125855506</c:v>
                </c:pt>
                <c:pt idx="8162">
                  <c:v>145.75267747293879</c:v>
                </c:pt>
                <c:pt idx="8163">
                  <c:v>137.58324761460011</c:v>
                </c:pt>
                <c:pt idx="8164">
                  <c:v>134.4731364694542</c:v>
                </c:pt>
                <c:pt idx="8165">
                  <c:v>149.33204268383767</c:v>
                </c:pt>
                <c:pt idx="8166">
                  <c:v>141.16261282549925</c:v>
                </c:pt>
                <c:pt idx="8167">
                  <c:v>91.563915394018892</c:v>
                </c:pt>
                <c:pt idx="8168">
                  <c:v>106.42282160840253</c:v>
                </c:pt>
                <c:pt idx="8169">
                  <c:v>121.28172782278631</c:v>
                </c:pt>
                <c:pt idx="8170">
                  <c:v>136.14063403716983</c:v>
                </c:pt>
                <c:pt idx="8171">
                  <c:v>150.99954025155341</c:v>
                </c:pt>
                <c:pt idx="8172">
                  <c:v>165.85844646593705</c:v>
                </c:pt>
                <c:pt idx="8173">
                  <c:v>98.25339175006404</c:v>
                </c:pt>
                <c:pt idx="8174">
                  <c:v>113.11229796444775</c:v>
                </c:pt>
                <c:pt idx="8175">
                  <c:v>127.97120417883137</c:v>
                </c:pt>
                <c:pt idx="8176">
                  <c:v>142.83011039321491</c:v>
                </c:pt>
                <c:pt idx="8177">
                  <c:v>157.6890166075986</c:v>
                </c:pt>
                <c:pt idx="8178">
                  <c:v>104.94286810610929</c:v>
                </c:pt>
                <c:pt idx="8179">
                  <c:v>119.80177432049295</c:v>
                </c:pt>
                <c:pt idx="8180">
                  <c:v>134.66068053487658</c:v>
                </c:pt>
                <c:pt idx="8181">
                  <c:v>149.51958674926024</c:v>
                </c:pt>
                <c:pt idx="8182">
                  <c:v>111.63234446215448</c:v>
                </c:pt>
                <c:pt idx="8183">
                  <c:v>126.49125067653816</c:v>
                </c:pt>
                <c:pt idx="8184">
                  <c:v>141.35015689092171</c:v>
                </c:pt>
                <c:pt idx="8185">
                  <c:v>118.32182081819967</c:v>
                </c:pt>
                <c:pt idx="8186">
                  <c:v>133.18072703258323</c:v>
                </c:pt>
                <c:pt idx="8187">
                  <c:v>125.0112971742448</c:v>
                </c:pt>
                <c:pt idx="8188">
                  <c:v>108.5222333170083</c:v>
                </c:pt>
                <c:pt idx="8189">
                  <c:v>123.38113953139188</c:v>
                </c:pt>
                <c:pt idx="8190">
                  <c:v>138.24004574577555</c:v>
                </c:pt>
                <c:pt idx="8191">
                  <c:v>153.09895196015918</c:v>
                </c:pt>
                <c:pt idx="8192">
                  <c:v>115.21170967305339</c:v>
                </c:pt>
                <c:pt idx="8193">
                  <c:v>130.0706158874371</c:v>
                </c:pt>
                <c:pt idx="8194">
                  <c:v>144.92952210182074</c:v>
                </c:pt>
                <c:pt idx="8195">
                  <c:v>121.90118602909855</c:v>
                </c:pt>
                <c:pt idx="8196">
                  <c:v>136.76009224348232</c:v>
                </c:pt>
                <c:pt idx="8197">
                  <c:v>128.59066238514373</c:v>
                </c:pt>
                <c:pt idx="8198">
                  <c:v>125.48055123999757</c:v>
                </c:pt>
                <c:pt idx="8199">
                  <c:v>140.33945745438132</c:v>
                </c:pt>
                <c:pt idx="8200">
                  <c:v>132.17002759604276</c:v>
                </c:pt>
                <c:pt idx="8201">
                  <c:v>99.529648087551777</c:v>
                </c:pt>
                <c:pt idx="8202">
                  <c:v>114.38855430193541</c:v>
                </c:pt>
                <c:pt idx="8203">
                  <c:v>129.24746051631902</c:v>
                </c:pt>
                <c:pt idx="8204">
                  <c:v>144.10636673070263</c:v>
                </c:pt>
                <c:pt idx="8205">
                  <c:v>106.21912444359694</c:v>
                </c:pt>
                <c:pt idx="8206">
                  <c:v>121.07803065798061</c:v>
                </c:pt>
                <c:pt idx="8207">
                  <c:v>135.93693687236421</c:v>
                </c:pt>
                <c:pt idx="8208">
                  <c:v>112.90860079964213</c:v>
                </c:pt>
                <c:pt idx="8209">
                  <c:v>127.76750701402572</c:v>
                </c:pt>
                <c:pt idx="8210">
                  <c:v>119.59807715568726</c:v>
                </c:pt>
                <c:pt idx="8211">
                  <c:v>116.48796601054113</c:v>
                </c:pt>
                <c:pt idx="8212">
                  <c:v>131.34687222492477</c:v>
                </c:pt>
                <c:pt idx="8213">
                  <c:v>123.17744236658623</c:v>
                </c:pt>
                <c:pt idx="8214">
                  <c:v>107.49538078108455</c:v>
                </c:pt>
                <c:pt idx="8215">
                  <c:v>122.35428699546824</c:v>
                </c:pt>
                <c:pt idx="8216">
                  <c:v>114.18485713712982</c:v>
                </c:pt>
                <c:pt idx="8217">
                  <c:v>65.678677524481145</c:v>
                </c:pt>
                <c:pt idx="8218">
                  <c:v>80.537583738864726</c:v>
                </c:pt>
                <c:pt idx="8219">
                  <c:v>95.39648995324842</c:v>
                </c:pt>
                <c:pt idx="8220">
                  <c:v>110.25539616763204</c:v>
                </c:pt>
                <c:pt idx="8221">
                  <c:v>125.11430238201562</c:v>
                </c:pt>
                <c:pt idx="8222">
                  <c:v>139.97320859639933</c:v>
                </c:pt>
                <c:pt idx="8223">
                  <c:v>154.83211481078291</c:v>
                </c:pt>
                <c:pt idx="8224">
                  <c:v>169.69102102516672</c:v>
                </c:pt>
                <c:pt idx="8225">
                  <c:v>184.54992723955036</c:v>
                </c:pt>
                <c:pt idx="8226">
                  <c:v>199.40883345393391</c:v>
                </c:pt>
                <c:pt idx="8227">
                  <c:v>214.2677396683174</c:v>
                </c:pt>
                <c:pt idx="8228">
                  <c:v>229.12664588270127</c:v>
                </c:pt>
                <c:pt idx="8229">
                  <c:v>243.98555209708468</c:v>
                </c:pt>
                <c:pt idx="8230">
                  <c:v>72.368153880526293</c:v>
                </c:pt>
                <c:pt idx="8231">
                  <c:v>87.227060094909916</c:v>
                </c:pt>
                <c:pt idx="8232">
                  <c:v>102.08596630929357</c:v>
                </c:pt>
                <c:pt idx="8233">
                  <c:v>116.94487252367722</c:v>
                </c:pt>
                <c:pt idx="8234">
                  <c:v>131.80377873806086</c:v>
                </c:pt>
                <c:pt idx="8235">
                  <c:v>146.66268495244444</c:v>
                </c:pt>
                <c:pt idx="8236">
                  <c:v>161.52159116682807</c:v>
                </c:pt>
                <c:pt idx="8237">
                  <c:v>176.38049738121171</c:v>
                </c:pt>
                <c:pt idx="8238">
                  <c:v>191.23940359559538</c:v>
                </c:pt>
                <c:pt idx="8239">
                  <c:v>206.09830980997904</c:v>
                </c:pt>
                <c:pt idx="8240">
                  <c:v>220.95721602436259</c:v>
                </c:pt>
                <c:pt idx="8241">
                  <c:v>235.81612223874643</c:v>
                </c:pt>
                <c:pt idx="8242">
                  <c:v>79.057630236571512</c:v>
                </c:pt>
                <c:pt idx="8243">
                  <c:v>93.916536450955164</c:v>
                </c:pt>
                <c:pt idx="8244">
                  <c:v>108.77544266533874</c:v>
                </c:pt>
                <c:pt idx="8245">
                  <c:v>123.63434887972235</c:v>
                </c:pt>
                <c:pt idx="8246">
                  <c:v>138.49325509410602</c:v>
                </c:pt>
                <c:pt idx="8247">
                  <c:v>153.35216130848963</c:v>
                </c:pt>
                <c:pt idx="8248">
                  <c:v>168.21106752287335</c:v>
                </c:pt>
                <c:pt idx="8249">
                  <c:v>183.06997373725702</c:v>
                </c:pt>
                <c:pt idx="8250">
                  <c:v>197.92887995164077</c:v>
                </c:pt>
                <c:pt idx="8251">
                  <c:v>212.78778616602432</c:v>
                </c:pt>
                <c:pt idx="8252">
                  <c:v>227.64669238040793</c:v>
                </c:pt>
                <c:pt idx="8253">
                  <c:v>85.74710659261666</c:v>
                </c:pt>
                <c:pt idx="8254">
                  <c:v>100.60601280700034</c:v>
                </c:pt>
                <c:pt idx="8255">
                  <c:v>115.46491902138398</c:v>
                </c:pt>
                <c:pt idx="8256">
                  <c:v>130.32382523576754</c:v>
                </c:pt>
                <c:pt idx="8257">
                  <c:v>145.18273145015118</c:v>
                </c:pt>
                <c:pt idx="8258">
                  <c:v>160.04163766453485</c:v>
                </c:pt>
                <c:pt idx="8259">
                  <c:v>174.90054387891851</c:v>
                </c:pt>
                <c:pt idx="8260">
                  <c:v>189.75945009330223</c:v>
                </c:pt>
                <c:pt idx="8261">
                  <c:v>204.61835630768576</c:v>
                </c:pt>
                <c:pt idx="8262">
                  <c:v>219.4772625220694</c:v>
                </c:pt>
                <c:pt idx="8263">
                  <c:v>92.436582948661766</c:v>
                </c:pt>
                <c:pt idx="8264">
                  <c:v>107.29548916304545</c:v>
                </c:pt>
                <c:pt idx="8265">
                  <c:v>122.15439537742911</c:v>
                </c:pt>
                <c:pt idx="8266">
                  <c:v>137.01330159181273</c:v>
                </c:pt>
                <c:pt idx="8267">
                  <c:v>151.8722078061964</c:v>
                </c:pt>
                <c:pt idx="8268">
                  <c:v>166.73111402057995</c:v>
                </c:pt>
                <c:pt idx="8269">
                  <c:v>181.59002023496356</c:v>
                </c:pt>
                <c:pt idx="8270">
                  <c:v>196.44892644934731</c:v>
                </c:pt>
                <c:pt idx="8271">
                  <c:v>211.30783266373095</c:v>
                </c:pt>
                <c:pt idx="8272">
                  <c:v>99.126059304707013</c:v>
                </c:pt>
                <c:pt idx="8273">
                  <c:v>113.98496551909062</c:v>
                </c:pt>
                <c:pt idx="8274">
                  <c:v>128.84387173347426</c:v>
                </c:pt>
                <c:pt idx="8275">
                  <c:v>143.70277794785801</c:v>
                </c:pt>
                <c:pt idx="8276">
                  <c:v>158.56168416224162</c:v>
                </c:pt>
                <c:pt idx="8277">
                  <c:v>173.42059037662523</c:v>
                </c:pt>
                <c:pt idx="8278">
                  <c:v>188.27949659100884</c:v>
                </c:pt>
                <c:pt idx="8279">
                  <c:v>203.1384028053925</c:v>
                </c:pt>
                <c:pt idx="8280">
                  <c:v>105.81553566075219</c:v>
                </c:pt>
                <c:pt idx="8281">
                  <c:v>120.67444187513583</c:v>
                </c:pt>
                <c:pt idx="8282">
                  <c:v>135.53334808951945</c:v>
                </c:pt>
                <c:pt idx="8283">
                  <c:v>150.3922543039032</c:v>
                </c:pt>
                <c:pt idx="8284">
                  <c:v>165.25116051828672</c:v>
                </c:pt>
                <c:pt idx="8285">
                  <c:v>180.11006673267045</c:v>
                </c:pt>
                <c:pt idx="8286">
                  <c:v>194.968972947054</c:v>
                </c:pt>
                <c:pt idx="8287">
                  <c:v>112.50501201679731</c:v>
                </c:pt>
                <c:pt idx="8288">
                  <c:v>127.36391823118096</c:v>
                </c:pt>
                <c:pt idx="8289">
                  <c:v>142.22282444556475</c:v>
                </c:pt>
                <c:pt idx="8290">
                  <c:v>157.08173065994833</c:v>
                </c:pt>
                <c:pt idx="8291">
                  <c:v>171.94063687433191</c:v>
                </c:pt>
                <c:pt idx="8292">
                  <c:v>186.79954308871547</c:v>
                </c:pt>
                <c:pt idx="8293">
                  <c:v>119.1944883728426</c:v>
                </c:pt>
                <c:pt idx="8294">
                  <c:v>134.05339458722634</c:v>
                </c:pt>
                <c:pt idx="8295">
                  <c:v>148.91230080160977</c:v>
                </c:pt>
                <c:pt idx="8296">
                  <c:v>163.7712070159935</c:v>
                </c:pt>
                <c:pt idx="8297">
                  <c:v>178.63011323037711</c:v>
                </c:pt>
                <c:pt idx="8298">
                  <c:v>125.88396472888779</c:v>
                </c:pt>
                <c:pt idx="8299">
                  <c:v>140.74287094327138</c:v>
                </c:pt>
                <c:pt idx="8300">
                  <c:v>155.60177715765494</c:v>
                </c:pt>
                <c:pt idx="8301">
                  <c:v>170.46068337203866</c:v>
                </c:pt>
                <c:pt idx="8302">
                  <c:v>132.57344108493285</c:v>
                </c:pt>
                <c:pt idx="8303">
                  <c:v>147.43234729931649</c:v>
                </c:pt>
                <c:pt idx="8304">
                  <c:v>162.29125351370038</c:v>
                </c:pt>
                <c:pt idx="8305">
                  <c:v>139.26291744097801</c:v>
                </c:pt>
                <c:pt idx="8306">
                  <c:v>154.12182365536168</c:v>
                </c:pt>
                <c:pt idx="8307">
                  <c:v>145.95239379702343</c:v>
                </c:pt>
                <c:pt idx="8308">
                  <c:v>82.636995447470426</c:v>
                </c:pt>
                <c:pt idx="8309">
                  <c:v>97.495901661854091</c:v>
                </c:pt>
                <c:pt idx="8310">
                  <c:v>112.35480787623771</c:v>
                </c:pt>
                <c:pt idx="8311">
                  <c:v>127.21371409062132</c:v>
                </c:pt>
                <c:pt idx="8312">
                  <c:v>142.07262030500499</c:v>
                </c:pt>
                <c:pt idx="8313">
                  <c:v>156.93152651938863</c:v>
                </c:pt>
                <c:pt idx="8314">
                  <c:v>171.79043273377226</c:v>
                </c:pt>
                <c:pt idx="8315">
                  <c:v>186.64933894815596</c:v>
                </c:pt>
                <c:pt idx="8316">
                  <c:v>201.50824516253974</c:v>
                </c:pt>
                <c:pt idx="8317">
                  <c:v>216.36715137692315</c:v>
                </c:pt>
                <c:pt idx="8318">
                  <c:v>231.22605759130698</c:v>
                </c:pt>
                <c:pt idx="8319">
                  <c:v>89.326471803515574</c:v>
                </c:pt>
                <c:pt idx="8320">
                  <c:v>104.18537801789927</c:v>
                </c:pt>
                <c:pt idx="8321">
                  <c:v>119.04428423228296</c:v>
                </c:pt>
                <c:pt idx="8322">
                  <c:v>133.90319044666651</c:v>
                </c:pt>
                <c:pt idx="8323">
                  <c:v>148.76209666105018</c:v>
                </c:pt>
                <c:pt idx="8324">
                  <c:v>163.62100287543382</c:v>
                </c:pt>
                <c:pt idx="8325">
                  <c:v>178.47990908981751</c:v>
                </c:pt>
                <c:pt idx="8326">
                  <c:v>193.33881530420115</c:v>
                </c:pt>
                <c:pt idx="8327">
                  <c:v>208.1977215185847</c:v>
                </c:pt>
                <c:pt idx="8328">
                  <c:v>223.05662773296842</c:v>
                </c:pt>
                <c:pt idx="8329">
                  <c:v>96.015948159560779</c:v>
                </c:pt>
                <c:pt idx="8330">
                  <c:v>110.8748543739444</c:v>
                </c:pt>
                <c:pt idx="8331">
                  <c:v>125.73376058832801</c:v>
                </c:pt>
                <c:pt idx="8332">
                  <c:v>140.59266680271182</c:v>
                </c:pt>
                <c:pt idx="8333">
                  <c:v>155.4515730170954</c:v>
                </c:pt>
                <c:pt idx="8334">
                  <c:v>170.31047923147898</c:v>
                </c:pt>
                <c:pt idx="8335">
                  <c:v>185.16938544586276</c:v>
                </c:pt>
                <c:pt idx="8336">
                  <c:v>200.02829166024637</c:v>
                </c:pt>
                <c:pt idx="8337">
                  <c:v>214.88719787462992</c:v>
                </c:pt>
                <c:pt idx="8338">
                  <c:v>102.70542451560601</c:v>
                </c:pt>
                <c:pt idx="8339">
                  <c:v>117.56433072998959</c:v>
                </c:pt>
                <c:pt idx="8340">
                  <c:v>132.42323694437317</c:v>
                </c:pt>
                <c:pt idx="8341">
                  <c:v>147.28214315875687</c:v>
                </c:pt>
                <c:pt idx="8342">
                  <c:v>162.14104937314059</c:v>
                </c:pt>
                <c:pt idx="8343">
                  <c:v>176.99995558752414</c:v>
                </c:pt>
                <c:pt idx="8344">
                  <c:v>191.85886180190772</c:v>
                </c:pt>
                <c:pt idx="8345">
                  <c:v>206.71776801629136</c:v>
                </c:pt>
                <c:pt idx="8346">
                  <c:v>109.39490087165115</c:v>
                </c:pt>
                <c:pt idx="8347">
                  <c:v>124.25380708603488</c:v>
                </c:pt>
                <c:pt idx="8348">
                  <c:v>139.11271330041842</c:v>
                </c:pt>
                <c:pt idx="8349">
                  <c:v>153.97161951480209</c:v>
                </c:pt>
                <c:pt idx="8350">
                  <c:v>168.83052572918581</c:v>
                </c:pt>
                <c:pt idx="8351">
                  <c:v>183.68943194356928</c:v>
                </c:pt>
                <c:pt idx="8352">
                  <c:v>198.54833815795303</c:v>
                </c:pt>
                <c:pt idx="8353">
                  <c:v>116.08437722769638</c:v>
                </c:pt>
                <c:pt idx="8354">
                  <c:v>130.94328344208003</c:v>
                </c:pt>
                <c:pt idx="8355">
                  <c:v>145.80218965646364</c:v>
                </c:pt>
                <c:pt idx="8356">
                  <c:v>160.66109587084719</c:v>
                </c:pt>
                <c:pt idx="8357">
                  <c:v>175.52000208523094</c:v>
                </c:pt>
                <c:pt idx="8358">
                  <c:v>190.37890829961458</c:v>
                </c:pt>
                <c:pt idx="8359">
                  <c:v>122.77385358374148</c:v>
                </c:pt>
                <c:pt idx="8360">
                  <c:v>137.63275979812519</c:v>
                </c:pt>
                <c:pt idx="8361">
                  <c:v>152.4916660125088</c:v>
                </c:pt>
                <c:pt idx="8362">
                  <c:v>167.35057222689244</c:v>
                </c:pt>
                <c:pt idx="8363">
                  <c:v>182.20947844127613</c:v>
                </c:pt>
                <c:pt idx="8364">
                  <c:v>129.4633299397866</c:v>
                </c:pt>
                <c:pt idx="8365">
                  <c:v>144.32223615417038</c:v>
                </c:pt>
                <c:pt idx="8366">
                  <c:v>159.18114236855396</c:v>
                </c:pt>
                <c:pt idx="8367">
                  <c:v>174.04004858293774</c:v>
                </c:pt>
                <c:pt idx="8368">
                  <c:v>136.15280629583191</c:v>
                </c:pt>
                <c:pt idx="8369">
                  <c:v>151.01171251021555</c:v>
                </c:pt>
                <c:pt idx="8370">
                  <c:v>165.87061872459927</c:v>
                </c:pt>
                <c:pt idx="8371">
                  <c:v>142.84228265187713</c:v>
                </c:pt>
                <c:pt idx="8372">
                  <c:v>157.70118886626068</c:v>
                </c:pt>
                <c:pt idx="8373">
                  <c:v>149.53175900792223</c:v>
                </c:pt>
                <c:pt idx="8374">
                  <c:v>99.595313370459792</c:v>
                </c:pt>
                <c:pt idx="8375">
                  <c:v>114.45421958484346</c:v>
                </c:pt>
                <c:pt idx="8376">
                  <c:v>129.31312579922712</c:v>
                </c:pt>
                <c:pt idx="8377">
                  <c:v>144.17203201361076</c:v>
                </c:pt>
                <c:pt idx="8378">
                  <c:v>159.0309382279944</c:v>
                </c:pt>
                <c:pt idx="8379">
                  <c:v>173.88984444237798</c:v>
                </c:pt>
                <c:pt idx="8380">
                  <c:v>188.7487506567617</c:v>
                </c:pt>
                <c:pt idx="8381">
                  <c:v>203.60765687114525</c:v>
                </c:pt>
                <c:pt idx="8382">
                  <c:v>218.46656308552906</c:v>
                </c:pt>
                <c:pt idx="8383">
                  <c:v>106.28478972650485</c:v>
                </c:pt>
                <c:pt idx="8384">
                  <c:v>121.14369594088858</c:v>
                </c:pt>
                <c:pt idx="8385">
                  <c:v>136.00260215527226</c:v>
                </c:pt>
                <c:pt idx="8386">
                  <c:v>150.86150836965578</c:v>
                </c:pt>
                <c:pt idx="8387">
                  <c:v>165.7204145840395</c:v>
                </c:pt>
                <c:pt idx="8388">
                  <c:v>180.57932079842311</c:v>
                </c:pt>
                <c:pt idx="8389">
                  <c:v>195.43822701280672</c:v>
                </c:pt>
                <c:pt idx="8390">
                  <c:v>210.29713322719039</c:v>
                </c:pt>
                <c:pt idx="8391">
                  <c:v>112.97426608255017</c:v>
                </c:pt>
                <c:pt idx="8392">
                  <c:v>127.83317229693378</c:v>
                </c:pt>
                <c:pt idx="8393">
                  <c:v>142.69207851131745</c:v>
                </c:pt>
                <c:pt idx="8394">
                  <c:v>157.55098472570111</c:v>
                </c:pt>
                <c:pt idx="8395">
                  <c:v>172.40989094008472</c:v>
                </c:pt>
                <c:pt idx="8396">
                  <c:v>187.26879715446822</c:v>
                </c:pt>
                <c:pt idx="8397">
                  <c:v>202.12770336885191</c:v>
                </c:pt>
                <c:pt idx="8398">
                  <c:v>119.66374243859529</c:v>
                </c:pt>
                <c:pt idx="8399">
                  <c:v>134.52264865297903</c:v>
                </c:pt>
                <c:pt idx="8400">
                  <c:v>149.38155486736255</c:v>
                </c:pt>
                <c:pt idx="8401">
                  <c:v>164.24046108174625</c:v>
                </c:pt>
                <c:pt idx="8402">
                  <c:v>179.09936729612986</c:v>
                </c:pt>
                <c:pt idx="8403">
                  <c:v>193.95827351051349</c:v>
                </c:pt>
                <c:pt idx="8404">
                  <c:v>126.35321879464047</c:v>
                </c:pt>
                <c:pt idx="8405">
                  <c:v>141.21212500902405</c:v>
                </c:pt>
                <c:pt idx="8406">
                  <c:v>156.07103122340786</c:v>
                </c:pt>
                <c:pt idx="8407">
                  <c:v>170.92993743779141</c:v>
                </c:pt>
                <c:pt idx="8408">
                  <c:v>185.7888436521751</c:v>
                </c:pt>
                <c:pt idx="8409">
                  <c:v>133.04269515068566</c:v>
                </c:pt>
                <c:pt idx="8410">
                  <c:v>147.90160136506933</c:v>
                </c:pt>
                <c:pt idx="8411">
                  <c:v>162.76050757945293</c:v>
                </c:pt>
                <c:pt idx="8412">
                  <c:v>177.6194137938366</c:v>
                </c:pt>
                <c:pt idx="8413">
                  <c:v>139.73217150673088</c:v>
                </c:pt>
                <c:pt idx="8414">
                  <c:v>154.59107772111452</c:v>
                </c:pt>
                <c:pt idx="8415">
                  <c:v>169.44998393549801</c:v>
                </c:pt>
                <c:pt idx="8416">
                  <c:v>146.42164786277607</c:v>
                </c:pt>
                <c:pt idx="8417">
                  <c:v>161.28055407715959</c:v>
                </c:pt>
                <c:pt idx="8418">
                  <c:v>153.11112421882117</c:v>
                </c:pt>
                <c:pt idx="8419">
                  <c:v>116.55363129344916</c:v>
                </c:pt>
                <c:pt idx="8420">
                  <c:v>131.41253750783281</c:v>
                </c:pt>
                <c:pt idx="8421">
                  <c:v>146.27144372221639</c:v>
                </c:pt>
                <c:pt idx="8422">
                  <c:v>161.1303499366</c:v>
                </c:pt>
                <c:pt idx="8423">
                  <c:v>175.98925615098372</c:v>
                </c:pt>
                <c:pt idx="8424">
                  <c:v>190.84816236536716</c:v>
                </c:pt>
                <c:pt idx="8425">
                  <c:v>205.70706857975091</c:v>
                </c:pt>
                <c:pt idx="8426">
                  <c:v>123.24310764949429</c:v>
                </c:pt>
                <c:pt idx="8427">
                  <c:v>138.10201386387797</c:v>
                </c:pt>
                <c:pt idx="8428">
                  <c:v>152.96092007826155</c:v>
                </c:pt>
                <c:pt idx="8429">
                  <c:v>167.81982629264516</c:v>
                </c:pt>
                <c:pt idx="8430">
                  <c:v>182.67873250702866</c:v>
                </c:pt>
                <c:pt idx="8431">
                  <c:v>197.53763872141246</c:v>
                </c:pt>
                <c:pt idx="8432">
                  <c:v>129.93258400553947</c:v>
                </c:pt>
                <c:pt idx="8433">
                  <c:v>144.79149021992313</c:v>
                </c:pt>
                <c:pt idx="8434">
                  <c:v>159.65039643430669</c:v>
                </c:pt>
                <c:pt idx="8435">
                  <c:v>174.50930264869049</c:v>
                </c:pt>
                <c:pt idx="8436">
                  <c:v>189.36820886307413</c:v>
                </c:pt>
                <c:pt idx="8437">
                  <c:v>136.62206036158472</c:v>
                </c:pt>
                <c:pt idx="8438">
                  <c:v>151.48096657596824</c:v>
                </c:pt>
                <c:pt idx="8439">
                  <c:v>166.33987279035196</c:v>
                </c:pt>
                <c:pt idx="8440">
                  <c:v>181.19877900473546</c:v>
                </c:pt>
                <c:pt idx="8441">
                  <c:v>143.31153671762982</c:v>
                </c:pt>
                <c:pt idx="8442">
                  <c:v>158.17044293201337</c:v>
                </c:pt>
                <c:pt idx="8443">
                  <c:v>173.02934914639712</c:v>
                </c:pt>
                <c:pt idx="8444">
                  <c:v>150.00101307367504</c:v>
                </c:pt>
                <c:pt idx="8445">
                  <c:v>164.85991928805871</c:v>
                </c:pt>
                <c:pt idx="8446">
                  <c:v>156.69048942972006</c:v>
                </c:pt>
                <c:pt idx="8447">
                  <c:v>133.51194921643838</c:v>
                </c:pt>
                <c:pt idx="8448">
                  <c:v>148.37085543082219</c:v>
                </c:pt>
                <c:pt idx="8449">
                  <c:v>163.22976164520574</c:v>
                </c:pt>
                <c:pt idx="8450">
                  <c:v>178.08866785958932</c:v>
                </c:pt>
                <c:pt idx="8451">
                  <c:v>192.94757407397304</c:v>
                </c:pt>
                <c:pt idx="8452">
                  <c:v>140.20142557248349</c:v>
                </c:pt>
                <c:pt idx="8453">
                  <c:v>155.06033178686735</c:v>
                </c:pt>
                <c:pt idx="8454">
                  <c:v>169.91923800125076</c:v>
                </c:pt>
                <c:pt idx="8455">
                  <c:v>184.77814421563454</c:v>
                </c:pt>
                <c:pt idx="8456">
                  <c:v>146.89090192852876</c:v>
                </c:pt>
                <c:pt idx="8457">
                  <c:v>161.74980814291243</c:v>
                </c:pt>
                <c:pt idx="8458">
                  <c:v>176.60871435729612</c:v>
                </c:pt>
                <c:pt idx="8459">
                  <c:v>153.5803782845741</c:v>
                </c:pt>
                <c:pt idx="8460">
                  <c:v>168.43928449895759</c:v>
                </c:pt>
                <c:pt idx="8461">
                  <c:v>160.26985464061917</c:v>
                </c:pt>
                <c:pt idx="8462">
                  <c:v>150.47026713942773</c:v>
                </c:pt>
                <c:pt idx="8463">
                  <c:v>165.32917335381137</c:v>
                </c:pt>
                <c:pt idx="8464">
                  <c:v>180.18807956819506</c:v>
                </c:pt>
                <c:pt idx="8465">
                  <c:v>157.15974349547295</c:v>
                </c:pt>
                <c:pt idx="8466">
                  <c:v>172.01864970985653</c:v>
                </c:pt>
                <c:pt idx="8467">
                  <c:v>163.84921985151814</c:v>
                </c:pt>
                <c:pt idx="8468">
                  <c:v>167.42858506241717</c:v>
                </c:pt>
                <c:pt idx="8469">
                  <c:v>73.644410218013945</c:v>
                </c:pt>
                <c:pt idx="8470">
                  <c:v>88.503316432397611</c:v>
                </c:pt>
                <c:pt idx="8471">
                  <c:v>103.36222264678126</c:v>
                </c:pt>
                <c:pt idx="8472">
                  <c:v>118.22112886116484</c:v>
                </c:pt>
                <c:pt idx="8473">
                  <c:v>133.08003507554852</c:v>
                </c:pt>
                <c:pt idx="8474">
                  <c:v>147.93894128993222</c:v>
                </c:pt>
                <c:pt idx="8475">
                  <c:v>162.79784750431577</c:v>
                </c:pt>
                <c:pt idx="8476">
                  <c:v>177.65675371869958</c:v>
                </c:pt>
                <c:pt idx="8477">
                  <c:v>192.5156599330831</c:v>
                </c:pt>
                <c:pt idx="8478">
                  <c:v>207.37456614746668</c:v>
                </c:pt>
                <c:pt idx="8479">
                  <c:v>222.2334723618504</c:v>
                </c:pt>
                <c:pt idx="8480">
                  <c:v>80.333886574059207</c:v>
                </c:pt>
                <c:pt idx="8481">
                  <c:v>95.192792788442787</c:v>
                </c:pt>
                <c:pt idx="8482">
                  <c:v>110.05169900282647</c:v>
                </c:pt>
                <c:pt idx="8483">
                  <c:v>124.91060521721005</c:v>
                </c:pt>
                <c:pt idx="8484">
                  <c:v>139.7695114315936</c:v>
                </c:pt>
                <c:pt idx="8485">
                  <c:v>154.62841764597732</c:v>
                </c:pt>
                <c:pt idx="8486">
                  <c:v>169.48732386036104</c:v>
                </c:pt>
                <c:pt idx="8487">
                  <c:v>184.34623007474465</c:v>
                </c:pt>
                <c:pt idx="8488">
                  <c:v>199.20513628912812</c:v>
                </c:pt>
                <c:pt idx="8489">
                  <c:v>214.06404250351193</c:v>
                </c:pt>
                <c:pt idx="8490">
                  <c:v>87.023362930104298</c:v>
                </c:pt>
                <c:pt idx="8491">
                  <c:v>101.88226914448796</c:v>
                </c:pt>
                <c:pt idx="8492">
                  <c:v>116.74117535887157</c:v>
                </c:pt>
                <c:pt idx="8493">
                  <c:v>131.60008157325532</c:v>
                </c:pt>
                <c:pt idx="8494">
                  <c:v>146.45898778763882</c:v>
                </c:pt>
                <c:pt idx="8495">
                  <c:v>161.31789400202257</c:v>
                </c:pt>
                <c:pt idx="8496">
                  <c:v>176.17680021640624</c:v>
                </c:pt>
                <c:pt idx="8497">
                  <c:v>191.0357064307899</c:v>
                </c:pt>
                <c:pt idx="8498">
                  <c:v>205.89461264517342</c:v>
                </c:pt>
                <c:pt idx="8499">
                  <c:v>93.712839286149489</c:v>
                </c:pt>
                <c:pt idx="8500">
                  <c:v>108.57174550053307</c:v>
                </c:pt>
                <c:pt idx="8501">
                  <c:v>123.43065171491679</c:v>
                </c:pt>
                <c:pt idx="8502">
                  <c:v>138.2895579293004</c:v>
                </c:pt>
                <c:pt idx="8503">
                  <c:v>153.14846414368409</c:v>
                </c:pt>
                <c:pt idx="8504">
                  <c:v>168.00737035806762</c:v>
                </c:pt>
                <c:pt idx="8505">
                  <c:v>182.86627657245117</c:v>
                </c:pt>
                <c:pt idx="8506">
                  <c:v>197.72518278683501</c:v>
                </c:pt>
                <c:pt idx="8507">
                  <c:v>100.40231564219471</c:v>
                </c:pt>
                <c:pt idx="8508">
                  <c:v>115.26122185657839</c:v>
                </c:pt>
                <c:pt idx="8509">
                  <c:v>130.1201280709619</c:v>
                </c:pt>
                <c:pt idx="8510">
                  <c:v>144.97903428534553</c:v>
                </c:pt>
                <c:pt idx="8511">
                  <c:v>159.83794049972926</c:v>
                </c:pt>
                <c:pt idx="8512">
                  <c:v>174.69684671411281</c:v>
                </c:pt>
                <c:pt idx="8513">
                  <c:v>189.55575292849653</c:v>
                </c:pt>
                <c:pt idx="8514">
                  <c:v>107.09179199823973</c:v>
                </c:pt>
                <c:pt idx="8515">
                  <c:v>121.95069821262356</c:v>
                </c:pt>
                <c:pt idx="8516">
                  <c:v>136.80960442700723</c:v>
                </c:pt>
                <c:pt idx="8517">
                  <c:v>151.66851064139078</c:v>
                </c:pt>
                <c:pt idx="8518">
                  <c:v>166.52741685577439</c:v>
                </c:pt>
                <c:pt idx="8519">
                  <c:v>181.38632307015808</c:v>
                </c:pt>
                <c:pt idx="8520">
                  <c:v>113.781268354285</c:v>
                </c:pt>
                <c:pt idx="8521">
                  <c:v>128.64017456866861</c:v>
                </c:pt>
                <c:pt idx="8522">
                  <c:v>143.49908078305219</c:v>
                </c:pt>
                <c:pt idx="8523">
                  <c:v>158.35798699743589</c:v>
                </c:pt>
                <c:pt idx="8524">
                  <c:v>173.21689321181975</c:v>
                </c:pt>
                <c:pt idx="8525">
                  <c:v>120.47074471033022</c:v>
                </c:pt>
                <c:pt idx="8526">
                  <c:v>135.32965092471386</c:v>
                </c:pt>
                <c:pt idx="8527">
                  <c:v>150.1885571390975</c:v>
                </c:pt>
                <c:pt idx="8528">
                  <c:v>165.04746335348119</c:v>
                </c:pt>
                <c:pt idx="8529">
                  <c:v>127.16022106637546</c:v>
                </c:pt>
                <c:pt idx="8530">
                  <c:v>142.01912728075908</c:v>
                </c:pt>
                <c:pt idx="8531">
                  <c:v>156.87803349514263</c:v>
                </c:pt>
                <c:pt idx="8532">
                  <c:v>133.84969742242055</c:v>
                </c:pt>
                <c:pt idx="8533">
                  <c:v>148.70860363680421</c:v>
                </c:pt>
                <c:pt idx="8534">
                  <c:v>140.53917377846579</c:v>
                </c:pt>
                <c:pt idx="8535">
                  <c:v>90.602728141003283</c:v>
                </c:pt>
                <c:pt idx="8536">
                  <c:v>105.46163435538699</c:v>
                </c:pt>
                <c:pt idx="8537">
                  <c:v>120.32054056977057</c:v>
                </c:pt>
                <c:pt idx="8538">
                  <c:v>135.17944678415427</c:v>
                </c:pt>
                <c:pt idx="8539">
                  <c:v>150.03835299853779</c:v>
                </c:pt>
                <c:pt idx="8540">
                  <c:v>164.89725921292154</c:v>
                </c:pt>
                <c:pt idx="8541">
                  <c:v>179.75616542730504</c:v>
                </c:pt>
                <c:pt idx="8542">
                  <c:v>194.61507164168881</c:v>
                </c:pt>
                <c:pt idx="8543">
                  <c:v>209.47397785607251</c:v>
                </c:pt>
                <c:pt idx="8544">
                  <c:v>97.292204497048459</c:v>
                </c:pt>
                <c:pt idx="8545">
                  <c:v>112.15111071143204</c:v>
                </c:pt>
                <c:pt idx="8546">
                  <c:v>127.01001692581579</c:v>
                </c:pt>
                <c:pt idx="8547">
                  <c:v>141.86892314019931</c:v>
                </c:pt>
                <c:pt idx="8548">
                  <c:v>156.72782935458309</c:v>
                </c:pt>
                <c:pt idx="8549">
                  <c:v>171.58673556896682</c:v>
                </c:pt>
                <c:pt idx="8550">
                  <c:v>186.44564178335025</c:v>
                </c:pt>
                <c:pt idx="8551">
                  <c:v>201.30454799773383</c:v>
                </c:pt>
                <c:pt idx="8552">
                  <c:v>103.98168085309371</c:v>
                </c:pt>
                <c:pt idx="8553">
                  <c:v>118.84058706747726</c:v>
                </c:pt>
                <c:pt idx="8554">
                  <c:v>133.6994932818609</c:v>
                </c:pt>
                <c:pt idx="8555">
                  <c:v>148.55839949624448</c:v>
                </c:pt>
                <c:pt idx="8556">
                  <c:v>163.4173057106282</c:v>
                </c:pt>
                <c:pt idx="8557">
                  <c:v>178.27621192501181</c:v>
                </c:pt>
                <c:pt idx="8558">
                  <c:v>193.1351181393955</c:v>
                </c:pt>
                <c:pt idx="8559">
                  <c:v>110.6711572091388</c:v>
                </c:pt>
                <c:pt idx="8560">
                  <c:v>125.53006342352245</c:v>
                </c:pt>
                <c:pt idx="8561">
                  <c:v>140.38896963790614</c:v>
                </c:pt>
                <c:pt idx="8562">
                  <c:v>155.24787585228961</c:v>
                </c:pt>
                <c:pt idx="8563">
                  <c:v>170.1067820666733</c:v>
                </c:pt>
                <c:pt idx="8564">
                  <c:v>184.965688281057</c:v>
                </c:pt>
                <c:pt idx="8565">
                  <c:v>117.36063356518405</c:v>
                </c:pt>
                <c:pt idx="8566">
                  <c:v>132.2195397795677</c:v>
                </c:pt>
                <c:pt idx="8567">
                  <c:v>147.07844599395128</c:v>
                </c:pt>
                <c:pt idx="8568">
                  <c:v>161.93735220833494</c:v>
                </c:pt>
                <c:pt idx="8569">
                  <c:v>176.79625842271861</c:v>
                </c:pt>
                <c:pt idx="8570">
                  <c:v>124.05010992122919</c:v>
                </c:pt>
                <c:pt idx="8571">
                  <c:v>138.90901613561286</c:v>
                </c:pt>
                <c:pt idx="8572">
                  <c:v>153.76792234999638</c:v>
                </c:pt>
                <c:pt idx="8573">
                  <c:v>168.62682856438002</c:v>
                </c:pt>
                <c:pt idx="8574">
                  <c:v>130.73958627727427</c:v>
                </c:pt>
                <c:pt idx="8575">
                  <c:v>145.59849249165796</c:v>
                </c:pt>
                <c:pt idx="8576">
                  <c:v>160.45739870604163</c:v>
                </c:pt>
                <c:pt idx="8577">
                  <c:v>137.42906263331963</c:v>
                </c:pt>
                <c:pt idx="8578">
                  <c:v>152.28796884770321</c:v>
                </c:pt>
                <c:pt idx="8579">
                  <c:v>144.11853898936471</c:v>
                </c:pt>
                <c:pt idx="8580">
                  <c:v>107.56104606399261</c:v>
                </c:pt>
                <c:pt idx="8581">
                  <c:v>122.41995227837621</c:v>
                </c:pt>
                <c:pt idx="8582">
                  <c:v>137.27885849275992</c:v>
                </c:pt>
                <c:pt idx="8583">
                  <c:v>152.13776470714353</c:v>
                </c:pt>
                <c:pt idx="8584">
                  <c:v>166.99667092152717</c:v>
                </c:pt>
                <c:pt idx="8585">
                  <c:v>181.85557713591078</c:v>
                </c:pt>
                <c:pt idx="8586">
                  <c:v>196.71448335029447</c:v>
                </c:pt>
                <c:pt idx="8587">
                  <c:v>114.25052242003773</c:v>
                </c:pt>
                <c:pt idx="8588">
                  <c:v>129.10942863442145</c:v>
                </c:pt>
                <c:pt idx="8589">
                  <c:v>143.96833484880509</c:v>
                </c:pt>
                <c:pt idx="8590">
                  <c:v>158.82724106318869</c:v>
                </c:pt>
                <c:pt idx="8591">
                  <c:v>173.68614727757233</c:v>
                </c:pt>
                <c:pt idx="8592">
                  <c:v>188.54505349195594</c:v>
                </c:pt>
                <c:pt idx="8593">
                  <c:v>120.93999877608297</c:v>
                </c:pt>
                <c:pt idx="8594">
                  <c:v>135.79890499046664</c:v>
                </c:pt>
                <c:pt idx="8595">
                  <c:v>150.65781120485025</c:v>
                </c:pt>
                <c:pt idx="8596">
                  <c:v>165.51671741923394</c:v>
                </c:pt>
                <c:pt idx="8597">
                  <c:v>180.37562363361744</c:v>
                </c:pt>
                <c:pt idx="8598">
                  <c:v>127.62947513212811</c:v>
                </c:pt>
                <c:pt idx="8599">
                  <c:v>142.48838134651189</c:v>
                </c:pt>
                <c:pt idx="8600">
                  <c:v>157.34728756089535</c:v>
                </c:pt>
                <c:pt idx="8601">
                  <c:v>172.20619377527916</c:v>
                </c:pt>
                <c:pt idx="8602">
                  <c:v>134.31895148817327</c:v>
                </c:pt>
                <c:pt idx="8603">
                  <c:v>149.17785770255688</c:v>
                </c:pt>
                <c:pt idx="8604">
                  <c:v>164.03676391694066</c:v>
                </c:pt>
                <c:pt idx="8605">
                  <c:v>141.00842784421849</c:v>
                </c:pt>
                <c:pt idx="8606">
                  <c:v>155.86733405860224</c:v>
                </c:pt>
                <c:pt idx="8607">
                  <c:v>147.69790420026362</c:v>
                </c:pt>
                <c:pt idx="8608">
                  <c:v>124.519363986982</c:v>
                </c:pt>
                <c:pt idx="8609">
                  <c:v>139.37827020136558</c:v>
                </c:pt>
                <c:pt idx="8610">
                  <c:v>154.2371764157493</c:v>
                </c:pt>
                <c:pt idx="8611">
                  <c:v>169.09608263013288</c:v>
                </c:pt>
                <c:pt idx="8612">
                  <c:v>183.95498884451661</c:v>
                </c:pt>
                <c:pt idx="8613">
                  <c:v>131.20884034302708</c:v>
                </c:pt>
                <c:pt idx="8614">
                  <c:v>146.06774655741077</c:v>
                </c:pt>
                <c:pt idx="8615">
                  <c:v>160.92665277179444</c:v>
                </c:pt>
                <c:pt idx="8616">
                  <c:v>175.78555898617807</c:v>
                </c:pt>
                <c:pt idx="8617">
                  <c:v>137.89831669907227</c:v>
                </c:pt>
                <c:pt idx="8618">
                  <c:v>152.75722291345591</c:v>
                </c:pt>
                <c:pt idx="8619">
                  <c:v>167.61612912783954</c:v>
                </c:pt>
                <c:pt idx="8620">
                  <c:v>144.58779305511746</c:v>
                </c:pt>
                <c:pt idx="8621">
                  <c:v>159.44669926950101</c:v>
                </c:pt>
                <c:pt idx="8622">
                  <c:v>151.27726941116268</c:v>
                </c:pt>
                <c:pt idx="8623">
                  <c:v>141.47768190997127</c:v>
                </c:pt>
                <c:pt idx="8624">
                  <c:v>156.33658812435493</c:v>
                </c:pt>
                <c:pt idx="8625">
                  <c:v>171.19549433873851</c:v>
                </c:pt>
                <c:pt idx="8626">
                  <c:v>148.16715826601643</c:v>
                </c:pt>
                <c:pt idx="8627">
                  <c:v>163.02606448039992</c:v>
                </c:pt>
                <c:pt idx="8628">
                  <c:v>154.85663462206179</c:v>
                </c:pt>
                <c:pt idx="8629">
                  <c:v>158.43599983296065</c:v>
                </c:pt>
                <c:pt idx="8630">
                  <c:v>81.610142911546831</c:v>
                </c:pt>
                <c:pt idx="8631">
                  <c:v>96.469049125930468</c:v>
                </c:pt>
                <c:pt idx="8632">
                  <c:v>111.32795534031402</c:v>
                </c:pt>
                <c:pt idx="8633">
                  <c:v>126.18686155469777</c:v>
                </c:pt>
                <c:pt idx="8634">
                  <c:v>141.04576776908135</c:v>
                </c:pt>
                <c:pt idx="8635">
                  <c:v>155.90467398346499</c:v>
                </c:pt>
                <c:pt idx="8636">
                  <c:v>170.76358019784868</c:v>
                </c:pt>
                <c:pt idx="8637">
                  <c:v>185.62248641223235</c:v>
                </c:pt>
                <c:pt idx="8638">
                  <c:v>200.48139262661601</c:v>
                </c:pt>
                <c:pt idx="8639">
                  <c:v>88.299619267592021</c:v>
                </c:pt>
                <c:pt idx="8640">
                  <c:v>103.15852548197567</c:v>
                </c:pt>
                <c:pt idx="8641">
                  <c:v>118.01743169635928</c:v>
                </c:pt>
                <c:pt idx="8642">
                  <c:v>132.87633791074288</c:v>
                </c:pt>
                <c:pt idx="8643">
                  <c:v>147.73524412512663</c:v>
                </c:pt>
                <c:pt idx="8644">
                  <c:v>162.59415033951026</c:v>
                </c:pt>
                <c:pt idx="8645">
                  <c:v>177.45305655389382</c:v>
                </c:pt>
                <c:pt idx="8646">
                  <c:v>192.31196276827745</c:v>
                </c:pt>
                <c:pt idx="8647">
                  <c:v>94.989095623637127</c:v>
                </c:pt>
                <c:pt idx="8648">
                  <c:v>109.84800183802082</c:v>
                </c:pt>
                <c:pt idx="8649">
                  <c:v>124.70690805240434</c:v>
                </c:pt>
                <c:pt idx="8650">
                  <c:v>139.56581426678812</c:v>
                </c:pt>
                <c:pt idx="8651">
                  <c:v>154.4247204811717</c:v>
                </c:pt>
                <c:pt idx="8652">
                  <c:v>169.28362669555537</c:v>
                </c:pt>
                <c:pt idx="8653">
                  <c:v>184.14253290993906</c:v>
                </c:pt>
                <c:pt idx="8654">
                  <c:v>101.67857197968235</c:v>
                </c:pt>
                <c:pt idx="8655">
                  <c:v>116.53747819406598</c:v>
                </c:pt>
                <c:pt idx="8656">
                  <c:v>131.39638440844971</c:v>
                </c:pt>
                <c:pt idx="8657">
                  <c:v>146.25529062283329</c:v>
                </c:pt>
                <c:pt idx="8658">
                  <c:v>161.11419683721687</c:v>
                </c:pt>
                <c:pt idx="8659">
                  <c:v>175.97310305160056</c:v>
                </c:pt>
                <c:pt idx="8660">
                  <c:v>108.36804833572752</c:v>
                </c:pt>
                <c:pt idx="8661">
                  <c:v>123.22695455011115</c:v>
                </c:pt>
                <c:pt idx="8662">
                  <c:v>138.08586076449478</c:v>
                </c:pt>
                <c:pt idx="8663">
                  <c:v>152.94476697887842</c:v>
                </c:pt>
                <c:pt idx="8664">
                  <c:v>167.803673193262</c:v>
                </c:pt>
                <c:pt idx="8665">
                  <c:v>115.05752469177264</c:v>
                </c:pt>
                <c:pt idx="8666">
                  <c:v>129.91643090615625</c:v>
                </c:pt>
                <c:pt idx="8667">
                  <c:v>144.77533712054003</c:v>
                </c:pt>
                <c:pt idx="8668">
                  <c:v>159.63424333492355</c:v>
                </c:pt>
                <c:pt idx="8669">
                  <c:v>121.74700104781789</c:v>
                </c:pt>
                <c:pt idx="8670">
                  <c:v>136.60590726220153</c:v>
                </c:pt>
                <c:pt idx="8671">
                  <c:v>151.46481347658522</c:v>
                </c:pt>
                <c:pt idx="8672">
                  <c:v>128.43647740386311</c:v>
                </c:pt>
                <c:pt idx="8673">
                  <c:v>143.2953836182466</c:v>
                </c:pt>
                <c:pt idx="8674">
                  <c:v>135.12595375990819</c:v>
                </c:pt>
                <c:pt idx="8675">
                  <c:v>98.568460834536126</c:v>
                </c:pt>
                <c:pt idx="8676">
                  <c:v>113.42736704891969</c:v>
                </c:pt>
                <c:pt idx="8677">
                  <c:v>128.28627326330343</c:v>
                </c:pt>
                <c:pt idx="8678">
                  <c:v>143.14517947768707</c:v>
                </c:pt>
                <c:pt idx="8679">
                  <c:v>158.0040856920707</c:v>
                </c:pt>
                <c:pt idx="8680">
                  <c:v>172.86299190645431</c:v>
                </c:pt>
                <c:pt idx="8681">
                  <c:v>187.72189812083803</c:v>
                </c:pt>
                <c:pt idx="8682">
                  <c:v>105.25793719058126</c:v>
                </c:pt>
                <c:pt idx="8683">
                  <c:v>120.11684340496495</c:v>
                </c:pt>
                <c:pt idx="8684">
                  <c:v>134.97574961934856</c:v>
                </c:pt>
                <c:pt idx="8685">
                  <c:v>149.83465583373226</c:v>
                </c:pt>
                <c:pt idx="8686">
                  <c:v>164.69356204811581</c:v>
                </c:pt>
                <c:pt idx="8687">
                  <c:v>179.55246826249964</c:v>
                </c:pt>
                <c:pt idx="8688">
                  <c:v>111.94741354662655</c:v>
                </c:pt>
                <c:pt idx="8689">
                  <c:v>126.80631976101009</c:v>
                </c:pt>
                <c:pt idx="8690">
                  <c:v>141.66522597539375</c:v>
                </c:pt>
                <c:pt idx="8691">
                  <c:v>156.52413218977739</c:v>
                </c:pt>
                <c:pt idx="8692">
                  <c:v>171.383038404161</c:v>
                </c:pt>
                <c:pt idx="8693">
                  <c:v>118.63688990267153</c:v>
                </c:pt>
                <c:pt idx="8694">
                  <c:v>133.49579611705531</c:v>
                </c:pt>
                <c:pt idx="8695">
                  <c:v>148.35470233143889</c:v>
                </c:pt>
                <c:pt idx="8696">
                  <c:v>163.21360854582261</c:v>
                </c:pt>
                <c:pt idx="8697">
                  <c:v>125.3263662587168</c:v>
                </c:pt>
                <c:pt idx="8698">
                  <c:v>140.1852724731005</c:v>
                </c:pt>
                <c:pt idx="8699">
                  <c:v>155.04417868748416</c:v>
                </c:pt>
                <c:pt idx="8700">
                  <c:v>132.01584261476194</c:v>
                </c:pt>
                <c:pt idx="8701">
                  <c:v>146.87474882914569</c:v>
                </c:pt>
                <c:pt idx="8702">
                  <c:v>138.70531897080718</c:v>
                </c:pt>
                <c:pt idx="8703">
                  <c:v>115.52677875752546</c:v>
                </c:pt>
                <c:pt idx="8704">
                  <c:v>130.38568497190903</c:v>
                </c:pt>
                <c:pt idx="8705">
                  <c:v>145.24459118629269</c:v>
                </c:pt>
                <c:pt idx="8706">
                  <c:v>160.10349740067636</c:v>
                </c:pt>
                <c:pt idx="8707">
                  <c:v>174.96240361506005</c:v>
                </c:pt>
                <c:pt idx="8708">
                  <c:v>122.21625511357065</c:v>
                </c:pt>
                <c:pt idx="8709">
                  <c:v>137.07516132795425</c:v>
                </c:pt>
                <c:pt idx="8710">
                  <c:v>151.93406754233786</c:v>
                </c:pt>
                <c:pt idx="8711">
                  <c:v>166.79297375672155</c:v>
                </c:pt>
                <c:pt idx="8712">
                  <c:v>128.90573146961572</c:v>
                </c:pt>
                <c:pt idx="8713">
                  <c:v>143.76463768399944</c:v>
                </c:pt>
                <c:pt idx="8714">
                  <c:v>158.62354389838313</c:v>
                </c:pt>
                <c:pt idx="8715">
                  <c:v>135.59520782566099</c:v>
                </c:pt>
                <c:pt idx="8716">
                  <c:v>150.45411404004471</c:v>
                </c:pt>
                <c:pt idx="8717">
                  <c:v>142.28468418170618</c:v>
                </c:pt>
                <c:pt idx="8718">
                  <c:v>132.48509668051474</c:v>
                </c:pt>
                <c:pt idx="8719">
                  <c:v>147.34400289489832</c:v>
                </c:pt>
                <c:pt idx="8720">
                  <c:v>162.20290910928202</c:v>
                </c:pt>
                <c:pt idx="8721">
                  <c:v>139.17457303656002</c:v>
                </c:pt>
                <c:pt idx="8722">
                  <c:v>154.0334792509436</c:v>
                </c:pt>
                <c:pt idx="8723">
                  <c:v>145.86404939260518</c:v>
                </c:pt>
                <c:pt idx="8724">
                  <c:v>149.44341460350412</c:v>
                </c:pt>
                <c:pt idx="8725">
                  <c:v>89.575875605079617</c:v>
                </c:pt>
                <c:pt idx="8726">
                  <c:v>104.4347818194633</c:v>
                </c:pt>
                <c:pt idx="8727">
                  <c:v>119.29368803384691</c:v>
                </c:pt>
                <c:pt idx="8728">
                  <c:v>134.15259424823054</c:v>
                </c:pt>
                <c:pt idx="8729">
                  <c:v>149.01150046261426</c:v>
                </c:pt>
                <c:pt idx="8730">
                  <c:v>163.87040667699773</c:v>
                </c:pt>
                <c:pt idx="8731">
                  <c:v>178.72931289138157</c:v>
                </c:pt>
                <c:pt idx="8732">
                  <c:v>96.265351961124821</c:v>
                </c:pt>
                <c:pt idx="8733">
                  <c:v>111.12425817550853</c:v>
                </c:pt>
                <c:pt idx="8734">
                  <c:v>125.98316438989204</c:v>
                </c:pt>
                <c:pt idx="8735">
                  <c:v>140.84207060427576</c:v>
                </c:pt>
                <c:pt idx="8736">
                  <c:v>155.70097681865937</c:v>
                </c:pt>
                <c:pt idx="8737">
                  <c:v>170.55988303304304</c:v>
                </c:pt>
                <c:pt idx="8738">
                  <c:v>102.95482831716997</c:v>
                </c:pt>
                <c:pt idx="8739">
                  <c:v>117.81373453155368</c:v>
                </c:pt>
                <c:pt idx="8740">
                  <c:v>132.67264074593723</c:v>
                </c:pt>
                <c:pt idx="8741">
                  <c:v>147.53154696032092</c:v>
                </c:pt>
                <c:pt idx="8742">
                  <c:v>162.39045317470459</c:v>
                </c:pt>
                <c:pt idx="8743">
                  <c:v>109.64430467321523</c:v>
                </c:pt>
                <c:pt idx="8744">
                  <c:v>124.50321088759881</c:v>
                </c:pt>
                <c:pt idx="8745">
                  <c:v>139.36211710198253</c:v>
                </c:pt>
                <c:pt idx="8746">
                  <c:v>154.221023316366</c:v>
                </c:pt>
                <c:pt idx="8747">
                  <c:v>116.33378102926041</c:v>
                </c:pt>
                <c:pt idx="8748">
                  <c:v>131.19268724364395</c:v>
                </c:pt>
                <c:pt idx="8749">
                  <c:v>146.05159345802761</c:v>
                </c:pt>
                <c:pt idx="8750">
                  <c:v>123.02325738530556</c:v>
                </c:pt>
                <c:pt idx="8751">
                  <c:v>137.88216359968919</c:v>
                </c:pt>
                <c:pt idx="8752">
                  <c:v>129.71273374135075</c:v>
                </c:pt>
                <c:pt idx="8753">
                  <c:v>106.53419352806901</c:v>
                </c:pt>
                <c:pt idx="8754">
                  <c:v>121.39309974245262</c:v>
                </c:pt>
                <c:pt idx="8755">
                  <c:v>136.25200595683629</c:v>
                </c:pt>
                <c:pt idx="8756">
                  <c:v>151.11091217121987</c:v>
                </c:pt>
                <c:pt idx="8757">
                  <c:v>165.96981838560356</c:v>
                </c:pt>
                <c:pt idx="8758">
                  <c:v>113.2236698841142</c:v>
                </c:pt>
                <c:pt idx="8759">
                  <c:v>128.08257609849787</c:v>
                </c:pt>
                <c:pt idx="8760">
                  <c:v>142.94148231288142</c:v>
                </c:pt>
                <c:pt idx="8761">
                  <c:v>157.80038852726514</c:v>
                </c:pt>
                <c:pt idx="8762">
                  <c:v>119.91314624015934</c:v>
                </c:pt>
                <c:pt idx="8763">
                  <c:v>134.77205245454306</c:v>
                </c:pt>
                <c:pt idx="8764">
                  <c:v>149.63095866892655</c:v>
                </c:pt>
                <c:pt idx="8765">
                  <c:v>126.60262259620454</c:v>
                </c:pt>
                <c:pt idx="8766">
                  <c:v>141.46152881058805</c:v>
                </c:pt>
                <c:pt idx="8767">
                  <c:v>133.29209895224977</c:v>
                </c:pt>
                <c:pt idx="8768">
                  <c:v>123.49251145105829</c:v>
                </c:pt>
                <c:pt idx="8769">
                  <c:v>138.35141766544186</c:v>
                </c:pt>
                <c:pt idx="8770">
                  <c:v>153.21032387982564</c:v>
                </c:pt>
                <c:pt idx="8771">
                  <c:v>130.18198780710355</c:v>
                </c:pt>
                <c:pt idx="8772">
                  <c:v>145.04089402148702</c:v>
                </c:pt>
                <c:pt idx="8773">
                  <c:v>136.8714641631488</c:v>
                </c:pt>
                <c:pt idx="8774">
                  <c:v>140.45082937404749</c:v>
                </c:pt>
                <c:pt idx="8775">
                  <c:v>97.541608298612445</c:v>
                </c:pt>
                <c:pt idx="8776">
                  <c:v>112.40051451299615</c:v>
                </c:pt>
                <c:pt idx="8777">
                  <c:v>127.25942072737975</c:v>
                </c:pt>
                <c:pt idx="8778">
                  <c:v>142.11832694176343</c:v>
                </c:pt>
                <c:pt idx="8779">
                  <c:v>156.97723315614707</c:v>
                </c:pt>
                <c:pt idx="8780">
                  <c:v>104.23108465465762</c:v>
                </c:pt>
                <c:pt idx="8781">
                  <c:v>119.08999086904134</c:v>
                </c:pt>
                <c:pt idx="8782">
                  <c:v>133.94889708342495</c:v>
                </c:pt>
                <c:pt idx="8783">
                  <c:v>148.80780329780856</c:v>
                </c:pt>
                <c:pt idx="8784">
                  <c:v>110.92056101070281</c:v>
                </c:pt>
                <c:pt idx="8785">
                  <c:v>125.77946722508642</c:v>
                </c:pt>
                <c:pt idx="8786">
                  <c:v>140.63837343947014</c:v>
                </c:pt>
                <c:pt idx="8787">
                  <c:v>117.61003736674796</c:v>
                </c:pt>
                <c:pt idx="8788">
                  <c:v>132.46894358113161</c:v>
                </c:pt>
                <c:pt idx="8789">
                  <c:v>124.29951372279317</c:v>
                </c:pt>
                <c:pt idx="8790">
                  <c:v>114.49992622160178</c:v>
                </c:pt>
                <c:pt idx="8791">
                  <c:v>129.35883243598531</c:v>
                </c:pt>
                <c:pt idx="8792">
                  <c:v>144.21773865036909</c:v>
                </c:pt>
                <c:pt idx="8793">
                  <c:v>121.18940257764699</c:v>
                </c:pt>
                <c:pt idx="8794">
                  <c:v>136.04830879203061</c:v>
                </c:pt>
                <c:pt idx="8795">
                  <c:v>127.87887893369228</c:v>
                </c:pt>
                <c:pt idx="8796">
                  <c:v>131.45824414459116</c:v>
                </c:pt>
                <c:pt idx="8797">
                  <c:v>105.50734099214532</c:v>
                </c:pt>
                <c:pt idx="8798">
                  <c:v>120.36624720652898</c:v>
                </c:pt>
                <c:pt idx="8799">
                  <c:v>135.22515342091259</c:v>
                </c:pt>
                <c:pt idx="8800">
                  <c:v>112.19681734819044</c:v>
                </c:pt>
                <c:pt idx="8801">
                  <c:v>127.05572356257417</c:v>
                </c:pt>
                <c:pt idx="8802">
                  <c:v>118.88629370423574</c:v>
                </c:pt>
                <c:pt idx="8803">
                  <c:v>122.46565891513453</c:v>
                </c:pt>
                <c:pt idx="8804">
                  <c:v>113.47307368567812</c:v>
                </c:pt>
                <c:pt idx="8805">
                  <c:v>71.656370429074656</c:v>
                </c:pt>
                <c:pt idx="8806">
                  <c:v>86.515276643458265</c:v>
                </c:pt>
                <c:pt idx="8807">
                  <c:v>101.37418285784192</c:v>
                </c:pt>
                <c:pt idx="8808">
                  <c:v>116.23308907222552</c:v>
                </c:pt>
                <c:pt idx="8809">
                  <c:v>131.09199528660932</c:v>
                </c:pt>
                <c:pt idx="8810">
                  <c:v>145.95090150099281</c:v>
                </c:pt>
                <c:pt idx="8811">
                  <c:v>160.80980771537645</c:v>
                </c:pt>
                <c:pt idx="8812">
                  <c:v>175.66871392976017</c:v>
                </c:pt>
                <c:pt idx="8813">
                  <c:v>190.52762014414384</c:v>
                </c:pt>
                <c:pt idx="8814">
                  <c:v>205.38652635852756</c:v>
                </c:pt>
                <c:pt idx="8815">
                  <c:v>220.24543257291094</c:v>
                </c:pt>
                <c:pt idx="8816">
                  <c:v>235.10433878729475</c:v>
                </c:pt>
                <c:pt idx="8817">
                  <c:v>78.345846785119846</c:v>
                </c:pt>
                <c:pt idx="8818">
                  <c:v>93.204752999503512</c:v>
                </c:pt>
                <c:pt idx="8819">
                  <c:v>108.06365921388719</c:v>
                </c:pt>
                <c:pt idx="8820">
                  <c:v>122.92256542827081</c:v>
                </c:pt>
                <c:pt idx="8821">
                  <c:v>137.78147164265448</c:v>
                </c:pt>
                <c:pt idx="8822">
                  <c:v>152.64037785703809</c:v>
                </c:pt>
                <c:pt idx="8823">
                  <c:v>167.49928407142164</c:v>
                </c:pt>
                <c:pt idx="8824">
                  <c:v>182.35819028580534</c:v>
                </c:pt>
                <c:pt idx="8825">
                  <c:v>197.21709650018886</c:v>
                </c:pt>
                <c:pt idx="8826">
                  <c:v>212.07600271457275</c:v>
                </c:pt>
                <c:pt idx="8827">
                  <c:v>226.93490892895628</c:v>
                </c:pt>
                <c:pt idx="8828">
                  <c:v>85.035323141165037</c:v>
                </c:pt>
                <c:pt idx="8829">
                  <c:v>99.894229355548617</c:v>
                </c:pt>
                <c:pt idx="8830">
                  <c:v>114.75313556993231</c:v>
                </c:pt>
                <c:pt idx="8831">
                  <c:v>129.61204178431595</c:v>
                </c:pt>
                <c:pt idx="8832">
                  <c:v>144.47094799869956</c:v>
                </c:pt>
                <c:pt idx="8833">
                  <c:v>159.32985421308322</c:v>
                </c:pt>
                <c:pt idx="8834">
                  <c:v>174.18876042746689</c:v>
                </c:pt>
                <c:pt idx="8835">
                  <c:v>189.04766664185067</c:v>
                </c:pt>
                <c:pt idx="8836">
                  <c:v>203.90657285623425</c:v>
                </c:pt>
                <c:pt idx="8837">
                  <c:v>218.76547907061794</c:v>
                </c:pt>
                <c:pt idx="8838">
                  <c:v>91.724799497210213</c:v>
                </c:pt>
                <c:pt idx="8839">
                  <c:v>106.58370571159382</c:v>
                </c:pt>
                <c:pt idx="8840">
                  <c:v>121.44261192597753</c:v>
                </c:pt>
                <c:pt idx="8841">
                  <c:v>136.30151814036105</c:v>
                </c:pt>
                <c:pt idx="8842">
                  <c:v>151.16042435474469</c:v>
                </c:pt>
                <c:pt idx="8843">
                  <c:v>166.01933056912827</c:v>
                </c:pt>
                <c:pt idx="8844">
                  <c:v>180.87823678351216</c:v>
                </c:pt>
                <c:pt idx="8845">
                  <c:v>195.73714299789575</c:v>
                </c:pt>
                <c:pt idx="8846">
                  <c:v>210.59604921227941</c:v>
                </c:pt>
                <c:pt idx="8847">
                  <c:v>98.414275853255361</c:v>
                </c:pt>
                <c:pt idx="8848">
                  <c:v>113.27318206763913</c:v>
                </c:pt>
                <c:pt idx="8849">
                  <c:v>128.13208828202272</c:v>
                </c:pt>
                <c:pt idx="8850">
                  <c:v>142.99099449640627</c:v>
                </c:pt>
                <c:pt idx="8851">
                  <c:v>157.84990071079002</c:v>
                </c:pt>
                <c:pt idx="8852">
                  <c:v>172.70880692517358</c:v>
                </c:pt>
                <c:pt idx="8853">
                  <c:v>187.56771313955716</c:v>
                </c:pt>
                <c:pt idx="8854">
                  <c:v>202.42661935394082</c:v>
                </c:pt>
                <c:pt idx="8855">
                  <c:v>105.10375220930057</c:v>
                </c:pt>
                <c:pt idx="8856">
                  <c:v>119.9626584236842</c:v>
                </c:pt>
                <c:pt idx="8857">
                  <c:v>134.82156463806783</c:v>
                </c:pt>
                <c:pt idx="8858">
                  <c:v>149.68047085245155</c:v>
                </c:pt>
                <c:pt idx="8859">
                  <c:v>164.53937706683516</c:v>
                </c:pt>
                <c:pt idx="8860">
                  <c:v>179.39828328121877</c:v>
                </c:pt>
                <c:pt idx="8861">
                  <c:v>194.25718949560246</c:v>
                </c:pt>
                <c:pt idx="8862">
                  <c:v>111.79322856534581</c:v>
                </c:pt>
                <c:pt idx="8863">
                  <c:v>126.65213477972935</c:v>
                </c:pt>
                <c:pt idx="8864">
                  <c:v>141.51104099411305</c:v>
                </c:pt>
                <c:pt idx="8865">
                  <c:v>156.36994720849663</c:v>
                </c:pt>
                <c:pt idx="8866">
                  <c:v>171.22885342288035</c:v>
                </c:pt>
                <c:pt idx="8867">
                  <c:v>186.08775963726407</c:v>
                </c:pt>
                <c:pt idx="8868">
                  <c:v>118.48270492139095</c:v>
                </c:pt>
                <c:pt idx="8869">
                  <c:v>133.34161113577454</c:v>
                </c:pt>
                <c:pt idx="8870">
                  <c:v>148.20051735015826</c:v>
                </c:pt>
                <c:pt idx="8871">
                  <c:v>163.0594235645419</c:v>
                </c:pt>
                <c:pt idx="8872">
                  <c:v>177.91832977892551</c:v>
                </c:pt>
                <c:pt idx="8873">
                  <c:v>125.17218127743617</c:v>
                </c:pt>
                <c:pt idx="8874">
                  <c:v>140.03108749181973</c:v>
                </c:pt>
                <c:pt idx="8875">
                  <c:v>154.88999370620337</c:v>
                </c:pt>
                <c:pt idx="8876">
                  <c:v>169.74889992058698</c:v>
                </c:pt>
                <c:pt idx="8877">
                  <c:v>131.86165763348126</c:v>
                </c:pt>
                <c:pt idx="8878">
                  <c:v>146.7205638478649</c:v>
                </c:pt>
                <c:pt idx="8879">
                  <c:v>161.57947006224848</c:v>
                </c:pt>
                <c:pt idx="8880">
                  <c:v>138.55113398952653</c:v>
                </c:pt>
                <c:pt idx="8881">
                  <c:v>153.41004020391017</c:v>
                </c:pt>
                <c:pt idx="8882">
                  <c:v>145.24061034557167</c:v>
                </c:pt>
                <c:pt idx="8883">
                  <c:v>88.614688352063951</c:v>
                </c:pt>
                <c:pt idx="8884">
                  <c:v>103.47359456644764</c:v>
                </c:pt>
                <c:pt idx="8885">
                  <c:v>118.33250078083127</c:v>
                </c:pt>
                <c:pt idx="8886">
                  <c:v>133.19140699521486</c:v>
                </c:pt>
                <c:pt idx="8887">
                  <c:v>148.0503132095985</c:v>
                </c:pt>
                <c:pt idx="8888">
                  <c:v>162.90921942398222</c:v>
                </c:pt>
                <c:pt idx="8889">
                  <c:v>177.76812563836577</c:v>
                </c:pt>
                <c:pt idx="8890">
                  <c:v>192.62703185274955</c:v>
                </c:pt>
                <c:pt idx="8891">
                  <c:v>207.48593806713319</c:v>
                </c:pt>
                <c:pt idx="8892">
                  <c:v>222.34484428151671</c:v>
                </c:pt>
                <c:pt idx="8893">
                  <c:v>95.30416470810917</c:v>
                </c:pt>
                <c:pt idx="8894">
                  <c:v>110.16307092249281</c:v>
                </c:pt>
                <c:pt idx="8895">
                  <c:v>125.0219771368765</c:v>
                </c:pt>
                <c:pt idx="8896">
                  <c:v>139.88088335126008</c:v>
                </c:pt>
                <c:pt idx="8897">
                  <c:v>154.73978956564372</c:v>
                </c:pt>
                <c:pt idx="8898">
                  <c:v>169.59869578002736</c:v>
                </c:pt>
                <c:pt idx="8899">
                  <c:v>184.45760199441102</c:v>
                </c:pt>
                <c:pt idx="8900">
                  <c:v>199.31650820879472</c:v>
                </c:pt>
                <c:pt idx="8901">
                  <c:v>214.1754144231783</c:v>
                </c:pt>
                <c:pt idx="8902">
                  <c:v>101.99364106415436</c:v>
                </c:pt>
                <c:pt idx="8903">
                  <c:v>116.85254727853803</c:v>
                </c:pt>
                <c:pt idx="8904">
                  <c:v>131.71145349292172</c:v>
                </c:pt>
                <c:pt idx="8905">
                  <c:v>146.57035970730527</c:v>
                </c:pt>
                <c:pt idx="8906">
                  <c:v>161.42926592168894</c:v>
                </c:pt>
                <c:pt idx="8907">
                  <c:v>176.28817213607266</c:v>
                </c:pt>
                <c:pt idx="8908">
                  <c:v>191.14707835045633</c:v>
                </c:pt>
                <c:pt idx="8909">
                  <c:v>206.00598456483996</c:v>
                </c:pt>
                <c:pt idx="8910">
                  <c:v>108.68311742019947</c:v>
                </c:pt>
                <c:pt idx="8911">
                  <c:v>123.54202363458319</c:v>
                </c:pt>
                <c:pt idx="8912">
                  <c:v>138.40092984896685</c:v>
                </c:pt>
                <c:pt idx="8913">
                  <c:v>153.25983606335049</c:v>
                </c:pt>
                <c:pt idx="8914">
                  <c:v>168.11874227773416</c:v>
                </c:pt>
                <c:pt idx="8915">
                  <c:v>182.97764849211774</c:v>
                </c:pt>
                <c:pt idx="8916">
                  <c:v>197.83655470650135</c:v>
                </c:pt>
                <c:pt idx="8917">
                  <c:v>115.37259377624477</c:v>
                </c:pt>
                <c:pt idx="8918">
                  <c:v>130.23149999062832</c:v>
                </c:pt>
                <c:pt idx="8919">
                  <c:v>145.09040620501199</c:v>
                </c:pt>
                <c:pt idx="8920">
                  <c:v>159.94931241939562</c:v>
                </c:pt>
                <c:pt idx="8921">
                  <c:v>174.80821863377929</c:v>
                </c:pt>
                <c:pt idx="8922">
                  <c:v>189.66712484816279</c:v>
                </c:pt>
                <c:pt idx="8923">
                  <c:v>122.0620701322899</c:v>
                </c:pt>
                <c:pt idx="8924">
                  <c:v>136.92097634667343</c:v>
                </c:pt>
                <c:pt idx="8925">
                  <c:v>151.77988256105715</c:v>
                </c:pt>
                <c:pt idx="8926">
                  <c:v>166.63878877544076</c:v>
                </c:pt>
                <c:pt idx="8927">
                  <c:v>181.49769498982454</c:v>
                </c:pt>
                <c:pt idx="8928">
                  <c:v>128.75154648833512</c:v>
                </c:pt>
                <c:pt idx="8929">
                  <c:v>143.61045270271879</c:v>
                </c:pt>
                <c:pt idx="8930">
                  <c:v>158.46935891710234</c:v>
                </c:pt>
                <c:pt idx="8931">
                  <c:v>173.32826513148615</c:v>
                </c:pt>
                <c:pt idx="8932">
                  <c:v>135.44102284438026</c:v>
                </c:pt>
                <c:pt idx="8933">
                  <c:v>150.29992905876387</c:v>
                </c:pt>
                <c:pt idx="8934">
                  <c:v>165.15883527314753</c:v>
                </c:pt>
                <c:pt idx="8935">
                  <c:v>142.13049920042539</c:v>
                </c:pt>
                <c:pt idx="8936">
                  <c:v>156.98940541480906</c:v>
                </c:pt>
                <c:pt idx="8937">
                  <c:v>148.81997555647064</c:v>
                </c:pt>
                <c:pt idx="8938">
                  <c:v>105.57300627505334</c:v>
                </c:pt>
                <c:pt idx="8939">
                  <c:v>120.4319124894369</c:v>
                </c:pt>
                <c:pt idx="8940">
                  <c:v>135.29081870382066</c:v>
                </c:pt>
                <c:pt idx="8941">
                  <c:v>150.14972491820424</c:v>
                </c:pt>
                <c:pt idx="8942">
                  <c:v>165.00863113258791</c:v>
                </c:pt>
                <c:pt idx="8943">
                  <c:v>179.86753734697143</c:v>
                </c:pt>
                <c:pt idx="8944">
                  <c:v>194.72644356135515</c:v>
                </c:pt>
                <c:pt idx="8945">
                  <c:v>209.58534977573899</c:v>
                </c:pt>
                <c:pt idx="8946">
                  <c:v>112.26248263109855</c:v>
                </c:pt>
                <c:pt idx="8947">
                  <c:v>127.12138884548213</c:v>
                </c:pt>
                <c:pt idx="8948">
                  <c:v>141.98029505986588</c:v>
                </c:pt>
                <c:pt idx="8949">
                  <c:v>156.83920127424938</c:v>
                </c:pt>
                <c:pt idx="8950">
                  <c:v>171.69810748863304</c:v>
                </c:pt>
                <c:pt idx="8951">
                  <c:v>186.55701370301671</c:v>
                </c:pt>
                <c:pt idx="8952">
                  <c:v>201.41591991740032</c:v>
                </c:pt>
                <c:pt idx="8953">
                  <c:v>118.95195898714367</c:v>
                </c:pt>
                <c:pt idx="8954">
                  <c:v>133.81086520152732</c:v>
                </c:pt>
                <c:pt idx="8955">
                  <c:v>148.66977141591104</c:v>
                </c:pt>
                <c:pt idx="8956">
                  <c:v>163.52867763029468</c:v>
                </c:pt>
                <c:pt idx="8957">
                  <c:v>178.38758384467837</c:v>
                </c:pt>
                <c:pt idx="8958">
                  <c:v>193.24649005906176</c:v>
                </c:pt>
                <c:pt idx="8959">
                  <c:v>125.64143534318886</c:v>
                </c:pt>
                <c:pt idx="8960">
                  <c:v>140.50034155757251</c:v>
                </c:pt>
                <c:pt idx="8961">
                  <c:v>155.35924777195603</c:v>
                </c:pt>
                <c:pt idx="8962">
                  <c:v>170.21815398633981</c:v>
                </c:pt>
                <c:pt idx="8963">
                  <c:v>185.07706020072348</c:v>
                </c:pt>
                <c:pt idx="8964">
                  <c:v>132.33091169923389</c:v>
                </c:pt>
                <c:pt idx="8965">
                  <c:v>147.18981791361779</c:v>
                </c:pt>
                <c:pt idx="8966">
                  <c:v>162.04872412800125</c:v>
                </c:pt>
                <c:pt idx="8967">
                  <c:v>176.90763034238495</c:v>
                </c:pt>
                <c:pt idx="8968">
                  <c:v>139.02038805527926</c:v>
                </c:pt>
                <c:pt idx="8969">
                  <c:v>153.87929426966278</c:v>
                </c:pt>
                <c:pt idx="8970">
                  <c:v>168.73820048404653</c:v>
                </c:pt>
                <c:pt idx="8971">
                  <c:v>145.7098644113243</c:v>
                </c:pt>
                <c:pt idx="8972">
                  <c:v>160.568770625708</c:v>
                </c:pt>
                <c:pt idx="8973">
                  <c:v>152.39934076736964</c:v>
                </c:pt>
                <c:pt idx="8974">
                  <c:v>122.5313241980426</c:v>
                </c:pt>
                <c:pt idx="8975">
                  <c:v>137.39023041242635</c:v>
                </c:pt>
                <c:pt idx="8976">
                  <c:v>152.24913662680999</c:v>
                </c:pt>
                <c:pt idx="8977">
                  <c:v>167.10804284119365</c:v>
                </c:pt>
                <c:pt idx="8978">
                  <c:v>181.96694905557717</c:v>
                </c:pt>
                <c:pt idx="8979">
                  <c:v>196.82585526996087</c:v>
                </c:pt>
                <c:pt idx="8980">
                  <c:v>129.22080055408782</c:v>
                </c:pt>
                <c:pt idx="8981">
                  <c:v>144.07970676847154</c:v>
                </c:pt>
                <c:pt idx="8982">
                  <c:v>158.93861298285506</c:v>
                </c:pt>
                <c:pt idx="8983">
                  <c:v>173.79751919723878</c:v>
                </c:pt>
                <c:pt idx="8984">
                  <c:v>188.65642541162239</c:v>
                </c:pt>
                <c:pt idx="8985">
                  <c:v>135.91027691013304</c:v>
                </c:pt>
                <c:pt idx="8986">
                  <c:v>150.76918312451673</c:v>
                </c:pt>
                <c:pt idx="8987">
                  <c:v>165.62808933890017</c:v>
                </c:pt>
                <c:pt idx="8988">
                  <c:v>180.4869955532838</c:v>
                </c:pt>
                <c:pt idx="8989">
                  <c:v>142.5997532661782</c:v>
                </c:pt>
                <c:pt idx="8990">
                  <c:v>157.45865948056186</c:v>
                </c:pt>
                <c:pt idx="8991">
                  <c:v>172.3175656949455</c:v>
                </c:pt>
                <c:pt idx="8992">
                  <c:v>149.28922962222336</c:v>
                </c:pt>
                <c:pt idx="8993">
                  <c:v>164.14813583660703</c:v>
                </c:pt>
                <c:pt idx="8994">
                  <c:v>155.97870597826858</c:v>
                </c:pt>
                <c:pt idx="8995">
                  <c:v>139.48964212103201</c:v>
                </c:pt>
                <c:pt idx="8996">
                  <c:v>154.34854833541567</c:v>
                </c:pt>
                <c:pt idx="8997">
                  <c:v>169.20745454979925</c:v>
                </c:pt>
                <c:pt idx="8998">
                  <c:v>184.06636076418295</c:v>
                </c:pt>
                <c:pt idx="8999">
                  <c:v>146.17911847707725</c:v>
                </c:pt>
                <c:pt idx="9000">
                  <c:v>161.03802469146086</c:v>
                </c:pt>
                <c:pt idx="9001">
                  <c:v>175.89693090584441</c:v>
                </c:pt>
                <c:pt idx="9002">
                  <c:v>152.86859483312236</c:v>
                </c:pt>
                <c:pt idx="9003">
                  <c:v>167.72750104750602</c:v>
                </c:pt>
                <c:pt idx="9004">
                  <c:v>159.55807118916758</c:v>
                </c:pt>
                <c:pt idx="9005">
                  <c:v>156.44796004402133</c:v>
                </c:pt>
                <c:pt idx="9006">
                  <c:v>171.30686625840491</c:v>
                </c:pt>
                <c:pt idx="9007">
                  <c:v>163.13743640006646</c:v>
                </c:pt>
                <c:pt idx="9008">
                  <c:v>79.622103122607498</c:v>
                </c:pt>
                <c:pt idx="9009">
                  <c:v>94.481009336991136</c:v>
                </c:pt>
                <c:pt idx="9010">
                  <c:v>109.33991555137479</c:v>
                </c:pt>
                <c:pt idx="9011">
                  <c:v>124.19882176575845</c:v>
                </c:pt>
                <c:pt idx="9012">
                  <c:v>139.05772798014203</c:v>
                </c:pt>
                <c:pt idx="9013">
                  <c:v>153.91663419452573</c:v>
                </c:pt>
                <c:pt idx="9014">
                  <c:v>168.77554040890948</c:v>
                </c:pt>
                <c:pt idx="9015">
                  <c:v>183.63444662329312</c:v>
                </c:pt>
                <c:pt idx="9016">
                  <c:v>198.49335283767684</c:v>
                </c:pt>
                <c:pt idx="9017">
                  <c:v>213.35225905206028</c:v>
                </c:pt>
                <c:pt idx="9018">
                  <c:v>86.311579478652746</c:v>
                </c:pt>
                <c:pt idx="9019">
                  <c:v>101.17048569303631</c:v>
                </c:pt>
                <c:pt idx="9020">
                  <c:v>116.02939190741995</c:v>
                </c:pt>
                <c:pt idx="9021">
                  <c:v>130.88829812180367</c:v>
                </c:pt>
                <c:pt idx="9022">
                  <c:v>145.74720433618725</c:v>
                </c:pt>
                <c:pt idx="9023">
                  <c:v>160.60611055057095</c:v>
                </c:pt>
                <c:pt idx="9024">
                  <c:v>175.46501676495453</c:v>
                </c:pt>
                <c:pt idx="9025">
                  <c:v>190.32392297933816</c:v>
                </c:pt>
                <c:pt idx="9026">
                  <c:v>205.18282919372194</c:v>
                </c:pt>
                <c:pt idx="9027">
                  <c:v>93.001055834697908</c:v>
                </c:pt>
                <c:pt idx="9028">
                  <c:v>107.85996204908155</c:v>
                </c:pt>
                <c:pt idx="9029">
                  <c:v>122.71886826346508</c:v>
                </c:pt>
                <c:pt idx="9030">
                  <c:v>137.57777447784878</c:v>
                </c:pt>
                <c:pt idx="9031">
                  <c:v>152.43668069223239</c:v>
                </c:pt>
                <c:pt idx="9032">
                  <c:v>167.29558690661597</c:v>
                </c:pt>
                <c:pt idx="9033">
                  <c:v>182.15449312099975</c:v>
                </c:pt>
                <c:pt idx="9034">
                  <c:v>197.01339933538347</c:v>
                </c:pt>
                <c:pt idx="9035">
                  <c:v>99.690532190743127</c:v>
                </c:pt>
                <c:pt idx="9036">
                  <c:v>114.54943840512666</c:v>
                </c:pt>
                <c:pt idx="9037">
                  <c:v>129.4083446195103</c:v>
                </c:pt>
                <c:pt idx="9038">
                  <c:v>144.26725083389391</c:v>
                </c:pt>
                <c:pt idx="9039">
                  <c:v>159.12615704827766</c:v>
                </c:pt>
                <c:pt idx="9040">
                  <c:v>173.98506326266119</c:v>
                </c:pt>
                <c:pt idx="9041">
                  <c:v>188.84396947704488</c:v>
                </c:pt>
                <c:pt idx="9042">
                  <c:v>106.38000854678819</c:v>
                </c:pt>
                <c:pt idx="9043">
                  <c:v>121.23891476117186</c:v>
                </c:pt>
                <c:pt idx="9044">
                  <c:v>136.09782097555552</c:v>
                </c:pt>
                <c:pt idx="9045">
                  <c:v>150.95672718993904</c:v>
                </c:pt>
                <c:pt idx="9046">
                  <c:v>165.81563340432288</c:v>
                </c:pt>
                <c:pt idx="9047">
                  <c:v>180.67453961870643</c:v>
                </c:pt>
                <c:pt idx="9048">
                  <c:v>113.06948490283335</c:v>
                </c:pt>
                <c:pt idx="9049">
                  <c:v>127.92839111721712</c:v>
                </c:pt>
                <c:pt idx="9050">
                  <c:v>142.78729733160063</c:v>
                </c:pt>
                <c:pt idx="9051">
                  <c:v>157.64620354598429</c:v>
                </c:pt>
                <c:pt idx="9052">
                  <c:v>172.50510976036807</c:v>
                </c:pt>
                <c:pt idx="9053">
                  <c:v>119.75896125887854</c:v>
                </c:pt>
                <c:pt idx="9054">
                  <c:v>134.61786747326215</c:v>
                </c:pt>
                <c:pt idx="9055">
                  <c:v>149.47677368764582</c:v>
                </c:pt>
                <c:pt idx="9056">
                  <c:v>164.33567990202945</c:v>
                </c:pt>
                <c:pt idx="9057">
                  <c:v>126.44843761492379</c:v>
                </c:pt>
                <c:pt idx="9058">
                  <c:v>141.30734382930737</c:v>
                </c:pt>
                <c:pt idx="9059">
                  <c:v>156.16625004369109</c:v>
                </c:pt>
                <c:pt idx="9060">
                  <c:v>133.13791397096901</c:v>
                </c:pt>
                <c:pt idx="9061">
                  <c:v>147.99682018535265</c:v>
                </c:pt>
                <c:pt idx="9062">
                  <c:v>139.82739032701409</c:v>
                </c:pt>
                <c:pt idx="9063">
                  <c:v>96.580421045596779</c:v>
                </c:pt>
                <c:pt idx="9064">
                  <c:v>111.43932725998046</c:v>
                </c:pt>
                <c:pt idx="9065">
                  <c:v>126.29823347436414</c:v>
                </c:pt>
                <c:pt idx="9066">
                  <c:v>141.15713968874772</c:v>
                </c:pt>
                <c:pt idx="9067">
                  <c:v>156.01604590313141</c:v>
                </c:pt>
                <c:pt idx="9068">
                  <c:v>170.87495211751508</c:v>
                </c:pt>
                <c:pt idx="9069">
                  <c:v>185.73385833189863</c:v>
                </c:pt>
                <c:pt idx="9070">
                  <c:v>200.59276454628227</c:v>
                </c:pt>
                <c:pt idx="9071">
                  <c:v>103.26989740164204</c:v>
                </c:pt>
                <c:pt idx="9072">
                  <c:v>118.12880361602564</c:v>
                </c:pt>
                <c:pt idx="9073">
                  <c:v>132.98770983040922</c:v>
                </c:pt>
                <c:pt idx="9074">
                  <c:v>147.84661604479288</c:v>
                </c:pt>
                <c:pt idx="9075">
                  <c:v>162.70552225917652</c:v>
                </c:pt>
                <c:pt idx="9076">
                  <c:v>177.5644284735603</c:v>
                </c:pt>
                <c:pt idx="9077">
                  <c:v>192.42333468794379</c:v>
                </c:pt>
                <c:pt idx="9078">
                  <c:v>109.95937375768722</c:v>
                </c:pt>
                <c:pt idx="9079">
                  <c:v>124.81827997207087</c:v>
                </c:pt>
                <c:pt idx="9080">
                  <c:v>139.67718618645452</c:v>
                </c:pt>
                <c:pt idx="9081">
                  <c:v>154.53609240083807</c:v>
                </c:pt>
                <c:pt idx="9082">
                  <c:v>169.39499861522177</c:v>
                </c:pt>
                <c:pt idx="9083">
                  <c:v>184.2539048296054</c:v>
                </c:pt>
                <c:pt idx="9084">
                  <c:v>116.64885011373237</c:v>
                </c:pt>
                <c:pt idx="9085">
                  <c:v>131.50775632811596</c:v>
                </c:pt>
                <c:pt idx="9086">
                  <c:v>146.3666625424996</c:v>
                </c:pt>
                <c:pt idx="9087">
                  <c:v>161.22556875688326</c:v>
                </c:pt>
                <c:pt idx="9088">
                  <c:v>176.08447497126704</c:v>
                </c:pt>
                <c:pt idx="9089">
                  <c:v>123.33832646977757</c:v>
                </c:pt>
                <c:pt idx="9090">
                  <c:v>138.19723268416115</c:v>
                </c:pt>
                <c:pt idx="9091">
                  <c:v>153.05613889854479</c:v>
                </c:pt>
                <c:pt idx="9092">
                  <c:v>167.91504511292857</c:v>
                </c:pt>
                <c:pt idx="9093">
                  <c:v>130.02780282582268</c:v>
                </c:pt>
                <c:pt idx="9094">
                  <c:v>144.88670904020631</c:v>
                </c:pt>
                <c:pt idx="9095">
                  <c:v>159.74561525458992</c:v>
                </c:pt>
                <c:pt idx="9096">
                  <c:v>136.71727918186787</c:v>
                </c:pt>
                <c:pt idx="9097">
                  <c:v>151.57618539625153</c:v>
                </c:pt>
                <c:pt idx="9098">
                  <c:v>143.40675553791309</c:v>
                </c:pt>
                <c:pt idx="9099">
                  <c:v>113.53873896858616</c:v>
                </c:pt>
                <c:pt idx="9100">
                  <c:v>128.3976451829698</c:v>
                </c:pt>
                <c:pt idx="9101">
                  <c:v>143.25655139735341</c:v>
                </c:pt>
                <c:pt idx="9102">
                  <c:v>158.11545761173704</c:v>
                </c:pt>
                <c:pt idx="9103">
                  <c:v>172.97436382612085</c:v>
                </c:pt>
                <c:pt idx="9104">
                  <c:v>187.83327004050437</c:v>
                </c:pt>
                <c:pt idx="9105">
                  <c:v>120.22821532463134</c:v>
                </c:pt>
                <c:pt idx="9106">
                  <c:v>135.08712153901507</c:v>
                </c:pt>
                <c:pt idx="9107">
                  <c:v>149.9460277533986</c:v>
                </c:pt>
                <c:pt idx="9108">
                  <c:v>164.80493396778223</c:v>
                </c:pt>
                <c:pt idx="9109">
                  <c:v>179.6638401821659</c:v>
                </c:pt>
                <c:pt idx="9110">
                  <c:v>126.91769168067654</c:v>
                </c:pt>
                <c:pt idx="9111">
                  <c:v>141.77659789506018</c:v>
                </c:pt>
                <c:pt idx="9112">
                  <c:v>156.63550410944379</c:v>
                </c:pt>
                <c:pt idx="9113">
                  <c:v>171.49441032382745</c:v>
                </c:pt>
                <c:pt idx="9114">
                  <c:v>133.60716803672182</c:v>
                </c:pt>
                <c:pt idx="9115">
                  <c:v>148.46607425110537</c:v>
                </c:pt>
                <c:pt idx="9116">
                  <c:v>163.32498046548889</c:v>
                </c:pt>
                <c:pt idx="9117">
                  <c:v>140.29664439276692</c:v>
                </c:pt>
                <c:pt idx="9118">
                  <c:v>155.15555060715056</c:v>
                </c:pt>
                <c:pt idx="9119">
                  <c:v>146.98612074881208</c:v>
                </c:pt>
                <c:pt idx="9120">
                  <c:v>130.49705689157551</c:v>
                </c:pt>
                <c:pt idx="9121">
                  <c:v>145.35596310595918</c:v>
                </c:pt>
                <c:pt idx="9122">
                  <c:v>160.21486932034287</c:v>
                </c:pt>
                <c:pt idx="9123">
                  <c:v>175.07377553472639</c:v>
                </c:pt>
                <c:pt idx="9124">
                  <c:v>137.18653324762076</c:v>
                </c:pt>
                <c:pt idx="9125">
                  <c:v>152.04543946200437</c:v>
                </c:pt>
                <c:pt idx="9126">
                  <c:v>166.90434567638792</c:v>
                </c:pt>
                <c:pt idx="9127">
                  <c:v>143.87600960366589</c:v>
                </c:pt>
                <c:pt idx="9128">
                  <c:v>158.73491581804959</c:v>
                </c:pt>
                <c:pt idx="9129">
                  <c:v>150.56548595971108</c:v>
                </c:pt>
                <c:pt idx="9130">
                  <c:v>147.45537481456483</c:v>
                </c:pt>
                <c:pt idx="9131">
                  <c:v>162.31428102894847</c:v>
                </c:pt>
                <c:pt idx="9132">
                  <c:v>154.14485117061002</c:v>
                </c:pt>
                <c:pt idx="9133">
                  <c:v>87.587835816140355</c:v>
                </c:pt>
                <c:pt idx="9134">
                  <c:v>102.44674203052402</c:v>
                </c:pt>
                <c:pt idx="9135">
                  <c:v>117.3056482449076</c:v>
                </c:pt>
                <c:pt idx="9136">
                  <c:v>132.16455445929117</c:v>
                </c:pt>
                <c:pt idx="9137">
                  <c:v>147.02346067367483</c:v>
                </c:pt>
                <c:pt idx="9138">
                  <c:v>161.88236688805873</c:v>
                </c:pt>
                <c:pt idx="9139">
                  <c:v>176.74127310244219</c:v>
                </c:pt>
                <c:pt idx="9140">
                  <c:v>191.6001793168258</c:v>
                </c:pt>
                <c:pt idx="9141">
                  <c:v>94.277312172185589</c:v>
                </c:pt>
                <c:pt idx="9142">
                  <c:v>109.13621838656917</c:v>
                </c:pt>
                <c:pt idx="9143">
                  <c:v>123.99512460095275</c:v>
                </c:pt>
                <c:pt idx="9144">
                  <c:v>138.85403081533644</c:v>
                </c:pt>
                <c:pt idx="9145">
                  <c:v>153.71293702972019</c:v>
                </c:pt>
                <c:pt idx="9146">
                  <c:v>168.57184324410366</c:v>
                </c:pt>
                <c:pt idx="9147">
                  <c:v>183.43074945848736</c:v>
                </c:pt>
                <c:pt idx="9148">
                  <c:v>100.96678852823064</c:v>
                </c:pt>
                <c:pt idx="9149">
                  <c:v>115.82569474261432</c:v>
                </c:pt>
                <c:pt idx="9150">
                  <c:v>130.68460095699791</c:v>
                </c:pt>
                <c:pt idx="9151">
                  <c:v>145.54350717138161</c:v>
                </c:pt>
                <c:pt idx="9152">
                  <c:v>160.40241338576527</c:v>
                </c:pt>
                <c:pt idx="9153">
                  <c:v>175.26131960014891</c:v>
                </c:pt>
                <c:pt idx="9154">
                  <c:v>107.65626488427591</c:v>
                </c:pt>
                <c:pt idx="9155">
                  <c:v>122.51517109865952</c:v>
                </c:pt>
                <c:pt idx="9156">
                  <c:v>137.37407731304313</c:v>
                </c:pt>
                <c:pt idx="9157">
                  <c:v>152.23298352742688</c:v>
                </c:pt>
                <c:pt idx="9158">
                  <c:v>167.09188974181041</c:v>
                </c:pt>
                <c:pt idx="9159">
                  <c:v>114.34574124032108</c:v>
                </c:pt>
                <c:pt idx="9160">
                  <c:v>129.20464745470474</c:v>
                </c:pt>
                <c:pt idx="9161">
                  <c:v>144.06355366908826</c:v>
                </c:pt>
                <c:pt idx="9162">
                  <c:v>158.92245988347199</c:v>
                </c:pt>
                <c:pt idx="9163">
                  <c:v>121.03521759636624</c:v>
                </c:pt>
                <c:pt idx="9164">
                  <c:v>135.89412381074982</c:v>
                </c:pt>
                <c:pt idx="9165">
                  <c:v>150.75303002513343</c:v>
                </c:pt>
                <c:pt idx="9166">
                  <c:v>127.72469395241139</c:v>
                </c:pt>
                <c:pt idx="9167">
                  <c:v>142.58360016679515</c:v>
                </c:pt>
                <c:pt idx="9168">
                  <c:v>134.41417030845656</c:v>
                </c:pt>
                <c:pt idx="9169">
                  <c:v>104.54615373912971</c:v>
                </c:pt>
                <c:pt idx="9170">
                  <c:v>119.40505995351334</c:v>
                </c:pt>
                <c:pt idx="9171">
                  <c:v>134.26396616789702</c:v>
                </c:pt>
                <c:pt idx="9172">
                  <c:v>149.12287238228063</c:v>
                </c:pt>
                <c:pt idx="9173">
                  <c:v>163.9817785966643</c:v>
                </c:pt>
                <c:pt idx="9174">
                  <c:v>178.84068481104791</c:v>
                </c:pt>
                <c:pt idx="9175">
                  <c:v>111.23563009517483</c:v>
                </c:pt>
                <c:pt idx="9176">
                  <c:v>126.09453630955853</c:v>
                </c:pt>
                <c:pt idx="9177">
                  <c:v>140.95344252394221</c:v>
                </c:pt>
                <c:pt idx="9178">
                  <c:v>155.81234873832588</c:v>
                </c:pt>
                <c:pt idx="9179">
                  <c:v>170.6712549527094</c:v>
                </c:pt>
                <c:pt idx="9180">
                  <c:v>117.92510645122003</c:v>
                </c:pt>
                <c:pt idx="9181">
                  <c:v>132.7840126656036</c:v>
                </c:pt>
                <c:pt idx="9182">
                  <c:v>147.64291887998723</c:v>
                </c:pt>
                <c:pt idx="9183">
                  <c:v>162.50182509437099</c:v>
                </c:pt>
                <c:pt idx="9184">
                  <c:v>124.61458280726532</c:v>
                </c:pt>
                <c:pt idx="9185">
                  <c:v>139.4734890216489</c:v>
                </c:pt>
                <c:pt idx="9186">
                  <c:v>154.33239523603245</c:v>
                </c:pt>
                <c:pt idx="9187">
                  <c:v>131.3040591633104</c:v>
                </c:pt>
                <c:pt idx="9188">
                  <c:v>146.16296537769404</c:v>
                </c:pt>
                <c:pt idx="9189">
                  <c:v>137.99353551935565</c:v>
                </c:pt>
                <c:pt idx="9190">
                  <c:v>121.5044716621191</c:v>
                </c:pt>
                <c:pt idx="9191">
                  <c:v>136.36337787650262</c:v>
                </c:pt>
                <c:pt idx="9192">
                  <c:v>151.22228409088629</c:v>
                </c:pt>
                <c:pt idx="9193">
                  <c:v>166.08119030527001</c:v>
                </c:pt>
                <c:pt idx="9194">
                  <c:v>128.19394801816421</c:v>
                </c:pt>
                <c:pt idx="9195">
                  <c:v>143.05285423254779</c:v>
                </c:pt>
                <c:pt idx="9196">
                  <c:v>157.91176044693148</c:v>
                </c:pt>
                <c:pt idx="9197">
                  <c:v>134.88342437420934</c:v>
                </c:pt>
                <c:pt idx="9198">
                  <c:v>149.74233058859301</c:v>
                </c:pt>
                <c:pt idx="9199">
                  <c:v>141.57290073025462</c:v>
                </c:pt>
                <c:pt idx="9200">
                  <c:v>138.46278958510834</c:v>
                </c:pt>
                <c:pt idx="9201">
                  <c:v>153.32169579949198</c:v>
                </c:pt>
                <c:pt idx="9202">
                  <c:v>145.15226594115344</c:v>
                </c:pt>
                <c:pt idx="9203">
                  <c:v>95.55356850967317</c:v>
                </c:pt>
                <c:pt idx="9204">
                  <c:v>110.41247472405686</c:v>
                </c:pt>
                <c:pt idx="9205">
                  <c:v>125.27138093844054</c:v>
                </c:pt>
                <c:pt idx="9206">
                  <c:v>140.13028715282405</c:v>
                </c:pt>
                <c:pt idx="9207">
                  <c:v>154.98919336720772</c:v>
                </c:pt>
                <c:pt idx="9208">
                  <c:v>169.84809958159141</c:v>
                </c:pt>
                <c:pt idx="9209">
                  <c:v>102.2430448657184</c:v>
                </c:pt>
                <c:pt idx="9210">
                  <c:v>117.101951080102</c:v>
                </c:pt>
                <c:pt idx="9211">
                  <c:v>131.96085729448561</c:v>
                </c:pt>
                <c:pt idx="9212">
                  <c:v>146.81976350886939</c:v>
                </c:pt>
                <c:pt idx="9213">
                  <c:v>161.67866972325291</c:v>
                </c:pt>
                <c:pt idx="9214">
                  <c:v>108.93252122176348</c:v>
                </c:pt>
                <c:pt idx="9215">
                  <c:v>123.79142743614722</c:v>
                </c:pt>
                <c:pt idx="9216">
                  <c:v>138.65033365053083</c:v>
                </c:pt>
                <c:pt idx="9217">
                  <c:v>153.50923986491452</c:v>
                </c:pt>
                <c:pt idx="9218">
                  <c:v>115.6219975778087</c:v>
                </c:pt>
                <c:pt idx="9219">
                  <c:v>130.48090379219238</c:v>
                </c:pt>
                <c:pt idx="9220">
                  <c:v>145.33981000657604</c:v>
                </c:pt>
                <c:pt idx="9221">
                  <c:v>122.31147393385393</c:v>
                </c:pt>
                <c:pt idx="9222">
                  <c:v>137.1703801482376</c:v>
                </c:pt>
                <c:pt idx="9223">
                  <c:v>129.00095028989904</c:v>
                </c:pt>
                <c:pt idx="9224">
                  <c:v>112.51188643266251</c:v>
                </c:pt>
                <c:pt idx="9225">
                  <c:v>127.37079264704613</c:v>
                </c:pt>
                <c:pt idx="9226">
                  <c:v>142.22969886142982</c:v>
                </c:pt>
                <c:pt idx="9227">
                  <c:v>157.08860507581358</c:v>
                </c:pt>
                <c:pt idx="9228">
                  <c:v>119.2013627887077</c:v>
                </c:pt>
                <c:pt idx="9229">
                  <c:v>134.06026900309138</c:v>
                </c:pt>
                <c:pt idx="9230">
                  <c:v>148.91917521747496</c:v>
                </c:pt>
                <c:pt idx="9231">
                  <c:v>125.89083914475289</c:v>
                </c:pt>
                <c:pt idx="9232">
                  <c:v>140.74974535913654</c:v>
                </c:pt>
                <c:pt idx="9233">
                  <c:v>132.58031550079806</c:v>
                </c:pt>
                <c:pt idx="9234">
                  <c:v>129.47020435565182</c:v>
                </c:pt>
                <c:pt idx="9235">
                  <c:v>144.32911057003534</c:v>
                </c:pt>
                <c:pt idx="9236">
                  <c:v>136.15968071169704</c:v>
                </c:pt>
                <c:pt idx="9237">
                  <c:v>103.51930120320597</c:v>
                </c:pt>
                <c:pt idx="9238">
                  <c:v>118.37820741758959</c:v>
                </c:pt>
                <c:pt idx="9239">
                  <c:v>133.23711363197327</c:v>
                </c:pt>
                <c:pt idx="9240">
                  <c:v>148.09601984635691</c:v>
                </c:pt>
                <c:pt idx="9241">
                  <c:v>110.20877755925119</c:v>
                </c:pt>
                <c:pt idx="9242">
                  <c:v>125.06768377363483</c:v>
                </c:pt>
                <c:pt idx="9243">
                  <c:v>139.92658998801849</c:v>
                </c:pt>
                <c:pt idx="9244">
                  <c:v>116.89825391529646</c:v>
                </c:pt>
                <c:pt idx="9245">
                  <c:v>131.75716012968002</c:v>
                </c:pt>
                <c:pt idx="9246">
                  <c:v>123.58773027134157</c:v>
                </c:pt>
                <c:pt idx="9247">
                  <c:v>120.47761912619534</c:v>
                </c:pt>
                <c:pt idx="9248">
                  <c:v>135.33652534057896</c:v>
                </c:pt>
                <c:pt idx="9249">
                  <c:v>127.16709548224041</c:v>
                </c:pt>
                <c:pt idx="9250">
                  <c:v>111.4850338967389</c:v>
                </c:pt>
                <c:pt idx="9251">
                  <c:v>126.34394011112241</c:v>
                </c:pt>
                <c:pt idx="9252">
                  <c:v>118.17451025278402</c:v>
                </c:pt>
                <c:pt idx="9253">
                  <c:v>77.634063333668237</c:v>
                </c:pt>
                <c:pt idx="9254">
                  <c:v>92.492969548051803</c:v>
                </c:pt>
                <c:pt idx="9255">
                  <c:v>107.35187576243553</c:v>
                </c:pt>
                <c:pt idx="9256">
                  <c:v>122.21078197681905</c:v>
                </c:pt>
                <c:pt idx="9257">
                  <c:v>137.06968819120274</c:v>
                </c:pt>
                <c:pt idx="9258">
                  <c:v>151.92859440558638</c:v>
                </c:pt>
                <c:pt idx="9259">
                  <c:v>166.78750061997005</c:v>
                </c:pt>
                <c:pt idx="9260">
                  <c:v>181.64640683435368</c:v>
                </c:pt>
                <c:pt idx="9261">
                  <c:v>196.50531304873741</c:v>
                </c:pt>
                <c:pt idx="9262">
                  <c:v>211.36421926312099</c:v>
                </c:pt>
                <c:pt idx="9263">
                  <c:v>226.22312547750454</c:v>
                </c:pt>
                <c:pt idx="9264">
                  <c:v>84.323539689713442</c:v>
                </c:pt>
                <c:pt idx="9265">
                  <c:v>99.182445904097037</c:v>
                </c:pt>
                <c:pt idx="9266">
                  <c:v>114.04135211848062</c:v>
                </c:pt>
                <c:pt idx="9267">
                  <c:v>128.90025833286427</c:v>
                </c:pt>
                <c:pt idx="9268">
                  <c:v>143.75916454724805</c:v>
                </c:pt>
                <c:pt idx="9269">
                  <c:v>158.61807076163157</c:v>
                </c:pt>
                <c:pt idx="9270">
                  <c:v>173.47697697601518</c:v>
                </c:pt>
                <c:pt idx="9271">
                  <c:v>188.33588319039899</c:v>
                </c:pt>
                <c:pt idx="9272">
                  <c:v>203.19478940478251</c:v>
                </c:pt>
                <c:pt idx="9273">
                  <c:v>218.05369561916623</c:v>
                </c:pt>
                <c:pt idx="9274">
                  <c:v>91.013016045758548</c:v>
                </c:pt>
                <c:pt idx="9275">
                  <c:v>105.87192226014214</c:v>
                </c:pt>
                <c:pt idx="9276">
                  <c:v>120.73082847452598</c:v>
                </c:pt>
                <c:pt idx="9277">
                  <c:v>135.58973468890952</c:v>
                </c:pt>
                <c:pt idx="9278">
                  <c:v>150.44864090329321</c:v>
                </c:pt>
                <c:pt idx="9279">
                  <c:v>165.30754711767673</c:v>
                </c:pt>
                <c:pt idx="9280">
                  <c:v>180.16645333206048</c:v>
                </c:pt>
                <c:pt idx="9281">
                  <c:v>195.02535954644415</c:v>
                </c:pt>
                <c:pt idx="9282">
                  <c:v>209.88426576082782</c:v>
                </c:pt>
                <c:pt idx="9283">
                  <c:v>97.702492401803823</c:v>
                </c:pt>
                <c:pt idx="9284">
                  <c:v>112.56139861618739</c:v>
                </c:pt>
                <c:pt idx="9285">
                  <c:v>127.42030483057103</c:v>
                </c:pt>
                <c:pt idx="9286">
                  <c:v>142.27921104495468</c:v>
                </c:pt>
                <c:pt idx="9287">
                  <c:v>157.13811725933843</c:v>
                </c:pt>
                <c:pt idx="9288">
                  <c:v>171.99702347372192</c:v>
                </c:pt>
                <c:pt idx="9289">
                  <c:v>186.85592968810565</c:v>
                </c:pt>
                <c:pt idx="9290">
                  <c:v>201.7148359024892</c:v>
                </c:pt>
                <c:pt idx="9291">
                  <c:v>104.39196875784897</c:v>
                </c:pt>
                <c:pt idx="9292">
                  <c:v>119.25087497223258</c:v>
                </c:pt>
                <c:pt idx="9293">
                  <c:v>134.10978118661617</c:v>
                </c:pt>
                <c:pt idx="9294">
                  <c:v>148.9686874009999</c:v>
                </c:pt>
                <c:pt idx="9295">
                  <c:v>163.82759361538356</c:v>
                </c:pt>
                <c:pt idx="9296">
                  <c:v>178.68649982976714</c:v>
                </c:pt>
                <c:pt idx="9297">
                  <c:v>193.54540604415075</c:v>
                </c:pt>
                <c:pt idx="9298">
                  <c:v>111.08144511389409</c:v>
                </c:pt>
                <c:pt idx="9299">
                  <c:v>125.94035132827784</c:v>
                </c:pt>
                <c:pt idx="9300">
                  <c:v>140.79925754266139</c:v>
                </c:pt>
                <c:pt idx="9301">
                  <c:v>155.65816375704503</c:v>
                </c:pt>
                <c:pt idx="9302">
                  <c:v>170.51706997142875</c:v>
                </c:pt>
                <c:pt idx="9303">
                  <c:v>185.37597618581239</c:v>
                </c:pt>
                <c:pt idx="9304">
                  <c:v>117.77092146993928</c:v>
                </c:pt>
                <c:pt idx="9305">
                  <c:v>132.62982768432298</c:v>
                </c:pt>
                <c:pt idx="9306">
                  <c:v>147.48873389870661</c:v>
                </c:pt>
                <c:pt idx="9307">
                  <c:v>162.34764011309034</c:v>
                </c:pt>
                <c:pt idx="9308">
                  <c:v>177.20654632747375</c:v>
                </c:pt>
                <c:pt idx="9309">
                  <c:v>124.46039782598446</c:v>
                </c:pt>
                <c:pt idx="9310">
                  <c:v>139.31930404036814</c:v>
                </c:pt>
                <c:pt idx="9311">
                  <c:v>154.1782102547518</c:v>
                </c:pt>
                <c:pt idx="9312">
                  <c:v>169.03711646913544</c:v>
                </c:pt>
                <c:pt idx="9313">
                  <c:v>131.14987418202972</c:v>
                </c:pt>
                <c:pt idx="9314">
                  <c:v>146.00878039641341</c:v>
                </c:pt>
                <c:pt idx="9315">
                  <c:v>160.86768661079702</c:v>
                </c:pt>
                <c:pt idx="9316">
                  <c:v>137.83935053807491</c:v>
                </c:pt>
                <c:pt idx="9317">
                  <c:v>152.69825675245846</c:v>
                </c:pt>
                <c:pt idx="9318">
                  <c:v>144.52882689412002</c:v>
                </c:pt>
                <c:pt idx="9319">
                  <c:v>94.592381256657518</c:v>
                </c:pt>
                <c:pt idx="9320">
                  <c:v>109.45128747104124</c:v>
                </c:pt>
                <c:pt idx="9321">
                  <c:v>124.31019368542484</c:v>
                </c:pt>
                <c:pt idx="9322">
                  <c:v>139.16909989980837</c:v>
                </c:pt>
                <c:pt idx="9323">
                  <c:v>154.02800611419207</c:v>
                </c:pt>
                <c:pt idx="9324">
                  <c:v>168.88691232857573</c:v>
                </c:pt>
                <c:pt idx="9325">
                  <c:v>183.74581854295926</c:v>
                </c:pt>
                <c:pt idx="9326">
                  <c:v>198.60472475734298</c:v>
                </c:pt>
                <c:pt idx="9327">
                  <c:v>213.46363097172673</c:v>
                </c:pt>
                <c:pt idx="9328">
                  <c:v>101.28185761270268</c:v>
                </c:pt>
                <c:pt idx="9329">
                  <c:v>116.14076382708639</c:v>
                </c:pt>
                <c:pt idx="9330">
                  <c:v>130.99967004147001</c:v>
                </c:pt>
                <c:pt idx="9331">
                  <c:v>145.85857625585368</c:v>
                </c:pt>
                <c:pt idx="9332">
                  <c:v>160.71748247023737</c:v>
                </c:pt>
                <c:pt idx="9333">
                  <c:v>175.57638868462092</c:v>
                </c:pt>
                <c:pt idx="9334">
                  <c:v>190.4352948990047</c:v>
                </c:pt>
                <c:pt idx="9335">
                  <c:v>205.2942011133882</c:v>
                </c:pt>
                <c:pt idx="9336">
                  <c:v>107.97133396874789</c:v>
                </c:pt>
                <c:pt idx="9337">
                  <c:v>122.83024018313144</c:v>
                </c:pt>
                <c:pt idx="9338">
                  <c:v>137.68914639751509</c:v>
                </c:pt>
                <c:pt idx="9339">
                  <c:v>152.54805261189881</c:v>
                </c:pt>
                <c:pt idx="9340">
                  <c:v>167.40695882628245</c:v>
                </c:pt>
                <c:pt idx="9341">
                  <c:v>182.26586504066614</c:v>
                </c:pt>
                <c:pt idx="9342">
                  <c:v>197.12477125504978</c:v>
                </c:pt>
                <c:pt idx="9343">
                  <c:v>114.66081032479306</c:v>
                </c:pt>
                <c:pt idx="9344">
                  <c:v>129.51971653917673</c:v>
                </c:pt>
                <c:pt idx="9345">
                  <c:v>144.37862275356036</c:v>
                </c:pt>
                <c:pt idx="9346">
                  <c:v>159.23752896794397</c:v>
                </c:pt>
                <c:pt idx="9347">
                  <c:v>174.09643518232775</c:v>
                </c:pt>
                <c:pt idx="9348">
                  <c:v>188.95534139671139</c:v>
                </c:pt>
                <c:pt idx="9349">
                  <c:v>121.35028668083834</c:v>
                </c:pt>
                <c:pt idx="9350">
                  <c:v>136.20919289522197</c:v>
                </c:pt>
                <c:pt idx="9351">
                  <c:v>151.06809910960555</c:v>
                </c:pt>
                <c:pt idx="9352">
                  <c:v>165.92700532398922</c:v>
                </c:pt>
                <c:pt idx="9353">
                  <c:v>180.78591153837289</c:v>
                </c:pt>
                <c:pt idx="9354">
                  <c:v>128.03976303688344</c:v>
                </c:pt>
                <c:pt idx="9355">
                  <c:v>142.89866925126711</c:v>
                </c:pt>
                <c:pt idx="9356">
                  <c:v>157.7575754656508</c:v>
                </c:pt>
                <c:pt idx="9357">
                  <c:v>172.61648168003447</c:v>
                </c:pt>
                <c:pt idx="9358">
                  <c:v>134.72923939292869</c:v>
                </c:pt>
                <c:pt idx="9359">
                  <c:v>149.58814560731221</c:v>
                </c:pt>
                <c:pt idx="9360">
                  <c:v>164.44705182169591</c:v>
                </c:pt>
                <c:pt idx="9361">
                  <c:v>141.41871574897377</c:v>
                </c:pt>
                <c:pt idx="9362">
                  <c:v>156.27762196335746</c:v>
                </c:pt>
                <c:pt idx="9363">
                  <c:v>148.10819210501899</c:v>
                </c:pt>
                <c:pt idx="9364">
                  <c:v>111.55069917964693</c:v>
                </c:pt>
                <c:pt idx="9365">
                  <c:v>126.40960539403049</c:v>
                </c:pt>
                <c:pt idx="9366">
                  <c:v>141.26851160841406</c:v>
                </c:pt>
                <c:pt idx="9367">
                  <c:v>156.12741782279778</c:v>
                </c:pt>
                <c:pt idx="9368">
                  <c:v>170.98632403718148</c:v>
                </c:pt>
                <c:pt idx="9369">
                  <c:v>185.84523025156506</c:v>
                </c:pt>
                <c:pt idx="9370">
                  <c:v>200.70413646594878</c:v>
                </c:pt>
                <c:pt idx="9371">
                  <c:v>118.24017553569203</c:v>
                </c:pt>
                <c:pt idx="9372">
                  <c:v>133.09908175007564</c:v>
                </c:pt>
                <c:pt idx="9373">
                  <c:v>147.95798796445928</c:v>
                </c:pt>
                <c:pt idx="9374">
                  <c:v>162.81689417884297</c:v>
                </c:pt>
                <c:pt idx="9375">
                  <c:v>177.67580039322655</c:v>
                </c:pt>
                <c:pt idx="9376">
                  <c:v>192.5347066076103</c:v>
                </c:pt>
                <c:pt idx="9377">
                  <c:v>124.92965189173732</c:v>
                </c:pt>
                <c:pt idx="9378">
                  <c:v>139.78855810612089</c:v>
                </c:pt>
                <c:pt idx="9379">
                  <c:v>154.64746432050444</c:v>
                </c:pt>
                <c:pt idx="9380">
                  <c:v>169.50637053488813</c:v>
                </c:pt>
                <c:pt idx="9381">
                  <c:v>184.36527674927183</c:v>
                </c:pt>
                <c:pt idx="9382">
                  <c:v>131.61912824778244</c:v>
                </c:pt>
                <c:pt idx="9383">
                  <c:v>146.47803446216605</c:v>
                </c:pt>
                <c:pt idx="9384">
                  <c:v>161.33694067654972</c:v>
                </c:pt>
                <c:pt idx="9385">
                  <c:v>176.19584689093347</c:v>
                </c:pt>
                <c:pt idx="9386">
                  <c:v>138.30860460382758</c:v>
                </c:pt>
                <c:pt idx="9387">
                  <c:v>153.16751081821127</c:v>
                </c:pt>
                <c:pt idx="9388">
                  <c:v>168.02641703259494</c:v>
                </c:pt>
                <c:pt idx="9389">
                  <c:v>144.99808095987271</c:v>
                </c:pt>
                <c:pt idx="9390">
                  <c:v>159.85698717425643</c:v>
                </c:pt>
                <c:pt idx="9391">
                  <c:v>151.68755731591801</c:v>
                </c:pt>
                <c:pt idx="9392">
                  <c:v>128.50901710263625</c:v>
                </c:pt>
                <c:pt idx="9393">
                  <c:v>143.36792331701986</c:v>
                </c:pt>
                <c:pt idx="9394">
                  <c:v>158.22682953140358</c:v>
                </c:pt>
                <c:pt idx="9395">
                  <c:v>173.08573574578716</c:v>
                </c:pt>
                <c:pt idx="9396">
                  <c:v>187.94464196017083</c:v>
                </c:pt>
                <c:pt idx="9397">
                  <c:v>135.19849345868138</c:v>
                </c:pt>
                <c:pt idx="9398">
                  <c:v>150.05739967306491</c:v>
                </c:pt>
                <c:pt idx="9399">
                  <c:v>164.91630588744866</c:v>
                </c:pt>
                <c:pt idx="9400">
                  <c:v>179.7752121018323</c:v>
                </c:pt>
                <c:pt idx="9401">
                  <c:v>141.8879698147266</c:v>
                </c:pt>
                <c:pt idx="9402">
                  <c:v>156.74687602911013</c:v>
                </c:pt>
                <c:pt idx="9403">
                  <c:v>171.60578224349385</c:v>
                </c:pt>
                <c:pt idx="9404">
                  <c:v>148.57744617077174</c:v>
                </c:pt>
                <c:pt idx="9405">
                  <c:v>163.43635238515537</c:v>
                </c:pt>
                <c:pt idx="9406">
                  <c:v>155.26692252681704</c:v>
                </c:pt>
                <c:pt idx="9407">
                  <c:v>145.46733502562552</c:v>
                </c:pt>
                <c:pt idx="9408">
                  <c:v>160.32624124000921</c:v>
                </c:pt>
                <c:pt idx="9409">
                  <c:v>175.1851474543929</c:v>
                </c:pt>
                <c:pt idx="9410">
                  <c:v>152.15681138167076</c:v>
                </c:pt>
                <c:pt idx="9411">
                  <c:v>167.01571759605437</c:v>
                </c:pt>
                <c:pt idx="9412">
                  <c:v>158.84628773771595</c:v>
                </c:pt>
                <c:pt idx="9413">
                  <c:v>162.42565294861478</c:v>
                </c:pt>
                <c:pt idx="9414">
                  <c:v>85.599796027201023</c:v>
                </c:pt>
                <c:pt idx="9415">
                  <c:v>100.45870224158473</c:v>
                </c:pt>
                <c:pt idx="9416">
                  <c:v>115.31760845596838</c:v>
                </c:pt>
                <c:pt idx="9417">
                  <c:v>130.17651467035199</c:v>
                </c:pt>
                <c:pt idx="9418">
                  <c:v>145.03542088473566</c:v>
                </c:pt>
                <c:pt idx="9419">
                  <c:v>159.89432709911918</c:v>
                </c:pt>
                <c:pt idx="9420">
                  <c:v>174.75323331350299</c:v>
                </c:pt>
                <c:pt idx="9421">
                  <c:v>189.61213952788646</c:v>
                </c:pt>
                <c:pt idx="9422">
                  <c:v>204.47104574227015</c:v>
                </c:pt>
                <c:pt idx="9423">
                  <c:v>92.289272383246271</c:v>
                </c:pt>
                <c:pt idx="9424">
                  <c:v>107.14817859762982</c:v>
                </c:pt>
                <c:pt idx="9425">
                  <c:v>122.00708481201347</c:v>
                </c:pt>
                <c:pt idx="9426">
                  <c:v>136.86599102639715</c:v>
                </c:pt>
                <c:pt idx="9427">
                  <c:v>151.72489724078071</c:v>
                </c:pt>
                <c:pt idx="9428">
                  <c:v>166.58380345516446</c:v>
                </c:pt>
                <c:pt idx="9429">
                  <c:v>181.44270966954815</c:v>
                </c:pt>
                <c:pt idx="9430">
                  <c:v>196.3016158839317</c:v>
                </c:pt>
                <c:pt idx="9431">
                  <c:v>98.978748739291404</c:v>
                </c:pt>
                <c:pt idx="9432">
                  <c:v>113.83765495367507</c:v>
                </c:pt>
                <c:pt idx="9433">
                  <c:v>128.69656116805879</c:v>
                </c:pt>
                <c:pt idx="9434">
                  <c:v>143.55546738244237</c:v>
                </c:pt>
                <c:pt idx="9435">
                  <c:v>158.41437359682598</c:v>
                </c:pt>
                <c:pt idx="9436">
                  <c:v>173.27327981120948</c:v>
                </c:pt>
                <c:pt idx="9437">
                  <c:v>188.1321860255932</c:v>
                </c:pt>
                <c:pt idx="9438">
                  <c:v>105.6682250953366</c:v>
                </c:pt>
                <c:pt idx="9439">
                  <c:v>120.5271313097202</c:v>
                </c:pt>
                <c:pt idx="9440">
                  <c:v>135.38603752410384</c:v>
                </c:pt>
                <c:pt idx="9441">
                  <c:v>150.24494373848751</c:v>
                </c:pt>
                <c:pt idx="9442">
                  <c:v>165.1038499528712</c:v>
                </c:pt>
                <c:pt idx="9443">
                  <c:v>179.96275616725484</c:v>
                </c:pt>
                <c:pt idx="9444">
                  <c:v>112.3577014513818</c:v>
                </c:pt>
                <c:pt idx="9445">
                  <c:v>127.21660766576534</c:v>
                </c:pt>
                <c:pt idx="9446">
                  <c:v>142.07551388014912</c:v>
                </c:pt>
                <c:pt idx="9447">
                  <c:v>156.93442009453261</c:v>
                </c:pt>
                <c:pt idx="9448">
                  <c:v>171.79332630891619</c:v>
                </c:pt>
                <c:pt idx="9449">
                  <c:v>119.04717780742698</c:v>
                </c:pt>
                <c:pt idx="9450">
                  <c:v>133.90608402181067</c:v>
                </c:pt>
                <c:pt idx="9451">
                  <c:v>148.76499023619417</c:v>
                </c:pt>
                <c:pt idx="9452">
                  <c:v>163.62389645057794</c:v>
                </c:pt>
                <c:pt idx="9453">
                  <c:v>125.73665416347215</c:v>
                </c:pt>
                <c:pt idx="9454">
                  <c:v>140.59556037785572</c:v>
                </c:pt>
                <c:pt idx="9455">
                  <c:v>155.45446659223944</c:v>
                </c:pt>
                <c:pt idx="9456">
                  <c:v>132.4261305195173</c:v>
                </c:pt>
                <c:pt idx="9457">
                  <c:v>147.28503673390088</c:v>
                </c:pt>
                <c:pt idx="9458">
                  <c:v>139.11560687556255</c:v>
                </c:pt>
                <c:pt idx="9459">
                  <c:v>102.5581139501904</c:v>
                </c:pt>
                <c:pt idx="9460">
                  <c:v>117.41702016457407</c:v>
                </c:pt>
                <c:pt idx="9461">
                  <c:v>132.27592637895759</c:v>
                </c:pt>
                <c:pt idx="9462">
                  <c:v>147.13483259334143</c:v>
                </c:pt>
                <c:pt idx="9463">
                  <c:v>161.99373880772501</c:v>
                </c:pt>
                <c:pt idx="9464">
                  <c:v>176.85264502210876</c:v>
                </c:pt>
                <c:pt idx="9465">
                  <c:v>191.71155123649228</c:v>
                </c:pt>
                <c:pt idx="9466">
                  <c:v>109.24759030623557</c:v>
                </c:pt>
                <c:pt idx="9467">
                  <c:v>124.10649652061919</c:v>
                </c:pt>
                <c:pt idx="9468">
                  <c:v>138.96540273500287</c:v>
                </c:pt>
                <c:pt idx="9469">
                  <c:v>153.82430894938651</c:v>
                </c:pt>
                <c:pt idx="9470">
                  <c:v>168.68321516377026</c:v>
                </c:pt>
                <c:pt idx="9471">
                  <c:v>183.54212137815378</c:v>
                </c:pt>
                <c:pt idx="9472">
                  <c:v>115.9370666622807</c:v>
                </c:pt>
                <c:pt idx="9473">
                  <c:v>130.79597287666448</c:v>
                </c:pt>
                <c:pt idx="9474">
                  <c:v>145.65487909104797</c:v>
                </c:pt>
                <c:pt idx="9475">
                  <c:v>160.51378530543158</c:v>
                </c:pt>
                <c:pt idx="9476">
                  <c:v>175.37269151981536</c:v>
                </c:pt>
                <c:pt idx="9477">
                  <c:v>122.62654301832586</c:v>
                </c:pt>
                <c:pt idx="9478">
                  <c:v>137.48544923270958</c:v>
                </c:pt>
                <c:pt idx="9479">
                  <c:v>152.34435544709328</c:v>
                </c:pt>
                <c:pt idx="9480">
                  <c:v>167.20326166147683</c:v>
                </c:pt>
                <c:pt idx="9481">
                  <c:v>129.31601937437108</c:v>
                </c:pt>
                <c:pt idx="9482">
                  <c:v>144.17492558875475</c:v>
                </c:pt>
                <c:pt idx="9483">
                  <c:v>159.03383180313844</c:v>
                </c:pt>
                <c:pt idx="9484">
                  <c:v>136.0054957304163</c:v>
                </c:pt>
                <c:pt idx="9485">
                  <c:v>150.86440194479997</c:v>
                </c:pt>
                <c:pt idx="9486">
                  <c:v>142.69497208646143</c:v>
                </c:pt>
                <c:pt idx="9487">
                  <c:v>119.51643187317976</c:v>
                </c:pt>
                <c:pt idx="9488">
                  <c:v>134.37533808756339</c:v>
                </c:pt>
                <c:pt idx="9489">
                  <c:v>149.23424430194703</c:v>
                </c:pt>
                <c:pt idx="9490">
                  <c:v>164.09315051633058</c:v>
                </c:pt>
                <c:pt idx="9491">
                  <c:v>178.9520567307143</c:v>
                </c:pt>
                <c:pt idx="9492">
                  <c:v>126.20590822922489</c:v>
                </c:pt>
                <c:pt idx="9493">
                  <c:v>141.06481444360844</c:v>
                </c:pt>
                <c:pt idx="9494">
                  <c:v>155.92372065799225</c:v>
                </c:pt>
                <c:pt idx="9495">
                  <c:v>170.78262687237589</c:v>
                </c:pt>
                <c:pt idx="9496">
                  <c:v>132.89538458527002</c:v>
                </c:pt>
                <c:pt idx="9497">
                  <c:v>147.75429079965386</c:v>
                </c:pt>
                <c:pt idx="9498">
                  <c:v>162.6131970140375</c:v>
                </c:pt>
                <c:pt idx="9499">
                  <c:v>139.58486094131521</c:v>
                </c:pt>
                <c:pt idx="9500">
                  <c:v>154.44376715569888</c:v>
                </c:pt>
                <c:pt idx="9501">
                  <c:v>146.27433729736049</c:v>
                </c:pt>
                <c:pt idx="9502">
                  <c:v>136.47474979616908</c:v>
                </c:pt>
                <c:pt idx="9503">
                  <c:v>151.33365601055266</c:v>
                </c:pt>
                <c:pt idx="9504">
                  <c:v>166.19256222493632</c:v>
                </c:pt>
                <c:pt idx="9505">
                  <c:v>143.1642261522143</c:v>
                </c:pt>
                <c:pt idx="9506">
                  <c:v>158.02313236659791</c:v>
                </c:pt>
                <c:pt idx="9507">
                  <c:v>149.8537025082594</c:v>
                </c:pt>
                <c:pt idx="9508">
                  <c:v>153.43306771915843</c:v>
                </c:pt>
                <c:pt idx="9509">
                  <c:v>93.565528720733909</c:v>
                </c:pt>
                <c:pt idx="9510">
                  <c:v>108.42443493511755</c:v>
                </c:pt>
                <c:pt idx="9511">
                  <c:v>123.28334114950121</c:v>
                </c:pt>
                <c:pt idx="9512">
                  <c:v>138.14224736388488</c:v>
                </c:pt>
                <c:pt idx="9513">
                  <c:v>153.00115357826854</c:v>
                </c:pt>
                <c:pt idx="9514">
                  <c:v>167.86005979265209</c:v>
                </c:pt>
                <c:pt idx="9515">
                  <c:v>182.71896600703562</c:v>
                </c:pt>
                <c:pt idx="9516">
                  <c:v>100.25500507677909</c:v>
                </c:pt>
                <c:pt idx="9517">
                  <c:v>115.11391129116271</c:v>
                </c:pt>
                <c:pt idx="9518">
                  <c:v>129.97281750554637</c:v>
                </c:pt>
                <c:pt idx="9519">
                  <c:v>144.83172371993001</c:v>
                </c:pt>
                <c:pt idx="9520">
                  <c:v>159.69062993431365</c:v>
                </c:pt>
                <c:pt idx="9521">
                  <c:v>174.5495361486974</c:v>
                </c:pt>
                <c:pt idx="9522">
                  <c:v>106.94448143282423</c:v>
                </c:pt>
                <c:pt idx="9523">
                  <c:v>121.80338764720787</c:v>
                </c:pt>
                <c:pt idx="9524">
                  <c:v>136.66229386159154</c:v>
                </c:pt>
                <c:pt idx="9525">
                  <c:v>151.5212000759752</c:v>
                </c:pt>
                <c:pt idx="9526">
                  <c:v>166.38010629035881</c:v>
                </c:pt>
                <c:pt idx="9527">
                  <c:v>113.63395778886945</c:v>
                </c:pt>
                <c:pt idx="9528">
                  <c:v>128.49286400325309</c:v>
                </c:pt>
                <c:pt idx="9529">
                  <c:v>143.35177021763664</c:v>
                </c:pt>
                <c:pt idx="9530">
                  <c:v>158.21067643202039</c:v>
                </c:pt>
                <c:pt idx="9531">
                  <c:v>120.32343414491459</c:v>
                </c:pt>
                <c:pt idx="9532">
                  <c:v>135.18234035929834</c:v>
                </c:pt>
                <c:pt idx="9533">
                  <c:v>150.04124657368192</c:v>
                </c:pt>
                <c:pt idx="9534">
                  <c:v>127.01291050095988</c:v>
                </c:pt>
                <c:pt idx="9535">
                  <c:v>141.8718167153435</c:v>
                </c:pt>
                <c:pt idx="9536">
                  <c:v>133.702386857005</c:v>
                </c:pt>
                <c:pt idx="9537">
                  <c:v>110.52384664372323</c:v>
                </c:pt>
                <c:pt idx="9538">
                  <c:v>125.38275285810688</c:v>
                </c:pt>
                <c:pt idx="9539">
                  <c:v>140.24165907249056</c:v>
                </c:pt>
                <c:pt idx="9540">
                  <c:v>155.10056528687412</c:v>
                </c:pt>
                <c:pt idx="9541">
                  <c:v>169.95947150125787</c:v>
                </c:pt>
                <c:pt idx="9542">
                  <c:v>117.21332299976844</c:v>
                </c:pt>
                <c:pt idx="9543">
                  <c:v>132.07222921415206</c:v>
                </c:pt>
                <c:pt idx="9544">
                  <c:v>146.93113542853573</c:v>
                </c:pt>
                <c:pt idx="9545">
                  <c:v>161.79004164291936</c:v>
                </c:pt>
                <c:pt idx="9546">
                  <c:v>123.90279935581367</c:v>
                </c:pt>
                <c:pt idx="9547">
                  <c:v>138.76170557019722</c:v>
                </c:pt>
                <c:pt idx="9548">
                  <c:v>153.62061178458094</c:v>
                </c:pt>
                <c:pt idx="9549">
                  <c:v>130.59227571185875</c:v>
                </c:pt>
                <c:pt idx="9550">
                  <c:v>145.45118192624236</c:v>
                </c:pt>
                <c:pt idx="9551">
                  <c:v>137.28175206790399</c:v>
                </c:pt>
                <c:pt idx="9552">
                  <c:v>127.4821645667125</c:v>
                </c:pt>
                <c:pt idx="9553">
                  <c:v>142.34107078109619</c:v>
                </c:pt>
                <c:pt idx="9554">
                  <c:v>157.1999769954798</c:v>
                </c:pt>
                <c:pt idx="9555">
                  <c:v>134.17164092275792</c:v>
                </c:pt>
                <c:pt idx="9556">
                  <c:v>149.03054713714141</c:v>
                </c:pt>
                <c:pt idx="9557">
                  <c:v>140.86111727880294</c:v>
                </c:pt>
                <c:pt idx="9558">
                  <c:v>144.44048248970188</c:v>
                </c:pt>
                <c:pt idx="9559">
                  <c:v>101.53126141426679</c:v>
                </c:pt>
                <c:pt idx="9560">
                  <c:v>116.39016762865043</c:v>
                </c:pt>
                <c:pt idx="9561">
                  <c:v>131.24907384303404</c:v>
                </c:pt>
                <c:pt idx="9562">
                  <c:v>146.10798005741771</c:v>
                </c:pt>
                <c:pt idx="9563">
                  <c:v>160.96688627180131</c:v>
                </c:pt>
                <c:pt idx="9564">
                  <c:v>108.22073777031197</c:v>
                </c:pt>
                <c:pt idx="9565">
                  <c:v>123.07964398469556</c:v>
                </c:pt>
                <c:pt idx="9566">
                  <c:v>137.93855019907923</c:v>
                </c:pt>
                <c:pt idx="9567">
                  <c:v>152.79745641346281</c:v>
                </c:pt>
                <c:pt idx="9568">
                  <c:v>114.91021412635715</c:v>
                </c:pt>
                <c:pt idx="9569">
                  <c:v>129.76912034074073</c:v>
                </c:pt>
                <c:pt idx="9570">
                  <c:v>144.62802655512442</c:v>
                </c:pt>
                <c:pt idx="9571">
                  <c:v>121.59969048240218</c:v>
                </c:pt>
                <c:pt idx="9572">
                  <c:v>136.45859669678592</c:v>
                </c:pt>
                <c:pt idx="9573">
                  <c:v>128.28916683844744</c:v>
                </c:pt>
                <c:pt idx="9574">
                  <c:v>118.48957933725603</c:v>
                </c:pt>
                <c:pt idx="9575">
                  <c:v>133.34848555163981</c:v>
                </c:pt>
                <c:pt idx="9576">
                  <c:v>148.20739176602339</c:v>
                </c:pt>
                <c:pt idx="9577">
                  <c:v>125.17905569330122</c:v>
                </c:pt>
                <c:pt idx="9578">
                  <c:v>140.03796190768492</c:v>
                </c:pt>
                <c:pt idx="9579">
                  <c:v>131.86853204934656</c:v>
                </c:pt>
                <c:pt idx="9580">
                  <c:v>135.44789726024541</c:v>
                </c:pt>
                <c:pt idx="9581">
                  <c:v>109.49699410779954</c:v>
                </c:pt>
                <c:pt idx="9582">
                  <c:v>124.35590032218329</c:v>
                </c:pt>
                <c:pt idx="9583">
                  <c:v>139.21480653656681</c:v>
                </c:pt>
                <c:pt idx="9584">
                  <c:v>116.18647046384478</c:v>
                </c:pt>
                <c:pt idx="9585">
                  <c:v>131.04537667822839</c:v>
                </c:pt>
                <c:pt idx="9586">
                  <c:v>122.87594681988992</c:v>
                </c:pt>
                <c:pt idx="9587">
                  <c:v>126.45531203078897</c:v>
                </c:pt>
                <c:pt idx="9588">
                  <c:v>117.46272680133242</c:v>
                </c:pt>
                <c:pt idx="9589">
                  <c:v>83.611756238261762</c:v>
                </c:pt>
                <c:pt idx="9590">
                  <c:v>98.470662452645485</c:v>
                </c:pt>
                <c:pt idx="9591">
                  <c:v>113.32956866702909</c:v>
                </c:pt>
                <c:pt idx="9592">
                  <c:v>128.18847488141273</c:v>
                </c:pt>
                <c:pt idx="9593">
                  <c:v>143.04738109579625</c:v>
                </c:pt>
                <c:pt idx="9594">
                  <c:v>157.90628731018003</c:v>
                </c:pt>
                <c:pt idx="9595">
                  <c:v>172.76519352456359</c:v>
                </c:pt>
                <c:pt idx="9596">
                  <c:v>187.62409973894734</c:v>
                </c:pt>
                <c:pt idx="9597">
                  <c:v>202.48300595333103</c:v>
                </c:pt>
                <c:pt idx="9598">
                  <c:v>217.34191216771458</c:v>
                </c:pt>
                <c:pt idx="9599">
                  <c:v>90.301232594306938</c:v>
                </c:pt>
                <c:pt idx="9600">
                  <c:v>105.16013880869059</c:v>
                </c:pt>
                <c:pt idx="9601">
                  <c:v>120.01904502307431</c:v>
                </c:pt>
                <c:pt idx="9602">
                  <c:v>134.87795123745795</c:v>
                </c:pt>
                <c:pt idx="9603">
                  <c:v>149.73685745184153</c:v>
                </c:pt>
                <c:pt idx="9604">
                  <c:v>164.59576366622514</c:v>
                </c:pt>
                <c:pt idx="9605">
                  <c:v>179.45466988060889</c:v>
                </c:pt>
                <c:pt idx="9606">
                  <c:v>194.31357609499253</c:v>
                </c:pt>
                <c:pt idx="9607">
                  <c:v>209.17248230937614</c:v>
                </c:pt>
                <c:pt idx="9608">
                  <c:v>96.990708950352143</c:v>
                </c:pt>
                <c:pt idx="9609">
                  <c:v>111.84961516473581</c:v>
                </c:pt>
                <c:pt idx="9610">
                  <c:v>126.70852137911952</c:v>
                </c:pt>
                <c:pt idx="9611">
                  <c:v>141.56742759350308</c:v>
                </c:pt>
                <c:pt idx="9612">
                  <c:v>156.42633380788669</c:v>
                </c:pt>
                <c:pt idx="9613">
                  <c:v>171.28524002227044</c:v>
                </c:pt>
                <c:pt idx="9614">
                  <c:v>186.144146236654</c:v>
                </c:pt>
                <c:pt idx="9615">
                  <c:v>201.00305245103758</c:v>
                </c:pt>
                <c:pt idx="9616">
                  <c:v>103.68018530639721</c:v>
                </c:pt>
                <c:pt idx="9617">
                  <c:v>118.53909152078097</c:v>
                </c:pt>
                <c:pt idx="9618">
                  <c:v>133.39799773516467</c:v>
                </c:pt>
                <c:pt idx="9619">
                  <c:v>148.25690394954819</c:v>
                </c:pt>
                <c:pt idx="9620">
                  <c:v>163.11581016393183</c:v>
                </c:pt>
                <c:pt idx="9621">
                  <c:v>177.97471637831563</c:v>
                </c:pt>
                <c:pt idx="9622">
                  <c:v>192.83362259269927</c:v>
                </c:pt>
                <c:pt idx="9623">
                  <c:v>110.3696616624425</c:v>
                </c:pt>
                <c:pt idx="9624">
                  <c:v>125.22856787682611</c:v>
                </c:pt>
                <c:pt idx="9625">
                  <c:v>140.08747409120977</c:v>
                </c:pt>
                <c:pt idx="9626">
                  <c:v>154.94638030559338</c:v>
                </c:pt>
                <c:pt idx="9627">
                  <c:v>169.8052865199771</c:v>
                </c:pt>
                <c:pt idx="9628">
                  <c:v>184.66419273436071</c:v>
                </c:pt>
                <c:pt idx="9629">
                  <c:v>117.05913801848767</c:v>
                </c:pt>
                <c:pt idx="9630">
                  <c:v>131.91804423287138</c:v>
                </c:pt>
                <c:pt idx="9631">
                  <c:v>146.77695044725502</c:v>
                </c:pt>
                <c:pt idx="9632">
                  <c:v>161.63585666163866</c:v>
                </c:pt>
                <c:pt idx="9633">
                  <c:v>176.49476287602232</c:v>
                </c:pt>
                <c:pt idx="9634">
                  <c:v>123.74861437453292</c:v>
                </c:pt>
                <c:pt idx="9635">
                  <c:v>138.60752058891643</c:v>
                </c:pt>
                <c:pt idx="9636">
                  <c:v>153.46642680330021</c:v>
                </c:pt>
                <c:pt idx="9637">
                  <c:v>168.32533301768376</c:v>
                </c:pt>
                <c:pt idx="9638">
                  <c:v>130.43809073057801</c:v>
                </c:pt>
                <c:pt idx="9639">
                  <c:v>145.29699694496171</c:v>
                </c:pt>
                <c:pt idx="9640">
                  <c:v>160.15590315934531</c:v>
                </c:pt>
                <c:pt idx="9641">
                  <c:v>137.12756708662317</c:v>
                </c:pt>
                <c:pt idx="9642">
                  <c:v>151.98647330100692</c:v>
                </c:pt>
                <c:pt idx="9643">
                  <c:v>143.81704344266848</c:v>
                </c:pt>
                <c:pt idx="9644">
                  <c:v>100.57007416125107</c:v>
                </c:pt>
                <c:pt idx="9645">
                  <c:v>115.42898037563475</c:v>
                </c:pt>
                <c:pt idx="9646">
                  <c:v>130.28788659001842</c:v>
                </c:pt>
                <c:pt idx="9647">
                  <c:v>145.146792804402</c:v>
                </c:pt>
                <c:pt idx="9648">
                  <c:v>160.00569901878563</c:v>
                </c:pt>
                <c:pt idx="9649">
                  <c:v>174.86460523316927</c:v>
                </c:pt>
                <c:pt idx="9650">
                  <c:v>189.72351144755302</c:v>
                </c:pt>
                <c:pt idx="9651">
                  <c:v>204.58241766193657</c:v>
                </c:pt>
                <c:pt idx="9652">
                  <c:v>107.25955051729633</c:v>
                </c:pt>
                <c:pt idx="9653">
                  <c:v>122.11845673167997</c:v>
                </c:pt>
                <c:pt idx="9654">
                  <c:v>136.97736294606361</c:v>
                </c:pt>
                <c:pt idx="9655">
                  <c:v>151.83626916044716</c:v>
                </c:pt>
                <c:pt idx="9656">
                  <c:v>166.69517537483077</c:v>
                </c:pt>
                <c:pt idx="9657">
                  <c:v>181.55408158921446</c:v>
                </c:pt>
                <c:pt idx="9658">
                  <c:v>196.41298780359804</c:v>
                </c:pt>
                <c:pt idx="9659">
                  <c:v>113.94902687334152</c:v>
                </c:pt>
                <c:pt idx="9660">
                  <c:v>128.80793308772516</c:v>
                </c:pt>
                <c:pt idx="9661">
                  <c:v>143.66683930210874</c:v>
                </c:pt>
                <c:pt idx="9662">
                  <c:v>158.52574551649238</c:v>
                </c:pt>
                <c:pt idx="9663">
                  <c:v>173.38465173087599</c:v>
                </c:pt>
                <c:pt idx="9664">
                  <c:v>188.24355794525962</c:v>
                </c:pt>
                <c:pt idx="9665">
                  <c:v>120.6385032293866</c:v>
                </c:pt>
                <c:pt idx="9666">
                  <c:v>135.49740944377029</c:v>
                </c:pt>
                <c:pt idx="9667">
                  <c:v>150.3563156581539</c:v>
                </c:pt>
                <c:pt idx="9668">
                  <c:v>165.21522187253768</c:v>
                </c:pt>
                <c:pt idx="9669">
                  <c:v>180.07412808692123</c:v>
                </c:pt>
                <c:pt idx="9670">
                  <c:v>127.32797958543179</c:v>
                </c:pt>
                <c:pt idx="9671">
                  <c:v>142.18688579981546</c:v>
                </c:pt>
                <c:pt idx="9672">
                  <c:v>157.04579201419918</c:v>
                </c:pt>
                <c:pt idx="9673">
                  <c:v>171.90469822858273</c:v>
                </c:pt>
                <c:pt idx="9674">
                  <c:v>134.01745594147704</c:v>
                </c:pt>
                <c:pt idx="9675">
                  <c:v>148.87636215586076</c:v>
                </c:pt>
                <c:pt idx="9676">
                  <c:v>163.73526837024423</c:v>
                </c:pt>
                <c:pt idx="9677">
                  <c:v>140.70693229752217</c:v>
                </c:pt>
                <c:pt idx="9678">
                  <c:v>155.56583851190589</c:v>
                </c:pt>
                <c:pt idx="9679">
                  <c:v>147.39640865356736</c:v>
                </c:pt>
                <c:pt idx="9680">
                  <c:v>117.52839208424038</c:v>
                </c:pt>
                <c:pt idx="9681">
                  <c:v>132.38729829862399</c:v>
                </c:pt>
                <c:pt idx="9682">
                  <c:v>147.24620451300765</c:v>
                </c:pt>
                <c:pt idx="9683">
                  <c:v>162.10511072739138</c:v>
                </c:pt>
                <c:pt idx="9684">
                  <c:v>176.96401694177501</c:v>
                </c:pt>
                <c:pt idx="9685">
                  <c:v>191.82292315615871</c:v>
                </c:pt>
                <c:pt idx="9686">
                  <c:v>124.21786844028566</c:v>
                </c:pt>
                <c:pt idx="9687">
                  <c:v>139.07677465466924</c:v>
                </c:pt>
                <c:pt idx="9688">
                  <c:v>153.93568086905293</c:v>
                </c:pt>
                <c:pt idx="9689">
                  <c:v>168.79458708343657</c:v>
                </c:pt>
                <c:pt idx="9690">
                  <c:v>183.65349329782018</c:v>
                </c:pt>
                <c:pt idx="9691">
                  <c:v>130.90734479633085</c:v>
                </c:pt>
                <c:pt idx="9692">
                  <c:v>145.76625101071443</c:v>
                </c:pt>
                <c:pt idx="9693">
                  <c:v>160.62515722509801</c:v>
                </c:pt>
                <c:pt idx="9694">
                  <c:v>175.48406343948182</c:v>
                </c:pt>
                <c:pt idx="9695">
                  <c:v>137.59682115237592</c:v>
                </c:pt>
                <c:pt idx="9696">
                  <c:v>152.45572736675967</c:v>
                </c:pt>
                <c:pt idx="9697">
                  <c:v>167.31463358114317</c:v>
                </c:pt>
                <c:pt idx="9698">
                  <c:v>144.28629750842117</c:v>
                </c:pt>
                <c:pt idx="9699">
                  <c:v>159.14520372280467</c:v>
                </c:pt>
                <c:pt idx="9700">
                  <c:v>150.97577386446625</c:v>
                </c:pt>
                <c:pt idx="9701">
                  <c:v>134.48671000722979</c:v>
                </c:pt>
                <c:pt idx="9702">
                  <c:v>149.3456162216134</c:v>
                </c:pt>
                <c:pt idx="9703">
                  <c:v>164.20452243599703</c:v>
                </c:pt>
                <c:pt idx="9704">
                  <c:v>179.0634286503807</c:v>
                </c:pt>
                <c:pt idx="9705">
                  <c:v>141.17618636327495</c:v>
                </c:pt>
                <c:pt idx="9706">
                  <c:v>156.03509257765853</c:v>
                </c:pt>
                <c:pt idx="9707">
                  <c:v>170.89399879204228</c:v>
                </c:pt>
                <c:pt idx="9708">
                  <c:v>147.86566271932017</c:v>
                </c:pt>
                <c:pt idx="9709">
                  <c:v>162.72456893370381</c:v>
                </c:pt>
                <c:pt idx="9710">
                  <c:v>154.55513907536522</c:v>
                </c:pt>
                <c:pt idx="9711">
                  <c:v>151.44502793021914</c:v>
                </c:pt>
                <c:pt idx="9712">
                  <c:v>166.30393414460278</c:v>
                </c:pt>
                <c:pt idx="9713">
                  <c:v>158.13450428626427</c:v>
                </c:pt>
                <c:pt idx="9714">
                  <c:v>91.577488931794591</c:v>
                </c:pt>
                <c:pt idx="9715">
                  <c:v>106.43639514617834</c:v>
                </c:pt>
                <c:pt idx="9716">
                  <c:v>121.29530136056192</c:v>
                </c:pt>
                <c:pt idx="9717">
                  <c:v>136.15420757494553</c:v>
                </c:pt>
                <c:pt idx="9718">
                  <c:v>151.01311378932917</c:v>
                </c:pt>
                <c:pt idx="9719">
                  <c:v>165.87202000371281</c:v>
                </c:pt>
                <c:pt idx="9720">
                  <c:v>180.73092621809647</c:v>
                </c:pt>
                <c:pt idx="9721">
                  <c:v>195.58983243248014</c:v>
                </c:pt>
                <c:pt idx="9722">
                  <c:v>98.26696528783981</c:v>
                </c:pt>
                <c:pt idx="9723">
                  <c:v>113.12587150222342</c:v>
                </c:pt>
                <c:pt idx="9724">
                  <c:v>127.98477771660708</c:v>
                </c:pt>
                <c:pt idx="9725">
                  <c:v>142.84368393099072</c:v>
                </c:pt>
                <c:pt idx="9726">
                  <c:v>157.70259014537442</c:v>
                </c:pt>
                <c:pt idx="9727">
                  <c:v>172.56149635975797</c:v>
                </c:pt>
                <c:pt idx="9728">
                  <c:v>187.42040257414152</c:v>
                </c:pt>
                <c:pt idx="9729">
                  <c:v>104.95644164388493</c:v>
                </c:pt>
                <c:pt idx="9730">
                  <c:v>119.81534785826861</c:v>
                </c:pt>
                <c:pt idx="9731">
                  <c:v>134.67425407265225</c:v>
                </c:pt>
                <c:pt idx="9732">
                  <c:v>149.53316028703594</c:v>
                </c:pt>
                <c:pt idx="9733">
                  <c:v>164.39206650141946</c:v>
                </c:pt>
                <c:pt idx="9734">
                  <c:v>179.25097271580307</c:v>
                </c:pt>
                <c:pt idx="9735">
                  <c:v>111.64591799993013</c:v>
                </c:pt>
                <c:pt idx="9736">
                  <c:v>126.50482421431386</c:v>
                </c:pt>
                <c:pt idx="9737">
                  <c:v>141.36373042869749</c:v>
                </c:pt>
                <c:pt idx="9738">
                  <c:v>156.22263664308116</c:v>
                </c:pt>
                <c:pt idx="9739">
                  <c:v>171.08154285746471</c:v>
                </c:pt>
                <c:pt idx="9740">
                  <c:v>118.33539435597531</c:v>
                </c:pt>
                <c:pt idx="9741">
                  <c:v>133.19430057035899</c:v>
                </c:pt>
                <c:pt idx="9742">
                  <c:v>148.05320678474257</c:v>
                </c:pt>
                <c:pt idx="9743">
                  <c:v>162.91211299912629</c:v>
                </c:pt>
                <c:pt idx="9744">
                  <c:v>125.02487071202052</c:v>
                </c:pt>
                <c:pt idx="9745">
                  <c:v>139.88377692640415</c:v>
                </c:pt>
                <c:pt idx="9746">
                  <c:v>154.74268314078785</c:v>
                </c:pt>
                <c:pt idx="9747">
                  <c:v>131.71434706806559</c:v>
                </c:pt>
                <c:pt idx="9748">
                  <c:v>146.57325328244943</c:v>
                </c:pt>
                <c:pt idx="9749">
                  <c:v>138.40382342411098</c:v>
                </c:pt>
                <c:pt idx="9750">
                  <c:v>108.535806854784</c:v>
                </c:pt>
                <c:pt idx="9751">
                  <c:v>123.39471306916764</c:v>
                </c:pt>
                <c:pt idx="9752">
                  <c:v>138.25361928355116</c:v>
                </c:pt>
                <c:pt idx="9753">
                  <c:v>153.11252549793488</c:v>
                </c:pt>
                <c:pt idx="9754">
                  <c:v>167.97143171231849</c:v>
                </c:pt>
                <c:pt idx="9755">
                  <c:v>182.8303379267021</c:v>
                </c:pt>
                <c:pt idx="9756">
                  <c:v>115.22528321082908</c:v>
                </c:pt>
                <c:pt idx="9757">
                  <c:v>130.08418942521271</c:v>
                </c:pt>
                <c:pt idx="9758">
                  <c:v>144.94309563959641</c:v>
                </c:pt>
                <c:pt idx="9759">
                  <c:v>159.80200185398013</c:v>
                </c:pt>
                <c:pt idx="9760">
                  <c:v>174.66090806836371</c:v>
                </c:pt>
                <c:pt idx="9761">
                  <c:v>121.91475956687427</c:v>
                </c:pt>
                <c:pt idx="9762">
                  <c:v>136.77366578125782</c:v>
                </c:pt>
                <c:pt idx="9763">
                  <c:v>151.6325719956416</c:v>
                </c:pt>
                <c:pt idx="9764">
                  <c:v>166.49147821002529</c:v>
                </c:pt>
                <c:pt idx="9765">
                  <c:v>128.6042359229194</c:v>
                </c:pt>
                <c:pt idx="9766">
                  <c:v>143.46314213730304</c:v>
                </c:pt>
                <c:pt idx="9767">
                  <c:v>158.32204835168685</c:v>
                </c:pt>
                <c:pt idx="9768">
                  <c:v>135.29371227896468</c:v>
                </c:pt>
                <c:pt idx="9769">
                  <c:v>150.15261849334829</c:v>
                </c:pt>
                <c:pt idx="9770">
                  <c:v>141.98318863500975</c:v>
                </c:pt>
                <c:pt idx="9771">
                  <c:v>125.49412477777324</c:v>
                </c:pt>
                <c:pt idx="9772">
                  <c:v>140.35303099215707</c:v>
                </c:pt>
                <c:pt idx="9773">
                  <c:v>155.21193720654063</c:v>
                </c:pt>
                <c:pt idx="9774">
                  <c:v>170.07084342092426</c:v>
                </c:pt>
                <c:pt idx="9775">
                  <c:v>132.18360113381846</c:v>
                </c:pt>
                <c:pt idx="9776">
                  <c:v>147.04250734820209</c:v>
                </c:pt>
                <c:pt idx="9777">
                  <c:v>161.90141356258582</c:v>
                </c:pt>
                <c:pt idx="9778">
                  <c:v>138.87307748986362</c:v>
                </c:pt>
                <c:pt idx="9779">
                  <c:v>153.73198370424731</c:v>
                </c:pt>
                <c:pt idx="9780">
                  <c:v>145.56255384590878</c:v>
                </c:pt>
                <c:pt idx="9781">
                  <c:v>142.4524427007625</c:v>
                </c:pt>
                <c:pt idx="9782">
                  <c:v>157.31134891514617</c:v>
                </c:pt>
                <c:pt idx="9783">
                  <c:v>149.14191905680784</c:v>
                </c:pt>
                <c:pt idx="9784">
                  <c:v>99.543221625327533</c:v>
                </c:pt>
                <c:pt idx="9785">
                  <c:v>114.4021278397112</c:v>
                </c:pt>
                <c:pt idx="9786">
                  <c:v>129.26103405409484</c:v>
                </c:pt>
                <c:pt idx="9787">
                  <c:v>144.11994026847844</c:v>
                </c:pt>
                <c:pt idx="9788">
                  <c:v>158.97884648286202</c:v>
                </c:pt>
                <c:pt idx="9789">
                  <c:v>173.83775269724566</c:v>
                </c:pt>
                <c:pt idx="9790">
                  <c:v>106.23269798137267</c:v>
                </c:pt>
                <c:pt idx="9791">
                  <c:v>121.09160419575632</c:v>
                </c:pt>
                <c:pt idx="9792">
                  <c:v>135.95051041013997</c:v>
                </c:pt>
                <c:pt idx="9793">
                  <c:v>150.80941662452361</c:v>
                </c:pt>
                <c:pt idx="9794">
                  <c:v>165.66832283890722</c:v>
                </c:pt>
                <c:pt idx="9795">
                  <c:v>112.92217433741791</c:v>
                </c:pt>
                <c:pt idx="9796">
                  <c:v>127.78108055180155</c:v>
                </c:pt>
                <c:pt idx="9797">
                  <c:v>142.63998676618507</c:v>
                </c:pt>
                <c:pt idx="9798">
                  <c:v>157.49889298056877</c:v>
                </c:pt>
                <c:pt idx="9799">
                  <c:v>119.61165069346303</c:v>
                </c:pt>
                <c:pt idx="9800">
                  <c:v>134.47055690784663</c:v>
                </c:pt>
                <c:pt idx="9801">
                  <c:v>149.32946312223027</c:v>
                </c:pt>
                <c:pt idx="9802">
                  <c:v>126.30112704950821</c:v>
                </c:pt>
                <c:pt idx="9803">
                  <c:v>141.16003326389185</c:v>
                </c:pt>
                <c:pt idx="9804">
                  <c:v>132.99060340555332</c:v>
                </c:pt>
                <c:pt idx="9805">
                  <c:v>116.50153954831674</c:v>
                </c:pt>
                <c:pt idx="9806">
                  <c:v>131.36044576270052</c:v>
                </c:pt>
                <c:pt idx="9807">
                  <c:v>146.21935197708405</c:v>
                </c:pt>
                <c:pt idx="9808">
                  <c:v>161.07825819146777</c:v>
                </c:pt>
                <c:pt idx="9809">
                  <c:v>123.19101590436196</c:v>
                </c:pt>
                <c:pt idx="9810">
                  <c:v>138.04992211874574</c:v>
                </c:pt>
                <c:pt idx="9811">
                  <c:v>152.90882833312924</c:v>
                </c:pt>
                <c:pt idx="9812">
                  <c:v>129.88049226040707</c:v>
                </c:pt>
                <c:pt idx="9813">
                  <c:v>144.73939847479085</c:v>
                </c:pt>
                <c:pt idx="9814">
                  <c:v>136.56996861645229</c:v>
                </c:pt>
                <c:pt idx="9815">
                  <c:v>133.45985747130612</c:v>
                </c:pt>
                <c:pt idx="9816">
                  <c:v>148.31876368568982</c:v>
                </c:pt>
                <c:pt idx="9817">
                  <c:v>140.14933382735134</c:v>
                </c:pt>
                <c:pt idx="9818">
                  <c:v>107.50895431886029</c:v>
                </c:pt>
                <c:pt idx="9819">
                  <c:v>122.36786053324388</c:v>
                </c:pt>
                <c:pt idx="9820">
                  <c:v>137.22676674762764</c:v>
                </c:pt>
                <c:pt idx="9821">
                  <c:v>152.08567296201127</c:v>
                </c:pt>
                <c:pt idx="9822">
                  <c:v>114.19843067490554</c:v>
                </c:pt>
                <c:pt idx="9823">
                  <c:v>129.05733688928922</c:v>
                </c:pt>
                <c:pt idx="9824">
                  <c:v>143.91624310367277</c:v>
                </c:pt>
                <c:pt idx="9825">
                  <c:v>120.88790703095064</c:v>
                </c:pt>
                <c:pt idx="9826">
                  <c:v>135.74681324533435</c:v>
                </c:pt>
                <c:pt idx="9827">
                  <c:v>127.57738338699583</c:v>
                </c:pt>
                <c:pt idx="9828">
                  <c:v>124.46727224184966</c:v>
                </c:pt>
                <c:pt idx="9829">
                  <c:v>139.32617845623335</c:v>
                </c:pt>
                <c:pt idx="9830">
                  <c:v>131.15674859789499</c:v>
                </c:pt>
                <c:pt idx="9831">
                  <c:v>115.4746870123932</c:v>
                </c:pt>
                <c:pt idx="9832">
                  <c:v>130.33359322677674</c:v>
                </c:pt>
                <c:pt idx="9833">
                  <c:v>122.16416336843838</c:v>
                </c:pt>
                <c:pt idx="9834">
                  <c:v>89.589449142855344</c:v>
                </c:pt>
                <c:pt idx="9835">
                  <c:v>104.44835535723891</c:v>
                </c:pt>
                <c:pt idx="9836">
                  <c:v>119.30726157162259</c:v>
                </c:pt>
                <c:pt idx="9837">
                  <c:v>134.16616778600635</c:v>
                </c:pt>
                <c:pt idx="9838">
                  <c:v>149.02507400038985</c:v>
                </c:pt>
                <c:pt idx="9839">
                  <c:v>163.8839802147736</c:v>
                </c:pt>
                <c:pt idx="9840">
                  <c:v>178.74288642915721</c:v>
                </c:pt>
                <c:pt idx="9841">
                  <c:v>193.60179264354082</c:v>
                </c:pt>
                <c:pt idx="9842">
                  <c:v>208.46069885792446</c:v>
                </c:pt>
                <c:pt idx="9843">
                  <c:v>96.278925498900534</c:v>
                </c:pt>
                <c:pt idx="9844">
                  <c:v>111.13783171328413</c:v>
                </c:pt>
                <c:pt idx="9845">
                  <c:v>125.99673792766785</c:v>
                </c:pt>
                <c:pt idx="9846">
                  <c:v>140.85564414205149</c:v>
                </c:pt>
                <c:pt idx="9847">
                  <c:v>155.71455035643515</c:v>
                </c:pt>
                <c:pt idx="9848">
                  <c:v>170.57345657081873</c:v>
                </c:pt>
                <c:pt idx="9849">
                  <c:v>185.43236278520232</c:v>
                </c:pt>
                <c:pt idx="9850">
                  <c:v>200.29126899958601</c:v>
                </c:pt>
                <c:pt idx="9851">
                  <c:v>102.96840185494571</c:v>
                </c:pt>
                <c:pt idx="9852">
                  <c:v>117.82730806932933</c:v>
                </c:pt>
                <c:pt idx="9853">
                  <c:v>132.68621428371299</c:v>
                </c:pt>
                <c:pt idx="9854">
                  <c:v>147.54512049809668</c:v>
                </c:pt>
                <c:pt idx="9855">
                  <c:v>162.40402671248017</c:v>
                </c:pt>
                <c:pt idx="9856">
                  <c:v>177.26293292686393</c:v>
                </c:pt>
                <c:pt idx="9857">
                  <c:v>192.12183914124751</c:v>
                </c:pt>
                <c:pt idx="9858">
                  <c:v>109.65787821099087</c:v>
                </c:pt>
                <c:pt idx="9859">
                  <c:v>124.51678442537454</c:v>
                </c:pt>
                <c:pt idx="9860">
                  <c:v>139.37569063975815</c:v>
                </c:pt>
                <c:pt idx="9861">
                  <c:v>154.23459685414181</c:v>
                </c:pt>
                <c:pt idx="9862">
                  <c:v>169.09350306852537</c:v>
                </c:pt>
                <c:pt idx="9863">
                  <c:v>183.95240928290909</c:v>
                </c:pt>
                <c:pt idx="9864">
                  <c:v>116.34735456703602</c:v>
                </c:pt>
                <c:pt idx="9865">
                  <c:v>131.20626078141967</c:v>
                </c:pt>
                <c:pt idx="9866">
                  <c:v>146.06516699580337</c:v>
                </c:pt>
                <c:pt idx="9867">
                  <c:v>160.92407321018698</c:v>
                </c:pt>
                <c:pt idx="9868">
                  <c:v>175.78297942457061</c:v>
                </c:pt>
                <c:pt idx="9869">
                  <c:v>123.03683092308121</c:v>
                </c:pt>
                <c:pt idx="9870">
                  <c:v>137.89573713746486</c:v>
                </c:pt>
                <c:pt idx="9871">
                  <c:v>152.75464335184859</c:v>
                </c:pt>
                <c:pt idx="9872">
                  <c:v>167.61354956623211</c:v>
                </c:pt>
                <c:pt idx="9873">
                  <c:v>129.72630727912647</c:v>
                </c:pt>
                <c:pt idx="9874">
                  <c:v>144.58521349351011</c:v>
                </c:pt>
                <c:pt idx="9875">
                  <c:v>159.44411970789375</c:v>
                </c:pt>
                <c:pt idx="9876">
                  <c:v>136.41578363517164</c:v>
                </c:pt>
                <c:pt idx="9877">
                  <c:v>151.27468984955533</c:v>
                </c:pt>
                <c:pt idx="9878">
                  <c:v>143.1052599912168</c:v>
                </c:pt>
                <c:pt idx="9879">
                  <c:v>106.54776706584471</c:v>
                </c:pt>
                <c:pt idx="9880">
                  <c:v>121.40667328022825</c:v>
                </c:pt>
                <c:pt idx="9881">
                  <c:v>136.26557949461193</c:v>
                </c:pt>
                <c:pt idx="9882">
                  <c:v>151.12448570899556</c:v>
                </c:pt>
                <c:pt idx="9883">
                  <c:v>165.9833919233792</c:v>
                </c:pt>
                <c:pt idx="9884">
                  <c:v>180.84229813776287</c:v>
                </c:pt>
                <c:pt idx="9885">
                  <c:v>195.70120435214633</c:v>
                </c:pt>
                <c:pt idx="9886">
                  <c:v>113.23724342188984</c:v>
                </c:pt>
                <c:pt idx="9887">
                  <c:v>128.09614963627342</c:v>
                </c:pt>
                <c:pt idx="9888">
                  <c:v>142.95505585065712</c:v>
                </c:pt>
                <c:pt idx="9889">
                  <c:v>157.81396206504081</c:v>
                </c:pt>
                <c:pt idx="9890">
                  <c:v>172.67286827942442</c:v>
                </c:pt>
                <c:pt idx="9891">
                  <c:v>187.531774493808</c:v>
                </c:pt>
                <c:pt idx="9892">
                  <c:v>119.92671977793503</c:v>
                </c:pt>
                <c:pt idx="9893">
                  <c:v>134.78562599231864</c:v>
                </c:pt>
                <c:pt idx="9894">
                  <c:v>149.64453220670234</c:v>
                </c:pt>
                <c:pt idx="9895">
                  <c:v>164.50343842108586</c:v>
                </c:pt>
                <c:pt idx="9896">
                  <c:v>179.3623446354695</c:v>
                </c:pt>
                <c:pt idx="9897">
                  <c:v>126.6161961339802</c:v>
                </c:pt>
                <c:pt idx="9898">
                  <c:v>141.47510234836378</c:v>
                </c:pt>
                <c:pt idx="9899">
                  <c:v>156.3340085627475</c:v>
                </c:pt>
                <c:pt idx="9900">
                  <c:v>171.19291477713114</c:v>
                </c:pt>
                <c:pt idx="9901">
                  <c:v>133.30567249002547</c:v>
                </c:pt>
                <c:pt idx="9902">
                  <c:v>148.16457870440908</c:v>
                </c:pt>
                <c:pt idx="9903">
                  <c:v>163.0234849187928</c:v>
                </c:pt>
                <c:pt idx="9904">
                  <c:v>139.99514884607046</c:v>
                </c:pt>
                <c:pt idx="9905">
                  <c:v>154.85405506045427</c:v>
                </c:pt>
                <c:pt idx="9906">
                  <c:v>146.6846252021156</c:v>
                </c:pt>
                <c:pt idx="9907">
                  <c:v>123.50608498883413</c:v>
                </c:pt>
                <c:pt idx="9908">
                  <c:v>138.36499120321764</c:v>
                </c:pt>
                <c:pt idx="9909">
                  <c:v>153.22389741760131</c:v>
                </c:pt>
                <c:pt idx="9910">
                  <c:v>168.08280363198486</c:v>
                </c:pt>
                <c:pt idx="9911">
                  <c:v>182.94170984636855</c:v>
                </c:pt>
                <c:pt idx="9912">
                  <c:v>130.1955613448792</c:v>
                </c:pt>
                <c:pt idx="9913">
                  <c:v>145.05446755926283</c:v>
                </c:pt>
                <c:pt idx="9914">
                  <c:v>159.9133737736465</c:v>
                </c:pt>
                <c:pt idx="9915">
                  <c:v>174.77227998803031</c:v>
                </c:pt>
                <c:pt idx="9916">
                  <c:v>136.8850377009243</c:v>
                </c:pt>
                <c:pt idx="9917">
                  <c:v>151.74394391530799</c:v>
                </c:pt>
                <c:pt idx="9918">
                  <c:v>166.60285012969166</c:v>
                </c:pt>
                <c:pt idx="9919">
                  <c:v>143.57451405696966</c:v>
                </c:pt>
                <c:pt idx="9920">
                  <c:v>158.43342027135316</c:v>
                </c:pt>
                <c:pt idx="9921">
                  <c:v>150.26399041301465</c:v>
                </c:pt>
                <c:pt idx="9922">
                  <c:v>140.4644029118233</c:v>
                </c:pt>
                <c:pt idx="9923">
                  <c:v>155.32330912620685</c:v>
                </c:pt>
                <c:pt idx="9924">
                  <c:v>170.1822153405906</c:v>
                </c:pt>
                <c:pt idx="9925">
                  <c:v>147.1538792678686</c:v>
                </c:pt>
                <c:pt idx="9926">
                  <c:v>162.0127854822521</c:v>
                </c:pt>
                <c:pt idx="9927">
                  <c:v>153.84335562391362</c:v>
                </c:pt>
                <c:pt idx="9928">
                  <c:v>157.42272083481265</c:v>
                </c:pt>
                <c:pt idx="9929">
                  <c:v>97.555181836388172</c:v>
                </c:pt>
                <c:pt idx="9930">
                  <c:v>112.4140880507718</c:v>
                </c:pt>
                <c:pt idx="9931">
                  <c:v>127.27299426515549</c:v>
                </c:pt>
                <c:pt idx="9932">
                  <c:v>142.13190047953915</c:v>
                </c:pt>
                <c:pt idx="9933">
                  <c:v>156.99080669392274</c:v>
                </c:pt>
                <c:pt idx="9934">
                  <c:v>171.84971290830634</c:v>
                </c:pt>
                <c:pt idx="9935">
                  <c:v>186.70861912269001</c:v>
                </c:pt>
                <c:pt idx="9936">
                  <c:v>104.24465819243335</c:v>
                </c:pt>
                <c:pt idx="9937">
                  <c:v>119.10356440681701</c:v>
                </c:pt>
                <c:pt idx="9938">
                  <c:v>133.96247062120062</c:v>
                </c:pt>
                <c:pt idx="9939">
                  <c:v>148.82137683558426</c:v>
                </c:pt>
                <c:pt idx="9940">
                  <c:v>163.68028304996795</c:v>
                </c:pt>
                <c:pt idx="9941">
                  <c:v>178.53918926435159</c:v>
                </c:pt>
                <c:pt idx="9942">
                  <c:v>110.93413454847854</c:v>
                </c:pt>
                <c:pt idx="9943">
                  <c:v>125.79304076286222</c:v>
                </c:pt>
                <c:pt idx="9944">
                  <c:v>140.65194697724584</c:v>
                </c:pt>
                <c:pt idx="9945">
                  <c:v>155.51085319162942</c:v>
                </c:pt>
                <c:pt idx="9946">
                  <c:v>170.369759406013</c:v>
                </c:pt>
                <c:pt idx="9947">
                  <c:v>117.62361090452373</c:v>
                </c:pt>
                <c:pt idx="9948">
                  <c:v>132.48251711890737</c:v>
                </c:pt>
                <c:pt idx="9949">
                  <c:v>147.34142333329095</c:v>
                </c:pt>
                <c:pt idx="9950">
                  <c:v>162.20032954767464</c:v>
                </c:pt>
                <c:pt idx="9951">
                  <c:v>124.31308726056893</c:v>
                </c:pt>
                <c:pt idx="9952">
                  <c:v>139.17199347495256</c:v>
                </c:pt>
                <c:pt idx="9953">
                  <c:v>154.03089968933614</c:v>
                </c:pt>
                <c:pt idx="9954">
                  <c:v>131.00256361661417</c:v>
                </c:pt>
                <c:pt idx="9955">
                  <c:v>145.86146983099769</c:v>
                </c:pt>
                <c:pt idx="9956">
                  <c:v>137.69203997265913</c:v>
                </c:pt>
                <c:pt idx="9957">
                  <c:v>114.51349975937744</c:v>
                </c:pt>
                <c:pt idx="9958">
                  <c:v>129.37240597376109</c:v>
                </c:pt>
                <c:pt idx="9959">
                  <c:v>144.23131218814473</c:v>
                </c:pt>
                <c:pt idx="9960">
                  <c:v>159.09021840252842</c:v>
                </c:pt>
                <c:pt idx="9961">
                  <c:v>173.949124616912</c:v>
                </c:pt>
                <c:pt idx="9962">
                  <c:v>121.20297611542264</c:v>
                </c:pt>
                <c:pt idx="9963">
                  <c:v>136.06188232980637</c:v>
                </c:pt>
                <c:pt idx="9964">
                  <c:v>150.92078854418997</c:v>
                </c:pt>
                <c:pt idx="9965">
                  <c:v>165.77969475857367</c:v>
                </c:pt>
                <c:pt idx="9966">
                  <c:v>127.89245247146782</c:v>
                </c:pt>
                <c:pt idx="9967">
                  <c:v>142.75135868585147</c:v>
                </c:pt>
                <c:pt idx="9968">
                  <c:v>157.61026490023517</c:v>
                </c:pt>
                <c:pt idx="9969">
                  <c:v>134.58192882751302</c:v>
                </c:pt>
                <c:pt idx="9970">
                  <c:v>149.44083504189666</c:v>
                </c:pt>
                <c:pt idx="9971">
                  <c:v>141.2714051835581</c:v>
                </c:pt>
                <c:pt idx="9972">
                  <c:v>131.47181768236686</c:v>
                </c:pt>
                <c:pt idx="9973">
                  <c:v>146.33072389675056</c:v>
                </c:pt>
                <c:pt idx="9974">
                  <c:v>161.18963011113405</c:v>
                </c:pt>
                <c:pt idx="9975">
                  <c:v>138.16129403841197</c:v>
                </c:pt>
                <c:pt idx="9976">
                  <c:v>153.02020025279563</c:v>
                </c:pt>
                <c:pt idx="9977">
                  <c:v>144.85077039445724</c:v>
                </c:pt>
                <c:pt idx="9978">
                  <c:v>148.43013560535618</c:v>
                </c:pt>
                <c:pt idx="9979">
                  <c:v>105.52091452992106</c:v>
                </c:pt>
                <c:pt idx="9980">
                  <c:v>120.37982074430465</c:v>
                </c:pt>
                <c:pt idx="9981">
                  <c:v>135.2387269586884</c:v>
                </c:pt>
                <c:pt idx="9982">
                  <c:v>150.09763317307181</c:v>
                </c:pt>
                <c:pt idx="9983">
                  <c:v>164.95653938745556</c:v>
                </c:pt>
                <c:pt idx="9984">
                  <c:v>112.21039088596621</c:v>
                </c:pt>
                <c:pt idx="9985">
                  <c:v>127.06929710034989</c:v>
                </c:pt>
                <c:pt idx="9986">
                  <c:v>141.92820331473339</c:v>
                </c:pt>
                <c:pt idx="9987">
                  <c:v>156.78710952911709</c:v>
                </c:pt>
                <c:pt idx="9988">
                  <c:v>118.89986724201137</c:v>
                </c:pt>
                <c:pt idx="9989">
                  <c:v>133.75877345639503</c:v>
                </c:pt>
                <c:pt idx="9990">
                  <c:v>148.61767967077867</c:v>
                </c:pt>
                <c:pt idx="9991">
                  <c:v>125.58934359805659</c:v>
                </c:pt>
                <c:pt idx="9992">
                  <c:v>140.44824981244022</c:v>
                </c:pt>
                <c:pt idx="9993">
                  <c:v>132.27881995410172</c:v>
                </c:pt>
                <c:pt idx="9994">
                  <c:v>122.47923245291037</c:v>
                </c:pt>
                <c:pt idx="9995">
                  <c:v>137.33813866729395</c:v>
                </c:pt>
                <c:pt idx="9996">
                  <c:v>152.19704488167764</c:v>
                </c:pt>
                <c:pt idx="9997">
                  <c:v>129.16870880895553</c:v>
                </c:pt>
                <c:pt idx="9998">
                  <c:v>144.02761502333911</c:v>
                </c:pt>
                <c:pt idx="9999">
                  <c:v>135.85818516500066</c:v>
                </c:pt>
                <c:pt idx="10000">
                  <c:v>139.43755037589969</c:v>
                </c:pt>
                <c:pt idx="10001">
                  <c:v>113.48664722345389</c:v>
                </c:pt>
                <c:pt idx="10002">
                  <c:v>128.34555343783745</c:v>
                </c:pt>
                <c:pt idx="10003">
                  <c:v>143.204459652221</c:v>
                </c:pt>
                <c:pt idx="10004">
                  <c:v>120.17612357949903</c:v>
                </c:pt>
                <c:pt idx="10005">
                  <c:v>135.03502979388264</c:v>
                </c:pt>
                <c:pt idx="10006">
                  <c:v>126.86559993554431</c:v>
                </c:pt>
                <c:pt idx="10007">
                  <c:v>130.44496514644322</c:v>
                </c:pt>
                <c:pt idx="10008">
                  <c:v>121.45237991698664</c:v>
                </c:pt>
                <c:pt idx="10009">
                  <c:v>95.567142047448854</c:v>
                </c:pt>
                <c:pt idx="10010">
                  <c:v>110.42604826183256</c:v>
                </c:pt>
                <c:pt idx="10011">
                  <c:v>125.28495447621619</c:v>
                </c:pt>
                <c:pt idx="10012">
                  <c:v>140.14386069059987</c:v>
                </c:pt>
                <c:pt idx="10013">
                  <c:v>155.00276690498342</c:v>
                </c:pt>
                <c:pt idx="10014">
                  <c:v>169.86167311936714</c:v>
                </c:pt>
                <c:pt idx="10015">
                  <c:v>184.72057933375078</c:v>
                </c:pt>
                <c:pt idx="10016">
                  <c:v>199.57948554813441</c:v>
                </c:pt>
                <c:pt idx="10017">
                  <c:v>102.25661840349397</c:v>
                </c:pt>
                <c:pt idx="10018">
                  <c:v>117.11552461787772</c:v>
                </c:pt>
                <c:pt idx="10019">
                  <c:v>131.97443083226136</c:v>
                </c:pt>
                <c:pt idx="10020">
                  <c:v>146.83333704664503</c:v>
                </c:pt>
                <c:pt idx="10021">
                  <c:v>161.69224326102866</c:v>
                </c:pt>
                <c:pt idx="10022">
                  <c:v>176.55114947541233</c:v>
                </c:pt>
                <c:pt idx="10023">
                  <c:v>191.41005568979588</c:v>
                </c:pt>
                <c:pt idx="10024">
                  <c:v>108.94609475953918</c:v>
                </c:pt>
                <c:pt idx="10025">
                  <c:v>123.80500097392292</c:v>
                </c:pt>
                <c:pt idx="10026">
                  <c:v>138.6639071883065</c:v>
                </c:pt>
                <c:pt idx="10027">
                  <c:v>153.52281340269028</c:v>
                </c:pt>
                <c:pt idx="10028">
                  <c:v>168.38171961707383</c:v>
                </c:pt>
                <c:pt idx="10029">
                  <c:v>183.24062583145729</c:v>
                </c:pt>
                <c:pt idx="10030">
                  <c:v>115.63557111558448</c:v>
                </c:pt>
                <c:pt idx="10031">
                  <c:v>130.49447732996805</c:v>
                </c:pt>
                <c:pt idx="10032">
                  <c:v>145.35338354435169</c:v>
                </c:pt>
                <c:pt idx="10033">
                  <c:v>160.21228975873535</c:v>
                </c:pt>
                <c:pt idx="10034">
                  <c:v>175.07119597311896</c:v>
                </c:pt>
                <c:pt idx="10035">
                  <c:v>122.32504747162957</c:v>
                </c:pt>
                <c:pt idx="10036">
                  <c:v>137.18395368601327</c:v>
                </c:pt>
                <c:pt idx="10037">
                  <c:v>152.04285990039688</c:v>
                </c:pt>
                <c:pt idx="10038">
                  <c:v>166.9017661147806</c:v>
                </c:pt>
                <c:pt idx="10039">
                  <c:v>129.01452382767488</c:v>
                </c:pt>
                <c:pt idx="10040">
                  <c:v>143.87343004205846</c:v>
                </c:pt>
                <c:pt idx="10041">
                  <c:v>158.73233625644198</c:v>
                </c:pt>
                <c:pt idx="10042">
                  <c:v>135.70400018371996</c:v>
                </c:pt>
                <c:pt idx="10043">
                  <c:v>150.56290639810365</c:v>
                </c:pt>
                <c:pt idx="10044">
                  <c:v>142.39347653976506</c:v>
                </c:pt>
                <c:pt idx="10045">
                  <c:v>112.52545997043825</c:v>
                </c:pt>
                <c:pt idx="10046">
                  <c:v>127.38436618482181</c:v>
                </c:pt>
                <c:pt idx="10047">
                  <c:v>142.24327239920555</c:v>
                </c:pt>
                <c:pt idx="10048">
                  <c:v>157.10217861358916</c:v>
                </c:pt>
                <c:pt idx="10049">
                  <c:v>171.9610848279728</c:v>
                </c:pt>
                <c:pt idx="10050">
                  <c:v>186.81999104235658</c:v>
                </c:pt>
                <c:pt idx="10051">
                  <c:v>119.21493632648344</c:v>
                </c:pt>
                <c:pt idx="10052">
                  <c:v>134.07384254086708</c:v>
                </c:pt>
                <c:pt idx="10053">
                  <c:v>148.93274875525071</c:v>
                </c:pt>
                <c:pt idx="10054">
                  <c:v>163.79165496963435</c:v>
                </c:pt>
                <c:pt idx="10055">
                  <c:v>178.65056118401793</c:v>
                </c:pt>
                <c:pt idx="10056">
                  <c:v>125.90441268252857</c:v>
                </c:pt>
                <c:pt idx="10057">
                  <c:v>140.76331889691235</c:v>
                </c:pt>
                <c:pt idx="10058">
                  <c:v>155.62222511129596</c:v>
                </c:pt>
                <c:pt idx="10059">
                  <c:v>170.48113132567943</c:v>
                </c:pt>
                <c:pt idx="10060">
                  <c:v>132.59388903857374</c:v>
                </c:pt>
                <c:pt idx="10061">
                  <c:v>147.4527952529574</c:v>
                </c:pt>
                <c:pt idx="10062">
                  <c:v>162.31170146734095</c:v>
                </c:pt>
                <c:pt idx="10063">
                  <c:v>139.28336539461904</c:v>
                </c:pt>
                <c:pt idx="10064">
                  <c:v>154.14227160900262</c:v>
                </c:pt>
                <c:pt idx="10065">
                  <c:v>145.97284175066406</c:v>
                </c:pt>
                <c:pt idx="10066">
                  <c:v>129.48377789342751</c:v>
                </c:pt>
                <c:pt idx="10067">
                  <c:v>144.34268410781118</c:v>
                </c:pt>
                <c:pt idx="10068">
                  <c:v>159.20159032219482</c:v>
                </c:pt>
                <c:pt idx="10069">
                  <c:v>174.06049653657851</c:v>
                </c:pt>
                <c:pt idx="10070">
                  <c:v>136.17325424947271</c:v>
                </c:pt>
                <c:pt idx="10071">
                  <c:v>151.03216046385631</c:v>
                </c:pt>
                <c:pt idx="10072">
                  <c:v>165.89106667823998</c:v>
                </c:pt>
                <c:pt idx="10073">
                  <c:v>142.86273060551781</c:v>
                </c:pt>
                <c:pt idx="10074">
                  <c:v>157.72163681990156</c:v>
                </c:pt>
                <c:pt idx="10075">
                  <c:v>149.55220696156306</c:v>
                </c:pt>
                <c:pt idx="10076">
                  <c:v>146.4420958164169</c:v>
                </c:pt>
                <c:pt idx="10077">
                  <c:v>161.30100203080048</c:v>
                </c:pt>
                <c:pt idx="10078">
                  <c:v>153.13157217246194</c:v>
                </c:pt>
                <c:pt idx="10079">
                  <c:v>103.53287474098175</c:v>
                </c:pt>
                <c:pt idx="10080">
                  <c:v>118.39178095536535</c:v>
                </c:pt>
                <c:pt idx="10081">
                  <c:v>133.250687169749</c:v>
                </c:pt>
                <c:pt idx="10082">
                  <c:v>148.10959338413264</c:v>
                </c:pt>
                <c:pt idx="10083">
                  <c:v>162.96849959851625</c:v>
                </c:pt>
                <c:pt idx="10084">
                  <c:v>177.8274058129</c:v>
                </c:pt>
                <c:pt idx="10085">
                  <c:v>110.22235109702687</c:v>
                </c:pt>
                <c:pt idx="10086">
                  <c:v>125.0812573114106</c:v>
                </c:pt>
                <c:pt idx="10087">
                  <c:v>139.94016352579425</c:v>
                </c:pt>
                <c:pt idx="10088">
                  <c:v>154.79906974017766</c:v>
                </c:pt>
                <c:pt idx="10089">
                  <c:v>169.65797595456161</c:v>
                </c:pt>
                <c:pt idx="10090">
                  <c:v>116.91182745307212</c:v>
                </c:pt>
                <c:pt idx="10091">
                  <c:v>131.77073366745572</c:v>
                </c:pt>
                <c:pt idx="10092">
                  <c:v>146.62963988183941</c:v>
                </c:pt>
                <c:pt idx="10093">
                  <c:v>161.4885460962231</c:v>
                </c:pt>
                <c:pt idx="10094">
                  <c:v>123.60130380911735</c:v>
                </c:pt>
                <c:pt idx="10095">
                  <c:v>138.46021002350088</c:v>
                </c:pt>
                <c:pt idx="10096">
                  <c:v>153.31911623788451</c:v>
                </c:pt>
                <c:pt idx="10097">
                  <c:v>130.29078016516237</c:v>
                </c:pt>
                <c:pt idx="10098">
                  <c:v>145.14968637954615</c:v>
                </c:pt>
                <c:pt idx="10099">
                  <c:v>136.98025652120765</c:v>
                </c:pt>
                <c:pt idx="10100">
                  <c:v>120.49119266397105</c:v>
                </c:pt>
                <c:pt idx="10101">
                  <c:v>135.35009887835466</c:v>
                </c:pt>
                <c:pt idx="10102">
                  <c:v>150.20900509273847</c:v>
                </c:pt>
                <c:pt idx="10103">
                  <c:v>165.06791130712199</c:v>
                </c:pt>
                <c:pt idx="10104">
                  <c:v>127.18066902001625</c:v>
                </c:pt>
                <c:pt idx="10105">
                  <c:v>142.0395752343999</c:v>
                </c:pt>
                <c:pt idx="10106">
                  <c:v>156.89848144878349</c:v>
                </c:pt>
                <c:pt idx="10107">
                  <c:v>133.87014537606143</c:v>
                </c:pt>
                <c:pt idx="10108">
                  <c:v>148.7290515904451</c:v>
                </c:pt>
                <c:pt idx="10109">
                  <c:v>140.55962173210662</c:v>
                </c:pt>
                <c:pt idx="10110">
                  <c:v>137.4495105869604</c:v>
                </c:pt>
                <c:pt idx="10111">
                  <c:v>152.30841680134404</c:v>
                </c:pt>
                <c:pt idx="10112">
                  <c:v>144.13898694300559</c:v>
                </c:pt>
                <c:pt idx="10113">
                  <c:v>111.49860743451453</c:v>
                </c:pt>
                <c:pt idx="10114">
                  <c:v>126.35751364889825</c:v>
                </c:pt>
                <c:pt idx="10115">
                  <c:v>141.2164198632818</c:v>
                </c:pt>
                <c:pt idx="10116">
                  <c:v>156.07532607766547</c:v>
                </c:pt>
                <c:pt idx="10117">
                  <c:v>118.18808379055966</c:v>
                </c:pt>
                <c:pt idx="10118">
                  <c:v>133.04699000494341</c:v>
                </c:pt>
                <c:pt idx="10119">
                  <c:v>147.90589621932708</c:v>
                </c:pt>
                <c:pt idx="10120">
                  <c:v>124.87756014660485</c:v>
                </c:pt>
                <c:pt idx="10121">
                  <c:v>139.73646636098863</c:v>
                </c:pt>
                <c:pt idx="10122">
                  <c:v>131.56703650265015</c:v>
                </c:pt>
                <c:pt idx="10123">
                  <c:v>128.45692535750399</c:v>
                </c:pt>
                <c:pt idx="10124">
                  <c:v>143.31583157188754</c:v>
                </c:pt>
                <c:pt idx="10125">
                  <c:v>135.1464017135491</c:v>
                </c:pt>
                <c:pt idx="10126">
                  <c:v>119.46434012804738</c:v>
                </c:pt>
                <c:pt idx="10127">
                  <c:v>134.32324634243119</c:v>
                </c:pt>
                <c:pt idx="10128">
                  <c:v>126.1538164840926</c:v>
                </c:pt>
                <c:pt idx="10129">
                  <c:v>101.54483495204246</c:v>
                </c:pt>
                <c:pt idx="10130">
                  <c:v>116.40374116642612</c:v>
                </c:pt>
                <c:pt idx="10131">
                  <c:v>131.26264738080977</c:v>
                </c:pt>
                <c:pt idx="10132">
                  <c:v>146.12155359519349</c:v>
                </c:pt>
                <c:pt idx="10133">
                  <c:v>160.98045980957701</c:v>
                </c:pt>
                <c:pt idx="10134">
                  <c:v>175.83936602396068</c:v>
                </c:pt>
                <c:pt idx="10135">
                  <c:v>190.69827223834432</c:v>
                </c:pt>
                <c:pt idx="10136">
                  <c:v>108.23431130808758</c:v>
                </c:pt>
                <c:pt idx="10137">
                  <c:v>123.09321752247132</c:v>
                </c:pt>
                <c:pt idx="10138">
                  <c:v>137.9521237368549</c:v>
                </c:pt>
                <c:pt idx="10139">
                  <c:v>152.81102995123868</c:v>
                </c:pt>
                <c:pt idx="10140">
                  <c:v>167.66993616562218</c:v>
                </c:pt>
                <c:pt idx="10141">
                  <c:v>182.52884238000578</c:v>
                </c:pt>
                <c:pt idx="10142">
                  <c:v>114.92378766413279</c:v>
                </c:pt>
                <c:pt idx="10143">
                  <c:v>129.78269387851648</c:v>
                </c:pt>
                <c:pt idx="10144">
                  <c:v>144.64160009290003</c:v>
                </c:pt>
                <c:pt idx="10145">
                  <c:v>159.50050630728367</c:v>
                </c:pt>
                <c:pt idx="10146">
                  <c:v>174.35941252166742</c:v>
                </c:pt>
                <c:pt idx="10147">
                  <c:v>121.61326402017794</c:v>
                </c:pt>
                <c:pt idx="10148">
                  <c:v>136.4721702345617</c:v>
                </c:pt>
                <c:pt idx="10149">
                  <c:v>151.33107644894531</c:v>
                </c:pt>
                <c:pt idx="10150">
                  <c:v>166.18998266332881</c:v>
                </c:pt>
                <c:pt idx="10151">
                  <c:v>128.30274037622323</c:v>
                </c:pt>
                <c:pt idx="10152">
                  <c:v>143.16164659060689</c:v>
                </c:pt>
                <c:pt idx="10153">
                  <c:v>158.0205528049905</c:v>
                </c:pt>
                <c:pt idx="10154">
                  <c:v>134.99221673226825</c:v>
                </c:pt>
                <c:pt idx="10155">
                  <c:v>149.85112294665197</c:v>
                </c:pt>
                <c:pt idx="10156">
                  <c:v>141.68169308831358</c:v>
                </c:pt>
                <c:pt idx="10157">
                  <c:v>118.50315287503187</c:v>
                </c:pt>
                <c:pt idx="10158">
                  <c:v>133.36205908941548</c:v>
                </c:pt>
                <c:pt idx="10159">
                  <c:v>148.22096530379906</c:v>
                </c:pt>
                <c:pt idx="10160">
                  <c:v>163.07987151818278</c:v>
                </c:pt>
                <c:pt idx="10161">
                  <c:v>177.93877773256634</c:v>
                </c:pt>
                <c:pt idx="10162">
                  <c:v>125.19262923107701</c:v>
                </c:pt>
                <c:pt idx="10163">
                  <c:v>140.05153544546059</c:v>
                </c:pt>
                <c:pt idx="10164">
                  <c:v>154.91044165984422</c:v>
                </c:pt>
                <c:pt idx="10165">
                  <c:v>169.76934787422795</c:v>
                </c:pt>
                <c:pt idx="10166">
                  <c:v>131.88210558712217</c:v>
                </c:pt>
                <c:pt idx="10167">
                  <c:v>146.74101180150578</c:v>
                </c:pt>
                <c:pt idx="10168">
                  <c:v>161.59991801588944</c:v>
                </c:pt>
                <c:pt idx="10169">
                  <c:v>138.5715819431673</c:v>
                </c:pt>
                <c:pt idx="10170">
                  <c:v>153.43048815755088</c:v>
                </c:pt>
                <c:pt idx="10171">
                  <c:v>145.26105829921249</c:v>
                </c:pt>
                <c:pt idx="10172">
                  <c:v>135.46147079802103</c:v>
                </c:pt>
                <c:pt idx="10173">
                  <c:v>150.32037701240483</c:v>
                </c:pt>
                <c:pt idx="10174">
                  <c:v>165.17928322678844</c:v>
                </c:pt>
                <c:pt idx="10175">
                  <c:v>142.15094715406633</c:v>
                </c:pt>
                <c:pt idx="10176">
                  <c:v>157.00985336844988</c:v>
                </c:pt>
                <c:pt idx="10177">
                  <c:v>148.84042351011144</c:v>
                </c:pt>
                <c:pt idx="10178">
                  <c:v>152.41978872101041</c:v>
                </c:pt>
                <c:pt idx="10179">
                  <c:v>109.51056764557528</c:v>
                </c:pt>
                <c:pt idx="10180">
                  <c:v>124.36947385995893</c:v>
                </c:pt>
                <c:pt idx="10181">
                  <c:v>139.22838007434262</c:v>
                </c:pt>
                <c:pt idx="10182">
                  <c:v>154.0872862887262</c:v>
                </c:pt>
                <c:pt idx="10183">
                  <c:v>168.9461925031099</c:v>
                </c:pt>
                <c:pt idx="10184">
                  <c:v>116.20004400162053</c:v>
                </c:pt>
                <c:pt idx="10185">
                  <c:v>131.05895021600423</c:v>
                </c:pt>
                <c:pt idx="10186">
                  <c:v>145.91785643038773</c:v>
                </c:pt>
                <c:pt idx="10187">
                  <c:v>160.77676264477154</c:v>
                </c:pt>
                <c:pt idx="10188">
                  <c:v>122.88952035766565</c:v>
                </c:pt>
                <c:pt idx="10189">
                  <c:v>137.7484265720492</c:v>
                </c:pt>
                <c:pt idx="10190">
                  <c:v>152.60733278643295</c:v>
                </c:pt>
                <c:pt idx="10191">
                  <c:v>129.57899671371084</c:v>
                </c:pt>
                <c:pt idx="10192">
                  <c:v>144.43790292809447</c:v>
                </c:pt>
                <c:pt idx="10193">
                  <c:v>136.26847306975597</c:v>
                </c:pt>
                <c:pt idx="10194">
                  <c:v>126.46888556856462</c:v>
                </c:pt>
                <c:pt idx="10195">
                  <c:v>141.32779178294828</c:v>
                </c:pt>
                <c:pt idx="10196">
                  <c:v>156.18669799733195</c:v>
                </c:pt>
                <c:pt idx="10197">
                  <c:v>133.15836192460978</c:v>
                </c:pt>
                <c:pt idx="10198">
                  <c:v>148.01726813899339</c:v>
                </c:pt>
                <c:pt idx="10199">
                  <c:v>139.847838280655</c:v>
                </c:pt>
                <c:pt idx="10200">
                  <c:v>143.427203491554</c:v>
                </c:pt>
                <c:pt idx="10201">
                  <c:v>117.47630033910811</c:v>
                </c:pt>
                <c:pt idx="10202">
                  <c:v>132.33520655349173</c:v>
                </c:pt>
                <c:pt idx="10203">
                  <c:v>147.19411276787548</c:v>
                </c:pt>
                <c:pt idx="10204">
                  <c:v>124.16577669515337</c:v>
                </c:pt>
                <c:pt idx="10205">
                  <c:v>139.02468290953692</c:v>
                </c:pt>
                <c:pt idx="10206">
                  <c:v>130.85525305119847</c:v>
                </c:pt>
                <c:pt idx="10207">
                  <c:v>134.43461826209739</c:v>
                </c:pt>
                <c:pt idx="10208">
                  <c:v>125.44203303264089</c:v>
                </c:pt>
                <c:pt idx="10209">
                  <c:v>107.52252785663597</c:v>
                </c:pt>
                <c:pt idx="10210">
                  <c:v>122.38143407101965</c:v>
                </c:pt>
                <c:pt idx="10211">
                  <c:v>137.24034028540325</c:v>
                </c:pt>
                <c:pt idx="10212">
                  <c:v>152.09924649978689</c:v>
                </c:pt>
                <c:pt idx="10213">
                  <c:v>166.95815271417064</c:v>
                </c:pt>
                <c:pt idx="10214">
                  <c:v>181.81705892855422</c:v>
                </c:pt>
                <c:pt idx="10215">
                  <c:v>114.21200421268119</c:v>
                </c:pt>
                <c:pt idx="10216">
                  <c:v>129.07091042706483</c:v>
                </c:pt>
                <c:pt idx="10217">
                  <c:v>143.92981664144844</c:v>
                </c:pt>
                <c:pt idx="10218">
                  <c:v>158.78872285583213</c:v>
                </c:pt>
                <c:pt idx="10219">
                  <c:v>173.64762907021571</c:v>
                </c:pt>
                <c:pt idx="10220">
                  <c:v>120.90148056872624</c:v>
                </c:pt>
                <c:pt idx="10221">
                  <c:v>135.76038678310999</c:v>
                </c:pt>
                <c:pt idx="10222">
                  <c:v>150.61929299749369</c:v>
                </c:pt>
                <c:pt idx="10223">
                  <c:v>165.47819921187738</c:v>
                </c:pt>
                <c:pt idx="10224">
                  <c:v>127.59095692477159</c:v>
                </c:pt>
                <c:pt idx="10225">
                  <c:v>142.44986313915518</c:v>
                </c:pt>
                <c:pt idx="10226">
                  <c:v>157.30876935353879</c:v>
                </c:pt>
                <c:pt idx="10227">
                  <c:v>134.28043328081665</c:v>
                </c:pt>
                <c:pt idx="10228">
                  <c:v>149.13933949520026</c:v>
                </c:pt>
                <c:pt idx="10229">
                  <c:v>140.96990963686187</c:v>
                </c:pt>
                <c:pt idx="10230">
                  <c:v>124.48084577962544</c:v>
                </c:pt>
                <c:pt idx="10231">
                  <c:v>139.33975199400891</c:v>
                </c:pt>
                <c:pt idx="10232">
                  <c:v>154.19865820839271</c:v>
                </c:pt>
                <c:pt idx="10233">
                  <c:v>169.05756442277632</c:v>
                </c:pt>
                <c:pt idx="10234">
                  <c:v>131.17032213567052</c:v>
                </c:pt>
                <c:pt idx="10235">
                  <c:v>146.02922835005421</c:v>
                </c:pt>
                <c:pt idx="10236">
                  <c:v>160.88813456443773</c:v>
                </c:pt>
                <c:pt idx="10237">
                  <c:v>137.85979849171559</c:v>
                </c:pt>
                <c:pt idx="10238">
                  <c:v>152.71870470609929</c:v>
                </c:pt>
                <c:pt idx="10239">
                  <c:v>144.54927484776093</c:v>
                </c:pt>
                <c:pt idx="10240">
                  <c:v>141.43916370261468</c:v>
                </c:pt>
                <c:pt idx="10241">
                  <c:v>156.29806991699832</c:v>
                </c:pt>
                <c:pt idx="10242">
                  <c:v>148.12864005865978</c:v>
                </c:pt>
                <c:pt idx="10243">
                  <c:v>115.48826055016885</c:v>
                </c:pt>
                <c:pt idx="10244">
                  <c:v>130.34716676455253</c:v>
                </c:pt>
                <c:pt idx="10245">
                  <c:v>145.20607297893616</c:v>
                </c:pt>
                <c:pt idx="10246">
                  <c:v>160.06497919331977</c:v>
                </c:pt>
                <c:pt idx="10247">
                  <c:v>122.17773690621397</c:v>
                </c:pt>
                <c:pt idx="10248">
                  <c:v>137.0366431205976</c:v>
                </c:pt>
                <c:pt idx="10249">
                  <c:v>151.8955493349813</c:v>
                </c:pt>
                <c:pt idx="10250">
                  <c:v>128.86721326225927</c:v>
                </c:pt>
                <c:pt idx="10251">
                  <c:v>143.72611947664291</c:v>
                </c:pt>
                <c:pt idx="10252">
                  <c:v>135.55668961830435</c:v>
                </c:pt>
                <c:pt idx="10253">
                  <c:v>132.4465784731581</c:v>
                </c:pt>
                <c:pt idx="10254">
                  <c:v>147.30548468754171</c:v>
                </c:pt>
                <c:pt idx="10255">
                  <c:v>139.13605482920337</c:v>
                </c:pt>
                <c:pt idx="10256">
                  <c:v>123.45399324370167</c:v>
                </c:pt>
                <c:pt idx="10257">
                  <c:v>138.3128994580853</c:v>
                </c:pt>
                <c:pt idx="10258">
                  <c:v>130.14346959974688</c:v>
                </c:pt>
                <c:pt idx="10259">
                  <c:v>113.50022076122956</c:v>
                </c:pt>
                <c:pt idx="10260">
                  <c:v>128.35912697561321</c:v>
                </c:pt>
                <c:pt idx="10261">
                  <c:v>143.21803318999687</c:v>
                </c:pt>
                <c:pt idx="10262">
                  <c:v>158.07693940438043</c:v>
                </c:pt>
                <c:pt idx="10263">
                  <c:v>172.93584561876418</c:v>
                </c:pt>
                <c:pt idx="10264">
                  <c:v>120.18969711727473</c:v>
                </c:pt>
                <c:pt idx="10265">
                  <c:v>135.04860333165837</c:v>
                </c:pt>
                <c:pt idx="10266">
                  <c:v>149.90750954604198</c:v>
                </c:pt>
                <c:pt idx="10267">
                  <c:v>164.7664157604257</c:v>
                </c:pt>
                <c:pt idx="10268">
                  <c:v>126.87917347331987</c:v>
                </c:pt>
                <c:pt idx="10269">
                  <c:v>141.73807968770359</c:v>
                </c:pt>
                <c:pt idx="10270">
                  <c:v>156.59698590208731</c:v>
                </c:pt>
                <c:pt idx="10271">
                  <c:v>133.56864982936511</c:v>
                </c:pt>
                <c:pt idx="10272">
                  <c:v>148.42755604374878</c:v>
                </c:pt>
                <c:pt idx="10273">
                  <c:v>140.25812618541028</c:v>
                </c:pt>
                <c:pt idx="10274">
                  <c:v>130.45853868421889</c:v>
                </c:pt>
                <c:pt idx="10275">
                  <c:v>145.31744489860259</c:v>
                </c:pt>
                <c:pt idx="10276">
                  <c:v>160.17635111298617</c:v>
                </c:pt>
                <c:pt idx="10277">
                  <c:v>137.14801504026411</c:v>
                </c:pt>
                <c:pt idx="10278">
                  <c:v>152.00692125464775</c:v>
                </c:pt>
                <c:pt idx="10279">
                  <c:v>143.83749139630925</c:v>
                </c:pt>
                <c:pt idx="10280">
                  <c:v>147.41685660720816</c:v>
                </c:pt>
                <c:pt idx="10281">
                  <c:v>121.46595345476241</c:v>
                </c:pt>
                <c:pt idx="10282">
                  <c:v>136.32485966914601</c:v>
                </c:pt>
                <c:pt idx="10283">
                  <c:v>151.18376588352962</c:v>
                </c:pt>
                <c:pt idx="10284">
                  <c:v>128.15542981080768</c:v>
                </c:pt>
                <c:pt idx="10285">
                  <c:v>143.01433602519126</c:v>
                </c:pt>
                <c:pt idx="10286">
                  <c:v>134.84490616685275</c:v>
                </c:pt>
                <c:pt idx="10287">
                  <c:v>138.42427137775172</c:v>
                </c:pt>
                <c:pt idx="10288">
                  <c:v>129.43168614829537</c:v>
                </c:pt>
                <c:pt idx="10289">
                  <c:v>119.47791366582317</c:v>
                </c:pt>
                <c:pt idx="10290">
                  <c:v>134.33681988020675</c:v>
                </c:pt>
                <c:pt idx="10291">
                  <c:v>149.19572609459053</c:v>
                </c:pt>
                <c:pt idx="10292">
                  <c:v>164.05463230897402</c:v>
                </c:pt>
                <c:pt idx="10293">
                  <c:v>126.16739002186824</c:v>
                </c:pt>
                <c:pt idx="10294">
                  <c:v>141.02629623625197</c:v>
                </c:pt>
                <c:pt idx="10295">
                  <c:v>155.88520245063557</c:v>
                </c:pt>
                <c:pt idx="10296">
                  <c:v>132.85686637791341</c:v>
                </c:pt>
                <c:pt idx="10297">
                  <c:v>147.71577259229707</c:v>
                </c:pt>
                <c:pt idx="10298">
                  <c:v>139.54634273395868</c:v>
                </c:pt>
                <c:pt idx="10299">
                  <c:v>136.43623158881246</c:v>
                </c:pt>
                <c:pt idx="10300">
                  <c:v>151.29513780319607</c:v>
                </c:pt>
                <c:pt idx="10301">
                  <c:v>143.12570794485765</c:v>
                </c:pt>
                <c:pt idx="10302">
                  <c:v>127.44364635935591</c:v>
                </c:pt>
                <c:pt idx="10303">
                  <c:v>142.3025525737396</c:v>
                </c:pt>
                <c:pt idx="10304">
                  <c:v>134.1331227154011</c:v>
                </c:pt>
                <c:pt idx="10305">
                  <c:v>125.45560657041671</c:v>
                </c:pt>
                <c:pt idx="10306">
                  <c:v>140.31451278480029</c:v>
                </c:pt>
                <c:pt idx="10307">
                  <c:v>155.17341899918395</c:v>
                </c:pt>
                <c:pt idx="10308">
                  <c:v>132.14508292646187</c:v>
                </c:pt>
                <c:pt idx="10309">
                  <c:v>147.00398914084542</c:v>
                </c:pt>
                <c:pt idx="10310">
                  <c:v>138.83455928250709</c:v>
                </c:pt>
                <c:pt idx="10311">
                  <c:v>142.413924493406</c:v>
                </c:pt>
                <c:pt idx="10312">
                  <c:v>133.42133926394962</c:v>
                </c:pt>
                <c:pt idx="10313">
                  <c:v>131.4332994750103</c:v>
                </c:pt>
                <c:pt idx="10314">
                  <c:v>146.29220568939388</c:v>
                </c:pt>
                <c:pt idx="10315">
                  <c:v>138.12277583105538</c:v>
                </c:pt>
                <c:pt idx="10316">
                  <c:v>137.41099237960375</c:v>
                </c:pt>
                <c:pt idx="10317">
                  <c:v>67.446583430588007</c:v>
                </c:pt>
                <c:pt idx="10318">
                  <c:v>82.305489644971587</c:v>
                </c:pt>
                <c:pt idx="10319">
                  <c:v>97.16439585935521</c:v>
                </c:pt>
                <c:pt idx="10320">
                  <c:v>112.02330207373896</c:v>
                </c:pt>
                <c:pt idx="10321">
                  <c:v>126.88220828812258</c:v>
                </c:pt>
                <c:pt idx="10322">
                  <c:v>141.74111450250618</c:v>
                </c:pt>
                <c:pt idx="10323">
                  <c:v>156.6000207168899</c:v>
                </c:pt>
                <c:pt idx="10324">
                  <c:v>171.4589269312736</c:v>
                </c:pt>
                <c:pt idx="10325">
                  <c:v>186.31783314565712</c:v>
                </c:pt>
                <c:pt idx="10326">
                  <c:v>201.1767393600407</c:v>
                </c:pt>
                <c:pt idx="10327">
                  <c:v>216.03564557442422</c:v>
                </c:pt>
                <c:pt idx="10328">
                  <c:v>230.89455178880809</c:v>
                </c:pt>
                <c:pt idx="10329">
                  <c:v>245.75345800319184</c:v>
                </c:pt>
                <c:pt idx="10330">
                  <c:v>74.136059786633169</c:v>
                </c:pt>
                <c:pt idx="10331">
                  <c:v>88.994966001016721</c:v>
                </c:pt>
                <c:pt idx="10332">
                  <c:v>103.85387221540051</c:v>
                </c:pt>
                <c:pt idx="10333">
                  <c:v>118.71277842978419</c:v>
                </c:pt>
                <c:pt idx="10334">
                  <c:v>133.57168464416776</c:v>
                </c:pt>
                <c:pt idx="10335">
                  <c:v>148.43059085855143</c:v>
                </c:pt>
                <c:pt idx="10336">
                  <c:v>163.28949707293501</c:v>
                </c:pt>
                <c:pt idx="10337">
                  <c:v>178.1484032873187</c:v>
                </c:pt>
                <c:pt idx="10338">
                  <c:v>193.00730950170248</c:v>
                </c:pt>
                <c:pt idx="10339">
                  <c:v>207.86621571608612</c:v>
                </c:pt>
                <c:pt idx="10340">
                  <c:v>222.72512193046956</c:v>
                </c:pt>
                <c:pt idx="10341">
                  <c:v>237.58402814485316</c:v>
                </c:pt>
                <c:pt idx="10342">
                  <c:v>80.825536142678303</c:v>
                </c:pt>
                <c:pt idx="10343">
                  <c:v>95.684442357061982</c:v>
                </c:pt>
                <c:pt idx="10344">
                  <c:v>110.54334857144563</c:v>
                </c:pt>
                <c:pt idx="10345">
                  <c:v>125.40225478582931</c:v>
                </c:pt>
                <c:pt idx="10346">
                  <c:v>140.26116100021292</c:v>
                </c:pt>
                <c:pt idx="10347">
                  <c:v>155.12006721459659</c:v>
                </c:pt>
                <c:pt idx="10348">
                  <c:v>169.97897342898023</c:v>
                </c:pt>
                <c:pt idx="10349">
                  <c:v>184.83787964336381</c:v>
                </c:pt>
                <c:pt idx="10350">
                  <c:v>199.69678585774741</c:v>
                </c:pt>
                <c:pt idx="10351">
                  <c:v>214.55569207213119</c:v>
                </c:pt>
                <c:pt idx="10352">
                  <c:v>229.41459828651483</c:v>
                </c:pt>
                <c:pt idx="10353">
                  <c:v>87.515012498723522</c:v>
                </c:pt>
                <c:pt idx="10354">
                  <c:v>102.37391871310717</c:v>
                </c:pt>
                <c:pt idx="10355">
                  <c:v>117.23282492749087</c:v>
                </c:pt>
                <c:pt idx="10356">
                  <c:v>132.0917311418745</c:v>
                </c:pt>
                <c:pt idx="10357">
                  <c:v>146.9506373562582</c:v>
                </c:pt>
                <c:pt idx="10358">
                  <c:v>161.80954357064164</c:v>
                </c:pt>
                <c:pt idx="10359">
                  <c:v>176.66844978502539</c:v>
                </c:pt>
                <c:pt idx="10360">
                  <c:v>191.52735599940911</c:v>
                </c:pt>
                <c:pt idx="10361">
                  <c:v>206.38626221379269</c:v>
                </c:pt>
                <c:pt idx="10362">
                  <c:v>221.24516842817627</c:v>
                </c:pt>
                <c:pt idx="10363">
                  <c:v>94.204488854768698</c:v>
                </c:pt>
                <c:pt idx="10364">
                  <c:v>109.06339506915235</c:v>
                </c:pt>
                <c:pt idx="10365">
                  <c:v>123.92230128353593</c:v>
                </c:pt>
                <c:pt idx="10366">
                  <c:v>138.78120749791967</c:v>
                </c:pt>
                <c:pt idx="10367">
                  <c:v>153.64011371230328</c:v>
                </c:pt>
                <c:pt idx="10368">
                  <c:v>168.49901992668694</c:v>
                </c:pt>
                <c:pt idx="10369">
                  <c:v>183.35792614107055</c:v>
                </c:pt>
                <c:pt idx="10370">
                  <c:v>198.21683235545419</c:v>
                </c:pt>
                <c:pt idx="10371">
                  <c:v>213.07573856983782</c:v>
                </c:pt>
                <c:pt idx="10372">
                  <c:v>100.89396521081387</c:v>
                </c:pt>
                <c:pt idx="10373">
                  <c:v>115.7528714251975</c:v>
                </c:pt>
                <c:pt idx="10374">
                  <c:v>130.61177763958113</c:v>
                </c:pt>
                <c:pt idx="10375">
                  <c:v>145.47068385396489</c:v>
                </c:pt>
                <c:pt idx="10376">
                  <c:v>160.32959006834844</c:v>
                </c:pt>
                <c:pt idx="10377">
                  <c:v>175.1884962827321</c:v>
                </c:pt>
                <c:pt idx="10378">
                  <c:v>190.04740249711557</c:v>
                </c:pt>
                <c:pt idx="10379">
                  <c:v>204.90630871149952</c:v>
                </c:pt>
                <c:pt idx="10380">
                  <c:v>107.58344156685914</c:v>
                </c:pt>
                <c:pt idx="10381">
                  <c:v>122.44234778124273</c:v>
                </c:pt>
                <c:pt idx="10382">
                  <c:v>137.30125399562633</c:v>
                </c:pt>
                <c:pt idx="10383">
                  <c:v>152.16016021001008</c:v>
                </c:pt>
                <c:pt idx="10384">
                  <c:v>167.01906642439369</c:v>
                </c:pt>
                <c:pt idx="10385">
                  <c:v>181.87797263877729</c:v>
                </c:pt>
                <c:pt idx="10386">
                  <c:v>196.7368788531611</c:v>
                </c:pt>
                <c:pt idx="10387">
                  <c:v>114.27291792290436</c:v>
                </c:pt>
                <c:pt idx="10388">
                  <c:v>129.13182413728788</c:v>
                </c:pt>
                <c:pt idx="10389">
                  <c:v>143.99073035167154</c:v>
                </c:pt>
                <c:pt idx="10390">
                  <c:v>158.84963656605524</c:v>
                </c:pt>
                <c:pt idx="10391">
                  <c:v>173.70854278043873</c:v>
                </c:pt>
                <c:pt idx="10392">
                  <c:v>188.56744899482254</c:v>
                </c:pt>
                <c:pt idx="10393">
                  <c:v>120.96239427894936</c:v>
                </c:pt>
                <c:pt idx="10394">
                  <c:v>135.82130049333301</c:v>
                </c:pt>
                <c:pt idx="10395">
                  <c:v>150.68020670771676</c:v>
                </c:pt>
                <c:pt idx="10396">
                  <c:v>165.53911292210037</c:v>
                </c:pt>
                <c:pt idx="10397">
                  <c:v>180.3980191364839</c:v>
                </c:pt>
                <c:pt idx="10398">
                  <c:v>127.65187063499468</c:v>
                </c:pt>
                <c:pt idx="10399">
                  <c:v>142.51077684937832</c:v>
                </c:pt>
                <c:pt idx="10400">
                  <c:v>157.36968306376181</c:v>
                </c:pt>
                <c:pt idx="10401">
                  <c:v>172.22858927814556</c:v>
                </c:pt>
                <c:pt idx="10402">
                  <c:v>134.34134699103976</c:v>
                </c:pt>
                <c:pt idx="10403">
                  <c:v>149.20025320542339</c:v>
                </c:pt>
                <c:pt idx="10404">
                  <c:v>164.05915941980703</c:v>
                </c:pt>
                <c:pt idx="10405">
                  <c:v>141.03082334708495</c:v>
                </c:pt>
                <c:pt idx="10406">
                  <c:v>155.88972956146864</c:v>
                </c:pt>
                <c:pt idx="10407">
                  <c:v>147.72029970313014</c:v>
                </c:pt>
                <c:pt idx="10408">
                  <c:v>84.404901353577273</c:v>
                </c:pt>
                <c:pt idx="10409">
                  <c:v>99.263807567960896</c:v>
                </c:pt>
                <c:pt idx="10410">
                  <c:v>114.12271378234458</c:v>
                </c:pt>
                <c:pt idx="10411">
                  <c:v>128.98161999672826</c:v>
                </c:pt>
                <c:pt idx="10412">
                  <c:v>143.84052621111184</c:v>
                </c:pt>
                <c:pt idx="10413">
                  <c:v>158.69943242549562</c:v>
                </c:pt>
                <c:pt idx="10414">
                  <c:v>173.55833863987917</c:v>
                </c:pt>
                <c:pt idx="10415">
                  <c:v>188.41724485426283</c:v>
                </c:pt>
                <c:pt idx="10416">
                  <c:v>203.27615106864641</c:v>
                </c:pt>
                <c:pt idx="10417">
                  <c:v>218.13505728303016</c:v>
                </c:pt>
                <c:pt idx="10418">
                  <c:v>232.99396349741363</c:v>
                </c:pt>
                <c:pt idx="10419">
                  <c:v>91.094377709622506</c:v>
                </c:pt>
                <c:pt idx="10420">
                  <c:v>105.95328392400612</c:v>
                </c:pt>
                <c:pt idx="10421">
                  <c:v>120.81219013838977</c:v>
                </c:pt>
                <c:pt idx="10422">
                  <c:v>135.67109635277339</c:v>
                </c:pt>
                <c:pt idx="10423">
                  <c:v>150.53000256715708</c:v>
                </c:pt>
                <c:pt idx="10424">
                  <c:v>165.38890878154064</c:v>
                </c:pt>
                <c:pt idx="10425">
                  <c:v>180.24781499592427</c:v>
                </c:pt>
                <c:pt idx="10426">
                  <c:v>195.10672121030791</c:v>
                </c:pt>
                <c:pt idx="10427">
                  <c:v>209.96562742469169</c:v>
                </c:pt>
                <c:pt idx="10428">
                  <c:v>224.82453363907527</c:v>
                </c:pt>
                <c:pt idx="10429">
                  <c:v>97.783854065667668</c:v>
                </c:pt>
                <c:pt idx="10430">
                  <c:v>112.64276028005138</c:v>
                </c:pt>
                <c:pt idx="10431">
                  <c:v>127.50166649443496</c:v>
                </c:pt>
                <c:pt idx="10432">
                  <c:v>142.36057270881869</c:v>
                </c:pt>
                <c:pt idx="10433">
                  <c:v>157.2194789232023</c:v>
                </c:pt>
                <c:pt idx="10434">
                  <c:v>172.07838513758588</c:v>
                </c:pt>
                <c:pt idx="10435">
                  <c:v>186.93729135196946</c:v>
                </c:pt>
                <c:pt idx="10436">
                  <c:v>201.79619756635327</c:v>
                </c:pt>
                <c:pt idx="10437">
                  <c:v>216.65510378073691</c:v>
                </c:pt>
                <c:pt idx="10438">
                  <c:v>104.47333042171292</c:v>
                </c:pt>
                <c:pt idx="10439">
                  <c:v>119.33223663609651</c:v>
                </c:pt>
                <c:pt idx="10440">
                  <c:v>134.19114285048022</c:v>
                </c:pt>
                <c:pt idx="10441">
                  <c:v>149.0500490648638</c:v>
                </c:pt>
                <c:pt idx="10442">
                  <c:v>163.90895527924749</c:v>
                </c:pt>
                <c:pt idx="10443">
                  <c:v>178.76786149363096</c:v>
                </c:pt>
                <c:pt idx="10444">
                  <c:v>193.62676770801482</c:v>
                </c:pt>
                <c:pt idx="10445">
                  <c:v>208.48567392239829</c:v>
                </c:pt>
                <c:pt idx="10446">
                  <c:v>111.16280677775809</c:v>
                </c:pt>
                <c:pt idx="10447">
                  <c:v>126.02171299214169</c:v>
                </c:pt>
                <c:pt idx="10448">
                  <c:v>140.88061920652524</c:v>
                </c:pt>
                <c:pt idx="10449">
                  <c:v>155.73952542090902</c:v>
                </c:pt>
                <c:pt idx="10450">
                  <c:v>170.59843163529257</c:v>
                </c:pt>
                <c:pt idx="10451">
                  <c:v>185.45733784967618</c:v>
                </c:pt>
                <c:pt idx="10452">
                  <c:v>200.31624406405984</c:v>
                </c:pt>
                <c:pt idx="10453">
                  <c:v>117.85228313380314</c:v>
                </c:pt>
                <c:pt idx="10454">
                  <c:v>132.71118934818679</c:v>
                </c:pt>
                <c:pt idx="10455">
                  <c:v>147.57009556257049</c:v>
                </c:pt>
                <c:pt idx="10456">
                  <c:v>162.42900177695401</c:v>
                </c:pt>
                <c:pt idx="10457">
                  <c:v>177.28790799133787</c:v>
                </c:pt>
                <c:pt idx="10458">
                  <c:v>192.14681420572157</c:v>
                </c:pt>
                <c:pt idx="10459">
                  <c:v>124.5417594898484</c:v>
                </c:pt>
                <c:pt idx="10460">
                  <c:v>139.40066570423204</c:v>
                </c:pt>
                <c:pt idx="10461">
                  <c:v>154.25957191861562</c:v>
                </c:pt>
                <c:pt idx="10462">
                  <c:v>169.11847813299926</c:v>
                </c:pt>
                <c:pt idx="10463">
                  <c:v>183.97738434738292</c:v>
                </c:pt>
                <c:pt idx="10464">
                  <c:v>131.23123584589362</c:v>
                </c:pt>
                <c:pt idx="10465">
                  <c:v>146.09014206027726</c:v>
                </c:pt>
                <c:pt idx="10466">
                  <c:v>160.94904827466078</c:v>
                </c:pt>
                <c:pt idx="10467">
                  <c:v>175.80795448904453</c:v>
                </c:pt>
                <c:pt idx="10468">
                  <c:v>137.92071220193876</c:v>
                </c:pt>
                <c:pt idx="10469">
                  <c:v>152.77961841632239</c:v>
                </c:pt>
                <c:pt idx="10470">
                  <c:v>167.638524630706</c:v>
                </c:pt>
                <c:pt idx="10471">
                  <c:v>144.61018855798389</c:v>
                </c:pt>
                <c:pt idx="10472">
                  <c:v>159.46909477236758</c:v>
                </c:pt>
                <c:pt idx="10473">
                  <c:v>151.29966491402914</c:v>
                </c:pt>
                <c:pt idx="10474">
                  <c:v>101.36321927656664</c:v>
                </c:pt>
                <c:pt idx="10475">
                  <c:v>116.2221254909504</c:v>
                </c:pt>
                <c:pt idx="10476">
                  <c:v>131.08103170533406</c:v>
                </c:pt>
                <c:pt idx="10477">
                  <c:v>145.93993791971758</c:v>
                </c:pt>
                <c:pt idx="10478">
                  <c:v>160.79884413410122</c:v>
                </c:pt>
                <c:pt idx="10479">
                  <c:v>175.65775034848474</c:v>
                </c:pt>
                <c:pt idx="10480">
                  <c:v>190.51665656286858</c:v>
                </c:pt>
                <c:pt idx="10481">
                  <c:v>205.37556277725216</c:v>
                </c:pt>
                <c:pt idx="10482">
                  <c:v>220.23446899163571</c:v>
                </c:pt>
                <c:pt idx="10483">
                  <c:v>108.05269563261183</c:v>
                </c:pt>
                <c:pt idx="10484">
                  <c:v>122.91160184699548</c:v>
                </c:pt>
                <c:pt idx="10485">
                  <c:v>137.77050806137916</c:v>
                </c:pt>
                <c:pt idx="10486">
                  <c:v>152.62941427576266</c:v>
                </c:pt>
                <c:pt idx="10487">
                  <c:v>167.48832049014635</c:v>
                </c:pt>
                <c:pt idx="10488">
                  <c:v>182.34722670453002</c:v>
                </c:pt>
                <c:pt idx="10489">
                  <c:v>197.20613291891377</c:v>
                </c:pt>
                <c:pt idx="10490">
                  <c:v>212.0650391332974</c:v>
                </c:pt>
                <c:pt idx="10491">
                  <c:v>114.74217198865693</c:v>
                </c:pt>
                <c:pt idx="10492">
                  <c:v>129.60107820304069</c:v>
                </c:pt>
                <c:pt idx="10493">
                  <c:v>144.45998441742432</c:v>
                </c:pt>
                <c:pt idx="10494">
                  <c:v>159.31889063180793</c:v>
                </c:pt>
                <c:pt idx="10495">
                  <c:v>174.17779684619154</c:v>
                </c:pt>
                <c:pt idx="10496">
                  <c:v>189.03670306057512</c:v>
                </c:pt>
                <c:pt idx="10497">
                  <c:v>203.89560927495887</c:v>
                </c:pt>
                <c:pt idx="10498">
                  <c:v>121.43164834470215</c:v>
                </c:pt>
                <c:pt idx="10499">
                  <c:v>136.29055455908582</c:v>
                </c:pt>
                <c:pt idx="10500">
                  <c:v>151.14946077346946</c:v>
                </c:pt>
                <c:pt idx="10501">
                  <c:v>166.00836698785318</c:v>
                </c:pt>
                <c:pt idx="10502">
                  <c:v>180.86727320223679</c:v>
                </c:pt>
                <c:pt idx="10503">
                  <c:v>195.72617941662045</c:v>
                </c:pt>
                <c:pt idx="10504">
                  <c:v>128.12112470074734</c:v>
                </c:pt>
                <c:pt idx="10505">
                  <c:v>142.98003091513107</c:v>
                </c:pt>
                <c:pt idx="10506">
                  <c:v>157.83893712951465</c:v>
                </c:pt>
                <c:pt idx="10507">
                  <c:v>172.69784334389817</c:v>
                </c:pt>
                <c:pt idx="10508">
                  <c:v>187.55674955828198</c:v>
                </c:pt>
                <c:pt idx="10509">
                  <c:v>134.81060105679259</c:v>
                </c:pt>
                <c:pt idx="10510">
                  <c:v>149.66950727117623</c:v>
                </c:pt>
                <c:pt idx="10511">
                  <c:v>164.52841348555984</c:v>
                </c:pt>
                <c:pt idx="10512">
                  <c:v>179.38731969994342</c:v>
                </c:pt>
                <c:pt idx="10513">
                  <c:v>141.50007741283778</c:v>
                </c:pt>
                <c:pt idx="10514">
                  <c:v>156.35898362722139</c:v>
                </c:pt>
                <c:pt idx="10515">
                  <c:v>171.21788984160497</c:v>
                </c:pt>
                <c:pt idx="10516">
                  <c:v>148.18955376888297</c:v>
                </c:pt>
                <c:pt idx="10517">
                  <c:v>163.04845998326653</c:v>
                </c:pt>
                <c:pt idx="10518">
                  <c:v>154.87903012492811</c:v>
                </c:pt>
                <c:pt idx="10519">
                  <c:v>118.32153719955598</c:v>
                </c:pt>
                <c:pt idx="10520">
                  <c:v>133.1804434139396</c:v>
                </c:pt>
                <c:pt idx="10521">
                  <c:v>148.03934962832332</c:v>
                </c:pt>
                <c:pt idx="10522">
                  <c:v>162.89825584270685</c:v>
                </c:pt>
                <c:pt idx="10523">
                  <c:v>177.75716205709057</c:v>
                </c:pt>
                <c:pt idx="10524">
                  <c:v>192.61606827147421</c:v>
                </c:pt>
                <c:pt idx="10525">
                  <c:v>207.47497448585776</c:v>
                </c:pt>
                <c:pt idx="10526">
                  <c:v>125.01101355560115</c:v>
                </c:pt>
                <c:pt idx="10527">
                  <c:v>139.86991976998488</c:v>
                </c:pt>
                <c:pt idx="10528">
                  <c:v>154.72882598436837</c:v>
                </c:pt>
                <c:pt idx="10529">
                  <c:v>169.58773219875206</c:v>
                </c:pt>
                <c:pt idx="10530">
                  <c:v>184.4466384131357</c:v>
                </c:pt>
                <c:pt idx="10531">
                  <c:v>199.30554462751928</c:v>
                </c:pt>
                <c:pt idx="10532">
                  <c:v>131.70048991164629</c:v>
                </c:pt>
                <c:pt idx="10533">
                  <c:v>146.55939612603007</c:v>
                </c:pt>
                <c:pt idx="10534">
                  <c:v>161.41830234041359</c:v>
                </c:pt>
                <c:pt idx="10535">
                  <c:v>176.27720855479717</c:v>
                </c:pt>
                <c:pt idx="10536">
                  <c:v>191.13611476918098</c:v>
                </c:pt>
                <c:pt idx="10537">
                  <c:v>138.38996626769153</c:v>
                </c:pt>
                <c:pt idx="10538">
                  <c:v>153.24887248207517</c:v>
                </c:pt>
                <c:pt idx="10539">
                  <c:v>168.10777869645889</c:v>
                </c:pt>
                <c:pt idx="10540">
                  <c:v>182.96668491084245</c:v>
                </c:pt>
                <c:pt idx="10541">
                  <c:v>145.0794426237367</c:v>
                </c:pt>
                <c:pt idx="10542">
                  <c:v>159.93834883812033</c:v>
                </c:pt>
                <c:pt idx="10543">
                  <c:v>174.79725505250394</c:v>
                </c:pt>
                <c:pt idx="10544">
                  <c:v>151.76891897978177</c:v>
                </c:pt>
                <c:pt idx="10545">
                  <c:v>166.6278251941655</c:v>
                </c:pt>
                <c:pt idx="10546">
                  <c:v>158.45839533582713</c:v>
                </c:pt>
                <c:pt idx="10547">
                  <c:v>135.27985512254534</c:v>
                </c:pt>
                <c:pt idx="10548">
                  <c:v>150.13876133692887</c:v>
                </c:pt>
                <c:pt idx="10549">
                  <c:v>164.99766755131245</c:v>
                </c:pt>
                <c:pt idx="10550">
                  <c:v>179.85657376569628</c:v>
                </c:pt>
                <c:pt idx="10551">
                  <c:v>194.71547998007983</c:v>
                </c:pt>
                <c:pt idx="10552">
                  <c:v>141.96933147859059</c:v>
                </c:pt>
                <c:pt idx="10553">
                  <c:v>156.82823769297408</c:v>
                </c:pt>
                <c:pt idx="10554">
                  <c:v>171.68714390735789</c:v>
                </c:pt>
                <c:pt idx="10555">
                  <c:v>186.54605012174133</c:v>
                </c:pt>
                <c:pt idx="10556">
                  <c:v>148.6588078346357</c:v>
                </c:pt>
                <c:pt idx="10557">
                  <c:v>163.51771404901925</c:v>
                </c:pt>
                <c:pt idx="10558">
                  <c:v>178.37662026340297</c:v>
                </c:pt>
                <c:pt idx="10559">
                  <c:v>155.3482841906808</c:v>
                </c:pt>
                <c:pt idx="10560">
                  <c:v>170.20719040506432</c:v>
                </c:pt>
                <c:pt idx="10561">
                  <c:v>162.03776054672602</c:v>
                </c:pt>
                <c:pt idx="10562">
                  <c:v>152.23817304553467</c:v>
                </c:pt>
                <c:pt idx="10563">
                  <c:v>167.0970792599183</c:v>
                </c:pt>
                <c:pt idx="10564">
                  <c:v>181.955985474302</c:v>
                </c:pt>
                <c:pt idx="10565">
                  <c:v>158.92764940157991</c:v>
                </c:pt>
                <c:pt idx="10566">
                  <c:v>173.78655561596352</c:v>
                </c:pt>
                <c:pt idx="10567">
                  <c:v>165.6171257576249</c:v>
                </c:pt>
                <c:pt idx="10568">
                  <c:v>169.19649096852385</c:v>
                </c:pt>
                <c:pt idx="10569">
                  <c:v>75.412316124120849</c:v>
                </c:pt>
                <c:pt idx="10570">
                  <c:v>90.271222338504529</c:v>
                </c:pt>
                <c:pt idx="10571">
                  <c:v>105.13012855288812</c:v>
                </c:pt>
                <c:pt idx="10572">
                  <c:v>119.98903476727176</c:v>
                </c:pt>
                <c:pt idx="10573">
                  <c:v>134.84794098165551</c:v>
                </c:pt>
                <c:pt idx="10574">
                  <c:v>149.70684719603909</c:v>
                </c:pt>
                <c:pt idx="10575">
                  <c:v>164.56575341042267</c:v>
                </c:pt>
                <c:pt idx="10576">
                  <c:v>179.42465962480637</c:v>
                </c:pt>
                <c:pt idx="10577">
                  <c:v>194.28356583918992</c:v>
                </c:pt>
                <c:pt idx="10578">
                  <c:v>209.14247205357358</c:v>
                </c:pt>
                <c:pt idx="10579">
                  <c:v>224.00137826795722</c:v>
                </c:pt>
                <c:pt idx="10580">
                  <c:v>82.101792480165969</c:v>
                </c:pt>
                <c:pt idx="10581">
                  <c:v>96.960698694549649</c:v>
                </c:pt>
                <c:pt idx="10582">
                  <c:v>111.81960490893331</c:v>
                </c:pt>
                <c:pt idx="10583">
                  <c:v>126.67851112331687</c:v>
                </c:pt>
                <c:pt idx="10584">
                  <c:v>141.53741733770056</c:v>
                </c:pt>
                <c:pt idx="10585">
                  <c:v>156.3963235520842</c:v>
                </c:pt>
                <c:pt idx="10586">
                  <c:v>171.25522976646786</c:v>
                </c:pt>
                <c:pt idx="10587">
                  <c:v>186.11413598085159</c:v>
                </c:pt>
                <c:pt idx="10588">
                  <c:v>200.97304219523502</c:v>
                </c:pt>
                <c:pt idx="10589">
                  <c:v>215.83194840961886</c:v>
                </c:pt>
                <c:pt idx="10590">
                  <c:v>88.791268836211131</c:v>
                </c:pt>
                <c:pt idx="10591">
                  <c:v>103.65017505059478</c:v>
                </c:pt>
                <c:pt idx="10592">
                  <c:v>118.50908126497842</c:v>
                </c:pt>
                <c:pt idx="10593">
                  <c:v>133.36798747936209</c:v>
                </c:pt>
                <c:pt idx="10594">
                  <c:v>148.22689369374572</c:v>
                </c:pt>
                <c:pt idx="10595">
                  <c:v>163.08579990812939</c:v>
                </c:pt>
                <c:pt idx="10596">
                  <c:v>177.94470612251314</c:v>
                </c:pt>
                <c:pt idx="10597">
                  <c:v>192.80361233689669</c:v>
                </c:pt>
                <c:pt idx="10598">
                  <c:v>207.6625185512803</c:v>
                </c:pt>
                <c:pt idx="10599">
                  <c:v>95.480745192256393</c:v>
                </c:pt>
                <c:pt idx="10600">
                  <c:v>110.33965140664002</c:v>
                </c:pt>
                <c:pt idx="10601">
                  <c:v>125.19855762102374</c:v>
                </c:pt>
                <c:pt idx="10602">
                  <c:v>140.05746383540728</c:v>
                </c:pt>
                <c:pt idx="10603">
                  <c:v>154.91637004979094</c:v>
                </c:pt>
                <c:pt idx="10604">
                  <c:v>169.77527626417461</c:v>
                </c:pt>
                <c:pt idx="10605">
                  <c:v>184.63418247855819</c:v>
                </c:pt>
                <c:pt idx="10606">
                  <c:v>199.49308869294191</c:v>
                </c:pt>
                <c:pt idx="10607">
                  <c:v>102.17022154830163</c:v>
                </c:pt>
                <c:pt idx="10608">
                  <c:v>117.02912776268515</c:v>
                </c:pt>
                <c:pt idx="10609">
                  <c:v>131.88803397706889</c:v>
                </c:pt>
                <c:pt idx="10610">
                  <c:v>146.7469401914525</c:v>
                </c:pt>
                <c:pt idx="10611">
                  <c:v>161.60584640583596</c:v>
                </c:pt>
                <c:pt idx="10612">
                  <c:v>176.46475262021985</c:v>
                </c:pt>
                <c:pt idx="10613">
                  <c:v>191.32365883460341</c:v>
                </c:pt>
                <c:pt idx="10614">
                  <c:v>108.85969790434666</c:v>
                </c:pt>
                <c:pt idx="10615">
                  <c:v>123.71860411873041</c:v>
                </c:pt>
                <c:pt idx="10616">
                  <c:v>138.57751033311385</c:v>
                </c:pt>
                <c:pt idx="10617">
                  <c:v>153.43641654749766</c:v>
                </c:pt>
                <c:pt idx="10618">
                  <c:v>168.29532276188132</c:v>
                </c:pt>
                <c:pt idx="10619">
                  <c:v>183.15422897626496</c:v>
                </c:pt>
                <c:pt idx="10620">
                  <c:v>115.54917426039187</c:v>
                </c:pt>
                <c:pt idx="10621">
                  <c:v>130.40808047477557</c:v>
                </c:pt>
                <c:pt idx="10622">
                  <c:v>145.26698668915918</c:v>
                </c:pt>
                <c:pt idx="10623">
                  <c:v>160.12589290354279</c:v>
                </c:pt>
                <c:pt idx="10624">
                  <c:v>174.98479911792649</c:v>
                </c:pt>
                <c:pt idx="10625">
                  <c:v>122.23865061643714</c:v>
                </c:pt>
                <c:pt idx="10626">
                  <c:v>137.09755683082079</c:v>
                </c:pt>
                <c:pt idx="10627">
                  <c:v>151.95646304520429</c:v>
                </c:pt>
                <c:pt idx="10628">
                  <c:v>166.8153692595881</c:v>
                </c:pt>
                <c:pt idx="10629">
                  <c:v>128.92812697248223</c:v>
                </c:pt>
                <c:pt idx="10630">
                  <c:v>143.78703318686598</c:v>
                </c:pt>
                <c:pt idx="10631">
                  <c:v>158.64593940124962</c:v>
                </c:pt>
                <c:pt idx="10632">
                  <c:v>135.61760332852745</c:v>
                </c:pt>
                <c:pt idx="10633">
                  <c:v>150.47650954291117</c:v>
                </c:pt>
                <c:pt idx="10634">
                  <c:v>142.3070796845725</c:v>
                </c:pt>
                <c:pt idx="10635">
                  <c:v>92.370634047110116</c:v>
                </c:pt>
                <c:pt idx="10636">
                  <c:v>107.22954026149378</c:v>
                </c:pt>
                <c:pt idx="10637">
                  <c:v>122.08844647587745</c:v>
                </c:pt>
                <c:pt idx="10638">
                  <c:v>136.94735269026106</c:v>
                </c:pt>
                <c:pt idx="10639">
                  <c:v>151.80625890464481</c:v>
                </c:pt>
                <c:pt idx="10640">
                  <c:v>166.66516511902819</c:v>
                </c:pt>
                <c:pt idx="10641">
                  <c:v>181.52407133341205</c:v>
                </c:pt>
                <c:pt idx="10642">
                  <c:v>196.38297754779583</c:v>
                </c:pt>
                <c:pt idx="10643">
                  <c:v>211.24188376217927</c:v>
                </c:pt>
                <c:pt idx="10644">
                  <c:v>99.060110403155278</c:v>
                </c:pt>
                <c:pt idx="10645">
                  <c:v>113.91901661753894</c:v>
                </c:pt>
                <c:pt idx="10646">
                  <c:v>128.77792283192261</c:v>
                </c:pt>
                <c:pt idx="10647">
                  <c:v>143.6368290463063</c:v>
                </c:pt>
                <c:pt idx="10648">
                  <c:v>158.49573526068991</c:v>
                </c:pt>
                <c:pt idx="10649">
                  <c:v>173.35464147507363</c:v>
                </c:pt>
                <c:pt idx="10650">
                  <c:v>188.21354768945719</c:v>
                </c:pt>
                <c:pt idx="10651">
                  <c:v>203.0724539038408</c:v>
                </c:pt>
                <c:pt idx="10652">
                  <c:v>105.74958675920057</c:v>
                </c:pt>
                <c:pt idx="10653">
                  <c:v>120.60849297358412</c:v>
                </c:pt>
                <c:pt idx="10654">
                  <c:v>135.46739918796783</c:v>
                </c:pt>
                <c:pt idx="10655">
                  <c:v>150.32630540235147</c:v>
                </c:pt>
                <c:pt idx="10656">
                  <c:v>165.18521161673499</c:v>
                </c:pt>
                <c:pt idx="10657">
                  <c:v>180.04411783111871</c:v>
                </c:pt>
                <c:pt idx="10658">
                  <c:v>194.90302404550224</c:v>
                </c:pt>
                <c:pt idx="10659">
                  <c:v>112.43906311524572</c:v>
                </c:pt>
                <c:pt idx="10660">
                  <c:v>127.29796932962937</c:v>
                </c:pt>
                <c:pt idx="10661">
                  <c:v>142.15687554401296</c:v>
                </c:pt>
                <c:pt idx="10662">
                  <c:v>157.01578175839654</c:v>
                </c:pt>
                <c:pt idx="10663">
                  <c:v>171.87468797278024</c:v>
                </c:pt>
                <c:pt idx="10664">
                  <c:v>186.73359418716399</c:v>
                </c:pt>
                <c:pt idx="10665">
                  <c:v>119.12853947129085</c:v>
                </c:pt>
                <c:pt idx="10666">
                  <c:v>133.9874456856746</c:v>
                </c:pt>
                <c:pt idx="10667">
                  <c:v>148.84635190005821</c:v>
                </c:pt>
                <c:pt idx="10668">
                  <c:v>163.7052581144417</c:v>
                </c:pt>
                <c:pt idx="10669">
                  <c:v>178.5641643288254</c:v>
                </c:pt>
                <c:pt idx="10670">
                  <c:v>125.81801582733605</c:v>
                </c:pt>
                <c:pt idx="10671">
                  <c:v>140.67692204171971</c:v>
                </c:pt>
                <c:pt idx="10672">
                  <c:v>155.53582825610331</c:v>
                </c:pt>
                <c:pt idx="10673">
                  <c:v>170.39473447048695</c:v>
                </c:pt>
                <c:pt idx="10674">
                  <c:v>132.50749218338106</c:v>
                </c:pt>
                <c:pt idx="10675">
                  <c:v>147.36639839776478</c:v>
                </c:pt>
                <c:pt idx="10676">
                  <c:v>162.22530461214845</c:v>
                </c:pt>
                <c:pt idx="10677">
                  <c:v>139.19696853942634</c:v>
                </c:pt>
                <c:pt idx="10678">
                  <c:v>154.05587475381003</c:v>
                </c:pt>
                <c:pt idx="10679">
                  <c:v>145.88644489547164</c:v>
                </c:pt>
                <c:pt idx="10680">
                  <c:v>109.32895197009955</c:v>
                </c:pt>
                <c:pt idx="10681">
                  <c:v>124.18785818448313</c:v>
                </c:pt>
                <c:pt idx="10682">
                  <c:v>139.0467643988668</c:v>
                </c:pt>
                <c:pt idx="10683">
                  <c:v>153.90567061325038</c:v>
                </c:pt>
                <c:pt idx="10684">
                  <c:v>168.76457682763407</c:v>
                </c:pt>
                <c:pt idx="10685">
                  <c:v>183.62348304201771</c:v>
                </c:pt>
                <c:pt idx="10686">
                  <c:v>198.48238925640112</c:v>
                </c:pt>
                <c:pt idx="10687">
                  <c:v>116.01842832614471</c:v>
                </c:pt>
                <c:pt idx="10688">
                  <c:v>130.87733454052832</c:v>
                </c:pt>
                <c:pt idx="10689">
                  <c:v>145.73624075491199</c:v>
                </c:pt>
                <c:pt idx="10690">
                  <c:v>160.5951469692956</c:v>
                </c:pt>
                <c:pt idx="10691">
                  <c:v>175.45405318367921</c:v>
                </c:pt>
                <c:pt idx="10692">
                  <c:v>190.3129593980629</c:v>
                </c:pt>
                <c:pt idx="10693">
                  <c:v>122.70790468218983</c:v>
                </c:pt>
                <c:pt idx="10694">
                  <c:v>137.56681089657349</c:v>
                </c:pt>
                <c:pt idx="10695">
                  <c:v>152.42571711095707</c:v>
                </c:pt>
                <c:pt idx="10696">
                  <c:v>167.28462332534073</c:v>
                </c:pt>
                <c:pt idx="10697">
                  <c:v>182.14352953972445</c:v>
                </c:pt>
                <c:pt idx="10698">
                  <c:v>129.39738103823495</c:v>
                </c:pt>
                <c:pt idx="10699">
                  <c:v>144.25628725261868</c:v>
                </c:pt>
                <c:pt idx="10700">
                  <c:v>159.11519346700234</c:v>
                </c:pt>
                <c:pt idx="10701">
                  <c:v>173.97409968138598</c:v>
                </c:pt>
                <c:pt idx="10702">
                  <c:v>136.08685739428023</c:v>
                </c:pt>
                <c:pt idx="10703">
                  <c:v>150.9457636086639</c:v>
                </c:pt>
                <c:pt idx="10704">
                  <c:v>165.80466982304745</c:v>
                </c:pt>
                <c:pt idx="10705">
                  <c:v>142.77633375032542</c:v>
                </c:pt>
                <c:pt idx="10706">
                  <c:v>157.63523996470903</c:v>
                </c:pt>
                <c:pt idx="10707">
                  <c:v>149.46581010637067</c:v>
                </c:pt>
                <c:pt idx="10708">
                  <c:v>126.28726989308875</c:v>
                </c:pt>
                <c:pt idx="10709">
                  <c:v>141.14617610747246</c:v>
                </c:pt>
                <c:pt idx="10710">
                  <c:v>156.00508232185624</c:v>
                </c:pt>
                <c:pt idx="10711">
                  <c:v>170.86398853623959</c:v>
                </c:pt>
                <c:pt idx="10712">
                  <c:v>185.72289475062334</c:v>
                </c:pt>
                <c:pt idx="10713">
                  <c:v>132.97674624913404</c:v>
                </c:pt>
                <c:pt idx="10714">
                  <c:v>147.83565246351762</c:v>
                </c:pt>
                <c:pt idx="10715">
                  <c:v>162.69455867790117</c:v>
                </c:pt>
                <c:pt idx="10716">
                  <c:v>177.55346489228489</c:v>
                </c:pt>
                <c:pt idx="10717">
                  <c:v>139.66622260517909</c:v>
                </c:pt>
                <c:pt idx="10718">
                  <c:v>154.52512881956289</c:v>
                </c:pt>
                <c:pt idx="10719">
                  <c:v>169.38403503394633</c:v>
                </c:pt>
                <c:pt idx="10720">
                  <c:v>146.35569896122439</c:v>
                </c:pt>
                <c:pt idx="10721">
                  <c:v>161.21460517560797</c:v>
                </c:pt>
                <c:pt idx="10722">
                  <c:v>153.04517531726947</c:v>
                </c:pt>
                <c:pt idx="10723">
                  <c:v>143.24558781607811</c:v>
                </c:pt>
                <c:pt idx="10724">
                  <c:v>158.10449403046178</c:v>
                </c:pt>
                <c:pt idx="10725">
                  <c:v>172.96340024484533</c:v>
                </c:pt>
                <c:pt idx="10726">
                  <c:v>149.93506417212336</c:v>
                </c:pt>
                <c:pt idx="10727">
                  <c:v>164.79397038650703</c:v>
                </c:pt>
                <c:pt idx="10728">
                  <c:v>156.62454052816861</c:v>
                </c:pt>
                <c:pt idx="10729">
                  <c:v>160.20390573906749</c:v>
                </c:pt>
                <c:pt idx="10730">
                  <c:v>83.378048817653706</c:v>
                </c:pt>
                <c:pt idx="10731">
                  <c:v>98.236955032037315</c:v>
                </c:pt>
                <c:pt idx="10732">
                  <c:v>113.09586124642091</c:v>
                </c:pt>
                <c:pt idx="10733">
                  <c:v>127.95476746080459</c:v>
                </c:pt>
                <c:pt idx="10734">
                  <c:v>142.81367367518834</c:v>
                </c:pt>
                <c:pt idx="10735">
                  <c:v>157.67257988957178</c:v>
                </c:pt>
                <c:pt idx="10736">
                  <c:v>172.53148610395544</c:v>
                </c:pt>
                <c:pt idx="10737">
                  <c:v>187.39039231833917</c:v>
                </c:pt>
                <c:pt idx="10738">
                  <c:v>202.24929853272292</c:v>
                </c:pt>
                <c:pt idx="10739">
                  <c:v>90.067525173698812</c:v>
                </c:pt>
                <c:pt idx="10740">
                  <c:v>104.92643138808245</c:v>
                </c:pt>
                <c:pt idx="10741">
                  <c:v>119.78533760246621</c:v>
                </c:pt>
                <c:pt idx="10742">
                  <c:v>134.64424381684975</c:v>
                </c:pt>
                <c:pt idx="10743">
                  <c:v>149.50315003123345</c:v>
                </c:pt>
                <c:pt idx="10744">
                  <c:v>164.36205624561717</c:v>
                </c:pt>
                <c:pt idx="10745">
                  <c:v>179.22096246000061</c:v>
                </c:pt>
                <c:pt idx="10746">
                  <c:v>194.07986867438444</c:v>
                </c:pt>
                <c:pt idx="10747">
                  <c:v>96.757001529743988</c:v>
                </c:pt>
                <c:pt idx="10748">
                  <c:v>111.61590774412764</c:v>
                </c:pt>
                <c:pt idx="10749">
                  <c:v>126.47481395851129</c:v>
                </c:pt>
                <c:pt idx="10750">
                  <c:v>141.333720172895</c:v>
                </c:pt>
                <c:pt idx="10751">
                  <c:v>156.19262638727852</c:v>
                </c:pt>
                <c:pt idx="10752">
                  <c:v>171.05153260166227</c:v>
                </c:pt>
                <c:pt idx="10753">
                  <c:v>185.91043881604571</c:v>
                </c:pt>
                <c:pt idx="10754">
                  <c:v>103.44647788578922</c:v>
                </c:pt>
                <c:pt idx="10755">
                  <c:v>118.30538410017283</c:v>
                </c:pt>
                <c:pt idx="10756">
                  <c:v>133.16429031455655</c:v>
                </c:pt>
                <c:pt idx="10757">
                  <c:v>148.0231965289401</c:v>
                </c:pt>
                <c:pt idx="10758">
                  <c:v>162.88210274332388</c:v>
                </c:pt>
                <c:pt idx="10759">
                  <c:v>177.74100895770744</c:v>
                </c:pt>
                <c:pt idx="10760">
                  <c:v>110.1359542418344</c:v>
                </c:pt>
                <c:pt idx="10761">
                  <c:v>124.99486045621802</c:v>
                </c:pt>
                <c:pt idx="10762">
                  <c:v>139.85376667060171</c:v>
                </c:pt>
                <c:pt idx="10763">
                  <c:v>154.71267288498532</c:v>
                </c:pt>
                <c:pt idx="10764">
                  <c:v>169.57157909936896</c:v>
                </c:pt>
                <c:pt idx="10765">
                  <c:v>116.82543059787946</c:v>
                </c:pt>
                <c:pt idx="10766">
                  <c:v>131.68433681226315</c:v>
                </c:pt>
                <c:pt idx="10767">
                  <c:v>146.54324302664688</c:v>
                </c:pt>
                <c:pt idx="10768">
                  <c:v>161.40214924103051</c:v>
                </c:pt>
                <c:pt idx="10769">
                  <c:v>123.51490695392476</c:v>
                </c:pt>
                <c:pt idx="10770">
                  <c:v>138.37381316830843</c:v>
                </c:pt>
                <c:pt idx="10771">
                  <c:v>153.2327193826921</c:v>
                </c:pt>
                <c:pt idx="10772">
                  <c:v>130.20438330996998</c:v>
                </c:pt>
                <c:pt idx="10773">
                  <c:v>145.06328952435354</c:v>
                </c:pt>
                <c:pt idx="10774">
                  <c:v>136.89385966601503</c:v>
                </c:pt>
                <c:pt idx="10775">
                  <c:v>100.336366740643</c:v>
                </c:pt>
                <c:pt idx="10776">
                  <c:v>115.19527295502667</c:v>
                </c:pt>
                <c:pt idx="10777">
                  <c:v>130.05417916941025</c:v>
                </c:pt>
                <c:pt idx="10778">
                  <c:v>144.91308538379386</c:v>
                </c:pt>
                <c:pt idx="10779">
                  <c:v>159.77199159817764</c:v>
                </c:pt>
                <c:pt idx="10780">
                  <c:v>174.63089781256116</c:v>
                </c:pt>
                <c:pt idx="10781">
                  <c:v>189.48980402694477</c:v>
                </c:pt>
                <c:pt idx="10782">
                  <c:v>107.02584309668819</c:v>
                </c:pt>
                <c:pt idx="10783">
                  <c:v>121.88474931107172</c:v>
                </c:pt>
                <c:pt idx="10784">
                  <c:v>136.74365552545544</c:v>
                </c:pt>
                <c:pt idx="10785">
                  <c:v>151.60256173983913</c:v>
                </c:pt>
                <c:pt idx="10786">
                  <c:v>166.46146795422268</c:v>
                </c:pt>
                <c:pt idx="10787">
                  <c:v>181.32037416860643</c:v>
                </c:pt>
                <c:pt idx="10788">
                  <c:v>113.71531945273338</c:v>
                </c:pt>
                <c:pt idx="10789">
                  <c:v>128.57422566711693</c:v>
                </c:pt>
                <c:pt idx="10790">
                  <c:v>143.43313188150057</c:v>
                </c:pt>
                <c:pt idx="10791">
                  <c:v>158.29203809588427</c:v>
                </c:pt>
                <c:pt idx="10792">
                  <c:v>173.1509443102679</c:v>
                </c:pt>
                <c:pt idx="10793">
                  <c:v>120.40479580877852</c:v>
                </c:pt>
                <c:pt idx="10794">
                  <c:v>135.26370202316212</c:v>
                </c:pt>
                <c:pt idx="10795">
                  <c:v>150.1226082375459</c:v>
                </c:pt>
                <c:pt idx="10796">
                  <c:v>164.98151445192951</c:v>
                </c:pt>
                <c:pt idx="10797">
                  <c:v>127.09427216482368</c:v>
                </c:pt>
                <c:pt idx="10798">
                  <c:v>141.95317837920734</c:v>
                </c:pt>
                <c:pt idx="10799">
                  <c:v>156.81208459359101</c:v>
                </c:pt>
                <c:pt idx="10800">
                  <c:v>133.78374852086895</c:v>
                </c:pt>
                <c:pt idx="10801">
                  <c:v>148.64265473525253</c:v>
                </c:pt>
                <c:pt idx="10802">
                  <c:v>140.47322487691406</c:v>
                </c:pt>
                <c:pt idx="10803">
                  <c:v>117.29468466363224</c:v>
                </c:pt>
                <c:pt idx="10804">
                  <c:v>132.15359087801596</c:v>
                </c:pt>
                <c:pt idx="10805">
                  <c:v>147.0124970923996</c:v>
                </c:pt>
                <c:pt idx="10806">
                  <c:v>161.87140330678335</c:v>
                </c:pt>
                <c:pt idx="10807">
                  <c:v>176.73030952116699</c:v>
                </c:pt>
                <c:pt idx="10808">
                  <c:v>123.98416101967759</c:v>
                </c:pt>
                <c:pt idx="10809">
                  <c:v>138.84306723406118</c:v>
                </c:pt>
                <c:pt idx="10810">
                  <c:v>153.70197344844485</c:v>
                </c:pt>
                <c:pt idx="10811">
                  <c:v>168.5608796628284</c:v>
                </c:pt>
                <c:pt idx="10812">
                  <c:v>130.67363737572271</c:v>
                </c:pt>
                <c:pt idx="10813">
                  <c:v>145.53254359010629</c:v>
                </c:pt>
                <c:pt idx="10814">
                  <c:v>160.39144980448989</c:v>
                </c:pt>
                <c:pt idx="10815">
                  <c:v>137.36311373176784</c:v>
                </c:pt>
                <c:pt idx="10816">
                  <c:v>152.22201994615153</c:v>
                </c:pt>
                <c:pt idx="10817">
                  <c:v>144.05259008781303</c:v>
                </c:pt>
                <c:pt idx="10818">
                  <c:v>134.25300258662165</c:v>
                </c:pt>
                <c:pt idx="10819">
                  <c:v>149.11190880100531</c:v>
                </c:pt>
                <c:pt idx="10820">
                  <c:v>163.97081501538892</c:v>
                </c:pt>
                <c:pt idx="10821">
                  <c:v>140.94247894266681</c:v>
                </c:pt>
                <c:pt idx="10822">
                  <c:v>155.80138515705053</c:v>
                </c:pt>
                <c:pt idx="10823">
                  <c:v>147.63195529871203</c:v>
                </c:pt>
                <c:pt idx="10824">
                  <c:v>151.211320509611</c:v>
                </c:pt>
                <c:pt idx="10825">
                  <c:v>91.343781511186506</c:v>
                </c:pt>
                <c:pt idx="10826">
                  <c:v>106.20268772557013</c:v>
                </c:pt>
                <c:pt idx="10827">
                  <c:v>121.0615939399538</c:v>
                </c:pt>
                <c:pt idx="10828">
                  <c:v>135.92050015433739</c:v>
                </c:pt>
                <c:pt idx="10829">
                  <c:v>150.77940636872123</c:v>
                </c:pt>
                <c:pt idx="10830">
                  <c:v>165.63831258310478</c:v>
                </c:pt>
                <c:pt idx="10831">
                  <c:v>180.49721879748836</c:v>
                </c:pt>
                <c:pt idx="10832">
                  <c:v>98.033257867231654</c:v>
                </c:pt>
                <c:pt idx="10833">
                  <c:v>112.89216408161528</c:v>
                </c:pt>
                <c:pt idx="10834">
                  <c:v>127.75107029599891</c:v>
                </c:pt>
                <c:pt idx="10835">
                  <c:v>142.60997651038255</c:v>
                </c:pt>
                <c:pt idx="10836">
                  <c:v>157.4688827247663</c:v>
                </c:pt>
                <c:pt idx="10837">
                  <c:v>172.32778893914991</c:v>
                </c:pt>
                <c:pt idx="10838">
                  <c:v>104.72273422327689</c:v>
                </c:pt>
                <c:pt idx="10839">
                  <c:v>119.58164043766052</c:v>
                </c:pt>
                <c:pt idx="10840">
                  <c:v>134.44054665204411</c:v>
                </c:pt>
                <c:pt idx="10841">
                  <c:v>149.29945286642783</c:v>
                </c:pt>
                <c:pt idx="10842">
                  <c:v>164.15835908081138</c:v>
                </c:pt>
                <c:pt idx="10843">
                  <c:v>111.41221057932214</c:v>
                </c:pt>
                <c:pt idx="10844">
                  <c:v>126.27111679370569</c:v>
                </c:pt>
                <c:pt idx="10845">
                  <c:v>141.13002300808932</c:v>
                </c:pt>
                <c:pt idx="10846">
                  <c:v>155.98892922247302</c:v>
                </c:pt>
                <c:pt idx="10847">
                  <c:v>118.10168693536721</c:v>
                </c:pt>
                <c:pt idx="10848">
                  <c:v>132.96059314975088</c:v>
                </c:pt>
                <c:pt idx="10849">
                  <c:v>147.81949936413454</c:v>
                </c:pt>
                <c:pt idx="10850">
                  <c:v>124.79116329141233</c:v>
                </c:pt>
                <c:pt idx="10851">
                  <c:v>139.65006950579607</c:v>
                </c:pt>
                <c:pt idx="10852">
                  <c:v>131.48063964745759</c:v>
                </c:pt>
                <c:pt idx="10853">
                  <c:v>108.30209943417586</c:v>
                </c:pt>
                <c:pt idx="10854">
                  <c:v>123.16100564855955</c:v>
                </c:pt>
                <c:pt idx="10855">
                  <c:v>138.0199118629431</c:v>
                </c:pt>
                <c:pt idx="10856">
                  <c:v>152.87881807732677</c:v>
                </c:pt>
                <c:pt idx="10857">
                  <c:v>167.73772429171038</c:v>
                </c:pt>
                <c:pt idx="10858">
                  <c:v>114.99157579022092</c:v>
                </c:pt>
                <c:pt idx="10859">
                  <c:v>129.85048200460466</c:v>
                </c:pt>
                <c:pt idx="10860">
                  <c:v>144.70938821898829</c:v>
                </c:pt>
                <c:pt idx="10861">
                  <c:v>159.56829443337199</c:v>
                </c:pt>
                <c:pt idx="10862">
                  <c:v>121.6810521462662</c:v>
                </c:pt>
                <c:pt idx="10863">
                  <c:v>136.5399583606499</c:v>
                </c:pt>
                <c:pt idx="10864">
                  <c:v>151.39886457503346</c:v>
                </c:pt>
                <c:pt idx="10865">
                  <c:v>128.37052850231143</c:v>
                </c:pt>
                <c:pt idx="10866">
                  <c:v>143.22943471669493</c:v>
                </c:pt>
                <c:pt idx="10867">
                  <c:v>135.06000485835651</c:v>
                </c:pt>
                <c:pt idx="10868">
                  <c:v>125.2604173571653</c:v>
                </c:pt>
                <c:pt idx="10869">
                  <c:v>140.11932357154879</c:v>
                </c:pt>
                <c:pt idx="10870">
                  <c:v>154.97822978593246</c:v>
                </c:pt>
                <c:pt idx="10871">
                  <c:v>131.94989371321037</c:v>
                </c:pt>
                <c:pt idx="10872">
                  <c:v>146.80879992759398</c:v>
                </c:pt>
                <c:pt idx="10873">
                  <c:v>138.63937006925553</c:v>
                </c:pt>
                <c:pt idx="10874">
                  <c:v>142.2187352801545</c:v>
                </c:pt>
                <c:pt idx="10875">
                  <c:v>99.309514204719363</c:v>
                </c:pt>
                <c:pt idx="10876">
                  <c:v>114.16842041910299</c:v>
                </c:pt>
                <c:pt idx="10877">
                  <c:v>129.02732663348664</c:v>
                </c:pt>
                <c:pt idx="10878">
                  <c:v>143.88623284787028</c:v>
                </c:pt>
                <c:pt idx="10879">
                  <c:v>158.74513906225394</c:v>
                </c:pt>
                <c:pt idx="10880">
                  <c:v>105.99899056076455</c:v>
                </c:pt>
                <c:pt idx="10881">
                  <c:v>120.85789677514821</c:v>
                </c:pt>
                <c:pt idx="10882">
                  <c:v>135.7168029895318</c:v>
                </c:pt>
                <c:pt idx="10883">
                  <c:v>150.57570920391538</c:v>
                </c:pt>
                <c:pt idx="10884">
                  <c:v>112.68846691680963</c:v>
                </c:pt>
                <c:pt idx="10885">
                  <c:v>127.54737313119341</c:v>
                </c:pt>
                <c:pt idx="10886">
                  <c:v>142.40627934557705</c:v>
                </c:pt>
                <c:pt idx="10887">
                  <c:v>119.37794327285494</c:v>
                </c:pt>
                <c:pt idx="10888">
                  <c:v>134.23684948723857</c:v>
                </c:pt>
                <c:pt idx="10889">
                  <c:v>126.06741962890007</c:v>
                </c:pt>
                <c:pt idx="10890">
                  <c:v>116.26783212770873</c:v>
                </c:pt>
                <c:pt idx="10891">
                  <c:v>131.12673834209227</c:v>
                </c:pt>
                <c:pt idx="10892">
                  <c:v>145.98564455647596</c:v>
                </c:pt>
                <c:pt idx="10893">
                  <c:v>122.95730848375385</c:v>
                </c:pt>
                <c:pt idx="10894">
                  <c:v>137.81621469813749</c:v>
                </c:pt>
                <c:pt idx="10895">
                  <c:v>129.64678483979912</c:v>
                </c:pt>
                <c:pt idx="10896">
                  <c:v>133.22615005069798</c:v>
                </c:pt>
                <c:pt idx="10897">
                  <c:v>107.27524689825219</c:v>
                </c:pt>
                <c:pt idx="10898">
                  <c:v>122.13415311263591</c:v>
                </c:pt>
                <c:pt idx="10899">
                  <c:v>136.99305932701949</c:v>
                </c:pt>
                <c:pt idx="10900">
                  <c:v>113.96472325429738</c:v>
                </c:pt>
                <c:pt idx="10901">
                  <c:v>128.82362946868099</c:v>
                </c:pt>
                <c:pt idx="10902">
                  <c:v>120.65419961034254</c:v>
                </c:pt>
                <c:pt idx="10903">
                  <c:v>124.23356482124152</c:v>
                </c:pt>
                <c:pt idx="10904">
                  <c:v>115.24097959178498</c:v>
                </c:pt>
                <c:pt idx="10905">
                  <c:v>73.424276335181546</c:v>
                </c:pt>
                <c:pt idx="10906">
                  <c:v>88.283182549565112</c:v>
                </c:pt>
                <c:pt idx="10907">
                  <c:v>103.14208876394888</c:v>
                </c:pt>
                <c:pt idx="10908">
                  <c:v>118.00099497833247</c:v>
                </c:pt>
                <c:pt idx="10909">
                  <c:v>132.85990119271605</c:v>
                </c:pt>
                <c:pt idx="10910">
                  <c:v>147.71880740709966</c:v>
                </c:pt>
                <c:pt idx="10911">
                  <c:v>162.57771362148338</c:v>
                </c:pt>
                <c:pt idx="10912">
                  <c:v>177.43661983586705</c:v>
                </c:pt>
                <c:pt idx="10913">
                  <c:v>192.29552605025054</c:v>
                </c:pt>
                <c:pt idx="10914">
                  <c:v>207.15443226463447</c:v>
                </c:pt>
                <c:pt idx="10915">
                  <c:v>222.01333847901785</c:v>
                </c:pt>
                <c:pt idx="10916">
                  <c:v>236.87224469340165</c:v>
                </c:pt>
                <c:pt idx="10917">
                  <c:v>80.113752691226722</c:v>
                </c:pt>
                <c:pt idx="10918">
                  <c:v>94.972658905610331</c:v>
                </c:pt>
                <c:pt idx="10919">
                  <c:v>109.83156511999407</c:v>
                </c:pt>
                <c:pt idx="10920">
                  <c:v>124.69047133437763</c:v>
                </c:pt>
                <c:pt idx="10921">
                  <c:v>139.54937754876121</c:v>
                </c:pt>
                <c:pt idx="10922">
                  <c:v>154.40828376314505</c:v>
                </c:pt>
                <c:pt idx="10923">
                  <c:v>169.26718997752857</c:v>
                </c:pt>
                <c:pt idx="10924">
                  <c:v>184.12609619191224</c:v>
                </c:pt>
                <c:pt idx="10925">
                  <c:v>198.98500240629596</c:v>
                </c:pt>
                <c:pt idx="10926">
                  <c:v>213.84390862067966</c:v>
                </c:pt>
                <c:pt idx="10927">
                  <c:v>228.70281483506315</c:v>
                </c:pt>
                <c:pt idx="10928">
                  <c:v>86.803229047271913</c:v>
                </c:pt>
                <c:pt idx="10929">
                  <c:v>101.66213526165552</c:v>
                </c:pt>
                <c:pt idx="10930">
                  <c:v>116.5210414760392</c:v>
                </c:pt>
                <c:pt idx="10931">
                  <c:v>131.37994769042282</c:v>
                </c:pt>
                <c:pt idx="10932">
                  <c:v>146.23885390480649</c:v>
                </c:pt>
                <c:pt idx="10933">
                  <c:v>161.09776011919007</c:v>
                </c:pt>
                <c:pt idx="10934">
                  <c:v>175.95666633357385</c:v>
                </c:pt>
                <c:pt idx="10935">
                  <c:v>190.81557254795737</c:v>
                </c:pt>
                <c:pt idx="10936">
                  <c:v>205.67447876234107</c:v>
                </c:pt>
                <c:pt idx="10937">
                  <c:v>220.53338497672462</c:v>
                </c:pt>
                <c:pt idx="10938">
                  <c:v>93.492705403317046</c:v>
                </c:pt>
                <c:pt idx="10939">
                  <c:v>108.3516116177008</c:v>
                </c:pt>
                <c:pt idx="10940">
                  <c:v>123.21051783208439</c:v>
                </c:pt>
                <c:pt idx="10941">
                  <c:v>138.06942404646804</c:v>
                </c:pt>
                <c:pt idx="10942">
                  <c:v>152.92833026085171</c:v>
                </c:pt>
                <c:pt idx="10943">
                  <c:v>167.78723647523535</c:v>
                </c:pt>
                <c:pt idx="10944">
                  <c:v>182.64614268961901</c:v>
                </c:pt>
                <c:pt idx="10945">
                  <c:v>197.50504890400254</c:v>
                </c:pt>
                <c:pt idx="10946">
                  <c:v>212.36395511838626</c:v>
                </c:pt>
                <c:pt idx="10947">
                  <c:v>100.18218175936224</c:v>
                </c:pt>
                <c:pt idx="10948">
                  <c:v>115.0410879737459</c:v>
                </c:pt>
                <c:pt idx="10949">
                  <c:v>129.89999418812957</c:v>
                </c:pt>
                <c:pt idx="10950">
                  <c:v>144.75890040251309</c:v>
                </c:pt>
                <c:pt idx="10951">
                  <c:v>159.61780661689681</c:v>
                </c:pt>
                <c:pt idx="10952">
                  <c:v>174.47671283128037</c:v>
                </c:pt>
                <c:pt idx="10953">
                  <c:v>189.33561904566412</c:v>
                </c:pt>
                <c:pt idx="10954">
                  <c:v>204.19452526004778</c:v>
                </c:pt>
                <c:pt idx="10955">
                  <c:v>106.8716581154074</c:v>
                </c:pt>
                <c:pt idx="10956">
                  <c:v>121.73056432979112</c:v>
                </c:pt>
                <c:pt idx="10957">
                  <c:v>136.58947054417476</c:v>
                </c:pt>
                <c:pt idx="10958">
                  <c:v>151.44837675855831</c:v>
                </c:pt>
                <c:pt idx="10959">
                  <c:v>166.30728297294195</c:v>
                </c:pt>
                <c:pt idx="10960">
                  <c:v>181.16618918732573</c:v>
                </c:pt>
                <c:pt idx="10961">
                  <c:v>196.02509540170917</c:v>
                </c:pt>
                <c:pt idx="10962">
                  <c:v>113.56113447145265</c:v>
                </c:pt>
                <c:pt idx="10963">
                  <c:v>128.42004068583631</c:v>
                </c:pt>
                <c:pt idx="10964">
                  <c:v>143.27894690021984</c:v>
                </c:pt>
                <c:pt idx="10965">
                  <c:v>158.13785311460353</c:v>
                </c:pt>
                <c:pt idx="10966">
                  <c:v>172.99675932898725</c:v>
                </c:pt>
                <c:pt idx="10967">
                  <c:v>187.85566554337095</c:v>
                </c:pt>
                <c:pt idx="10968">
                  <c:v>120.25061082749774</c:v>
                </c:pt>
                <c:pt idx="10969">
                  <c:v>135.10951704188147</c:v>
                </c:pt>
                <c:pt idx="10970">
                  <c:v>149.96842325626503</c:v>
                </c:pt>
                <c:pt idx="10971">
                  <c:v>164.82732947064872</c:v>
                </c:pt>
                <c:pt idx="10972">
                  <c:v>179.68623568503253</c:v>
                </c:pt>
                <c:pt idx="10973">
                  <c:v>126.94008718354304</c:v>
                </c:pt>
                <c:pt idx="10974">
                  <c:v>141.79899339792661</c:v>
                </c:pt>
                <c:pt idx="10975">
                  <c:v>156.65789961231027</c:v>
                </c:pt>
                <c:pt idx="10976">
                  <c:v>171.51680582669391</c:v>
                </c:pt>
                <c:pt idx="10977">
                  <c:v>133.62956353958816</c:v>
                </c:pt>
                <c:pt idx="10978">
                  <c:v>148.48846975397177</c:v>
                </c:pt>
                <c:pt idx="10979">
                  <c:v>163.34737596835544</c:v>
                </c:pt>
                <c:pt idx="10980">
                  <c:v>140.31903989563347</c:v>
                </c:pt>
                <c:pt idx="10981">
                  <c:v>155.17794611001696</c:v>
                </c:pt>
                <c:pt idx="10982">
                  <c:v>147.00851625167849</c:v>
                </c:pt>
                <c:pt idx="10983">
                  <c:v>90.382594258170883</c:v>
                </c:pt>
                <c:pt idx="10984">
                  <c:v>105.24150047255456</c:v>
                </c:pt>
                <c:pt idx="10985">
                  <c:v>120.10040668693813</c:v>
                </c:pt>
                <c:pt idx="10986">
                  <c:v>134.95931290132185</c:v>
                </c:pt>
                <c:pt idx="10987">
                  <c:v>149.8182191157054</c:v>
                </c:pt>
                <c:pt idx="10988">
                  <c:v>164.67712533008904</c:v>
                </c:pt>
                <c:pt idx="10989">
                  <c:v>179.53603154447279</c:v>
                </c:pt>
                <c:pt idx="10990">
                  <c:v>194.3949377588564</c:v>
                </c:pt>
                <c:pt idx="10991">
                  <c:v>209.25384397324007</c:v>
                </c:pt>
                <c:pt idx="10992">
                  <c:v>224.11275018762362</c:v>
                </c:pt>
                <c:pt idx="10993">
                  <c:v>97.072070614216017</c:v>
                </c:pt>
                <c:pt idx="10994">
                  <c:v>111.93097682859967</c:v>
                </c:pt>
                <c:pt idx="10995">
                  <c:v>126.78988304298332</c:v>
                </c:pt>
                <c:pt idx="10996">
                  <c:v>141.64878925736699</c:v>
                </c:pt>
                <c:pt idx="10997">
                  <c:v>156.50769547175062</c:v>
                </c:pt>
                <c:pt idx="10998">
                  <c:v>171.3666016861342</c:v>
                </c:pt>
                <c:pt idx="10999">
                  <c:v>186.22550790051807</c:v>
                </c:pt>
                <c:pt idx="11000">
                  <c:v>201.08441411490145</c:v>
                </c:pt>
                <c:pt idx="11001">
                  <c:v>215.94332032928503</c:v>
                </c:pt>
                <c:pt idx="11002">
                  <c:v>103.76154697026114</c:v>
                </c:pt>
                <c:pt idx="11003">
                  <c:v>118.62045318464489</c:v>
                </c:pt>
                <c:pt idx="11004">
                  <c:v>133.47935939902848</c:v>
                </c:pt>
                <c:pt idx="11005">
                  <c:v>148.33826561341206</c:v>
                </c:pt>
                <c:pt idx="11006">
                  <c:v>163.19717182779578</c:v>
                </c:pt>
                <c:pt idx="11007">
                  <c:v>178.05607804217937</c:v>
                </c:pt>
                <c:pt idx="11008">
                  <c:v>192.91498425656306</c:v>
                </c:pt>
                <c:pt idx="11009">
                  <c:v>207.77389047094672</c:v>
                </c:pt>
                <c:pt idx="11010">
                  <c:v>110.45102332630634</c:v>
                </c:pt>
                <c:pt idx="11011">
                  <c:v>125.30992954069005</c:v>
                </c:pt>
                <c:pt idx="11012">
                  <c:v>140.16883575507373</c:v>
                </c:pt>
                <c:pt idx="11013">
                  <c:v>155.02774196945731</c:v>
                </c:pt>
                <c:pt idx="11014">
                  <c:v>169.88664818384103</c:v>
                </c:pt>
                <c:pt idx="11015">
                  <c:v>184.74555439822464</c:v>
                </c:pt>
                <c:pt idx="11016">
                  <c:v>199.60446061260828</c:v>
                </c:pt>
                <c:pt idx="11017">
                  <c:v>117.14049968235155</c:v>
                </c:pt>
                <c:pt idx="11018">
                  <c:v>131.9994058967352</c:v>
                </c:pt>
                <c:pt idx="11019">
                  <c:v>146.85831211111875</c:v>
                </c:pt>
                <c:pt idx="11020">
                  <c:v>161.71721832550253</c:v>
                </c:pt>
                <c:pt idx="11021">
                  <c:v>176.57612453988614</c:v>
                </c:pt>
                <c:pt idx="11022">
                  <c:v>191.4350307542698</c:v>
                </c:pt>
                <c:pt idx="11023">
                  <c:v>123.82997603839684</c:v>
                </c:pt>
                <c:pt idx="11024">
                  <c:v>138.68888225278036</c:v>
                </c:pt>
                <c:pt idx="11025">
                  <c:v>153.54778846716408</c:v>
                </c:pt>
                <c:pt idx="11026">
                  <c:v>168.40669468154772</c:v>
                </c:pt>
                <c:pt idx="11027">
                  <c:v>183.26560089593147</c:v>
                </c:pt>
                <c:pt idx="11028">
                  <c:v>130.51945239444191</c:v>
                </c:pt>
                <c:pt idx="11029">
                  <c:v>145.37835860882561</c:v>
                </c:pt>
                <c:pt idx="11030">
                  <c:v>160.23726482320922</c:v>
                </c:pt>
                <c:pt idx="11031">
                  <c:v>175.09617103759277</c:v>
                </c:pt>
                <c:pt idx="11032">
                  <c:v>137.20892875048713</c:v>
                </c:pt>
                <c:pt idx="11033">
                  <c:v>152.0678349648708</c:v>
                </c:pt>
                <c:pt idx="11034">
                  <c:v>166.92674117925458</c:v>
                </c:pt>
                <c:pt idx="11035">
                  <c:v>143.89840510653229</c:v>
                </c:pt>
                <c:pt idx="11036">
                  <c:v>158.75731132091596</c:v>
                </c:pt>
                <c:pt idx="11037">
                  <c:v>150.58788146257757</c:v>
                </c:pt>
                <c:pt idx="11038">
                  <c:v>107.34091218116021</c:v>
                </c:pt>
                <c:pt idx="11039">
                  <c:v>122.19981839554377</c:v>
                </c:pt>
                <c:pt idx="11040">
                  <c:v>137.05872460992748</c:v>
                </c:pt>
                <c:pt idx="11041">
                  <c:v>151.91763082431112</c:v>
                </c:pt>
                <c:pt idx="11042">
                  <c:v>166.77653703869467</c:v>
                </c:pt>
                <c:pt idx="11043">
                  <c:v>181.63544325307834</c:v>
                </c:pt>
                <c:pt idx="11044">
                  <c:v>196.49434946746211</c:v>
                </c:pt>
                <c:pt idx="11045">
                  <c:v>211.35325568184567</c:v>
                </c:pt>
                <c:pt idx="11046">
                  <c:v>114.0303885372054</c:v>
                </c:pt>
                <c:pt idx="11047">
                  <c:v>128.88929475158898</c:v>
                </c:pt>
                <c:pt idx="11048">
                  <c:v>143.74820096597273</c:v>
                </c:pt>
                <c:pt idx="11049">
                  <c:v>158.60710718035634</c:v>
                </c:pt>
                <c:pt idx="11050">
                  <c:v>173.46601339474009</c:v>
                </c:pt>
                <c:pt idx="11051">
                  <c:v>188.32491960912347</c:v>
                </c:pt>
                <c:pt idx="11052">
                  <c:v>203.18382582350731</c:v>
                </c:pt>
                <c:pt idx="11053">
                  <c:v>120.71986489325057</c:v>
                </c:pt>
                <c:pt idx="11054">
                  <c:v>135.57877110763422</c:v>
                </c:pt>
                <c:pt idx="11055">
                  <c:v>150.43767732201786</c:v>
                </c:pt>
                <c:pt idx="11056">
                  <c:v>165.2965835364015</c:v>
                </c:pt>
                <c:pt idx="11057">
                  <c:v>180.15548975078508</c:v>
                </c:pt>
                <c:pt idx="11058">
                  <c:v>195.01439596516872</c:v>
                </c:pt>
                <c:pt idx="11059">
                  <c:v>127.40934124929574</c:v>
                </c:pt>
                <c:pt idx="11060">
                  <c:v>142.26824746367944</c:v>
                </c:pt>
                <c:pt idx="11061">
                  <c:v>157.127153678063</c:v>
                </c:pt>
                <c:pt idx="11062">
                  <c:v>171.98605989244658</c:v>
                </c:pt>
                <c:pt idx="11063">
                  <c:v>186.84496610683033</c:v>
                </c:pt>
                <c:pt idx="11064">
                  <c:v>134.09881760534088</c:v>
                </c:pt>
                <c:pt idx="11065">
                  <c:v>148.95772381972461</c:v>
                </c:pt>
                <c:pt idx="11066">
                  <c:v>163.8166300341083</c:v>
                </c:pt>
                <c:pt idx="11067">
                  <c:v>178.67553624849188</c:v>
                </c:pt>
                <c:pt idx="11068">
                  <c:v>140.7882939613861</c:v>
                </c:pt>
                <c:pt idx="11069">
                  <c:v>155.64720017576968</c:v>
                </c:pt>
                <c:pt idx="11070">
                  <c:v>170.50610639015335</c:v>
                </c:pt>
                <c:pt idx="11071">
                  <c:v>147.47777031743115</c:v>
                </c:pt>
                <c:pt idx="11072">
                  <c:v>162.33667653181493</c:v>
                </c:pt>
                <c:pt idx="11073">
                  <c:v>154.16724667347646</c:v>
                </c:pt>
                <c:pt idx="11074">
                  <c:v>124.29923010414947</c:v>
                </c:pt>
                <c:pt idx="11075">
                  <c:v>139.15813631853314</c:v>
                </c:pt>
                <c:pt idx="11076">
                  <c:v>154.01704253291678</c:v>
                </c:pt>
                <c:pt idx="11077">
                  <c:v>168.87594874730038</c:v>
                </c:pt>
                <c:pt idx="11078">
                  <c:v>183.73485496168408</c:v>
                </c:pt>
                <c:pt idx="11079">
                  <c:v>198.59376117606774</c:v>
                </c:pt>
                <c:pt idx="11080">
                  <c:v>130.98870646019478</c:v>
                </c:pt>
                <c:pt idx="11081">
                  <c:v>145.84761267457833</c:v>
                </c:pt>
                <c:pt idx="11082">
                  <c:v>160.70651888896197</c:v>
                </c:pt>
                <c:pt idx="11083">
                  <c:v>175.56542510334566</c:v>
                </c:pt>
                <c:pt idx="11084">
                  <c:v>190.4243313177293</c:v>
                </c:pt>
                <c:pt idx="11085">
                  <c:v>137.67818281623994</c:v>
                </c:pt>
                <c:pt idx="11086">
                  <c:v>152.53708903062352</c:v>
                </c:pt>
                <c:pt idx="11087">
                  <c:v>167.39599524500721</c:v>
                </c:pt>
                <c:pt idx="11088">
                  <c:v>182.25490145939085</c:v>
                </c:pt>
                <c:pt idx="11089">
                  <c:v>144.36765917228504</c:v>
                </c:pt>
                <c:pt idx="11090">
                  <c:v>159.22656538666868</c:v>
                </c:pt>
                <c:pt idx="11091">
                  <c:v>174.08547160105235</c:v>
                </c:pt>
                <c:pt idx="11092">
                  <c:v>151.05713552833015</c:v>
                </c:pt>
                <c:pt idx="11093">
                  <c:v>165.91604174271387</c:v>
                </c:pt>
                <c:pt idx="11094">
                  <c:v>157.74661188437545</c:v>
                </c:pt>
                <c:pt idx="11095">
                  <c:v>141.25754802713885</c:v>
                </c:pt>
                <c:pt idx="11096">
                  <c:v>156.11645424152246</c:v>
                </c:pt>
                <c:pt idx="11097">
                  <c:v>170.97536045590624</c:v>
                </c:pt>
                <c:pt idx="11098">
                  <c:v>185.83426667028976</c:v>
                </c:pt>
                <c:pt idx="11099">
                  <c:v>147.94702438318402</c:v>
                </c:pt>
                <c:pt idx="11100">
                  <c:v>162.80593059756771</c:v>
                </c:pt>
                <c:pt idx="11101">
                  <c:v>177.66483681195132</c:v>
                </c:pt>
                <c:pt idx="11102">
                  <c:v>154.63650073922923</c:v>
                </c:pt>
                <c:pt idx="11103">
                  <c:v>169.49540695361279</c:v>
                </c:pt>
                <c:pt idx="11104">
                  <c:v>161.32597709527434</c:v>
                </c:pt>
                <c:pt idx="11105">
                  <c:v>158.21586595012835</c:v>
                </c:pt>
                <c:pt idx="11106">
                  <c:v>173.07477216451159</c:v>
                </c:pt>
                <c:pt idx="11107">
                  <c:v>164.90534230617328</c:v>
                </c:pt>
                <c:pt idx="11108">
                  <c:v>81.390009028714388</c:v>
                </c:pt>
                <c:pt idx="11109">
                  <c:v>96.248915243098082</c:v>
                </c:pt>
                <c:pt idx="11110">
                  <c:v>111.10782145748155</c:v>
                </c:pt>
                <c:pt idx="11111">
                  <c:v>125.9667276718653</c:v>
                </c:pt>
                <c:pt idx="11112">
                  <c:v>140.82563388624894</c:v>
                </c:pt>
                <c:pt idx="11113">
                  <c:v>155.68454010063266</c:v>
                </c:pt>
                <c:pt idx="11114">
                  <c:v>170.54344631501624</c:v>
                </c:pt>
                <c:pt idx="11115">
                  <c:v>185.40235252939982</c:v>
                </c:pt>
                <c:pt idx="11116">
                  <c:v>200.26125874378357</c:v>
                </c:pt>
                <c:pt idx="11117">
                  <c:v>215.12016495816712</c:v>
                </c:pt>
                <c:pt idx="11118">
                  <c:v>88.079485384759579</c:v>
                </c:pt>
                <c:pt idx="11119">
                  <c:v>102.93839159914326</c:v>
                </c:pt>
                <c:pt idx="11120">
                  <c:v>117.79729781352678</c:v>
                </c:pt>
                <c:pt idx="11121">
                  <c:v>132.65620402791046</c:v>
                </c:pt>
                <c:pt idx="11122">
                  <c:v>147.51511024229404</c:v>
                </c:pt>
                <c:pt idx="11123">
                  <c:v>162.37401645667777</c:v>
                </c:pt>
                <c:pt idx="11124">
                  <c:v>177.2329226710616</c:v>
                </c:pt>
                <c:pt idx="11125">
                  <c:v>192.09182888544515</c:v>
                </c:pt>
                <c:pt idx="11126">
                  <c:v>206.95073509982848</c:v>
                </c:pt>
                <c:pt idx="11127">
                  <c:v>94.768961740804727</c:v>
                </c:pt>
                <c:pt idx="11128">
                  <c:v>109.62786795518841</c:v>
                </c:pt>
                <c:pt idx="11129">
                  <c:v>124.48677416957204</c:v>
                </c:pt>
                <c:pt idx="11130">
                  <c:v>139.34568038395568</c:v>
                </c:pt>
                <c:pt idx="11131">
                  <c:v>154.20458659833929</c:v>
                </c:pt>
                <c:pt idx="11132">
                  <c:v>169.06349281272296</c:v>
                </c:pt>
                <c:pt idx="11133">
                  <c:v>183.92239902710674</c:v>
                </c:pt>
                <c:pt idx="11134">
                  <c:v>198.78130524149046</c:v>
                </c:pt>
                <c:pt idx="11135">
                  <c:v>101.4584380968499</c:v>
                </c:pt>
                <c:pt idx="11136">
                  <c:v>116.31734431123358</c:v>
                </c:pt>
                <c:pt idx="11137">
                  <c:v>131.17625052561732</c:v>
                </c:pt>
                <c:pt idx="11138">
                  <c:v>146.03515674000076</c:v>
                </c:pt>
                <c:pt idx="11139">
                  <c:v>160.89406295438448</c:v>
                </c:pt>
                <c:pt idx="11140">
                  <c:v>175.75296916876809</c:v>
                </c:pt>
                <c:pt idx="11141">
                  <c:v>190.61187538315178</c:v>
                </c:pt>
                <c:pt idx="11142">
                  <c:v>108.14791445289508</c:v>
                </c:pt>
                <c:pt idx="11143">
                  <c:v>123.00682066727873</c:v>
                </c:pt>
                <c:pt idx="11144">
                  <c:v>137.8657268816624</c:v>
                </c:pt>
                <c:pt idx="11145">
                  <c:v>152.72463309604603</c:v>
                </c:pt>
                <c:pt idx="11146">
                  <c:v>167.5835393104297</c:v>
                </c:pt>
                <c:pt idx="11147">
                  <c:v>182.44244552481337</c:v>
                </c:pt>
                <c:pt idx="11148">
                  <c:v>114.83739080894027</c:v>
                </c:pt>
                <c:pt idx="11149">
                  <c:v>129.69629702332389</c:v>
                </c:pt>
                <c:pt idx="11150">
                  <c:v>144.55520323770762</c:v>
                </c:pt>
                <c:pt idx="11151">
                  <c:v>159.41410945209131</c:v>
                </c:pt>
                <c:pt idx="11152">
                  <c:v>174.27301566647483</c:v>
                </c:pt>
                <c:pt idx="11153">
                  <c:v>121.52686716498548</c:v>
                </c:pt>
                <c:pt idx="11154">
                  <c:v>136.3857733793692</c:v>
                </c:pt>
                <c:pt idx="11155">
                  <c:v>151.24467959375289</c:v>
                </c:pt>
                <c:pt idx="11156">
                  <c:v>166.10358580813639</c:v>
                </c:pt>
                <c:pt idx="11157">
                  <c:v>128.21634352103067</c:v>
                </c:pt>
                <c:pt idx="11158">
                  <c:v>143.07524973541427</c:v>
                </c:pt>
                <c:pt idx="11159">
                  <c:v>157.93415594979791</c:v>
                </c:pt>
                <c:pt idx="11160">
                  <c:v>134.90581987707588</c:v>
                </c:pt>
                <c:pt idx="11161">
                  <c:v>149.76472609145941</c:v>
                </c:pt>
                <c:pt idx="11162">
                  <c:v>141.59529623312096</c:v>
                </c:pt>
                <c:pt idx="11163">
                  <c:v>98.34832695170364</c:v>
                </c:pt>
                <c:pt idx="11164">
                  <c:v>113.20723316608731</c:v>
                </c:pt>
                <c:pt idx="11165">
                  <c:v>128.06613938047099</c:v>
                </c:pt>
                <c:pt idx="11166">
                  <c:v>142.92504559485465</c:v>
                </c:pt>
                <c:pt idx="11167">
                  <c:v>157.78395180923829</c:v>
                </c:pt>
                <c:pt idx="11168">
                  <c:v>172.64285802362201</c:v>
                </c:pt>
                <c:pt idx="11169">
                  <c:v>187.50176423800576</c:v>
                </c:pt>
                <c:pt idx="11170">
                  <c:v>202.36067045238909</c:v>
                </c:pt>
                <c:pt idx="11171">
                  <c:v>105.03780330774896</c:v>
                </c:pt>
                <c:pt idx="11172">
                  <c:v>119.89670952213257</c:v>
                </c:pt>
                <c:pt idx="11173">
                  <c:v>134.75561573651612</c:v>
                </c:pt>
                <c:pt idx="11174">
                  <c:v>149.61452195089981</c:v>
                </c:pt>
                <c:pt idx="11175">
                  <c:v>164.47342816528348</c:v>
                </c:pt>
                <c:pt idx="11176">
                  <c:v>179.33233437966715</c:v>
                </c:pt>
                <c:pt idx="11177">
                  <c:v>194.19124059405067</c:v>
                </c:pt>
                <c:pt idx="11178">
                  <c:v>111.72727966379409</c:v>
                </c:pt>
                <c:pt idx="11179">
                  <c:v>126.5861858781777</c:v>
                </c:pt>
                <c:pt idx="11180">
                  <c:v>141.44509209256145</c:v>
                </c:pt>
                <c:pt idx="11181">
                  <c:v>156.30399830694506</c:v>
                </c:pt>
                <c:pt idx="11182">
                  <c:v>171.16290452132864</c:v>
                </c:pt>
                <c:pt idx="11183">
                  <c:v>186.02181073571234</c:v>
                </c:pt>
                <c:pt idx="11184">
                  <c:v>118.41675601983928</c:v>
                </c:pt>
                <c:pt idx="11185">
                  <c:v>133.27566223422292</c:v>
                </c:pt>
                <c:pt idx="11186">
                  <c:v>148.13456844860653</c:v>
                </c:pt>
                <c:pt idx="11187">
                  <c:v>162.9934746629902</c:v>
                </c:pt>
                <c:pt idx="11188">
                  <c:v>177.85238087737378</c:v>
                </c:pt>
                <c:pt idx="11189">
                  <c:v>125.10623237588439</c:v>
                </c:pt>
                <c:pt idx="11190">
                  <c:v>139.96513859026805</c:v>
                </c:pt>
                <c:pt idx="11191">
                  <c:v>154.82404480465175</c:v>
                </c:pt>
                <c:pt idx="11192">
                  <c:v>169.68295101903524</c:v>
                </c:pt>
                <c:pt idx="11193">
                  <c:v>131.79570873192955</c:v>
                </c:pt>
                <c:pt idx="11194">
                  <c:v>146.6546149463133</c:v>
                </c:pt>
                <c:pt idx="11195">
                  <c:v>161.51352116069694</c:v>
                </c:pt>
                <c:pt idx="11196">
                  <c:v>138.4851850879748</c:v>
                </c:pt>
                <c:pt idx="11197">
                  <c:v>153.34409130235849</c:v>
                </c:pt>
                <c:pt idx="11198">
                  <c:v>145.17466144402005</c:v>
                </c:pt>
                <c:pt idx="11199">
                  <c:v>115.30664487469303</c:v>
                </c:pt>
                <c:pt idx="11200">
                  <c:v>130.16555108907676</c:v>
                </c:pt>
                <c:pt idx="11201">
                  <c:v>145.02445730346039</c:v>
                </c:pt>
                <c:pt idx="11202">
                  <c:v>159.88336351784397</c:v>
                </c:pt>
                <c:pt idx="11203">
                  <c:v>174.74226973222775</c:v>
                </c:pt>
                <c:pt idx="11204">
                  <c:v>189.60117594661114</c:v>
                </c:pt>
                <c:pt idx="11205">
                  <c:v>121.99612123073823</c:v>
                </c:pt>
                <c:pt idx="11206">
                  <c:v>136.85502744512178</c:v>
                </c:pt>
                <c:pt idx="11207">
                  <c:v>151.7139336595055</c:v>
                </c:pt>
                <c:pt idx="11208">
                  <c:v>166.57283987388917</c:v>
                </c:pt>
                <c:pt idx="11209">
                  <c:v>181.43174608827277</c:v>
                </c:pt>
                <c:pt idx="11210">
                  <c:v>128.68559758678339</c:v>
                </c:pt>
                <c:pt idx="11211">
                  <c:v>143.544503801167</c:v>
                </c:pt>
                <c:pt idx="11212">
                  <c:v>158.40341001555069</c:v>
                </c:pt>
                <c:pt idx="11213">
                  <c:v>173.26231622993436</c:v>
                </c:pt>
                <c:pt idx="11214">
                  <c:v>135.37507394282852</c:v>
                </c:pt>
                <c:pt idx="11215">
                  <c:v>150.23398015721222</c:v>
                </c:pt>
                <c:pt idx="11216">
                  <c:v>165.0928863715958</c:v>
                </c:pt>
                <c:pt idx="11217">
                  <c:v>142.0645502988738</c:v>
                </c:pt>
                <c:pt idx="11218">
                  <c:v>156.92345651325743</c:v>
                </c:pt>
                <c:pt idx="11219">
                  <c:v>148.75402665491893</c:v>
                </c:pt>
                <c:pt idx="11220">
                  <c:v>132.26496279768241</c:v>
                </c:pt>
                <c:pt idx="11221">
                  <c:v>147.12386901206594</c:v>
                </c:pt>
                <c:pt idx="11222">
                  <c:v>161.98277522644963</c:v>
                </c:pt>
                <c:pt idx="11223">
                  <c:v>176.84168144083333</c:v>
                </c:pt>
                <c:pt idx="11224">
                  <c:v>138.95443915372752</c:v>
                </c:pt>
                <c:pt idx="11225">
                  <c:v>153.81334536811119</c:v>
                </c:pt>
                <c:pt idx="11226">
                  <c:v>168.67225158249482</c:v>
                </c:pt>
                <c:pt idx="11227">
                  <c:v>145.64391550977271</c:v>
                </c:pt>
                <c:pt idx="11228">
                  <c:v>160.50282172415643</c:v>
                </c:pt>
                <c:pt idx="11229">
                  <c:v>152.33339186581787</c:v>
                </c:pt>
                <c:pt idx="11230">
                  <c:v>149.2232807206716</c:v>
                </c:pt>
                <c:pt idx="11231">
                  <c:v>164.08218693505526</c:v>
                </c:pt>
                <c:pt idx="11232">
                  <c:v>155.91275707671687</c:v>
                </c:pt>
                <c:pt idx="11233">
                  <c:v>89.355741722247188</c:v>
                </c:pt>
                <c:pt idx="11234">
                  <c:v>104.21464793663087</c:v>
                </c:pt>
                <c:pt idx="11235">
                  <c:v>119.07355415101452</c:v>
                </c:pt>
                <c:pt idx="11236">
                  <c:v>133.93246036539813</c:v>
                </c:pt>
                <c:pt idx="11237">
                  <c:v>148.79136657978174</c:v>
                </c:pt>
                <c:pt idx="11238">
                  <c:v>163.6502727941654</c:v>
                </c:pt>
                <c:pt idx="11239">
                  <c:v>178.50917900854893</c:v>
                </c:pt>
                <c:pt idx="11240">
                  <c:v>193.36808522293273</c:v>
                </c:pt>
                <c:pt idx="11241">
                  <c:v>96.045218078292379</c:v>
                </c:pt>
                <c:pt idx="11242">
                  <c:v>110.90412429267603</c:v>
                </c:pt>
                <c:pt idx="11243">
                  <c:v>125.76303050705967</c:v>
                </c:pt>
                <c:pt idx="11244">
                  <c:v>140.62193672144332</c:v>
                </c:pt>
                <c:pt idx="11245">
                  <c:v>155.48084293582696</c:v>
                </c:pt>
                <c:pt idx="11246">
                  <c:v>170.33974915021054</c:v>
                </c:pt>
                <c:pt idx="11247">
                  <c:v>185.19865536459429</c:v>
                </c:pt>
                <c:pt idx="11248">
                  <c:v>102.73469443433763</c:v>
                </c:pt>
                <c:pt idx="11249">
                  <c:v>117.59360064872119</c:v>
                </c:pt>
                <c:pt idx="11250">
                  <c:v>132.45250686310482</c:v>
                </c:pt>
                <c:pt idx="11251">
                  <c:v>147.31141307748854</c:v>
                </c:pt>
                <c:pt idx="11252">
                  <c:v>162.17031929187215</c:v>
                </c:pt>
                <c:pt idx="11253">
                  <c:v>177.02922550625576</c:v>
                </c:pt>
                <c:pt idx="11254">
                  <c:v>109.42417079038276</c:v>
                </c:pt>
                <c:pt idx="11255">
                  <c:v>124.28307700476635</c:v>
                </c:pt>
                <c:pt idx="11256">
                  <c:v>139.14198321915006</c:v>
                </c:pt>
                <c:pt idx="11257">
                  <c:v>154.00088943353379</c:v>
                </c:pt>
                <c:pt idx="11258">
                  <c:v>168.85979564791737</c:v>
                </c:pt>
                <c:pt idx="11259">
                  <c:v>116.11364714642802</c:v>
                </c:pt>
                <c:pt idx="11260">
                  <c:v>130.97255336081156</c:v>
                </c:pt>
                <c:pt idx="11261">
                  <c:v>145.8314595751952</c:v>
                </c:pt>
                <c:pt idx="11262">
                  <c:v>160.69036578957883</c:v>
                </c:pt>
                <c:pt idx="11263">
                  <c:v>122.80312350247316</c:v>
                </c:pt>
                <c:pt idx="11264">
                  <c:v>137.66202971685681</c:v>
                </c:pt>
                <c:pt idx="11265">
                  <c:v>152.52093593124044</c:v>
                </c:pt>
                <c:pt idx="11266">
                  <c:v>129.49259985851825</c:v>
                </c:pt>
                <c:pt idx="11267">
                  <c:v>144.35150607290191</c:v>
                </c:pt>
                <c:pt idx="11268">
                  <c:v>136.18207621456352</c:v>
                </c:pt>
                <c:pt idx="11269">
                  <c:v>106.31405964523655</c:v>
                </c:pt>
                <c:pt idx="11270">
                  <c:v>121.17296585962021</c:v>
                </c:pt>
                <c:pt idx="11271">
                  <c:v>136.03187207400373</c:v>
                </c:pt>
                <c:pt idx="11272">
                  <c:v>150.89077828838748</c:v>
                </c:pt>
                <c:pt idx="11273">
                  <c:v>165.74968450277106</c:v>
                </c:pt>
                <c:pt idx="11274">
                  <c:v>180.60859071715473</c:v>
                </c:pt>
                <c:pt idx="11275">
                  <c:v>113.00353600128166</c:v>
                </c:pt>
                <c:pt idx="11276">
                  <c:v>127.86244221566542</c:v>
                </c:pt>
                <c:pt idx="11277">
                  <c:v>142.72134843004898</c:v>
                </c:pt>
                <c:pt idx="11278">
                  <c:v>157.58025464443273</c:v>
                </c:pt>
                <c:pt idx="11279">
                  <c:v>172.43916085881622</c:v>
                </c:pt>
                <c:pt idx="11280">
                  <c:v>119.69301235732698</c:v>
                </c:pt>
                <c:pt idx="11281">
                  <c:v>134.55191857171064</c:v>
                </c:pt>
                <c:pt idx="11282">
                  <c:v>149.41082478609414</c:v>
                </c:pt>
                <c:pt idx="11283">
                  <c:v>164.26973100047778</c:v>
                </c:pt>
                <c:pt idx="11284">
                  <c:v>126.38248871337217</c:v>
                </c:pt>
                <c:pt idx="11285">
                  <c:v>141.24139492775572</c:v>
                </c:pt>
                <c:pt idx="11286">
                  <c:v>156.10030114213936</c:v>
                </c:pt>
                <c:pt idx="11287">
                  <c:v>133.07196506941722</c:v>
                </c:pt>
                <c:pt idx="11288">
                  <c:v>147.93087128380085</c:v>
                </c:pt>
                <c:pt idx="11289">
                  <c:v>139.76144142546249</c:v>
                </c:pt>
                <c:pt idx="11290">
                  <c:v>123.27237756822588</c:v>
                </c:pt>
                <c:pt idx="11291">
                  <c:v>138.1312837826095</c:v>
                </c:pt>
                <c:pt idx="11292">
                  <c:v>152.99018999699322</c:v>
                </c:pt>
                <c:pt idx="11293">
                  <c:v>167.8490962113768</c:v>
                </c:pt>
                <c:pt idx="11294">
                  <c:v>129.96185392427111</c:v>
                </c:pt>
                <c:pt idx="11295">
                  <c:v>144.82076013865475</c:v>
                </c:pt>
                <c:pt idx="11296">
                  <c:v>159.67966635303839</c:v>
                </c:pt>
                <c:pt idx="11297">
                  <c:v>136.65133028031619</c:v>
                </c:pt>
                <c:pt idx="11298">
                  <c:v>151.51023649469994</c:v>
                </c:pt>
                <c:pt idx="11299">
                  <c:v>143.34080663636144</c:v>
                </c:pt>
                <c:pt idx="11300">
                  <c:v>140.23069549121527</c:v>
                </c:pt>
                <c:pt idx="11301">
                  <c:v>155.08960170559891</c:v>
                </c:pt>
                <c:pt idx="11302">
                  <c:v>146.92017184726026</c:v>
                </c:pt>
                <c:pt idx="11303">
                  <c:v>97.321474415780074</c:v>
                </c:pt>
                <c:pt idx="11304">
                  <c:v>112.18038063016375</c:v>
                </c:pt>
                <c:pt idx="11305">
                  <c:v>127.03928684454741</c:v>
                </c:pt>
                <c:pt idx="11306">
                  <c:v>141.89819305893096</c:v>
                </c:pt>
                <c:pt idx="11307">
                  <c:v>156.75709927331459</c:v>
                </c:pt>
                <c:pt idx="11308">
                  <c:v>171.61600548769826</c:v>
                </c:pt>
                <c:pt idx="11309">
                  <c:v>104.01095077182528</c:v>
                </c:pt>
                <c:pt idx="11310">
                  <c:v>118.8698569862089</c:v>
                </c:pt>
                <c:pt idx="11311">
                  <c:v>133.7287632005926</c:v>
                </c:pt>
                <c:pt idx="11312">
                  <c:v>148.5876694149762</c:v>
                </c:pt>
                <c:pt idx="11313">
                  <c:v>163.44657562935987</c:v>
                </c:pt>
                <c:pt idx="11314">
                  <c:v>110.70042712787041</c:v>
                </c:pt>
                <c:pt idx="11315">
                  <c:v>125.55933334225411</c:v>
                </c:pt>
                <c:pt idx="11316">
                  <c:v>140.41823955663776</c:v>
                </c:pt>
                <c:pt idx="11317">
                  <c:v>155.27714577102134</c:v>
                </c:pt>
                <c:pt idx="11318">
                  <c:v>117.38990348391555</c:v>
                </c:pt>
                <c:pt idx="11319">
                  <c:v>132.24880969829923</c:v>
                </c:pt>
                <c:pt idx="11320">
                  <c:v>147.10771591268295</c:v>
                </c:pt>
                <c:pt idx="11321">
                  <c:v>124.07937983996084</c:v>
                </c:pt>
                <c:pt idx="11322">
                  <c:v>138.93828605434445</c:v>
                </c:pt>
                <c:pt idx="11323">
                  <c:v>130.76885619600594</c:v>
                </c:pt>
                <c:pt idx="11324">
                  <c:v>114.27979233876938</c:v>
                </c:pt>
                <c:pt idx="11325">
                  <c:v>129.13869855315306</c:v>
                </c:pt>
                <c:pt idx="11326">
                  <c:v>143.99760476753667</c:v>
                </c:pt>
                <c:pt idx="11327">
                  <c:v>158.85651098192031</c:v>
                </c:pt>
                <c:pt idx="11328">
                  <c:v>120.96926869481453</c:v>
                </c:pt>
                <c:pt idx="11329">
                  <c:v>135.82817490919825</c:v>
                </c:pt>
                <c:pt idx="11330">
                  <c:v>150.68708112358186</c:v>
                </c:pt>
                <c:pt idx="11331">
                  <c:v>127.65874505085968</c:v>
                </c:pt>
                <c:pt idx="11332">
                  <c:v>142.51765126524344</c:v>
                </c:pt>
                <c:pt idx="11333">
                  <c:v>134.34822140690494</c:v>
                </c:pt>
                <c:pt idx="11334">
                  <c:v>131.23811026175875</c:v>
                </c:pt>
                <c:pt idx="11335">
                  <c:v>146.09701647614244</c:v>
                </c:pt>
                <c:pt idx="11336">
                  <c:v>137.92758661780391</c:v>
                </c:pt>
                <c:pt idx="11337">
                  <c:v>105.28720710931293</c:v>
                </c:pt>
                <c:pt idx="11338">
                  <c:v>120.14611332369653</c:v>
                </c:pt>
                <c:pt idx="11339">
                  <c:v>135.00501953808026</c:v>
                </c:pt>
                <c:pt idx="11340">
                  <c:v>149.86392575246381</c:v>
                </c:pt>
                <c:pt idx="11341">
                  <c:v>111.97668346535806</c:v>
                </c:pt>
                <c:pt idx="11342">
                  <c:v>126.83558967974169</c:v>
                </c:pt>
                <c:pt idx="11343">
                  <c:v>141.69449589412537</c:v>
                </c:pt>
                <c:pt idx="11344">
                  <c:v>118.66615982140326</c:v>
                </c:pt>
                <c:pt idx="11345">
                  <c:v>133.52506603578695</c:v>
                </c:pt>
                <c:pt idx="11346">
                  <c:v>125.35563617744837</c:v>
                </c:pt>
                <c:pt idx="11347">
                  <c:v>122.24552503230217</c:v>
                </c:pt>
                <c:pt idx="11348">
                  <c:v>137.10443124668589</c:v>
                </c:pt>
                <c:pt idx="11349">
                  <c:v>128.93500138834742</c:v>
                </c:pt>
                <c:pt idx="11350">
                  <c:v>113.25293980284582</c:v>
                </c:pt>
                <c:pt idx="11351">
                  <c:v>128.11184601722937</c:v>
                </c:pt>
                <c:pt idx="11352">
                  <c:v>119.94241615889091</c:v>
                </c:pt>
                <c:pt idx="11353">
                  <c:v>79.401969239775099</c:v>
                </c:pt>
                <c:pt idx="11354">
                  <c:v>94.260875454158764</c:v>
                </c:pt>
                <c:pt idx="11355">
                  <c:v>109.11978166854247</c:v>
                </c:pt>
                <c:pt idx="11356">
                  <c:v>123.97868788292608</c:v>
                </c:pt>
                <c:pt idx="11357">
                  <c:v>138.83759409730965</c:v>
                </c:pt>
                <c:pt idx="11358">
                  <c:v>153.6965003116932</c:v>
                </c:pt>
                <c:pt idx="11359">
                  <c:v>168.55540652607704</c:v>
                </c:pt>
                <c:pt idx="11360">
                  <c:v>183.41431274046059</c:v>
                </c:pt>
                <c:pt idx="11361">
                  <c:v>198.27321895484422</c:v>
                </c:pt>
                <c:pt idx="11362">
                  <c:v>213.13212516922783</c:v>
                </c:pt>
                <c:pt idx="11363">
                  <c:v>227.99103138361147</c:v>
                </c:pt>
                <c:pt idx="11364">
                  <c:v>86.091445595820261</c:v>
                </c:pt>
                <c:pt idx="11365">
                  <c:v>100.95035181020395</c:v>
                </c:pt>
                <c:pt idx="11366">
                  <c:v>115.80925802458756</c:v>
                </c:pt>
                <c:pt idx="11367">
                  <c:v>130.66816423897137</c:v>
                </c:pt>
                <c:pt idx="11368">
                  <c:v>145.52707045335487</c:v>
                </c:pt>
                <c:pt idx="11369">
                  <c:v>160.38597666773856</c:v>
                </c:pt>
                <c:pt idx="11370">
                  <c:v>175.24488288212228</c:v>
                </c:pt>
                <c:pt idx="11371">
                  <c:v>190.10378909650569</c:v>
                </c:pt>
                <c:pt idx="11372">
                  <c:v>204.96269531088927</c:v>
                </c:pt>
                <c:pt idx="11373">
                  <c:v>219.82160152527314</c:v>
                </c:pt>
                <c:pt idx="11374">
                  <c:v>92.780921951865523</c:v>
                </c:pt>
                <c:pt idx="11375">
                  <c:v>107.6398281662491</c:v>
                </c:pt>
                <c:pt idx="11376">
                  <c:v>122.49873438063277</c:v>
                </c:pt>
                <c:pt idx="11377">
                  <c:v>137.35764059501642</c:v>
                </c:pt>
                <c:pt idx="11378">
                  <c:v>152.21654680939997</c:v>
                </c:pt>
                <c:pt idx="11379">
                  <c:v>167.07545302378369</c:v>
                </c:pt>
                <c:pt idx="11380">
                  <c:v>181.93435923816725</c:v>
                </c:pt>
                <c:pt idx="11381">
                  <c:v>196.79326545255094</c:v>
                </c:pt>
                <c:pt idx="11382">
                  <c:v>211.65217166693469</c:v>
                </c:pt>
                <c:pt idx="11383">
                  <c:v>99.470398307910671</c:v>
                </c:pt>
                <c:pt idx="11384">
                  <c:v>114.32930452229424</c:v>
                </c:pt>
                <c:pt idx="11385">
                  <c:v>129.188210736678</c:v>
                </c:pt>
                <c:pt idx="11386">
                  <c:v>144.04711695106161</c:v>
                </c:pt>
                <c:pt idx="11387">
                  <c:v>158.90602316544516</c:v>
                </c:pt>
                <c:pt idx="11388">
                  <c:v>173.76492937982877</c:v>
                </c:pt>
                <c:pt idx="11389">
                  <c:v>188.62383559421249</c:v>
                </c:pt>
                <c:pt idx="11390">
                  <c:v>203.48274180859616</c:v>
                </c:pt>
                <c:pt idx="11391">
                  <c:v>106.15987466395572</c:v>
                </c:pt>
                <c:pt idx="11392">
                  <c:v>121.01878087833948</c:v>
                </c:pt>
                <c:pt idx="11393">
                  <c:v>135.87768709272308</c:v>
                </c:pt>
                <c:pt idx="11394">
                  <c:v>150.7365933071066</c:v>
                </c:pt>
                <c:pt idx="11395">
                  <c:v>165.59549952149038</c:v>
                </c:pt>
                <c:pt idx="11396">
                  <c:v>180.45440573587405</c:v>
                </c:pt>
                <c:pt idx="11397">
                  <c:v>195.31331195025771</c:v>
                </c:pt>
                <c:pt idx="11398">
                  <c:v>112.84935102000098</c:v>
                </c:pt>
                <c:pt idx="11399">
                  <c:v>127.70825723438467</c:v>
                </c:pt>
                <c:pt idx="11400">
                  <c:v>142.56716344876824</c:v>
                </c:pt>
                <c:pt idx="11401">
                  <c:v>157.42606966315202</c:v>
                </c:pt>
                <c:pt idx="11402">
                  <c:v>172.28497587753549</c:v>
                </c:pt>
                <c:pt idx="11403">
                  <c:v>187.14388209191929</c:v>
                </c:pt>
                <c:pt idx="11404">
                  <c:v>119.53882737604619</c:v>
                </c:pt>
                <c:pt idx="11405">
                  <c:v>134.39773359042982</c:v>
                </c:pt>
                <c:pt idx="11406">
                  <c:v>149.25663980481346</c:v>
                </c:pt>
                <c:pt idx="11407">
                  <c:v>164.1155460191971</c:v>
                </c:pt>
                <c:pt idx="11408">
                  <c:v>178.97445223358068</c:v>
                </c:pt>
                <c:pt idx="11409">
                  <c:v>126.22830373209135</c:v>
                </c:pt>
                <c:pt idx="11410">
                  <c:v>141.08720994647493</c:v>
                </c:pt>
                <c:pt idx="11411">
                  <c:v>155.94611616085859</c:v>
                </c:pt>
                <c:pt idx="11412">
                  <c:v>170.80502237524229</c:v>
                </c:pt>
                <c:pt idx="11413">
                  <c:v>132.9177800881366</c:v>
                </c:pt>
                <c:pt idx="11414">
                  <c:v>147.77668630252012</c:v>
                </c:pt>
                <c:pt idx="11415">
                  <c:v>162.63559251690384</c:v>
                </c:pt>
                <c:pt idx="11416">
                  <c:v>139.60725644418176</c:v>
                </c:pt>
                <c:pt idx="11417">
                  <c:v>154.46616265856534</c:v>
                </c:pt>
                <c:pt idx="11418">
                  <c:v>146.29673280022689</c:v>
                </c:pt>
                <c:pt idx="11419">
                  <c:v>96.360287162764422</c:v>
                </c:pt>
                <c:pt idx="11420">
                  <c:v>111.21919337714804</c:v>
                </c:pt>
                <c:pt idx="11421">
                  <c:v>126.0780995915317</c:v>
                </c:pt>
                <c:pt idx="11422">
                  <c:v>140.93700580591536</c:v>
                </c:pt>
                <c:pt idx="11423">
                  <c:v>155.79591202029903</c:v>
                </c:pt>
                <c:pt idx="11424">
                  <c:v>170.65481823468261</c:v>
                </c:pt>
                <c:pt idx="11425">
                  <c:v>185.51372444906622</c:v>
                </c:pt>
                <c:pt idx="11426">
                  <c:v>200.37263066344997</c:v>
                </c:pt>
                <c:pt idx="11427">
                  <c:v>215.23153687783358</c:v>
                </c:pt>
                <c:pt idx="11428">
                  <c:v>103.04976351880967</c:v>
                </c:pt>
                <c:pt idx="11429">
                  <c:v>117.90866973319334</c:v>
                </c:pt>
                <c:pt idx="11430">
                  <c:v>132.76757594757686</c:v>
                </c:pt>
                <c:pt idx="11431">
                  <c:v>147.62648216196061</c:v>
                </c:pt>
                <c:pt idx="11432">
                  <c:v>162.4853883763443</c:v>
                </c:pt>
                <c:pt idx="11433">
                  <c:v>177.34429459072794</c:v>
                </c:pt>
                <c:pt idx="11434">
                  <c:v>192.20320080511152</c:v>
                </c:pt>
                <c:pt idx="11435">
                  <c:v>207.06210701949507</c:v>
                </c:pt>
                <c:pt idx="11436">
                  <c:v>109.73923987485473</c:v>
                </c:pt>
                <c:pt idx="11437">
                  <c:v>124.59814608923844</c:v>
                </c:pt>
                <c:pt idx="11438">
                  <c:v>139.45705230362216</c:v>
                </c:pt>
                <c:pt idx="11439">
                  <c:v>154.31595851800569</c:v>
                </c:pt>
                <c:pt idx="11440">
                  <c:v>169.17486473238927</c:v>
                </c:pt>
                <c:pt idx="11441">
                  <c:v>184.03377094677307</c:v>
                </c:pt>
                <c:pt idx="11442">
                  <c:v>198.8926771611566</c:v>
                </c:pt>
                <c:pt idx="11443">
                  <c:v>116.42871623090006</c:v>
                </c:pt>
                <c:pt idx="11444">
                  <c:v>131.2876224452836</c:v>
                </c:pt>
                <c:pt idx="11445">
                  <c:v>146.14652865966724</c:v>
                </c:pt>
                <c:pt idx="11446">
                  <c:v>161.00543487405105</c:v>
                </c:pt>
                <c:pt idx="11447">
                  <c:v>175.86434108843449</c:v>
                </c:pt>
                <c:pt idx="11448">
                  <c:v>190.72324730281824</c:v>
                </c:pt>
                <c:pt idx="11449">
                  <c:v>123.11819258694513</c:v>
                </c:pt>
                <c:pt idx="11450">
                  <c:v>137.97709880132879</c:v>
                </c:pt>
                <c:pt idx="11451">
                  <c:v>152.83600501571249</c:v>
                </c:pt>
                <c:pt idx="11452">
                  <c:v>167.69491123009607</c:v>
                </c:pt>
                <c:pt idx="11453">
                  <c:v>182.55381744447971</c:v>
                </c:pt>
                <c:pt idx="11454">
                  <c:v>129.80766894299018</c:v>
                </c:pt>
                <c:pt idx="11455">
                  <c:v>144.66657515737393</c:v>
                </c:pt>
                <c:pt idx="11456">
                  <c:v>159.52548137175754</c:v>
                </c:pt>
                <c:pt idx="11457">
                  <c:v>174.38438758614126</c:v>
                </c:pt>
                <c:pt idx="11458">
                  <c:v>136.49714529903542</c:v>
                </c:pt>
                <c:pt idx="11459">
                  <c:v>151.35605151341909</c:v>
                </c:pt>
                <c:pt idx="11460">
                  <c:v>166.21495772780281</c:v>
                </c:pt>
                <c:pt idx="11461">
                  <c:v>143.1866216550807</c:v>
                </c:pt>
                <c:pt idx="11462">
                  <c:v>158.04552786946431</c:v>
                </c:pt>
                <c:pt idx="11463">
                  <c:v>149.87609801112583</c:v>
                </c:pt>
                <c:pt idx="11464">
                  <c:v>113.3186050857537</c:v>
                </c:pt>
                <c:pt idx="11465">
                  <c:v>128.17751130013735</c:v>
                </c:pt>
                <c:pt idx="11466">
                  <c:v>143.03641751452108</c:v>
                </c:pt>
                <c:pt idx="11467">
                  <c:v>157.89532372890471</c:v>
                </c:pt>
                <c:pt idx="11468">
                  <c:v>172.75422994328829</c:v>
                </c:pt>
                <c:pt idx="11469">
                  <c:v>187.61313615767199</c:v>
                </c:pt>
                <c:pt idx="11470">
                  <c:v>202.47204237205571</c:v>
                </c:pt>
                <c:pt idx="11471">
                  <c:v>120.00808144179894</c:v>
                </c:pt>
                <c:pt idx="11472">
                  <c:v>134.86698765618266</c:v>
                </c:pt>
                <c:pt idx="11473">
                  <c:v>149.72589387056624</c:v>
                </c:pt>
                <c:pt idx="11474">
                  <c:v>164.58480008494988</c:v>
                </c:pt>
                <c:pt idx="11475">
                  <c:v>179.44370629933337</c:v>
                </c:pt>
                <c:pt idx="11476">
                  <c:v>194.30261251371724</c:v>
                </c:pt>
                <c:pt idx="11477">
                  <c:v>126.6975577978441</c:v>
                </c:pt>
                <c:pt idx="11478">
                  <c:v>141.55646401222776</c:v>
                </c:pt>
                <c:pt idx="11479">
                  <c:v>156.41537022661146</c:v>
                </c:pt>
                <c:pt idx="11480">
                  <c:v>171.27427644099512</c:v>
                </c:pt>
                <c:pt idx="11481">
                  <c:v>186.13318265537856</c:v>
                </c:pt>
                <c:pt idx="11482">
                  <c:v>133.38703415388929</c:v>
                </c:pt>
                <c:pt idx="11483">
                  <c:v>148.24594036827293</c:v>
                </c:pt>
                <c:pt idx="11484">
                  <c:v>163.10484658265668</c:v>
                </c:pt>
                <c:pt idx="11485">
                  <c:v>177.96375279704023</c:v>
                </c:pt>
                <c:pt idx="11486">
                  <c:v>140.07651050993437</c:v>
                </c:pt>
                <c:pt idx="11487">
                  <c:v>154.93541672431815</c:v>
                </c:pt>
                <c:pt idx="11488">
                  <c:v>169.79432293870181</c:v>
                </c:pt>
                <c:pt idx="11489">
                  <c:v>146.76598686597967</c:v>
                </c:pt>
                <c:pt idx="11490">
                  <c:v>161.62489308036345</c:v>
                </c:pt>
                <c:pt idx="11491">
                  <c:v>153.45546322202492</c:v>
                </c:pt>
                <c:pt idx="11492">
                  <c:v>130.27692300874318</c:v>
                </c:pt>
                <c:pt idx="11493">
                  <c:v>145.13582922312656</c:v>
                </c:pt>
                <c:pt idx="11494">
                  <c:v>159.99473543751043</c:v>
                </c:pt>
                <c:pt idx="11495">
                  <c:v>174.85364165189401</c:v>
                </c:pt>
                <c:pt idx="11496">
                  <c:v>189.71254786627773</c:v>
                </c:pt>
                <c:pt idx="11497">
                  <c:v>136.96639936478826</c:v>
                </c:pt>
                <c:pt idx="11498">
                  <c:v>151.82530557917187</c:v>
                </c:pt>
                <c:pt idx="11499">
                  <c:v>166.68421179355551</c:v>
                </c:pt>
                <c:pt idx="11500">
                  <c:v>181.54311800793931</c:v>
                </c:pt>
                <c:pt idx="11501">
                  <c:v>143.65587572083354</c:v>
                </c:pt>
                <c:pt idx="11502">
                  <c:v>158.51478193521706</c:v>
                </c:pt>
                <c:pt idx="11503">
                  <c:v>173.37368814960087</c:v>
                </c:pt>
                <c:pt idx="11504">
                  <c:v>150.34535207687867</c:v>
                </c:pt>
                <c:pt idx="11505">
                  <c:v>165.20425829126231</c:v>
                </c:pt>
                <c:pt idx="11506">
                  <c:v>157.03482843292386</c:v>
                </c:pt>
                <c:pt idx="11507">
                  <c:v>147.23524093173242</c:v>
                </c:pt>
                <c:pt idx="11508">
                  <c:v>162.09414714611609</c:v>
                </c:pt>
                <c:pt idx="11509">
                  <c:v>176.95305336049981</c:v>
                </c:pt>
                <c:pt idx="11510">
                  <c:v>153.92471728777753</c:v>
                </c:pt>
                <c:pt idx="11511">
                  <c:v>168.78362350216119</c:v>
                </c:pt>
                <c:pt idx="11512">
                  <c:v>160.61419364382283</c:v>
                </c:pt>
                <c:pt idx="11513">
                  <c:v>164.19355885472172</c:v>
                </c:pt>
                <c:pt idx="11514">
                  <c:v>87.367701933307984</c:v>
                </c:pt>
                <c:pt idx="11515">
                  <c:v>102.22660814769162</c:v>
                </c:pt>
                <c:pt idx="11516">
                  <c:v>117.08551436207523</c:v>
                </c:pt>
                <c:pt idx="11517">
                  <c:v>131.94442057645887</c:v>
                </c:pt>
                <c:pt idx="11518">
                  <c:v>146.80332679084256</c:v>
                </c:pt>
                <c:pt idx="11519">
                  <c:v>161.66223300522603</c:v>
                </c:pt>
                <c:pt idx="11520">
                  <c:v>176.52113921960972</c:v>
                </c:pt>
                <c:pt idx="11521">
                  <c:v>191.38004543399353</c:v>
                </c:pt>
                <c:pt idx="11522">
                  <c:v>206.23895164837708</c:v>
                </c:pt>
                <c:pt idx="11523">
                  <c:v>94.057178289353132</c:v>
                </c:pt>
                <c:pt idx="11524">
                  <c:v>108.91608450373684</c:v>
                </c:pt>
                <c:pt idx="11525">
                  <c:v>123.77499071812041</c:v>
                </c:pt>
                <c:pt idx="11526">
                  <c:v>138.63389693250409</c:v>
                </c:pt>
                <c:pt idx="11527">
                  <c:v>153.49280314688764</c:v>
                </c:pt>
                <c:pt idx="11528">
                  <c:v>168.35170936127139</c:v>
                </c:pt>
                <c:pt idx="11529">
                  <c:v>183.21061557565514</c:v>
                </c:pt>
                <c:pt idx="11530">
                  <c:v>198.06952179003864</c:v>
                </c:pt>
                <c:pt idx="11531">
                  <c:v>100.74665464539834</c:v>
                </c:pt>
                <c:pt idx="11532">
                  <c:v>115.60556085978197</c:v>
                </c:pt>
                <c:pt idx="11533">
                  <c:v>130.46446707416561</c:v>
                </c:pt>
                <c:pt idx="11534">
                  <c:v>145.32337328854913</c:v>
                </c:pt>
                <c:pt idx="11535">
                  <c:v>160.18227950293283</c:v>
                </c:pt>
                <c:pt idx="11536">
                  <c:v>175.04118571731652</c:v>
                </c:pt>
                <c:pt idx="11537">
                  <c:v>189.90009193170022</c:v>
                </c:pt>
                <c:pt idx="11538">
                  <c:v>107.43613100144351</c:v>
                </c:pt>
                <c:pt idx="11539">
                  <c:v>122.29503721582719</c:v>
                </c:pt>
                <c:pt idx="11540">
                  <c:v>137.15394343021077</c:v>
                </c:pt>
                <c:pt idx="11541">
                  <c:v>152.01284964459433</c:v>
                </c:pt>
                <c:pt idx="11542">
                  <c:v>166.87175585897808</c:v>
                </c:pt>
                <c:pt idx="11543">
                  <c:v>181.7306620733616</c:v>
                </c:pt>
                <c:pt idx="11544">
                  <c:v>114.1256073574887</c:v>
                </c:pt>
                <c:pt idx="11545">
                  <c:v>128.9845135718723</c:v>
                </c:pt>
                <c:pt idx="11546">
                  <c:v>143.84341978625599</c:v>
                </c:pt>
                <c:pt idx="11547">
                  <c:v>158.70232600063957</c:v>
                </c:pt>
                <c:pt idx="11548">
                  <c:v>173.56123221502321</c:v>
                </c:pt>
                <c:pt idx="11549">
                  <c:v>120.81508371353384</c:v>
                </c:pt>
                <c:pt idx="11550">
                  <c:v>135.67398992791749</c:v>
                </c:pt>
                <c:pt idx="11551">
                  <c:v>150.53289614230115</c:v>
                </c:pt>
                <c:pt idx="11552">
                  <c:v>165.39180235668476</c:v>
                </c:pt>
                <c:pt idx="11553">
                  <c:v>127.50456006957897</c:v>
                </c:pt>
                <c:pt idx="11554">
                  <c:v>142.36346628396265</c:v>
                </c:pt>
                <c:pt idx="11555">
                  <c:v>157.2223724983462</c:v>
                </c:pt>
                <c:pt idx="11556">
                  <c:v>134.19403642562418</c:v>
                </c:pt>
                <c:pt idx="11557">
                  <c:v>149.05294264000793</c:v>
                </c:pt>
                <c:pt idx="11558">
                  <c:v>140.88351278166934</c:v>
                </c:pt>
                <c:pt idx="11559">
                  <c:v>104.32601985629731</c:v>
                </c:pt>
                <c:pt idx="11560">
                  <c:v>119.1849260706809</c:v>
                </c:pt>
                <c:pt idx="11561">
                  <c:v>134.04383228506455</c:v>
                </c:pt>
                <c:pt idx="11562">
                  <c:v>148.90273849944816</c:v>
                </c:pt>
                <c:pt idx="11563">
                  <c:v>163.76164471383197</c:v>
                </c:pt>
                <c:pt idx="11564">
                  <c:v>178.62055092821549</c:v>
                </c:pt>
                <c:pt idx="11565">
                  <c:v>193.47945714259913</c:v>
                </c:pt>
                <c:pt idx="11566">
                  <c:v>111.01549621234241</c:v>
                </c:pt>
                <c:pt idx="11567">
                  <c:v>125.87440242672619</c:v>
                </c:pt>
                <c:pt idx="11568">
                  <c:v>140.73330864110969</c:v>
                </c:pt>
                <c:pt idx="11569">
                  <c:v>155.59221485549332</c:v>
                </c:pt>
                <c:pt idx="11570">
                  <c:v>170.45112106987696</c:v>
                </c:pt>
                <c:pt idx="11571">
                  <c:v>185.31002728426074</c:v>
                </c:pt>
                <c:pt idx="11572">
                  <c:v>117.7049725683877</c:v>
                </c:pt>
                <c:pt idx="11573">
                  <c:v>132.56387878277124</c:v>
                </c:pt>
                <c:pt idx="11574">
                  <c:v>147.42278499715485</c:v>
                </c:pt>
                <c:pt idx="11575">
                  <c:v>162.28169121153857</c:v>
                </c:pt>
                <c:pt idx="11576">
                  <c:v>177.14059742592218</c:v>
                </c:pt>
                <c:pt idx="11577">
                  <c:v>124.39444892443272</c:v>
                </c:pt>
                <c:pt idx="11578">
                  <c:v>139.2533551388164</c:v>
                </c:pt>
                <c:pt idx="11579">
                  <c:v>154.1122613532001</c:v>
                </c:pt>
                <c:pt idx="11580">
                  <c:v>168.97116756758371</c:v>
                </c:pt>
                <c:pt idx="11581">
                  <c:v>131.08392528047796</c:v>
                </c:pt>
                <c:pt idx="11582">
                  <c:v>145.94283149486154</c:v>
                </c:pt>
                <c:pt idx="11583">
                  <c:v>160.80173770924517</c:v>
                </c:pt>
                <c:pt idx="11584">
                  <c:v>137.77340163652318</c:v>
                </c:pt>
                <c:pt idx="11585">
                  <c:v>152.63230785090684</c:v>
                </c:pt>
                <c:pt idx="11586">
                  <c:v>144.46287799256834</c:v>
                </c:pt>
                <c:pt idx="11587">
                  <c:v>121.28433777928652</c:v>
                </c:pt>
                <c:pt idx="11588">
                  <c:v>136.14324399367013</c:v>
                </c:pt>
                <c:pt idx="11589">
                  <c:v>151.00215020805391</c:v>
                </c:pt>
                <c:pt idx="11590">
                  <c:v>165.86105642243754</c:v>
                </c:pt>
                <c:pt idx="11591">
                  <c:v>180.71996263682126</c:v>
                </c:pt>
                <c:pt idx="11592">
                  <c:v>127.97381413533175</c:v>
                </c:pt>
                <c:pt idx="11593">
                  <c:v>142.83272034971532</c:v>
                </c:pt>
                <c:pt idx="11594">
                  <c:v>157.6916265640991</c:v>
                </c:pt>
                <c:pt idx="11595">
                  <c:v>172.55053277848265</c:v>
                </c:pt>
                <c:pt idx="11596">
                  <c:v>134.66329049137696</c:v>
                </c:pt>
                <c:pt idx="11597">
                  <c:v>149.52219670576065</c:v>
                </c:pt>
                <c:pt idx="11598">
                  <c:v>164.38110292014434</c:v>
                </c:pt>
                <c:pt idx="11599">
                  <c:v>141.35276684742215</c:v>
                </c:pt>
                <c:pt idx="11600">
                  <c:v>156.21167306180581</c:v>
                </c:pt>
                <c:pt idx="11601">
                  <c:v>148.04224320346734</c:v>
                </c:pt>
                <c:pt idx="11602">
                  <c:v>138.24265570227595</c:v>
                </c:pt>
                <c:pt idx="11603">
                  <c:v>153.10156191665962</c:v>
                </c:pt>
                <c:pt idx="11604">
                  <c:v>167.96046813104323</c:v>
                </c:pt>
                <c:pt idx="11605">
                  <c:v>144.93213205832109</c:v>
                </c:pt>
                <c:pt idx="11606">
                  <c:v>159.79103827270475</c:v>
                </c:pt>
                <c:pt idx="11607">
                  <c:v>151.62160841436628</c:v>
                </c:pt>
                <c:pt idx="11608">
                  <c:v>155.20097362526528</c:v>
                </c:pt>
                <c:pt idx="11609">
                  <c:v>95.333434626840756</c:v>
                </c:pt>
                <c:pt idx="11610">
                  <c:v>110.19234084122441</c:v>
                </c:pt>
                <c:pt idx="11611">
                  <c:v>125.05124705560812</c:v>
                </c:pt>
                <c:pt idx="11612">
                  <c:v>139.9101532699917</c:v>
                </c:pt>
                <c:pt idx="11613">
                  <c:v>154.76905948437525</c:v>
                </c:pt>
                <c:pt idx="11614">
                  <c:v>169.627965698759</c:v>
                </c:pt>
                <c:pt idx="11615">
                  <c:v>184.48687191314278</c:v>
                </c:pt>
                <c:pt idx="11616">
                  <c:v>102.02291098288602</c:v>
                </c:pt>
                <c:pt idx="11617">
                  <c:v>116.88181719726954</c:v>
                </c:pt>
                <c:pt idx="11618">
                  <c:v>131.74072341165322</c:v>
                </c:pt>
                <c:pt idx="11619">
                  <c:v>146.59962962603683</c:v>
                </c:pt>
                <c:pt idx="11620">
                  <c:v>161.45853584042052</c:v>
                </c:pt>
                <c:pt idx="11621">
                  <c:v>176.31744205480413</c:v>
                </c:pt>
                <c:pt idx="11622">
                  <c:v>108.71238733893114</c:v>
                </c:pt>
                <c:pt idx="11623">
                  <c:v>123.57129355331473</c:v>
                </c:pt>
                <c:pt idx="11624">
                  <c:v>138.43019976769841</c:v>
                </c:pt>
                <c:pt idx="11625">
                  <c:v>153.28910598208205</c:v>
                </c:pt>
                <c:pt idx="11626">
                  <c:v>168.14801219646569</c:v>
                </c:pt>
                <c:pt idx="11627">
                  <c:v>115.40186369497624</c:v>
                </c:pt>
                <c:pt idx="11628">
                  <c:v>130.26076990935996</c:v>
                </c:pt>
                <c:pt idx="11629">
                  <c:v>145.11967612374372</c:v>
                </c:pt>
                <c:pt idx="11630">
                  <c:v>159.9785823381273</c:v>
                </c:pt>
                <c:pt idx="11631">
                  <c:v>122.0913400510215</c:v>
                </c:pt>
                <c:pt idx="11632">
                  <c:v>136.95024626540518</c:v>
                </c:pt>
                <c:pt idx="11633">
                  <c:v>151.80915247978874</c:v>
                </c:pt>
                <c:pt idx="11634">
                  <c:v>128.78081640706665</c:v>
                </c:pt>
                <c:pt idx="11635">
                  <c:v>143.6397226214504</c:v>
                </c:pt>
                <c:pt idx="11636">
                  <c:v>135.47029276311181</c:v>
                </c:pt>
                <c:pt idx="11637">
                  <c:v>112.29175254983012</c:v>
                </c:pt>
                <c:pt idx="11638">
                  <c:v>127.15065876421372</c:v>
                </c:pt>
                <c:pt idx="11639">
                  <c:v>142.00956497859735</c:v>
                </c:pt>
                <c:pt idx="11640">
                  <c:v>156.86847119298099</c:v>
                </c:pt>
                <c:pt idx="11641">
                  <c:v>171.72737740736483</c:v>
                </c:pt>
                <c:pt idx="11642">
                  <c:v>118.98122890587535</c:v>
                </c:pt>
                <c:pt idx="11643">
                  <c:v>133.84013512025899</c:v>
                </c:pt>
                <c:pt idx="11644">
                  <c:v>148.69904133464257</c:v>
                </c:pt>
                <c:pt idx="11645">
                  <c:v>163.55794754902621</c:v>
                </c:pt>
                <c:pt idx="11646">
                  <c:v>125.67070526192047</c:v>
                </c:pt>
                <c:pt idx="11647">
                  <c:v>140.5296114763041</c:v>
                </c:pt>
                <c:pt idx="11648">
                  <c:v>155.38851769068773</c:v>
                </c:pt>
                <c:pt idx="11649">
                  <c:v>132.36018161796568</c:v>
                </c:pt>
                <c:pt idx="11650">
                  <c:v>147.21908783234929</c:v>
                </c:pt>
                <c:pt idx="11651">
                  <c:v>139.04965797401076</c:v>
                </c:pt>
                <c:pt idx="11652">
                  <c:v>129.25007047281946</c:v>
                </c:pt>
                <c:pt idx="11653">
                  <c:v>144.10897668720312</c:v>
                </c:pt>
                <c:pt idx="11654">
                  <c:v>158.96788290158668</c:v>
                </c:pt>
                <c:pt idx="11655">
                  <c:v>135.93954682886468</c:v>
                </c:pt>
                <c:pt idx="11656">
                  <c:v>150.79845304324832</c:v>
                </c:pt>
                <c:pt idx="11657">
                  <c:v>142.62902318490987</c:v>
                </c:pt>
                <c:pt idx="11658">
                  <c:v>146.20838839580881</c:v>
                </c:pt>
                <c:pt idx="11659">
                  <c:v>103.29916732037373</c:v>
                </c:pt>
                <c:pt idx="11660">
                  <c:v>118.15807353475722</c:v>
                </c:pt>
                <c:pt idx="11661">
                  <c:v>133.01697974914092</c:v>
                </c:pt>
                <c:pt idx="11662">
                  <c:v>147.8758859635245</c:v>
                </c:pt>
                <c:pt idx="11663">
                  <c:v>162.73479217790816</c:v>
                </c:pt>
                <c:pt idx="11664">
                  <c:v>109.98864367641877</c:v>
                </c:pt>
                <c:pt idx="11665">
                  <c:v>124.84754989080243</c:v>
                </c:pt>
                <c:pt idx="11666">
                  <c:v>139.70645610518605</c:v>
                </c:pt>
                <c:pt idx="11667">
                  <c:v>154.56536231956977</c:v>
                </c:pt>
                <c:pt idx="11668">
                  <c:v>116.67812003246399</c:v>
                </c:pt>
                <c:pt idx="11669">
                  <c:v>131.53702624684763</c:v>
                </c:pt>
                <c:pt idx="11670">
                  <c:v>146.39593246123118</c:v>
                </c:pt>
                <c:pt idx="11671">
                  <c:v>123.3675963885091</c:v>
                </c:pt>
                <c:pt idx="11672">
                  <c:v>138.22650260289282</c:v>
                </c:pt>
                <c:pt idx="11673">
                  <c:v>130.05707274455435</c:v>
                </c:pt>
                <c:pt idx="11674">
                  <c:v>120.25748524336288</c:v>
                </c:pt>
                <c:pt idx="11675">
                  <c:v>135.11639145774663</c:v>
                </c:pt>
                <c:pt idx="11676">
                  <c:v>149.97529767213018</c:v>
                </c:pt>
                <c:pt idx="11677">
                  <c:v>126.94696159940816</c:v>
                </c:pt>
                <c:pt idx="11678">
                  <c:v>141.80586781379179</c:v>
                </c:pt>
                <c:pt idx="11679">
                  <c:v>133.6364379554534</c:v>
                </c:pt>
                <c:pt idx="11680">
                  <c:v>137.21580316635232</c:v>
                </c:pt>
                <c:pt idx="11681">
                  <c:v>111.26490001390644</c:v>
                </c:pt>
                <c:pt idx="11682">
                  <c:v>126.12380622829014</c:v>
                </c:pt>
                <c:pt idx="11683">
                  <c:v>140.98271244267383</c:v>
                </c:pt>
                <c:pt idx="11684">
                  <c:v>117.9543763699516</c:v>
                </c:pt>
                <c:pt idx="11685">
                  <c:v>132.81328258433521</c:v>
                </c:pt>
                <c:pt idx="11686">
                  <c:v>124.64385272599687</c:v>
                </c:pt>
                <c:pt idx="11687">
                  <c:v>128.22321793689576</c:v>
                </c:pt>
                <c:pt idx="11688">
                  <c:v>119.23063270743924</c:v>
                </c:pt>
                <c:pt idx="11689">
                  <c:v>85.379662144368666</c:v>
                </c:pt>
                <c:pt idx="11690">
                  <c:v>100.2385683587523</c:v>
                </c:pt>
                <c:pt idx="11691">
                  <c:v>115.09747457313593</c:v>
                </c:pt>
                <c:pt idx="11692">
                  <c:v>129.95638078751955</c:v>
                </c:pt>
                <c:pt idx="11693">
                  <c:v>144.81528700190319</c:v>
                </c:pt>
                <c:pt idx="11694">
                  <c:v>159.67419321628685</c:v>
                </c:pt>
                <c:pt idx="11695">
                  <c:v>174.53309943067046</c:v>
                </c:pt>
                <c:pt idx="11696">
                  <c:v>189.39200564505433</c:v>
                </c:pt>
                <c:pt idx="11697">
                  <c:v>204.25091185943774</c:v>
                </c:pt>
                <c:pt idx="11698">
                  <c:v>219.1098180738216</c:v>
                </c:pt>
                <c:pt idx="11699">
                  <c:v>92.069138500413814</c:v>
                </c:pt>
                <c:pt idx="11700">
                  <c:v>106.92804471479755</c:v>
                </c:pt>
                <c:pt idx="11701">
                  <c:v>121.78695092918109</c:v>
                </c:pt>
                <c:pt idx="11702">
                  <c:v>136.64585714356477</c:v>
                </c:pt>
                <c:pt idx="11703">
                  <c:v>151.50476335794843</c:v>
                </c:pt>
                <c:pt idx="11704">
                  <c:v>166.3636695723321</c:v>
                </c:pt>
                <c:pt idx="11705">
                  <c:v>181.22257578671565</c:v>
                </c:pt>
                <c:pt idx="11706">
                  <c:v>196.08148200109935</c:v>
                </c:pt>
                <c:pt idx="11707">
                  <c:v>210.94038821548293</c:v>
                </c:pt>
                <c:pt idx="11708">
                  <c:v>98.758614856459047</c:v>
                </c:pt>
                <c:pt idx="11709">
                  <c:v>113.61752107084266</c:v>
                </c:pt>
                <c:pt idx="11710">
                  <c:v>128.47642728522629</c:v>
                </c:pt>
                <c:pt idx="11711">
                  <c:v>143.33533349960993</c:v>
                </c:pt>
                <c:pt idx="11712">
                  <c:v>158.19423971399357</c:v>
                </c:pt>
                <c:pt idx="11713">
                  <c:v>173.05314592837723</c:v>
                </c:pt>
                <c:pt idx="11714">
                  <c:v>187.91205214276084</c:v>
                </c:pt>
                <c:pt idx="11715">
                  <c:v>202.77095835714451</c:v>
                </c:pt>
                <c:pt idx="11716">
                  <c:v>105.4480912125042</c:v>
                </c:pt>
                <c:pt idx="11717">
                  <c:v>120.30699742688785</c:v>
                </c:pt>
                <c:pt idx="11718">
                  <c:v>135.16590364127146</c:v>
                </c:pt>
                <c:pt idx="11719">
                  <c:v>150.02480985565518</c:v>
                </c:pt>
                <c:pt idx="11720">
                  <c:v>164.88371607003876</c:v>
                </c:pt>
                <c:pt idx="11721">
                  <c:v>179.74262228442248</c:v>
                </c:pt>
                <c:pt idx="11722">
                  <c:v>194.60152849880609</c:v>
                </c:pt>
                <c:pt idx="11723">
                  <c:v>112.13756756854929</c:v>
                </c:pt>
                <c:pt idx="11724">
                  <c:v>126.99647378293301</c:v>
                </c:pt>
                <c:pt idx="11725">
                  <c:v>141.85537999731667</c:v>
                </c:pt>
                <c:pt idx="11726">
                  <c:v>156.71428621170026</c:v>
                </c:pt>
                <c:pt idx="11727">
                  <c:v>171.57319242608395</c:v>
                </c:pt>
                <c:pt idx="11728">
                  <c:v>186.43209864046761</c:v>
                </c:pt>
                <c:pt idx="11729">
                  <c:v>118.82704392459452</c:v>
                </c:pt>
                <c:pt idx="11730">
                  <c:v>133.6859501389782</c:v>
                </c:pt>
                <c:pt idx="11731">
                  <c:v>148.54485635336175</c:v>
                </c:pt>
                <c:pt idx="11732">
                  <c:v>163.4037625677455</c:v>
                </c:pt>
                <c:pt idx="11733">
                  <c:v>178.26266878212917</c:v>
                </c:pt>
                <c:pt idx="11734">
                  <c:v>125.5165202806397</c:v>
                </c:pt>
                <c:pt idx="11735">
                  <c:v>140.37542649502336</c:v>
                </c:pt>
                <c:pt idx="11736">
                  <c:v>155.23433270940708</c:v>
                </c:pt>
                <c:pt idx="11737">
                  <c:v>170.09323892379058</c:v>
                </c:pt>
                <c:pt idx="11738">
                  <c:v>132.20599663668492</c:v>
                </c:pt>
                <c:pt idx="11739">
                  <c:v>147.06490285106852</c:v>
                </c:pt>
                <c:pt idx="11740">
                  <c:v>161.92380906545213</c:v>
                </c:pt>
                <c:pt idx="11741">
                  <c:v>138.89547299273022</c:v>
                </c:pt>
                <c:pt idx="11742">
                  <c:v>153.75437920711371</c:v>
                </c:pt>
                <c:pt idx="11743">
                  <c:v>145.58494934877538</c:v>
                </c:pt>
                <c:pt idx="11744">
                  <c:v>102.33798006735795</c:v>
                </c:pt>
                <c:pt idx="11745">
                  <c:v>117.19688628174157</c:v>
                </c:pt>
                <c:pt idx="11746">
                  <c:v>132.05579249612538</c:v>
                </c:pt>
                <c:pt idx="11747">
                  <c:v>146.91469871050887</c:v>
                </c:pt>
                <c:pt idx="11748">
                  <c:v>161.77360492489251</c:v>
                </c:pt>
                <c:pt idx="11749">
                  <c:v>176.63251113927623</c:v>
                </c:pt>
                <c:pt idx="11750">
                  <c:v>191.49141735365981</c:v>
                </c:pt>
                <c:pt idx="11751">
                  <c:v>206.35032356804334</c:v>
                </c:pt>
                <c:pt idx="11752">
                  <c:v>109.02745642340315</c:v>
                </c:pt>
                <c:pt idx="11753">
                  <c:v>123.88636263778682</c:v>
                </c:pt>
                <c:pt idx="11754">
                  <c:v>138.74526885217043</c:v>
                </c:pt>
                <c:pt idx="11755">
                  <c:v>153.60417506655412</c:v>
                </c:pt>
                <c:pt idx="11756">
                  <c:v>168.46308128093767</c:v>
                </c:pt>
                <c:pt idx="11757">
                  <c:v>183.32198749532137</c:v>
                </c:pt>
                <c:pt idx="11758">
                  <c:v>198.18089370970497</c:v>
                </c:pt>
                <c:pt idx="11759">
                  <c:v>115.71693277944838</c:v>
                </c:pt>
                <c:pt idx="11760">
                  <c:v>130.57583899383195</c:v>
                </c:pt>
                <c:pt idx="11761">
                  <c:v>145.43474520821556</c:v>
                </c:pt>
                <c:pt idx="11762">
                  <c:v>160.29365142259923</c:v>
                </c:pt>
                <c:pt idx="11763">
                  <c:v>175.15255763698292</c:v>
                </c:pt>
                <c:pt idx="11764">
                  <c:v>190.01146385136661</c:v>
                </c:pt>
                <c:pt idx="11765">
                  <c:v>122.40640913549356</c:v>
                </c:pt>
                <c:pt idx="11766">
                  <c:v>137.26531534987714</c:v>
                </c:pt>
                <c:pt idx="11767">
                  <c:v>152.12422156426084</c:v>
                </c:pt>
                <c:pt idx="11768">
                  <c:v>166.98312777864447</c:v>
                </c:pt>
                <c:pt idx="11769">
                  <c:v>181.84203399302817</c:v>
                </c:pt>
                <c:pt idx="11770">
                  <c:v>129.09588549153872</c:v>
                </c:pt>
                <c:pt idx="11771">
                  <c:v>143.95479170592239</c:v>
                </c:pt>
                <c:pt idx="11772">
                  <c:v>158.813697920306</c:v>
                </c:pt>
                <c:pt idx="11773">
                  <c:v>173.67260413468978</c:v>
                </c:pt>
                <c:pt idx="11774">
                  <c:v>135.78536184758386</c:v>
                </c:pt>
                <c:pt idx="11775">
                  <c:v>150.64426806196758</c:v>
                </c:pt>
                <c:pt idx="11776">
                  <c:v>165.50317427635119</c:v>
                </c:pt>
                <c:pt idx="11777">
                  <c:v>142.47483820362905</c:v>
                </c:pt>
                <c:pt idx="11778">
                  <c:v>157.33374441801288</c:v>
                </c:pt>
                <c:pt idx="11779">
                  <c:v>149.16431455967418</c:v>
                </c:pt>
                <c:pt idx="11780">
                  <c:v>119.29629799034731</c:v>
                </c:pt>
                <c:pt idx="11781">
                  <c:v>134.15520420473098</c:v>
                </c:pt>
                <c:pt idx="11782">
                  <c:v>149.01411041911444</c:v>
                </c:pt>
                <c:pt idx="11783">
                  <c:v>163.87301663349817</c:v>
                </c:pt>
                <c:pt idx="11784">
                  <c:v>178.73192284788178</c:v>
                </c:pt>
                <c:pt idx="11785">
                  <c:v>193.59082906226539</c:v>
                </c:pt>
                <c:pt idx="11786">
                  <c:v>125.98577434639246</c:v>
                </c:pt>
                <c:pt idx="11787">
                  <c:v>140.84468056077606</c:v>
                </c:pt>
                <c:pt idx="11788">
                  <c:v>155.70358677515978</c:v>
                </c:pt>
                <c:pt idx="11789">
                  <c:v>170.56249298954344</c:v>
                </c:pt>
                <c:pt idx="11790">
                  <c:v>185.42139920392711</c:v>
                </c:pt>
                <c:pt idx="11791">
                  <c:v>132.67525070243775</c:v>
                </c:pt>
                <c:pt idx="11792">
                  <c:v>147.53415691682127</c:v>
                </c:pt>
                <c:pt idx="11793">
                  <c:v>162.39306313120497</c:v>
                </c:pt>
                <c:pt idx="11794">
                  <c:v>177.25196934558858</c:v>
                </c:pt>
                <c:pt idx="11795">
                  <c:v>139.36472705848286</c:v>
                </c:pt>
                <c:pt idx="11796">
                  <c:v>154.22363327286638</c:v>
                </c:pt>
                <c:pt idx="11797">
                  <c:v>169.08253948725019</c:v>
                </c:pt>
                <c:pt idx="11798">
                  <c:v>146.05420341452799</c:v>
                </c:pt>
                <c:pt idx="11799">
                  <c:v>160.91310962891177</c:v>
                </c:pt>
                <c:pt idx="11800">
                  <c:v>152.74367977057329</c:v>
                </c:pt>
                <c:pt idx="11801">
                  <c:v>136.25461591333664</c:v>
                </c:pt>
                <c:pt idx="11802">
                  <c:v>151.1135221277203</c:v>
                </c:pt>
                <c:pt idx="11803">
                  <c:v>165.97242834210397</c:v>
                </c:pt>
                <c:pt idx="11804">
                  <c:v>180.83133455648758</c:v>
                </c:pt>
                <c:pt idx="11805">
                  <c:v>142.94409226938185</c:v>
                </c:pt>
                <c:pt idx="11806">
                  <c:v>157.80299848376546</c:v>
                </c:pt>
                <c:pt idx="11807">
                  <c:v>172.66190469814902</c:v>
                </c:pt>
                <c:pt idx="11808">
                  <c:v>149.63356862542702</c:v>
                </c:pt>
                <c:pt idx="11809">
                  <c:v>164.4924748398106</c:v>
                </c:pt>
                <c:pt idx="11810">
                  <c:v>156.32304498147224</c:v>
                </c:pt>
                <c:pt idx="11811">
                  <c:v>153.21293383632599</c:v>
                </c:pt>
                <c:pt idx="11812">
                  <c:v>168.07184005070957</c:v>
                </c:pt>
                <c:pt idx="11813">
                  <c:v>159.90241019237118</c:v>
                </c:pt>
                <c:pt idx="11814">
                  <c:v>93.345394837901438</c:v>
                </c:pt>
                <c:pt idx="11815">
                  <c:v>108.2043010522851</c:v>
                </c:pt>
                <c:pt idx="11816">
                  <c:v>123.06320726666887</c:v>
                </c:pt>
                <c:pt idx="11817">
                  <c:v>137.92211348105255</c:v>
                </c:pt>
                <c:pt idx="11818">
                  <c:v>152.78101969543607</c:v>
                </c:pt>
                <c:pt idx="11819">
                  <c:v>167.63992590981968</c:v>
                </c:pt>
                <c:pt idx="11820">
                  <c:v>182.49883212420332</c:v>
                </c:pt>
                <c:pt idx="11821">
                  <c:v>197.35773833858698</c:v>
                </c:pt>
                <c:pt idx="11822">
                  <c:v>100.03487119394666</c:v>
                </c:pt>
                <c:pt idx="11823">
                  <c:v>114.89377740833044</c:v>
                </c:pt>
                <c:pt idx="11824">
                  <c:v>129.75268362271404</c:v>
                </c:pt>
                <c:pt idx="11825">
                  <c:v>144.61158983709751</c:v>
                </c:pt>
                <c:pt idx="11826">
                  <c:v>159.47049605148126</c:v>
                </c:pt>
                <c:pt idx="11827">
                  <c:v>174.32940226586484</c:v>
                </c:pt>
                <c:pt idx="11828">
                  <c:v>189.18830848024857</c:v>
                </c:pt>
                <c:pt idx="11829">
                  <c:v>106.7243475499919</c:v>
                </c:pt>
                <c:pt idx="11830">
                  <c:v>121.58325376437546</c:v>
                </c:pt>
                <c:pt idx="11831">
                  <c:v>136.44215997875912</c:v>
                </c:pt>
                <c:pt idx="11832">
                  <c:v>151.30106619314284</c:v>
                </c:pt>
                <c:pt idx="11833">
                  <c:v>166.15997240752642</c:v>
                </c:pt>
                <c:pt idx="11834">
                  <c:v>181.01887862191018</c:v>
                </c:pt>
                <c:pt idx="11835">
                  <c:v>113.41382390603711</c:v>
                </c:pt>
                <c:pt idx="11836">
                  <c:v>128.27273012042065</c:v>
                </c:pt>
                <c:pt idx="11837">
                  <c:v>143.1316363348044</c:v>
                </c:pt>
                <c:pt idx="11838">
                  <c:v>157.99054254918798</c:v>
                </c:pt>
                <c:pt idx="11839">
                  <c:v>172.84944876357179</c:v>
                </c:pt>
                <c:pt idx="11840">
                  <c:v>120.10330026208216</c:v>
                </c:pt>
                <c:pt idx="11841">
                  <c:v>134.96220647646587</c:v>
                </c:pt>
                <c:pt idx="11842">
                  <c:v>149.82111269084947</c:v>
                </c:pt>
                <c:pt idx="11843">
                  <c:v>164.68001890523314</c:v>
                </c:pt>
                <c:pt idx="11844">
                  <c:v>126.79277661812745</c:v>
                </c:pt>
                <c:pt idx="11845">
                  <c:v>141.65168283251109</c:v>
                </c:pt>
                <c:pt idx="11846">
                  <c:v>156.51058904689467</c:v>
                </c:pt>
                <c:pt idx="11847">
                  <c:v>133.48225297417258</c:v>
                </c:pt>
                <c:pt idx="11848">
                  <c:v>148.34115918855616</c:v>
                </c:pt>
                <c:pt idx="11849">
                  <c:v>140.17172933021777</c:v>
                </c:pt>
                <c:pt idx="11850">
                  <c:v>110.30371276089079</c:v>
                </c:pt>
                <c:pt idx="11851">
                  <c:v>125.16261897527448</c:v>
                </c:pt>
                <c:pt idx="11852">
                  <c:v>140.02152518965812</c:v>
                </c:pt>
                <c:pt idx="11853">
                  <c:v>154.88043140404173</c:v>
                </c:pt>
                <c:pt idx="11854">
                  <c:v>169.73933761842545</c:v>
                </c:pt>
                <c:pt idx="11855">
                  <c:v>184.59824383280903</c:v>
                </c:pt>
                <c:pt idx="11856">
                  <c:v>116.99318911693604</c:v>
                </c:pt>
                <c:pt idx="11857">
                  <c:v>131.85209533131967</c:v>
                </c:pt>
                <c:pt idx="11858">
                  <c:v>146.71100154570331</c:v>
                </c:pt>
                <c:pt idx="11859">
                  <c:v>161.56990776008686</c:v>
                </c:pt>
                <c:pt idx="11860">
                  <c:v>176.42881397447061</c:v>
                </c:pt>
                <c:pt idx="11861">
                  <c:v>123.68266547298114</c:v>
                </c:pt>
                <c:pt idx="11862">
                  <c:v>138.54157168736481</c:v>
                </c:pt>
                <c:pt idx="11863">
                  <c:v>153.40047790174842</c:v>
                </c:pt>
                <c:pt idx="11864">
                  <c:v>168.25938411613214</c:v>
                </c:pt>
                <c:pt idx="11865">
                  <c:v>130.37214182902639</c:v>
                </c:pt>
                <c:pt idx="11866">
                  <c:v>145.23104804341</c:v>
                </c:pt>
                <c:pt idx="11867">
                  <c:v>160.08995425779364</c:v>
                </c:pt>
                <c:pt idx="11868">
                  <c:v>137.06161818507155</c:v>
                </c:pt>
                <c:pt idx="11869">
                  <c:v>151.92052439945513</c:v>
                </c:pt>
                <c:pt idx="11870">
                  <c:v>143.7510945411168</c:v>
                </c:pt>
                <c:pt idx="11871">
                  <c:v>127.26203068388028</c:v>
                </c:pt>
                <c:pt idx="11872">
                  <c:v>142.12093689826366</c:v>
                </c:pt>
                <c:pt idx="11873">
                  <c:v>156.97984311264742</c:v>
                </c:pt>
                <c:pt idx="11874">
                  <c:v>171.83874932703119</c:v>
                </c:pt>
                <c:pt idx="11875">
                  <c:v>133.95150703992536</c:v>
                </c:pt>
                <c:pt idx="11876">
                  <c:v>148.81041325430905</c:v>
                </c:pt>
                <c:pt idx="11877">
                  <c:v>163.66931946869266</c:v>
                </c:pt>
                <c:pt idx="11878">
                  <c:v>140.64098339597052</c:v>
                </c:pt>
                <c:pt idx="11879">
                  <c:v>155.49988961035416</c:v>
                </c:pt>
                <c:pt idx="11880">
                  <c:v>147.33045975201583</c:v>
                </c:pt>
                <c:pt idx="11881">
                  <c:v>144.22034860686952</c:v>
                </c:pt>
                <c:pt idx="11882">
                  <c:v>159.07925482125316</c:v>
                </c:pt>
                <c:pt idx="11883">
                  <c:v>150.90982496291468</c:v>
                </c:pt>
                <c:pt idx="11884">
                  <c:v>101.31112753143429</c:v>
                </c:pt>
                <c:pt idx="11885">
                  <c:v>116.17003374581793</c:v>
                </c:pt>
                <c:pt idx="11886">
                  <c:v>131.02893996020174</c:v>
                </c:pt>
                <c:pt idx="11887">
                  <c:v>145.88784617458541</c:v>
                </c:pt>
                <c:pt idx="11888">
                  <c:v>160.74675238896893</c:v>
                </c:pt>
                <c:pt idx="11889">
                  <c:v>175.60565860335254</c:v>
                </c:pt>
                <c:pt idx="11890">
                  <c:v>108.00060388747951</c:v>
                </c:pt>
                <c:pt idx="11891">
                  <c:v>122.85951010186309</c:v>
                </c:pt>
                <c:pt idx="11892">
                  <c:v>137.71841631624667</c:v>
                </c:pt>
                <c:pt idx="11893">
                  <c:v>152.57732253063054</c:v>
                </c:pt>
                <c:pt idx="11894">
                  <c:v>167.43622874501406</c:v>
                </c:pt>
                <c:pt idx="11895">
                  <c:v>114.69008024352462</c:v>
                </c:pt>
                <c:pt idx="11896">
                  <c:v>129.54898645790828</c:v>
                </c:pt>
                <c:pt idx="11897">
                  <c:v>144.40789267229195</c:v>
                </c:pt>
                <c:pt idx="11898">
                  <c:v>159.26679888667559</c:v>
                </c:pt>
                <c:pt idx="11899">
                  <c:v>121.37955659956992</c:v>
                </c:pt>
                <c:pt idx="11900">
                  <c:v>136.23846281395353</c:v>
                </c:pt>
                <c:pt idx="11901">
                  <c:v>151.09736902833725</c:v>
                </c:pt>
                <c:pt idx="11902">
                  <c:v>128.06903295561494</c:v>
                </c:pt>
                <c:pt idx="11903">
                  <c:v>142.92793916999869</c:v>
                </c:pt>
                <c:pt idx="11904">
                  <c:v>134.75850931166028</c:v>
                </c:pt>
                <c:pt idx="11905">
                  <c:v>118.2694454544237</c:v>
                </c:pt>
                <c:pt idx="11906">
                  <c:v>133.12835166880731</c:v>
                </c:pt>
                <c:pt idx="11907">
                  <c:v>147.98725788319098</c:v>
                </c:pt>
                <c:pt idx="11908">
                  <c:v>162.84616409757467</c:v>
                </c:pt>
                <c:pt idx="11909">
                  <c:v>124.95892181046878</c:v>
                </c:pt>
                <c:pt idx="11910">
                  <c:v>139.81782802485236</c:v>
                </c:pt>
                <c:pt idx="11911">
                  <c:v>154.67673423923617</c:v>
                </c:pt>
                <c:pt idx="11912">
                  <c:v>131.64839816651406</c:v>
                </c:pt>
                <c:pt idx="11913">
                  <c:v>146.50730438089766</c:v>
                </c:pt>
                <c:pt idx="11914">
                  <c:v>138.33787452255916</c:v>
                </c:pt>
                <c:pt idx="11915">
                  <c:v>135.227763377413</c:v>
                </c:pt>
                <c:pt idx="11916">
                  <c:v>150.08666959179669</c:v>
                </c:pt>
                <c:pt idx="11917">
                  <c:v>141.91723973345822</c:v>
                </c:pt>
                <c:pt idx="11918">
                  <c:v>109.27686022496715</c:v>
                </c:pt>
                <c:pt idx="11919">
                  <c:v>124.13576643935082</c:v>
                </c:pt>
                <c:pt idx="11920">
                  <c:v>138.99467265373445</c:v>
                </c:pt>
                <c:pt idx="11921">
                  <c:v>153.85357886811806</c:v>
                </c:pt>
                <c:pt idx="11922">
                  <c:v>115.96633658101237</c:v>
                </c:pt>
                <c:pt idx="11923">
                  <c:v>130.82524279539604</c:v>
                </c:pt>
                <c:pt idx="11924">
                  <c:v>145.68414900977967</c:v>
                </c:pt>
                <c:pt idx="11925">
                  <c:v>122.65581293705755</c:v>
                </c:pt>
                <c:pt idx="11926">
                  <c:v>137.51471915144123</c:v>
                </c:pt>
                <c:pt idx="11927">
                  <c:v>129.34528929310278</c:v>
                </c:pt>
                <c:pt idx="11928">
                  <c:v>126.23517814795655</c:v>
                </c:pt>
                <c:pt idx="11929">
                  <c:v>141.09408436234014</c:v>
                </c:pt>
                <c:pt idx="11930">
                  <c:v>132.92465450400167</c:v>
                </c:pt>
                <c:pt idx="11931">
                  <c:v>117.24259291849995</c:v>
                </c:pt>
                <c:pt idx="11932">
                  <c:v>132.1014991328837</c:v>
                </c:pt>
                <c:pt idx="11933">
                  <c:v>123.93206927454527</c:v>
                </c:pt>
                <c:pt idx="11934">
                  <c:v>91.357355048962219</c:v>
                </c:pt>
                <c:pt idx="11935">
                  <c:v>106.21626126334583</c:v>
                </c:pt>
                <c:pt idx="11936">
                  <c:v>121.07516747772942</c:v>
                </c:pt>
                <c:pt idx="11937">
                  <c:v>135.9340736921132</c:v>
                </c:pt>
                <c:pt idx="11938">
                  <c:v>150.79297990649673</c:v>
                </c:pt>
                <c:pt idx="11939">
                  <c:v>165.6518861208805</c:v>
                </c:pt>
                <c:pt idx="11940">
                  <c:v>180.51079233526409</c:v>
                </c:pt>
                <c:pt idx="11941">
                  <c:v>195.36969854964764</c:v>
                </c:pt>
                <c:pt idx="11942">
                  <c:v>210.2286047640313</c:v>
                </c:pt>
                <c:pt idx="11943">
                  <c:v>98.04683140500741</c:v>
                </c:pt>
                <c:pt idx="11944">
                  <c:v>112.90573761939103</c:v>
                </c:pt>
                <c:pt idx="11945">
                  <c:v>127.76464383377473</c:v>
                </c:pt>
                <c:pt idx="11946">
                  <c:v>142.62355004815836</c:v>
                </c:pt>
                <c:pt idx="11947">
                  <c:v>157.48245626254197</c:v>
                </c:pt>
                <c:pt idx="11948">
                  <c:v>172.34136247692567</c:v>
                </c:pt>
                <c:pt idx="11949">
                  <c:v>187.20026869130928</c:v>
                </c:pt>
                <c:pt idx="11950">
                  <c:v>202.05917490569288</c:v>
                </c:pt>
                <c:pt idx="11951">
                  <c:v>104.73630776105264</c:v>
                </c:pt>
                <c:pt idx="11952">
                  <c:v>119.5952139754362</c:v>
                </c:pt>
                <c:pt idx="11953">
                  <c:v>134.45412018981995</c:v>
                </c:pt>
                <c:pt idx="11954">
                  <c:v>149.3130264042035</c:v>
                </c:pt>
                <c:pt idx="11955">
                  <c:v>164.17193261858714</c:v>
                </c:pt>
                <c:pt idx="11956">
                  <c:v>179.03083883297074</c:v>
                </c:pt>
                <c:pt idx="11957">
                  <c:v>193.88974504735438</c:v>
                </c:pt>
                <c:pt idx="11958">
                  <c:v>111.42578411709773</c:v>
                </c:pt>
                <c:pt idx="11959">
                  <c:v>126.28469033148136</c:v>
                </c:pt>
                <c:pt idx="11960">
                  <c:v>141.14359654586505</c:v>
                </c:pt>
                <c:pt idx="11961">
                  <c:v>156.00250276024872</c:v>
                </c:pt>
                <c:pt idx="11962">
                  <c:v>170.86140897463235</c:v>
                </c:pt>
                <c:pt idx="11963">
                  <c:v>185.72031518901588</c:v>
                </c:pt>
                <c:pt idx="11964">
                  <c:v>118.115260473143</c:v>
                </c:pt>
                <c:pt idx="11965">
                  <c:v>132.9741666875266</c:v>
                </c:pt>
                <c:pt idx="11966">
                  <c:v>147.83307290191038</c:v>
                </c:pt>
                <c:pt idx="11967">
                  <c:v>162.69197911629396</c:v>
                </c:pt>
                <c:pt idx="11968">
                  <c:v>177.55088533067749</c:v>
                </c:pt>
                <c:pt idx="11969">
                  <c:v>124.80473682918806</c:v>
                </c:pt>
                <c:pt idx="11970">
                  <c:v>139.66364304357177</c:v>
                </c:pt>
                <c:pt idx="11971">
                  <c:v>154.52254925795543</c:v>
                </c:pt>
                <c:pt idx="11972">
                  <c:v>169.38145547233898</c:v>
                </c:pt>
                <c:pt idx="11973">
                  <c:v>131.49421318523335</c:v>
                </c:pt>
                <c:pt idx="11974">
                  <c:v>146.35311939961693</c:v>
                </c:pt>
                <c:pt idx="11975">
                  <c:v>161.21202561400045</c:v>
                </c:pt>
                <c:pt idx="11976">
                  <c:v>138.18368954127851</c:v>
                </c:pt>
                <c:pt idx="11977">
                  <c:v>153.04259575566215</c:v>
                </c:pt>
                <c:pt idx="11978">
                  <c:v>144.87316589732364</c:v>
                </c:pt>
                <c:pt idx="11979">
                  <c:v>108.31567297195149</c:v>
                </c:pt>
                <c:pt idx="11980">
                  <c:v>123.17457918633514</c:v>
                </c:pt>
                <c:pt idx="11981">
                  <c:v>138.03348540071877</c:v>
                </c:pt>
                <c:pt idx="11982">
                  <c:v>152.8923916151025</c:v>
                </c:pt>
                <c:pt idx="11983">
                  <c:v>167.75129782948616</c:v>
                </c:pt>
                <c:pt idx="11984">
                  <c:v>182.61020404386974</c:v>
                </c:pt>
                <c:pt idx="11985">
                  <c:v>197.46911025825329</c:v>
                </c:pt>
                <c:pt idx="11986">
                  <c:v>115.00514932799676</c:v>
                </c:pt>
                <c:pt idx="11987">
                  <c:v>129.86405554238033</c:v>
                </c:pt>
                <c:pt idx="11988">
                  <c:v>144.72296175676399</c:v>
                </c:pt>
                <c:pt idx="11989">
                  <c:v>159.58186797114766</c:v>
                </c:pt>
                <c:pt idx="11990">
                  <c:v>174.44077418553124</c:v>
                </c:pt>
                <c:pt idx="11991">
                  <c:v>189.29968039991508</c:v>
                </c:pt>
                <c:pt idx="11992">
                  <c:v>121.69462568404199</c:v>
                </c:pt>
                <c:pt idx="11993">
                  <c:v>136.55353189842566</c:v>
                </c:pt>
                <c:pt idx="11994">
                  <c:v>151.41243811280941</c:v>
                </c:pt>
                <c:pt idx="11995">
                  <c:v>166.27134432719276</c:v>
                </c:pt>
                <c:pt idx="11996">
                  <c:v>181.1302505415764</c:v>
                </c:pt>
                <c:pt idx="11997">
                  <c:v>128.3841020400871</c:v>
                </c:pt>
                <c:pt idx="11998">
                  <c:v>143.24300825447068</c:v>
                </c:pt>
                <c:pt idx="11999">
                  <c:v>158.10191446885435</c:v>
                </c:pt>
                <c:pt idx="12000">
                  <c:v>172.96082068323796</c:v>
                </c:pt>
                <c:pt idx="12001">
                  <c:v>135.07357839613218</c:v>
                </c:pt>
                <c:pt idx="12002">
                  <c:v>149.93248461051581</c:v>
                </c:pt>
                <c:pt idx="12003">
                  <c:v>164.79139082489954</c:v>
                </c:pt>
                <c:pt idx="12004">
                  <c:v>141.76305475217748</c:v>
                </c:pt>
                <c:pt idx="12005">
                  <c:v>156.62196096656101</c:v>
                </c:pt>
                <c:pt idx="12006">
                  <c:v>148.45253110822264</c:v>
                </c:pt>
                <c:pt idx="12007">
                  <c:v>125.27399089494084</c:v>
                </c:pt>
                <c:pt idx="12008">
                  <c:v>140.1328971093246</c:v>
                </c:pt>
                <c:pt idx="12009">
                  <c:v>154.99180332370818</c:v>
                </c:pt>
                <c:pt idx="12010">
                  <c:v>169.85070953809182</c:v>
                </c:pt>
                <c:pt idx="12011">
                  <c:v>184.70961575247546</c:v>
                </c:pt>
                <c:pt idx="12012">
                  <c:v>131.96346725098607</c:v>
                </c:pt>
                <c:pt idx="12013">
                  <c:v>146.82237346536968</c:v>
                </c:pt>
                <c:pt idx="12014">
                  <c:v>161.68127967975335</c:v>
                </c:pt>
                <c:pt idx="12015">
                  <c:v>176.54018589413704</c:v>
                </c:pt>
                <c:pt idx="12016">
                  <c:v>138.65294360703115</c:v>
                </c:pt>
                <c:pt idx="12017">
                  <c:v>153.5118498214149</c:v>
                </c:pt>
                <c:pt idx="12018">
                  <c:v>168.37075603579851</c:v>
                </c:pt>
                <c:pt idx="12019">
                  <c:v>145.34241996307637</c:v>
                </c:pt>
                <c:pt idx="12020">
                  <c:v>160.20132617746017</c:v>
                </c:pt>
                <c:pt idx="12021">
                  <c:v>152.03189631912159</c:v>
                </c:pt>
                <c:pt idx="12022">
                  <c:v>142.23230881793015</c:v>
                </c:pt>
                <c:pt idx="12023">
                  <c:v>157.09121503231384</c:v>
                </c:pt>
                <c:pt idx="12024">
                  <c:v>171.95012124669751</c:v>
                </c:pt>
                <c:pt idx="12025">
                  <c:v>148.92178517397539</c:v>
                </c:pt>
                <c:pt idx="12026">
                  <c:v>163.78069138835909</c:v>
                </c:pt>
                <c:pt idx="12027">
                  <c:v>155.61126153002064</c:v>
                </c:pt>
                <c:pt idx="12028">
                  <c:v>159.19062674091956</c:v>
                </c:pt>
                <c:pt idx="12029">
                  <c:v>99.323087742495005</c:v>
                </c:pt>
                <c:pt idx="12030">
                  <c:v>114.18199395687873</c:v>
                </c:pt>
                <c:pt idx="12031">
                  <c:v>129.04090017126234</c:v>
                </c:pt>
                <c:pt idx="12032">
                  <c:v>143.89980638564597</c:v>
                </c:pt>
                <c:pt idx="12033">
                  <c:v>158.75871260002955</c:v>
                </c:pt>
                <c:pt idx="12034">
                  <c:v>173.61761881441325</c:v>
                </c:pt>
                <c:pt idx="12035">
                  <c:v>188.47652502879686</c:v>
                </c:pt>
                <c:pt idx="12036">
                  <c:v>106.01256409854022</c:v>
                </c:pt>
                <c:pt idx="12037">
                  <c:v>120.87147031292386</c:v>
                </c:pt>
                <c:pt idx="12038">
                  <c:v>135.73037652730756</c:v>
                </c:pt>
                <c:pt idx="12039">
                  <c:v>150.58928274169128</c:v>
                </c:pt>
                <c:pt idx="12040">
                  <c:v>165.44818895607483</c:v>
                </c:pt>
                <c:pt idx="12041">
                  <c:v>180.30709517045844</c:v>
                </c:pt>
                <c:pt idx="12042">
                  <c:v>112.70204045458539</c:v>
                </c:pt>
                <c:pt idx="12043">
                  <c:v>127.56094666896902</c:v>
                </c:pt>
                <c:pt idx="12044">
                  <c:v>142.41985288335269</c:v>
                </c:pt>
                <c:pt idx="12045">
                  <c:v>157.27875909773633</c:v>
                </c:pt>
                <c:pt idx="12046">
                  <c:v>172.13766531211988</c:v>
                </c:pt>
                <c:pt idx="12047">
                  <c:v>119.39151681063058</c:v>
                </c:pt>
                <c:pt idx="12048">
                  <c:v>134.25042302501427</c:v>
                </c:pt>
                <c:pt idx="12049">
                  <c:v>149.10932923939794</c:v>
                </c:pt>
                <c:pt idx="12050">
                  <c:v>163.96823545378152</c:v>
                </c:pt>
                <c:pt idx="12051">
                  <c:v>126.08099316667575</c:v>
                </c:pt>
                <c:pt idx="12052">
                  <c:v>140.93989938105938</c:v>
                </c:pt>
                <c:pt idx="12053">
                  <c:v>155.7988055954431</c:v>
                </c:pt>
                <c:pt idx="12054">
                  <c:v>132.77046952272099</c:v>
                </c:pt>
                <c:pt idx="12055">
                  <c:v>147.62937573710454</c:v>
                </c:pt>
                <c:pt idx="12056">
                  <c:v>139.45994587876615</c:v>
                </c:pt>
                <c:pt idx="12057">
                  <c:v>116.28140566548434</c:v>
                </c:pt>
                <c:pt idx="12058">
                  <c:v>131.14031187986808</c:v>
                </c:pt>
                <c:pt idx="12059">
                  <c:v>145.99921809425169</c:v>
                </c:pt>
                <c:pt idx="12060">
                  <c:v>160.85812430863527</c:v>
                </c:pt>
                <c:pt idx="12061">
                  <c:v>175.71703052301879</c:v>
                </c:pt>
                <c:pt idx="12062">
                  <c:v>122.97088202152959</c:v>
                </c:pt>
                <c:pt idx="12063">
                  <c:v>137.82978823591327</c:v>
                </c:pt>
                <c:pt idx="12064">
                  <c:v>152.68869445029671</c:v>
                </c:pt>
                <c:pt idx="12065">
                  <c:v>167.54760066468049</c:v>
                </c:pt>
                <c:pt idx="12066">
                  <c:v>129.66035837757465</c:v>
                </c:pt>
                <c:pt idx="12067">
                  <c:v>144.51926459195849</c:v>
                </c:pt>
                <c:pt idx="12068">
                  <c:v>159.37817080634207</c:v>
                </c:pt>
                <c:pt idx="12069">
                  <c:v>136.3498347336199</c:v>
                </c:pt>
                <c:pt idx="12070">
                  <c:v>151.20874094800359</c:v>
                </c:pt>
                <c:pt idx="12071">
                  <c:v>143.03931108966515</c:v>
                </c:pt>
                <c:pt idx="12072">
                  <c:v>133.23972358847379</c:v>
                </c:pt>
                <c:pt idx="12073">
                  <c:v>148.0986298028572</c:v>
                </c:pt>
                <c:pt idx="12074">
                  <c:v>162.95753601724098</c:v>
                </c:pt>
                <c:pt idx="12075">
                  <c:v>139.92919994451893</c:v>
                </c:pt>
                <c:pt idx="12076">
                  <c:v>154.78810615890256</c:v>
                </c:pt>
                <c:pt idx="12077">
                  <c:v>146.618676300564</c:v>
                </c:pt>
                <c:pt idx="12078">
                  <c:v>150.19804151146303</c:v>
                </c:pt>
                <c:pt idx="12079">
                  <c:v>107.28882043602788</c:v>
                </c:pt>
                <c:pt idx="12080">
                  <c:v>122.14772665041147</c:v>
                </c:pt>
                <c:pt idx="12081">
                  <c:v>137.00663286479519</c:v>
                </c:pt>
                <c:pt idx="12082">
                  <c:v>151.86553907917889</c:v>
                </c:pt>
                <c:pt idx="12083">
                  <c:v>166.7244452935625</c:v>
                </c:pt>
                <c:pt idx="12084">
                  <c:v>113.9782967920731</c:v>
                </c:pt>
                <c:pt idx="12085">
                  <c:v>128.83720300645675</c:v>
                </c:pt>
                <c:pt idx="12086">
                  <c:v>143.69610922084024</c:v>
                </c:pt>
                <c:pt idx="12087">
                  <c:v>158.55501543522394</c:v>
                </c:pt>
                <c:pt idx="12088">
                  <c:v>120.66777314811833</c:v>
                </c:pt>
                <c:pt idx="12089">
                  <c:v>135.52667936250188</c:v>
                </c:pt>
                <c:pt idx="12090">
                  <c:v>150.3855855768856</c:v>
                </c:pt>
                <c:pt idx="12091">
                  <c:v>127.35724950416339</c:v>
                </c:pt>
                <c:pt idx="12092">
                  <c:v>142.21615571854701</c:v>
                </c:pt>
                <c:pt idx="12093">
                  <c:v>134.04672586020868</c:v>
                </c:pt>
                <c:pt idx="12094">
                  <c:v>124.24713835901726</c:v>
                </c:pt>
                <c:pt idx="12095">
                  <c:v>139.10604457340091</c:v>
                </c:pt>
                <c:pt idx="12096">
                  <c:v>153.96495078778449</c:v>
                </c:pt>
                <c:pt idx="12097">
                  <c:v>130.9366147150624</c:v>
                </c:pt>
                <c:pt idx="12098">
                  <c:v>145.79552092944604</c:v>
                </c:pt>
                <c:pt idx="12099">
                  <c:v>137.62609107110765</c:v>
                </c:pt>
                <c:pt idx="12100">
                  <c:v>141.20545628200659</c:v>
                </c:pt>
                <c:pt idx="12101">
                  <c:v>115.25455312956079</c:v>
                </c:pt>
                <c:pt idx="12102">
                  <c:v>130.11345934394436</c:v>
                </c:pt>
                <c:pt idx="12103">
                  <c:v>144.97236555832799</c:v>
                </c:pt>
                <c:pt idx="12104">
                  <c:v>121.94402948560597</c:v>
                </c:pt>
                <c:pt idx="12105">
                  <c:v>136.80293569998963</c:v>
                </c:pt>
                <c:pt idx="12106">
                  <c:v>128.63350584165104</c:v>
                </c:pt>
                <c:pt idx="12107">
                  <c:v>132.21287105255001</c:v>
                </c:pt>
                <c:pt idx="12108">
                  <c:v>123.22028582309358</c:v>
                </c:pt>
                <c:pt idx="12109">
                  <c:v>97.335047953555744</c:v>
                </c:pt>
                <c:pt idx="12110">
                  <c:v>112.19395416793942</c:v>
                </c:pt>
                <c:pt idx="12111">
                  <c:v>127.05286038232302</c:v>
                </c:pt>
                <c:pt idx="12112">
                  <c:v>141.9117665967068</c:v>
                </c:pt>
                <c:pt idx="12113">
                  <c:v>156.77067281109035</c:v>
                </c:pt>
                <c:pt idx="12114">
                  <c:v>171.62957902547399</c:v>
                </c:pt>
                <c:pt idx="12115">
                  <c:v>186.48848523985765</c:v>
                </c:pt>
                <c:pt idx="12116">
                  <c:v>201.34739145424123</c:v>
                </c:pt>
                <c:pt idx="12117">
                  <c:v>104.02452430960092</c:v>
                </c:pt>
                <c:pt idx="12118">
                  <c:v>118.88343052398454</c:v>
                </c:pt>
                <c:pt idx="12119">
                  <c:v>133.74233673836821</c:v>
                </c:pt>
                <c:pt idx="12120">
                  <c:v>148.60124295275187</c:v>
                </c:pt>
                <c:pt idx="12121">
                  <c:v>163.4601491671356</c:v>
                </c:pt>
                <c:pt idx="12122">
                  <c:v>178.31905538151921</c:v>
                </c:pt>
                <c:pt idx="12123">
                  <c:v>193.17796159590267</c:v>
                </c:pt>
                <c:pt idx="12124">
                  <c:v>110.71400066564614</c:v>
                </c:pt>
                <c:pt idx="12125">
                  <c:v>125.57290688002979</c:v>
                </c:pt>
                <c:pt idx="12126">
                  <c:v>140.43181309441346</c:v>
                </c:pt>
                <c:pt idx="12127">
                  <c:v>155.29071930879707</c:v>
                </c:pt>
                <c:pt idx="12128">
                  <c:v>170.1496255231807</c:v>
                </c:pt>
                <c:pt idx="12129">
                  <c:v>185.00853173756448</c:v>
                </c:pt>
                <c:pt idx="12130">
                  <c:v>117.40347702169136</c:v>
                </c:pt>
                <c:pt idx="12131">
                  <c:v>132.26238323607504</c:v>
                </c:pt>
                <c:pt idx="12132">
                  <c:v>147.12128945045859</c:v>
                </c:pt>
                <c:pt idx="12133">
                  <c:v>161.98019566484226</c:v>
                </c:pt>
                <c:pt idx="12134">
                  <c:v>176.83910187922595</c:v>
                </c:pt>
                <c:pt idx="12135">
                  <c:v>124.09295337773651</c:v>
                </c:pt>
                <c:pt idx="12136">
                  <c:v>138.95185959212017</c:v>
                </c:pt>
                <c:pt idx="12137">
                  <c:v>153.8107658065037</c:v>
                </c:pt>
                <c:pt idx="12138">
                  <c:v>168.66967202088736</c:v>
                </c:pt>
                <c:pt idx="12139">
                  <c:v>130.78242973378161</c:v>
                </c:pt>
                <c:pt idx="12140">
                  <c:v>145.64133594816528</c:v>
                </c:pt>
                <c:pt idx="12141">
                  <c:v>160.50024216254891</c:v>
                </c:pt>
                <c:pt idx="12142">
                  <c:v>137.47190608982683</c:v>
                </c:pt>
                <c:pt idx="12143">
                  <c:v>152.33081230421047</c:v>
                </c:pt>
                <c:pt idx="12144">
                  <c:v>144.16138244587199</c:v>
                </c:pt>
                <c:pt idx="12145">
                  <c:v>114.29336587654507</c:v>
                </c:pt>
                <c:pt idx="12146">
                  <c:v>129.15227209092873</c:v>
                </c:pt>
                <c:pt idx="12147">
                  <c:v>144.01117830531243</c:v>
                </c:pt>
                <c:pt idx="12148">
                  <c:v>158.87008451969595</c:v>
                </c:pt>
                <c:pt idx="12149">
                  <c:v>173.7289907340797</c:v>
                </c:pt>
                <c:pt idx="12150">
                  <c:v>188.58789694846337</c:v>
                </c:pt>
                <c:pt idx="12151">
                  <c:v>120.98284223259029</c:v>
                </c:pt>
                <c:pt idx="12152">
                  <c:v>135.84174844697404</c:v>
                </c:pt>
                <c:pt idx="12153">
                  <c:v>150.70065466135759</c:v>
                </c:pt>
                <c:pt idx="12154">
                  <c:v>165.55956087574131</c:v>
                </c:pt>
                <c:pt idx="12155">
                  <c:v>180.41846709012486</c:v>
                </c:pt>
                <c:pt idx="12156">
                  <c:v>127.67231858863541</c:v>
                </c:pt>
                <c:pt idx="12157">
                  <c:v>142.53122480301917</c:v>
                </c:pt>
                <c:pt idx="12158">
                  <c:v>157.39013101740264</c:v>
                </c:pt>
                <c:pt idx="12159">
                  <c:v>172.24903723178639</c:v>
                </c:pt>
                <c:pt idx="12160">
                  <c:v>134.3617949446807</c:v>
                </c:pt>
                <c:pt idx="12161">
                  <c:v>149.22070115906425</c:v>
                </c:pt>
                <c:pt idx="12162">
                  <c:v>164.07960737344797</c:v>
                </c:pt>
                <c:pt idx="12163">
                  <c:v>141.05127130072577</c:v>
                </c:pt>
                <c:pt idx="12164">
                  <c:v>155.9101775151095</c:v>
                </c:pt>
                <c:pt idx="12165">
                  <c:v>147.74074765677099</c:v>
                </c:pt>
                <c:pt idx="12166">
                  <c:v>131.25168379953439</c:v>
                </c:pt>
                <c:pt idx="12167">
                  <c:v>146.110590013918</c:v>
                </c:pt>
                <c:pt idx="12168">
                  <c:v>160.96949622830167</c:v>
                </c:pt>
                <c:pt idx="12169">
                  <c:v>175.82840244268542</c:v>
                </c:pt>
                <c:pt idx="12170">
                  <c:v>137.94116015557961</c:v>
                </c:pt>
                <c:pt idx="12171">
                  <c:v>152.80006636996325</c:v>
                </c:pt>
                <c:pt idx="12172">
                  <c:v>167.65897258434694</c:v>
                </c:pt>
                <c:pt idx="12173">
                  <c:v>144.63063651162483</c:v>
                </c:pt>
                <c:pt idx="12174">
                  <c:v>159.48954272600855</c:v>
                </c:pt>
                <c:pt idx="12175">
                  <c:v>151.32011286767002</c:v>
                </c:pt>
                <c:pt idx="12176">
                  <c:v>148.21000172252383</c:v>
                </c:pt>
                <c:pt idx="12177">
                  <c:v>163.06890793690732</c:v>
                </c:pt>
                <c:pt idx="12178">
                  <c:v>154.89947807856896</c:v>
                </c:pt>
                <c:pt idx="12179">
                  <c:v>105.30078064708867</c:v>
                </c:pt>
                <c:pt idx="12180">
                  <c:v>120.15968686147228</c:v>
                </c:pt>
                <c:pt idx="12181">
                  <c:v>135.01859307585585</c:v>
                </c:pt>
                <c:pt idx="12182">
                  <c:v>149.87749929023948</c:v>
                </c:pt>
                <c:pt idx="12183">
                  <c:v>164.73640550462324</c:v>
                </c:pt>
                <c:pt idx="12184">
                  <c:v>179.59531171900676</c:v>
                </c:pt>
                <c:pt idx="12185">
                  <c:v>111.99025700313385</c:v>
                </c:pt>
                <c:pt idx="12186">
                  <c:v>126.84916321751744</c:v>
                </c:pt>
                <c:pt idx="12187">
                  <c:v>141.70806943190107</c:v>
                </c:pt>
                <c:pt idx="12188">
                  <c:v>156.5669756462847</c:v>
                </c:pt>
                <c:pt idx="12189">
                  <c:v>171.42588186066837</c:v>
                </c:pt>
                <c:pt idx="12190">
                  <c:v>118.67973335917887</c:v>
                </c:pt>
                <c:pt idx="12191">
                  <c:v>133.53863957356256</c:v>
                </c:pt>
                <c:pt idx="12192">
                  <c:v>148.39754578794623</c:v>
                </c:pt>
                <c:pt idx="12193">
                  <c:v>163.25645200232987</c:v>
                </c:pt>
                <c:pt idx="12194">
                  <c:v>125.36920971522406</c:v>
                </c:pt>
                <c:pt idx="12195">
                  <c:v>140.22811592960784</c:v>
                </c:pt>
                <c:pt idx="12196">
                  <c:v>155.08702214399136</c:v>
                </c:pt>
                <c:pt idx="12197">
                  <c:v>132.05868607126928</c:v>
                </c:pt>
                <c:pt idx="12198">
                  <c:v>146.91759228565297</c:v>
                </c:pt>
                <c:pt idx="12199">
                  <c:v>138.7481624273145</c:v>
                </c:pt>
                <c:pt idx="12200">
                  <c:v>122.25909857007798</c:v>
                </c:pt>
                <c:pt idx="12201">
                  <c:v>137.11800478446153</c:v>
                </c:pt>
                <c:pt idx="12202">
                  <c:v>151.97691099884523</c:v>
                </c:pt>
                <c:pt idx="12203">
                  <c:v>166.83581721322886</c:v>
                </c:pt>
                <c:pt idx="12204">
                  <c:v>128.94857492612309</c:v>
                </c:pt>
                <c:pt idx="12205">
                  <c:v>143.80748114050672</c:v>
                </c:pt>
                <c:pt idx="12206">
                  <c:v>158.66638735489042</c:v>
                </c:pt>
                <c:pt idx="12207">
                  <c:v>135.63805128216828</c:v>
                </c:pt>
                <c:pt idx="12208">
                  <c:v>150.49695749655194</c:v>
                </c:pt>
                <c:pt idx="12209">
                  <c:v>142.32752763821341</c:v>
                </c:pt>
                <c:pt idx="12210">
                  <c:v>139.21741649306733</c:v>
                </c:pt>
                <c:pt idx="12211">
                  <c:v>154.07632270745097</c:v>
                </c:pt>
                <c:pt idx="12212">
                  <c:v>145.90689284911244</c:v>
                </c:pt>
                <c:pt idx="12213">
                  <c:v>113.26651334062149</c:v>
                </c:pt>
                <c:pt idx="12214">
                  <c:v>128.12541955500507</c:v>
                </c:pt>
                <c:pt idx="12215">
                  <c:v>142.98432576938876</c:v>
                </c:pt>
                <c:pt idx="12216">
                  <c:v>157.84323198377243</c:v>
                </c:pt>
                <c:pt idx="12217">
                  <c:v>119.95598969666661</c:v>
                </c:pt>
                <c:pt idx="12218">
                  <c:v>134.81489591105017</c:v>
                </c:pt>
                <c:pt idx="12219">
                  <c:v>149.67380212543384</c:v>
                </c:pt>
                <c:pt idx="12220">
                  <c:v>126.64546605271184</c:v>
                </c:pt>
                <c:pt idx="12221">
                  <c:v>141.50437226709548</c:v>
                </c:pt>
                <c:pt idx="12222">
                  <c:v>133.33494240875694</c:v>
                </c:pt>
                <c:pt idx="12223">
                  <c:v>130.2248312636107</c:v>
                </c:pt>
                <c:pt idx="12224">
                  <c:v>145.0837374779945</c:v>
                </c:pt>
                <c:pt idx="12225">
                  <c:v>136.914307619656</c:v>
                </c:pt>
                <c:pt idx="12226">
                  <c:v>121.2322460341543</c:v>
                </c:pt>
                <c:pt idx="12227">
                  <c:v>136.0911522485379</c:v>
                </c:pt>
                <c:pt idx="12228">
                  <c:v>127.92172239019945</c:v>
                </c:pt>
                <c:pt idx="12229">
                  <c:v>103.31274085814928</c:v>
                </c:pt>
                <c:pt idx="12230">
                  <c:v>118.17164707253296</c:v>
                </c:pt>
                <c:pt idx="12231">
                  <c:v>133.03055328691656</c:v>
                </c:pt>
                <c:pt idx="12232">
                  <c:v>147.88945950130028</c:v>
                </c:pt>
                <c:pt idx="12233">
                  <c:v>162.74836571568386</c:v>
                </c:pt>
                <c:pt idx="12234">
                  <c:v>177.60727193006744</c:v>
                </c:pt>
                <c:pt idx="12235">
                  <c:v>192.46617814445111</c:v>
                </c:pt>
                <c:pt idx="12236">
                  <c:v>110.00221721419446</c:v>
                </c:pt>
                <c:pt idx="12237">
                  <c:v>124.86112342857817</c:v>
                </c:pt>
                <c:pt idx="12238">
                  <c:v>139.72002964296172</c:v>
                </c:pt>
                <c:pt idx="12239">
                  <c:v>154.57893585734539</c:v>
                </c:pt>
                <c:pt idx="12240">
                  <c:v>169.43784207172905</c:v>
                </c:pt>
                <c:pt idx="12241">
                  <c:v>184.29674828611272</c:v>
                </c:pt>
                <c:pt idx="12242">
                  <c:v>116.69169357023971</c:v>
                </c:pt>
                <c:pt idx="12243">
                  <c:v>131.55059978462339</c:v>
                </c:pt>
                <c:pt idx="12244">
                  <c:v>146.40950599900702</c:v>
                </c:pt>
                <c:pt idx="12245">
                  <c:v>161.26841221339052</c:v>
                </c:pt>
                <c:pt idx="12246">
                  <c:v>176.12731842777436</c:v>
                </c:pt>
                <c:pt idx="12247">
                  <c:v>123.38116992628484</c:v>
                </c:pt>
                <c:pt idx="12248">
                  <c:v>138.24007614066855</c:v>
                </c:pt>
                <c:pt idx="12249">
                  <c:v>153.09898235505216</c:v>
                </c:pt>
                <c:pt idx="12250">
                  <c:v>167.95788856943577</c:v>
                </c:pt>
                <c:pt idx="12251">
                  <c:v>130.07064628233007</c:v>
                </c:pt>
                <c:pt idx="12252">
                  <c:v>144.92955249671371</c:v>
                </c:pt>
                <c:pt idx="12253">
                  <c:v>159.78845871109726</c:v>
                </c:pt>
                <c:pt idx="12254">
                  <c:v>136.76012263837521</c:v>
                </c:pt>
                <c:pt idx="12255">
                  <c:v>151.61902885275893</c:v>
                </c:pt>
                <c:pt idx="12256">
                  <c:v>143.44959899442048</c:v>
                </c:pt>
                <c:pt idx="12257">
                  <c:v>120.27105878113871</c:v>
                </c:pt>
                <c:pt idx="12258">
                  <c:v>135.12996499552227</c:v>
                </c:pt>
                <c:pt idx="12259">
                  <c:v>149.98887120990599</c:v>
                </c:pt>
                <c:pt idx="12260">
                  <c:v>164.8477774242896</c:v>
                </c:pt>
                <c:pt idx="12261">
                  <c:v>179.70668363867324</c:v>
                </c:pt>
                <c:pt idx="12262">
                  <c:v>126.96053513718383</c:v>
                </c:pt>
                <c:pt idx="12263">
                  <c:v>141.81944135156752</c:v>
                </c:pt>
                <c:pt idx="12264">
                  <c:v>156.67834756595101</c:v>
                </c:pt>
                <c:pt idx="12265">
                  <c:v>171.53725378033479</c:v>
                </c:pt>
                <c:pt idx="12266">
                  <c:v>133.6500114932291</c:v>
                </c:pt>
                <c:pt idx="12267">
                  <c:v>148.50891770761265</c:v>
                </c:pt>
                <c:pt idx="12268">
                  <c:v>163.36782392199632</c:v>
                </c:pt>
                <c:pt idx="12269">
                  <c:v>140.33948784927415</c:v>
                </c:pt>
                <c:pt idx="12270">
                  <c:v>155.19839406365787</c:v>
                </c:pt>
                <c:pt idx="12271">
                  <c:v>147.0289642053194</c:v>
                </c:pt>
                <c:pt idx="12272">
                  <c:v>137.22937670412799</c:v>
                </c:pt>
                <c:pt idx="12273">
                  <c:v>152.08828291851165</c:v>
                </c:pt>
                <c:pt idx="12274">
                  <c:v>166.94718913289537</c:v>
                </c:pt>
                <c:pt idx="12275">
                  <c:v>143.91885306017309</c:v>
                </c:pt>
                <c:pt idx="12276">
                  <c:v>158.77775927455679</c:v>
                </c:pt>
                <c:pt idx="12277">
                  <c:v>150.60832941621831</c:v>
                </c:pt>
                <c:pt idx="12278">
                  <c:v>154.18769462711731</c:v>
                </c:pt>
                <c:pt idx="12279">
                  <c:v>111.27847355168211</c:v>
                </c:pt>
                <c:pt idx="12280">
                  <c:v>126.13737976606583</c:v>
                </c:pt>
                <c:pt idx="12281">
                  <c:v>140.99628598044941</c:v>
                </c:pt>
                <c:pt idx="12282">
                  <c:v>155.85519219483308</c:v>
                </c:pt>
                <c:pt idx="12283">
                  <c:v>170.71409840921672</c:v>
                </c:pt>
                <c:pt idx="12284">
                  <c:v>117.96794990772729</c:v>
                </c:pt>
                <c:pt idx="12285">
                  <c:v>132.82685612211102</c:v>
                </c:pt>
                <c:pt idx="12286">
                  <c:v>147.68576233649472</c:v>
                </c:pt>
                <c:pt idx="12287">
                  <c:v>162.54466855087824</c:v>
                </c:pt>
                <c:pt idx="12288">
                  <c:v>124.65742626377255</c:v>
                </c:pt>
                <c:pt idx="12289">
                  <c:v>139.5163324781561</c:v>
                </c:pt>
                <c:pt idx="12290">
                  <c:v>154.37523869253974</c:v>
                </c:pt>
                <c:pt idx="12291">
                  <c:v>131.34690261981771</c:v>
                </c:pt>
                <c:pt idx="12292">
                  <c:v>146.20580883420143</c:v>
                </c:pt>
                <c:pt idx="12293">
                  <c:v>138.03637897586302</c:v>
                </c:pt>
                <c:pt idx="12294">
                  <c:v>128.23679147467152</c:v>
                </c:pt>
                <c:pt idx="12295">
                  <c:v>143.09569768905519</c:v>
                </c:pt>
                <c:pt idx="12296">
                  <c:v>157.95460390343879</c:v>
                </c:pt>
                <c:pt idx="12297">
                  <c:v>134.92626783071663</c:v>
                </c:pt>
                <c:pt idx="12298">
                  <c:v>149.78517404510029</c:v>
                </c:pt>
                <c:pt idx="12299">
                  <c:v>141.61574418676182</c:v>
                </c:pt>
                <c:pt idx="12300">
                  <c:v>145.19510939766093</c:v>
                </c:pt>
                <c:pt idx="12301">
                  <c:v>119.24420624521508</c:v>
                </c:pt>
                <c:pt idx="12302">
                  <c:v>134.10311245959869</c:v>
                </c:pt>
                <c:pt idx="12303">
                  <c:v>148.96201867398224</c:v>
                </c:pt>
                <c:pt idx="12304">
                  <c:v>125.9336826012602</c:v>
                </c:pt>
                <c:pt idx="12305">
                  <c:v>140.79258881564377</c:v>
                </c:pt>
                <c:pt idx="12306">
                  <c:v>132.62315895730546</c:v>
                </c:pt>
                <c:pt idx="12307">
                  <c:v>136.20252416820435</c:v>
                </c:pt>
                <c:pt idx="12308">
                  <c:v>127.20993893874783</c:v>
                </c:pt>
                <c:pt idx="12309">
                  <c:v>109.29043376274282</c:v>
                </c:pt>
                <c:pt idx="12310">
                  <c:v>124.14933997712657</c:v>
                </c:pt>
                <c:pt idx="12311">
                  <c:v>139.00824619151018</c:v>
                </c:pt>
                <c:pt idx="12312">
                  <c:v>153.86715240589385</c:v>
                </c:pt>
                <c:pt idx="12313">
                  <c:v>168.72605862027751</c:v>
                </c:pt>
                <c:pt idx="12314">
                  <c:v>183.58496483466112</c:v>
                </c:pt>
                <c:pt idx="12315">
                  <c:v>115.97991011878803</c:v>
                </c:pt>
                <c:pt idx="12316">
                  <c:v>130.83881633317176</c:v>
                </c:pt>
                <c:pt idx="12317">
                  <c:v>145.69772254755537</c:v>
                </c:pt>
                <c:pt idx="12318">
                  <c:v>160.55662876193901</c:v>
                </c:pt>
                <c:pt idx="12319">
                  <c:v>175.4155349763227</c:v>
                </c:pt>
                <c:pt idx="12320">
                  <c:v>122.66938647483323</c:v>
                </c:pt>
                <c:pt idx="12321">
                  <c:v>137.52829268921684</c:v>
                </c:pt>
                <c:pt idx="12322">
                  <c:v>152.38719890360059</c:v>
                </c:pt>
                <c:pt idx="12323">
                  <c:v>167.2461051179842</c:v>
                </c:pt>
                <c:pt idx="12324">
                  <c:v>129.35886283087834</c:v>
                </c:pt>
                <c:pt idx="12325">
                  <c:v>144.21776904526203</c:v>
                </c:pt>
                <c:pt idx="12326">
                  <c:v>159.07667525964578</c:v>
                </c:pt>
                <c:pt idx="12327">
                  <c:v>136.04833918692361</c:v>
                </c:pt>
                <c:pt idx="12328">
                  <c:v>148.92971188034642</c:v>
                </c:pt>
                <c:pt idx="12329">
                  <c:v>148.92971188034642</c:v>
                </c:pt>
                <c:pt idx="12330">
                  <c:v>148.92971188034642</c:v>
                </c:pt>
                <c:pt idx="12331">
                  <c:v>148.92971188034642</c:v>
                </c:pt>
                <c:pt idx="12332">
                  <c:v>148.92971188034642</c:v>
                </c:pt>
                <c:pt idx="12333">
                  <c:v>148.92971188034642</c:v>
                </c:pt>
                <c:pt idx="12334">
                  <c:v>148.92971188034642</c:v>
                </c:pt>
                <c:pt idx="12335">
                  <c:v>148.92971188034642</c:v>
                </c:pt>
                <c:pt idx="12336">
                  <c:v>148.92971188034642</c:v>
                </c:pt>
                <c:pt idx="12337">
                  <c:v>148.92971188034642</c:v>
                </c:pt>
                <c:pt idx="12338">
                  <c:v>148.92971188034642</c:v>
                </c:pt>
                <c:pt idx="12339">
                  <c:v>148.92971188034642</c:v>
                </c:pt>
                <c:pt idx="12340">
                  <c:v>148.92971188034642</c:v>
                </c:pt>
                <c:pt idx="12341">
                  <c:v>148.92971188034642</c:v>
                </c:pt>
                <c:pt idx="12342">
                  <c:v>148.92971188034642</c:v>
                </c:pt>
                <c:pt idx="12343">
                  <c:v>148.92971188034642</c:v>
                </c:pt>
                <c:pt idx="12344">
                  <c:v>148.92971188034642</c:v>
                </c:pt>
                <c:pt idx="12345">
                  <c:v>148.92971188034642</c:v>
                </c:pt>
                <c:pt idx="12346">
                  <c:v>148.92971188034642</c:v>
                </c:pt>
                <c:pt idx="12347">
                  <c:v>148.92971188034642</c:v>
                </c:pt>
                <c:pt idx="12348">
                  <c:v>148.92971188034642</c:v>
                </c:pt>
                <c:pt idx="12349">
                  <c:v>148.92971188034642</c:v>
                </c:pt>
                <c:pt idx="12350">
                  <c:v>148.92971188034642</c:v>
                </c:pt>
                <c:pt idx="12351">
                  <c:v>148.92971188034642</c:v>
                </c:pt>
                <c:pt idx="12352">
                  <c:v>148.92971188034642</c:v>
                </c:pt>
                <c:pt idx="12353">
                  <c:v>148.92971188034642</c:v>
                </c:pt>
                <c:pt idx="12354">
                  <c:v>148.92971188034642</c:v>
                </c:pt>
                <c:pt idx="12355">
                  <c:v>148.92971188034642</c:v>
                </c:pt>
                <c:pt idx="12356">
                  <c:v>148.92971188034642</c:v>
                </c:pt>
                <c:pt idx="12357">
                  <c:v>140.08080536419223</c:v>
                </c:pt>
                <c:pt idx="12358">
                  <c:v>131.91137550585378</c:v>
                </c:pt>
                <c:pt idx="12359">
                  <c:v>115.26812666733652</c:v>
                </c:pt>
                <c:pt idx="12360">
                  <c:v>130.12703288172011</c:v>
                </c:pt>
                <c:pt idx="12361">
                  <c:v>144.98593909610375</c:v>
                </c:pt>
                <c:pt idx="12362">
                  <c:v>159.84484531048756</c:v>
                </c:pt>
                <c:pt idx="12363">
                  <c:v>174.70375152487108</c:v>
                </c:pt>
                <c:pt idx="12364">
                  <c:v>121.95760302338164</c:v>
                </c:pt>
                <c:pt idx="12365">
                  <c:v>136.81650923776525</c:v>
                </c:pt>
                <c:pt idx="12366">
                  <c:v>151.67541545214888</c:v>
                </c:pt>
                <c:pt idx="12367">
                  <c:v>166.53432166653249</c:v>
                </c:pt>
                <c:pt idx="12368">
                  <c:v>128.64707937942683</c:v>
                </c:pt>
                <c:pt idx="12369">
                  <c:v>143.50598559381046</c:v>
                </c:pt>
                <c:pt idx="12370">
                  <c:v>158.3648918081941</c:v>
                </c:pt>
                <c:pt idx="12371">
                  <c:v>135.33655573547202</c:v>
                </c:pt>
                <c:pt idx="12372">
                  <c:v>150.19546194985574</c:v>
                </c:pt>
                <c:pt idx="12373">
                  <c:v>142.0260320915171</c:v>
                </c:pt>
                <c:pt idx="12374">
                  <c:v>132.22644459032583</c:v>
                </c:pt>
                <c:pt idx="12375">
                  <c:v>147.08535080470946</c:v>
                </c:pt>
                <c:pt idx="12376">
                  <c:v>161.9442570190931</c:v>
                </c:pt>
                <c:pt idx="12377">
                  <c:v>138.91592094637096</c:v>
                </c:pt>
                <c:pt idx="12378">
                  <c:v>153.7748271607546</c:v>
                </c:pt>
                <c:pt idx="12379">
                  <c:v>145.60539730241626</c:v>
                </c:pt>
                <c:pt idx="12380">
                  <c:v>149.18476251331506</c:v>
                </c:pt>
                <c:pt idx="12381">
                  <c:v>123.2338593608693</c:v>
                </c:pt>
                <c:pt idx="12382">
                  <c:v>138.09276557525294</c:v>
                </c:pt>
                <c:pt idx="12383">
                  <c:v>152.95167178963661</c:v>
                </c:pt>
                <c:pt idx="12384">
                  <c:v>129.92333571691447</c:v>
                </c:pt>
                <c:pt idx="12385">
                  <c:v>144.78224193129827</c:v>
                </c:pt>
                <c:pt idx="12386">
                  <c:v>136.61281207295963</c:v>
                </c:pt>
                <c:pt idx="12387">
                  <c:v>140.1921772838586</c:v>
                </c:pt>
                <c:pt idx="12388">
                  <c:v>131.19959205440213</c:v>
                </c:pt>
                <c:pt idx="12389">
                  <c:v>121.24581957193</c:v>
                </c:pt>
                <c:pt idx="12390">
                  <c:v>136.10472578631374</c:v>
                </c:pt>
                <c:pt idx="12391">
                  <c:v>150.96363200069729</c:v>
                </c:pt>
                <c:pt idx="12392">
                  <c:v>165.82253821508078</c:v>
                </c:pt>
                <c:pt idx="12393">
                  <c:v>127.93529592797518</c:v>
                </c:pt>
                <c:pt idx="12394">
                  <c:v>142.79420214235881</c:v>
                </c:pt>
                <c:pt idx="12395">
                  <c:v>157.65310835674234</c:v>
                </c:pt>
                <c:pt idx="12396">
                  <c:v>134.62477228402045</c:v>
                </c:pt>
                <c:pt idx="12397">
                  <c:v>149.4836784984038</c:v>
                </c:pt>
                <c:pt idx="12398">
                  <c:v>141.31424864006561</c:v>
                </c:pt>
                <c:pt idx="12399">
                  <c:v>138.20413749491931</c:v>
                </c:pt>
                <c:pt idx="12400">
                  <c:v>153.06304370930312</c:v>
                </c:pt>
                <c:pt idx="12401">
                  <c:v>144.89361385096444</c:v>
                </c:pt>
                <c:pt idx="12402">
                  <c:v>129.21155226546279</c:v>
                </c:pt>
                <c:pt idx="12403">
                  <c:v>144.07045847984645</c:v>
                </c:pt>
                <c:pt idx="12404">
                  <c:v>135.90102862150803</c:v>
                </c:pt>
                <c:pt idx="12405">
                  <c:v>127.22351247652354</c:v>
                </c:pt>
                <c:pt idx="12406">
                  <c:v>142.08241869090708</c:v>
                </c:pt>
                <c:pt idx="12407">
                  <c:v>156.9413249052908</c:v>
                </c:pt>
                <c:pt idx="12408">
                  <c:v>133.91298883256886</c:v>
                </c:pt>
                <c:pt idx="12409">
                  <c:v>148.77189504695244</c:v>
                </c:pt>
                <c:pt idx="12410">
                  <c:v>140.60246518861391</c:v>
                </c:pt>
                <c:pt idx="12411">
                  <c:v>144.18183039951293</c:v>
                </c:pt>
                <c:pt idx="12412">
                  <c:v>135.18924517005638</c:v>
                </c:pt>
                <c:pt idx="12413">
                  <c:v>133.20120538111712</c:v>
                </c:pt>
                <c:pt idx="12414">
                  <c:v>148.06011159550073</c:v>
                </c:pt>
                <c:pt idx="12415">
                  <c:v>139.89068173716231</c:v>
                </c:pt>
                <c:pt idx="12416">
                  <c:v>139.17889828571063</c:v>
                </c:pt>
                <c:pt idx="12417">
                  <c:v>81.169875145881988</c:v>
                </c:pt>
                <c:pt idx="12418">
                  <c:v>96.02878136026564</c:v>
                </c:pt>
                <c:pt idx="12419">
                  <c:v>110.88768757464929</c:v>
                </c:pt>
                <c:pt idx="12420">
                  <c:v>125.74659378903289</c:v>
                </c:pt>
                <c:pt idx="12421">
                  <c:v>140.60550000341649</c:v>
                </c:pt>
                <c:pt idx="12422">
                  <c:v>155.46440621780019</c:v>
                </c:pt>
                <c:pt idx="12423">
                  <c:v>170.32331243218368</c:v>
                </c:pt>
                <c:pt idx="12424">
                  <c:v>185.18221864656743</c:v>
                </c:pt>
                <c:pt idx="12425">
                  <c:v>200.04112486095113</c:v>
                </c:pt>
                <c:pt idx="12426">
                  <c:v>214.90003107533474</c:v>
                </c:pt>
                <c:pt idx="12427">
                  <c:v>229.75893728971838</c:v>
                </c:pt>
                <c:pt idx="12428">
                  <c:v>87.859351501927179</c:v>
                </c:pt>
                <c:pt idx="12429">
                  <c:v>102.71825771631079</c:v>
                </c:pt>
                <c:pt idx="12430">
                  <c:v>117.57716393069447</c:v>
                </c:pt>
                <c:pt idx="12431">
                  <c:v>132.43607014507799</c:v>
                </c:pt>
                <c:pt idx="12432">
                  <c:v>147.29497635946177</c:v>
                </c:pt>
                <c:pt idx="12433">
                  <c:v>162.15388257384538</c:v>
                </c:pt>
                <c:pt idx="12434">
                  <c:v>177.01278878822893</c:v>
                </c:pt>
                <c:pt idx="12435">
                  <c:v>191.87169500261263</c:v>
                </c:pt>
                <c:pt idx="12436">
                  <c:v>206.73060121699632</c:v>
                </c:pt>
                <c:pt idx="12437">
                  <c:v>221.58950743138001</c:v>
                </c:pt>
                <c:pt idx="12438">
                  <c:v>94.548827857972299</c:v>
                </c:pt>
                <c:pt idx="12439">
                  <c:v>109.40773407235596</c:v>
                </c:pt>
                <c:pt idx="12440">
                  <c:v>124.26664028673957</c:v>
                </c:pt>
                <c:pt idx="12441">
                  <c:v>139.12554650112332</c:v>
                </c:pt>
                <c:pt idx="12442">
                  <c:v>153.9844527155069</c:v>
                </c:pt>
                <c:pt idx="12443">
                  <c:v>168.8433589298906</c:v>
                </c:pt>
                <c:pt idx="12444">
                  <c:v>183.70226514427424</c:v>
                </c:pt>
                <c:pt idx="12445">
                  <c:v>198.56117135865776</c:v>
                </c:pt>
                <c:pt idx="12446">
                  <c:v>213.42007757304148</c:v>
                </c:pt>
                <c:pt idx="12447">
                  <c:v>101.23830421401755</c:v>
                </c:pt>
                <c:pt idx="12448">
                  <c:v>116.09721042840118</c:v>
                </c:pt>
                <c:pt idx="12449">
                  <c:v>130.95611664278474</c:v>
                </c:pt>
                <c:pt idx="12450">
                  <c:v>145.8150228571684</c:v>
                </c:pt>
                <c:pt idx="12451">
                  <c:v>160.67392907155207</c:v>
                </c:pt>
                <c:pt idx="12452">
                  <c:v>175.5328352859357</c:v>
                </c:pt>
                <c:pt idx="12453">
                  <c:v>190.39174150031926</c:v>
                </c:pt>
                <c:pt idx="12454">
                  <c:v>205.25064771470301</c:v>
                </c:pt>
                <c:pt idx="12455">
                  <c:v>107.92778057006275</c:v>
                </c:pt>
                <c:pt idx="12456">
                  <c:v>122.78668678444639</c:v>
                </c:pt>
                <c:pt idx="12457">
                  <c:v>137.64559299882995</c:v>
                </c:pt>
                <c:pt idx="12458">
                  <c:v>152.50449921321371</c:v>
                </c:pt>
                <c:pt idx="12459">
                  <c:v>167.36340542759726</c:v>
                </c:pt>
                <c:pt idx="12460">
                  <c:v>182.22231164198092</c:v>
                </c:pt>
                <c:pt idx="12461">
                  <c:v>197.0812178563645</c:v>
                </c:pt>
                <c:pt idx="12462">
                  <c:v>114.61725692610787</c:v>
                </c:pt>
                <c:pt idx="12463">
                  <c:v>129.47616314049145</c:v>
                </c:pt>
                <c:pt idx="12464">
                  <c:v>144.33506935487517</c:v>
                </c:pt>
                <c:pt idx="12465">
                  <c:v>159.19397556925884</c:v>
                </c:pt>
                <c:pt idx="12466">
                  <c:v>174.05288178364245</c:v>
                </c:pt>
                <c:pt idx="12467">
                  <c:v>188.91178799802606</c:v>
                </c:pt>
                <c:pt idx="12468">
                  <c:v>121.30673328215305</c:v>
                </c:pt>
                <c:pt idx="12469">
                  <c:v>136.16563949653658</c:v>
                </c:pt>
                <c:pt idx="12470">
                  <c:v>151.02454571092031</c:v>
                </c:pt>
                <c:pt idx="12471">
                  <c:v>165.883451925304</c:v>
                </c:pt>
                <c:pt idx="12472">
                  <c:v>180.74235813968767</c:v>
                </c:pt>
                <c:pt idx="12473">
                  <c:v>127.99620963819825</c:v>
                </c:pt>
                <c:pt idx="12474">
                  <c:v>142.85511585258186</c:v>
                </c:pt>
                <c:pt idx="12475">
                  <c:v>157.71402206696553</c:v>
                </c:pt>
                <c:pt idx="12476">
                  <c:v>172.57292828134925</c:v>
                </c:pt>
                <c:pt idx="12477">
                  <c:v>134.68568599424347</c:v>
                </c:pt>
                <c:pt idx="12478">
                  <c:v>149.54459220862705</c:v>
                </c:pt>
                <c:pt idx="12479">
                  <c:v>164.4034984230106</c:v>
                </c:pt>
                <c:pt idx="12480">
                  <c:v>141.37516235028866</c:v>
                </c:pt>
                <c:pt idx="12481">
                  <c:v>156.23406856467221</c:v>
                </c:pt>
                <c:pt idx="12482">
                  <c:v>148.06463870633368</c:v>
                </c:pt>
                <c:pt idx="12483">
                  <c:v>98.128193068871298</c:v>
                </c:pt>
                <c:pt idx="12484">
                  <c:v>112.98709928325493</c:v>
                </c:pt>
                <c:pt idx="12485">
                  <c:v>127.8460054976386</c:v>
                </c:pt>
                <c:pt idx="12486">
                  <c:v>142.70491171202218</c:v>
                </c:pt>
                <c:pt idx="12487">
                  <c:v>157.56381792640599</c:v>
                </c:pt>
                <c:pt idx="12488">
                  <c:v>172.42272414078946</c:v>
                </c:pt>
                <c:pt idx="12489">
                  <c:v>187.28163035517304</c:v>
                </c:pt>
                <c:pt idx="12490">
                  <c:v>202.14053656955679</c:v>
                </c:pt>
                <c:pt idx="12491">
                  <c:v>216.99944278394042</c:v>
                </c:pt>
                <c:pt idx="12492">
                  <c:v>104.8176694249165</c:v>
                </c:pt>
                <c:pt idx="12493">
                  <c:v>119.67657563930013</c:v>
                </c:pt>
                <c:pt idx="12494">
                  <c:v>134.53548185368379</c:v>
                </c:pt>
                <c:pt idx="12495">
                  <c:v>149.3943880680674</c:v>
                </c:pt>
                <c:pt idx="12496">
                  <c:v>164.25329428245101</c:v>
                </c:pt>
                <c:pt idx="12497">
                  <c:v>179.1122004968347</c:v>
                </c:pt>
                <c:pt idx="12498">
                  <c:v>193.97110671121834</c:v>
                </c:pt>
                <c:pt idx="12499">
                  <c:v>208.83001292560212</c:v>
                </c:pt>
                <c:pt idx="12500">
                  <c:v>111.50714578096168</c:v>
                </c:pt>
                <c:pt idx="12501">
                  <c:v>126.36605199534534</c:v>
                </c:pt>
                <c:pt idx="12502">
                  <c:v>141.22495820972892</c:v>
                </c:pt>
                <c:pt idx="12503">
                  <c:v>156.08386442411262</c:v>
                </c:pt>
                <c:pt idx="12504">
                  <c:v>170.9427706384962</c:v>
                </c:pt>
                <c:pt idx="12505">
                  <c:v>185.80167685287995</c:v>
                </c:pt>
                <c:pt idx="12506">
                  <c:v>200.66058306726345</c:v>
                </c:pt>
                <c:pt idx="12507">
                  <c:v>118.19662213700684</c:v>
                </c:pt>
                <c:pt idx="12508">
                  <c:v>133.05552835139051</c:v>
                </c:pt>
                <c:pt idx="12509">
                  <c:v>147.91443456577412</c:v>
                </c:pt>
                <c:pt idx="12510">
                  <c:v>162.77334078015775</c:v>
                </c:pt>
                <c:pt idx="12511">
                  <c:v>177.6322469945413</c:v>
                </c:pt>
                <c:pt idx="12512">
                  <c:v>192.49115320892497</c:v>
                </c:pt>
                <c:pt idx="12513">
                  <c:v>124.88609849305207</c:v>
                </c:pt>
                <c:pt idx="12514">
                  <c:v>139.74500470743564</c:v>
                </c:pt>
                <c:pt idx="12515">
                  <c:v>154.60391092181922</c:v>
                </c:pt>
                <c:pt idx="12516">
                  <c:v>169.46281713620291</c:v>
                </c:pt>
                <c:pt idx="12517">
                  <c:v>184.32172335058667</c:v>
                </c:pt>
                <c:pt idx="12518">
                  <c:v>131.57557484909719</c:v>
                </c:pt>
                <c:pt idx="12519">
                  <c:v>146.43448106348077</c:v>
                </c:pt>
                <c:pt idx="12520">
                  <c:v>161.29338727786444</c:v>
                </c:pt>
                <c:pt idx="12521">
                  <c:v>176.15229349224822</c:v>
                </c:pt>
                <c:pt idx="12522">
                  <c:v>138.26505120514236</c:v>
                </c:pt>
                <c:pt idx="12523">
                  <c:v>153.12395741952611</c:v>
                </c:pt>
                <c:pt idx="12524">
                  <c:v>167.9828636339096</c:v>
                </c:pt>
                <c:pt idx="12525">
                  <c:v>144.9545275611876</c:v>
                </c:pt>
                <c:pt idx="12526">
                  <c:v>159.81343377557121</c:v>
                </c:pt>
                <c:pt idx="12527">
                  <c:v>151.64400391723274</c:v>
                </c:pt>
                <c:pt idx="12528">
                  <c:v>115.08651099186062</c:v>
                </c:pt>
                <c:pt idx="12529">
                  <c:v>129.94541720624429</c:v>
                </c:pt>
                <c:pt idx="12530">
                  <c:v>144.80432342062795</c:v>
                </c:pt>
                <c:pt idx="12531">
                  <c:v>159.66322963501153</c:v>
                </c:pt>
                <c:pt idx="12532">
                  <c:v>174.52213584939523</c:v>
                </c:pt>
                <c:pt idx="12533">
                  <c:v>189.38104206377881</c:v>
                </c:pt>
                <c:pt idx="12534">
                  <c:v>204.23994827816247</c:v>
                </c:pt>
                <c:pt idx="12535">
                  <c:v>121.77598734790581</c:v>
                </c:pt>
                <c:pt idx="12536">
                  <c:v>136.63489356228936</c:v>
                </c:pt>
                <c:pt idx="12537">
                  <c:v>151.49379977667309</c:v>
                </c:pt>
                <c:pt idx="12538">
                  <c:v>166.35270599105678</c:v>
                </c:pt>
                <c:pt idx="12539">
                  <c:v>181.21161220544047</c:v>
                </c:pt>
                <c:pt idx="12540">
                  <c:v>196.07051841982397</c:v>
                </c:pt>
                <c:pt idx="12541">
                  <c:v>128.46546370395095</c:v>
                </c:pt>
                <c:pt idx="12542">
                  <c:v>143.32436991833461</c:v>
                </c:pt>
                <c:pt idx="12543">
                  <c:v>158.18327613271816</c:v>
                </c:pt>
                <c:pt idx="12544">
                  <c:v>173.04218234710203</c:v>
                </c:pt>
                <c:pt idx="12545">
                  <c:v>187.90108856148549</c:v>
                </c:pt>
                <c:pt idx="12546">
                  <c:v>135.15494005999616</c:v>
                </c:pt>
                <c:pt idx="12547">
                  <c:v>150.01384627437986</c:v>
                </c:pt>
                <c:pt idx="12548">
                  <c:v>164.87275248876335</c:v>
                </c:pt>
                <c:pt idx="12549">
                  <c:v>179.73165870314696</c:v>
                </c:pt>
                <c:pt idx="12550">
                  <c:v>141.8444164160413</c:v>
                </c:pt>
                <c:pt idx="12551">
                  <c:v>156.70332263042502</c:v>
                </c:pt>
                <c:pt idx="12552">
                  <c:v>171.56222884480863</c:v>
                </c:pt>
                <c:pt idx="12553">
                  <c:v>148.53389277208652</c:v>
                </c:pt>
                <c:pt idx="12554">
                  <c:v>163.39279898647018</c:v>
                </c:pt>
                <c:pt idx="12555">
                  <c:v>155.22336912813171</c:v>
                </c:pt>
                <c:pt idx="12556">
                  <c:v>132.04482891485</c:v>
                </c:pt>
                <c:pt idx="12557">
                  <c:v>146.90373512923361</c:v>
                </c:pt>
                <c:pt idx="12558">
                  <c:v>161.76264134361719</c:v>
                </c:pt>
                <c:pt idx="12559">
                  <c:v>176.62154755800086</c:v>
                </c:pt>
                <c:pt idx="12560">
                  <c:v>191.48045377238444</c:v>
                </c:pt>
                <c:pt idx="12561">
                  <c:v>138.73430527089519</c:v>
                </c:pt>
                <c:pt idx="12562">
                  <c:v>153.59321148527889</c:v>
                </c:pt>
                <c:pt idx="12563">
                  <c:v>168.45211769966247</c:v>
                </c:pt>
                <c:pt idx="12564">
                  <c:v>183.31102391404619</c:v>
                </c:pt>
                <c:pt idx="12565">
                  <c:v>145.42378162694038</c:v>
                </c:pt>
                <c:pt idx="12566">
                  <c:v>160.28268784132399</c:v>
                </c:pt>
                <c:pt idx="12567">
                  <c:v>175.14159405570757</c:v>
                </c:pt>
                <c:pt idx="12568">
                  <c:v>152.11325798298563</c:v>
                </c:pt>
                <c:pt idx="12569">
                  <c:v>166.97216419736912</c:v>
                </c:pt>
                <c:pt idx="12570">
                  <c:v>158.80273433903056</c:v>
                </c:pt>
                <c:pt idx="12571">
                  <c:v>149.00314683783935</c:v>
                </c:pt>
                <c:pt idx="12572">
                  <c:v>163.86205305222296</c:v>
                </c:pt>
                <c:pt idx="12573">
                  <c:v>178.72095926660643</c:v>
                </c:pt>
                <c:pt idx="12574">
                  <c:v>155.69262319388446</c:v>
                </c:pt>
                <c:pt idx="12575">
                  <c:v>170.5515294082681</c:v>
                </c:pt>
                <c:pt idx="12576">
                  <c:v>162.38209954992968</c:v>
                </c:pt>
                <c:pt idx="12577">
                  <c:v>165.96146476082862</c:v>
                </c:pt>
                <c:pt idx="12578">
                  <c:v>89.13560783941486</c:v>
                </c:pt>
                <c:pt idx="12579">
                  <c:v>103.99451405379843</c:v>
                </c:pt>
                <c:pt idx="12580">
                  <c:v>118.85342026818205</c:v>
                </c:pt>
                <c:pt idx="12581">
                  <c:v>133.71232648256571</c:v>
                </c:pt>
                <c:pt idx="12582">
                  <c:v>148.57123269694938</c:v>
                </c:pt>
                <c:pt idx="12583">
                  <c:v>163.43013891133302</c:v>
                </c:pt>
                <c:pt idx="12584">
                  <c:v>178.28904512571668</c:v>
                </c:pt>
                <c:pt idx="12585">
                  <c:v>193.14795134010041</c:v>
                </c:pt>
                <c:pt idx="12586">
                  <c:v>208.00685755448399</c:v>
                </c:pt>
                <c:pt idx="12587">
                  <c:v>95.825084195460008</c:v>
                </c:pt>
                <c:pt idx="12588">
                  <c:v>110.68399040984357</c:v>
                </c:pt>
                <c:pt idx="12589">
                  <c:v>125.54289662422732</c:v>
                </c:pt>
                <c:pt idx="12590">
                  <c:v>140.40180283861105</c:v>
                </c:pt>
                <c:pt idx="12591">
                  <c:v>155.2607090529946</c:v>
                </c:pt>
                <c:pt idx="12592">
                  <c:v>170.11961526737815</c:v>
                </c:pt>
                <c:pt idx="12593">
                  <c:v>184.97852148176185</c:v>
                </c:pt>
                <c:pt idx="12594">
                  <c:v>199.83742769614531</c:v>
                </c:pt>
                <c:pt idx="12595">
                  <c:v>102.51456055150518</c:v>
                </c:pt>
                <c:pt idx="12596">
                  <c:v>117.37346676588876</c:v>
                </c:pt>
                <c:pt idx="12597">
                  <c:v>132.23237298027243</c:v>
                </c:pt>
                <c:pt idx="12598">
                  <c:v>147.09127919465612</c:v>
                </c:pt>
                <c:pt idx="12599">
                  <c:v>161.95018540903965</c:v>
                </c:pt>
                <c:pt idx="12600">
                  <c:v>176.80909162342343</c:v>
                </c:pt>
                <c:pt idx="12601">
                  <c:v>191.66799783780706</c:v>
                </c:pt>
                <c:pt idx="12602">
                  <c:v>109.20403690755035</c:v>
                </c:pt>
                <c:pt idx="12603">
                  <c:v>124.06294312193393</c:v>
                </c:pt>
                <c:pt idx="12604">
                  <c:v>138.92184933631759</c:v>
                </c:pt>
                <c:pt idx="12605">
                  <c:v>153.78075555070126</c:v>
                </c:pt>
                <c:pt idx="12606">
                  <c:v>168.63966176508495</c:v>
                </c:pt>
                <c:pt idx="12607">
                  <c:v>183.49856797946853</c:v>
                </c:pt>
                <c:pt idx="12608">
                  <c:v>115.89351326359561</c:v>
                </c:pt>
                <c:pt idx="12609">
                  <c:v>130.75241947797915</c:v>
                </c:pt>
                <c:pt idx="12610">
                  <c:v>145.61132569236284</c:v>
                </c:pt>
                <c:pt idx="12611">
                  <c:v>160.47023190674651</c:v>
                </c:pt>
                <c:pt idx="12612">
                  <c:v>175.32913812113003</c:v>
                </c:pt>
                <c:pt idx="12613">
                  <c:v>122.58298961964078</c:v>
                </c:pt>
                <c:pt idx="12614">
                  <c:v>137.44189583402439</c:v>
                </c:pt>
                <c:pt idx="12615">
                  <c:v>152.30080204840795</c:v>
                </c:pt>
                <c:pt idx="12616">
                  <c:v>167.15970826279164</c:v>
                </c:pt>
                <c:pt idx="12617">
                  <c:v>129.27246597568592</c:v>
                </c:pt>
                <c:pt idx="12618">
                  <c:v>144.13137219006953</c:v>
                </c:pt>
                <c:pt idx="12619">
                  <c:v>158.99027840445311</c:v>
                </c:pt>
                <c:pt idx="12620">
                  <c:v>135.96194233173105</c:v>
                </c:pt>
                <c:pt idx="12621">
                  <c:v>150.82084854611475</c:v>
                </c:pt>
                <c:pt idx="12622">
                  <c:v>142.65141868777627</c:v>
                </c:pt>
                <c:pt idx="12623">
                  <c:v>106.0939257624042</c:v>
                </c:pt>
                <c:pt idx="12624">
                  <c:v>120.95283197678773</c:v>
                </c:pt>
                <c:pt idx="12625">
                  <c:v>135.81173819117146</c:v>
                </c:pt>
                <c:pt idx="12626">
                  <c:v>150.67064440555512</c:v>
                </c:pt>
                <c:pt idx="12627">
                  <c:v>165.52955061993876</c:v>
                </c:pt>
                <c:pt idx="12628">
                  <c:v>180.38845683432237</c:v>
                </c:pt>
                <c:pt idx="12629">
                  <c:v>195.24736304870609</c:v>
                </c:pt>
                <c:pt idx="12630">
                  <c:v>112.78340211844935</c:v>
                </c:pt>
                <c:pt idx="12631">
                  <c:v>127.64230833283301</c:v>
                </c:pt>
                <c:pt idx="12632">
                  <c:v>142.50121454721668</c:v>
                </c:pt>
                <c:pt idx="12633">
                  <c:v>157.36012076160011</c:v>
                </c:pt>
                <c:pt idx="12634">
                  <c:v>172.21902697598387</c:v>
                </c:pt>
                <c:pt idx="12635">
                  <c:v>187.07793319036745</c:v>
                </c:pt>
                <c:pt idx="12636">
                  <c:v>119.47287847449446</c:v>
                </c:pt>
                <c:pt idx="12637">
                  <c:v>134.33178468887814</c:v>
                </c:pt>
                <c:pt idx="12638">
                  <c:v>149.19069090326167</c:v>
                </c:pt>
                <c:pt idx="12639">
                  <c:v>164.04959711764545</c:v>
                </c:pt>
                <c:pt idx="12640">
                  <c:v>178.90850333202906</c:v>
                </c:pt>
                <c:pt idx="12641">
                  <c:v>126.16235483053968</c:v>
                </c:pt>
                <c:pt idx="12642">
                  <c:v>141.02126104492339</c:v>
                </c:pt>
                <c:pt idx="12643">
                  <c:v>155.88016725930703</c:v>
                </c:pt>
                <c:pt idx="12644">
                  <c:v>170.73907347369064</c:v>
                </c:pt>
                <c:pt idx="12645">
                  <c:v>132.85183118658497</c:v>
                </c:pt>
                <c:pt idx="12646">
                  <c:v>147.71073740096853</c:v>
                </c:pt>
                <c:pt idx="12647">
                  <c:v>162.56964361535202</c:v>
                </c:pt>
                <c:pt idx="12648">
                  <c:v>139.54130754263005</c:v>
                </c:pt>
                <c:pt idx="12649">
                  <c:v>154.40021375701363</c:v>
                </c:pt>
                <c:pt idx="12650">
                  <c:v>146.23078389867513</c:v>
                </c:pt>
                <c:pt idx="12651">
                  <c:v>123.05224368539348</c:v>
                </c:pt>
                <c:pt idx="12652">
                  <c:v>137.91114989977709</c:v>
                </c:pt>
                <c:pt idx="12653">
                  <c:v>152.7700561141607</c:v>
                </c:pt>
                <c:pt idx="12654">
                  <c:v>167.62896232854436</c:v>
                </c:pt>
                <c:pt idx="12655">
                  <c:v>182.48786854292817</c:v>
                </c:pt>
                <c:pt idx="12656">
                  <c:v>129.74172004143861</c:v>
                </c:pt>
                <c:pt idx="12657">
                  <c:v>144.60062625582225</c:v>
                </c:pt>
                <c:pt idx="12658">
                  <c:v>159.45953247020597</c:v>
                </c:pt>
                <c:pt idx="12659">
                  <c:v>174.31843868458958</c:v>
                </c:pt>
                <c:pt idx="12660">
                  <c:v>136.43119639748375</c:v>
                </c:pt>
                <c:pt idx="12661">
                  <c:v>151.29010261186744</c:v>
                </c:pt>
                <c:pt idx="12662">
                  <c:v>166.14900882625116</c:v>
                </c:pt>
                <c:pt idx="12663">
                  <c:v>143.12067275352908</c:v>
                </c:pt>
                <c:pt idx="12664">
                  <c:v>157.97957896791263</c:v>
                </c:pt>
                <c:pt idx="12665">
                  <c:v>149.81014910957418</c:v>
                </c:pt>
                <c:pt idx="12666">
                  <c:v>140.01056160838286</c:v>
                </c:pt>
                <c:pt idx="12667">
                  <c:v>154.86946782276644</c:v>
                </c:pt>
                <c:pt idx="12668">
                  <c:v>169.72837403715005</c:v>
                </c:pt>
                <c:pt idx="12669">
                  <c:v>146.70003796442802</c:v>
                </c:pt>
                <c:pt idx="12670">
                  <c:v>161.55894417881169</c:v>
                </c:pt>
                <c:pt idx="12671">
                  <c:v>153.38951432047327</c:v>
                </c:pt>
                <c:pt idx="12672">
                  <c:v>156.96887953137212</c:v>
                </c:pt>
                <c:pt idx="12673">
                  <c:v>97.101340532947688</c:v>
                </c:pt>
                <c:pt idx="12674">
                  <c:v>111.9602467473313</c:v>
                </c:pt>
                <c:pt idx="12675">
                  <c:v>126.81915296171489</c:v>
                </c:pt>
                <c:pt idx="12676">
                  <c:v>141.67805917609857</c:v>
                </c:pt>
                <c:pt idx="12677">
                  <c:v>156.53696539048229</c:v>
                </c:pt>
                <c:pt idx="12678">
                  <c:v>171.39587160486582</c:v>
                </c:pt>
                <c:pt idx="12679">
                  <c:v>186.25477781924957</c:v>
                </c:pt>
                <c:pt idx="12680">
                  <c:v>103.79081688899288</c:v>
                </c:pt>
                <c:pt idx="12681">
                  <c:v>118.64972310337645</c:v>
                </c:pt>
                <c:pt idx="12682">
                  <c:v>133.50862931776015</c:v>
                </c:pt>
                <c:pt idx="12683">
                  <c:v>148.36753553214371</c:v>
                </c:pt>
                <c:pt idx="12684">
                  <c:v>163.22644174652748</c:v>
                </c:pt>
                <c:pt idx="12685">
                  <c:v>178.08534796091101</c:v>
                </c:pt>
                <c:pt idx="12686">
                  <c:v>110.48029324503813</c:v>
                </c:pt>
                <c:pt idx="12687">
                  <c:v>125.33919945942165</c:v>
                </c:pt>
                <c:pt idx="12688">
                  <c:v>140.1981056738054</c:v>
                </c:pt>
                <c:pt idx="12689">
                  <c:v>155.05701188818892</c:v>
                </c:pt>
                <c:pt idx="12690">
                  <c:v>169.9159181025725</c:v>
                </c:pt>
                <c:pt idx="12691">
                  <c:v>117.16976960108325</c:v>
                </c:pt>
                <c:pt idx="12692">
                  <c:v>132.02867581546681</c:v>
                </c:pt>
                <c:pt idx="12693">
                  <c:v>146.88758202985062</c:v>
                </c:pt>
                <c:pt idx="12694">
                  <c:v>161.74648824423411</c:v>
                </c:pt>
                <c:pt idx="12695">
                  <c:v>123.85924595712837</c:v>
                </c:pt>
                <c:pt idx="12696">
                  <c:v>138.718152171512</c:v>
                </c:pt>
                <c:pt idx="12697">
                  <c:v>153.5770583858957</c:v>
                </c:pt>
                <c:pt idx="12698">
                  <c:v>130.54872231317358</c:v>
                </c:pt>
                <c:pt idx="12699">
                  <c:v>145.40762852755719</c:v>
                </c:pt>
                <c:pt idx="12700">
                  <c:v>137.23819866921872</c:v>
                </c:pt>
                <c:pt idx="12701">
                  <c:v>114.05965845593695</c:v>
                </c:pt>
                <c:pt idx="12702">
                  <c:v>128.91856467032062</c:v>
                </c:pt>
                <c:pt idx="12703">
                  <c:v>143.7774708847042</c:v>
                </c:pt>
                <c:pt idx="12704">
                  <c:v>158.63637709908787</c:v>
                </c:pt>
                <c:pt idx="12705">
                  <c:v>173.49528331347136</c:v>
                </c:pt>
                <c:pt idx="12706">
                  <c:v>120.74913481198217</c:v>
                </c:pt>
                <c:pt idx="12707">
                  <c:v>135.60804102636584</c:v>
                </c:pt>
                <c:pt idx="12708">
                  <c:v>150.46694724074948</c:v>
                </c:pt>
                <c:pt idx="12709">
                  <c:v>165.32585345513306</c:v>
                </c:pt>
                <c:pt idx="12710">
                  <c:v>127.43861116802738</c:v>
                </c:pt>
                <c:pt idx="12711">
                  <c:v>142.297517382411</c:v>
                </c:pt>
                <c:pt idx="12712">
                  <c:v>157.15642359679464</c:v>
                </c:pt>
                <c:pt idx="12713">
                  <c:v>134.12808752407261</c:v>
                </c:pt>
                <c:pt idx="12714">
                  <c:v>148.98699373845628</c:v>
                </c:pt>
                <c:pt idx="12715">
                  <c:v>140.81756388011769</c:v>
                </c:pt>
                <c:pt idx="12716">
                  <c:v>131.01797637892631</c:v>
                </c:pt>
                <c:pt idx="12717">
                  <c:v>145.87688259330989</c:v>
                </c:pt>
                <c:pt idx="12718">
                  <c:v>160.73578880769367</c:v>
                </c:pt>
                <c:pt idx="12719">
                  <c:v>137.70745273497144</c:v>
                </c:pt>
                <c:pt idx="12720">
                  <c:v>152.56635894935519</c:v>
                </c:pt>
                <c:pt idx="12721">
                  <c:v>144.39692909101669</c:v>
                </c:pt>
                <c:pt idx="12722">
                  <c:v>147.97629430191569</c:v>
                </c:pt>
                <c:pt idx="12723">
                  <c:v>105.06707322648047</c:v>
                </c:pt>
                <c:pt idx="12724">
                  <c:v>119.9259794408641</c:v>
                </c:pt>
                <c:pt idx="12725">
                  <c:v>134.78488565524771</c:v>
                </c:pt>
                <c:pt idx="12726">
                  <c:v>149.64379186963126</c:v>
                </c:pt>
                <c:pt idx="12727">
                  <c:v>164.50269808401507</c:v>
                </c:pt>
                <c:pt idx="12728">
                  <c:v>111.75654958252566</c:v>
                </c:pt>
                <c:pt idx="12729">
                  <c:v>126.61545579690922</c:v>
                </c:pt>
                <c:pt idx="12730">
                  <c:v>141.4743620112929</c:v>
                </c:pt>
                <c:pt idx="12731">
                  <c:v>156.33326822567665</c:v>
                </c:pt>
                <c:pt idx="12732">
                  <c:v>118.44602593857093</c:v>
                </c:pt>
                <c:pt idx="12733">
                  <c:v>133.30493215295454</c:v>
                </c:pt>
                <c:pt idx="12734">
                  <c:v>148.16383836733817</c:v>
                </c:pt>
                <c:pt idx="12735">
                  <c:v>125.13550229461603</c:v>
                </c:pt>
                <c:pt idx="12736">
                  <c:v>139.99440850899967</c:v>
                </c:pt>
                <c:pt idx="12737">
                  <c:v>131.82497865066122</c:v>
                </c:pt>
                <c:pt idx="12738">
                  <c:v>122.02539114946984</c:v>
                </c:pt>
                <c:pt idx="12739">
                  <c:v>136.88429736385348</c:v>
                </c:pt>
                <c:pt idx="12740">
                  <c:v>151.74320357823711</c:v>
                </c:pt>
                <c:pt idx="12741">
                  <c:v>128.71486750551497</c:v>
                </c:pt>
                <c:pt idx="12742">
                  <c:v>143.57377371989861</c:v>
                </c:pt>
                <c:pt idx="12743">
                  <c:v>135.40434386156022</c:v>
                </c:pt>
                <c:pt idx="12744">
                  <c:v>138.98370907245922</c:v>
                </c:pt>
                <c:pt idx="12745">
                  <c:v>113.03280592001342</c:v>
                </c:pt>
                <c:pt idx="12746">
                  <c:v>127.891712134397</c:v>
                </c:pt>
                <c:pt idx="12747">
                  <c:v>142.75061834878068</c:v>
                </c:pt>
                <c:pt idx="12748">
                  <c:v>119.72228227605842</c:v>
                </c:pt>
                <c:pt idx="12749">
                  <c:v>134.5811884904422</c:v>
                </c:pt>
                <c:pt idx="12750">
                  <c:v>126.4117586321037</c:v>
                </c:pt>
                <c:pt idx="12751">
                  <c:v>129.99112384300267</c:v>
                </c:pt>
                <c:pt idx="12752">
                  <c:v>120.99853861354613</c:v>
                </c:pt>
                <c:pt idx="12753">
                  <c:v>87.14756805047557</c:v>
                </c:pt>
                <c:pt idx="12754">
                  <c:v>102.00647426485921</c:v>
                </c:pt>
                <c:pt idx="12755">
                  <c:v>116.86538047924287</c:v>
                </c:pt>
                <c:pt idx="12756">
                  <c:v>131.72428669362648</c:v>
                </c:pt>
                <c:pt idx="12757">
                  <c:v>146.58319290801006</c:v>
                </c:pt>
                <c:pt idx="12758">
                  <c:v>161.44209912239376</c:v>
                </c:pt>
                <c:pt idx="12759">
                  <c:v>176.30100533677734</c:v>
                </c:pt>
                <c:pt idx="12760">
                  <c:v>191.15991155116106</c:v>
                </c:pt>
                <c:pt idx="12761">
                  <c:v>206.01881776554475</c:v>
                </c:pt>
                <c:pt idx="12762">
                  <c:v>220.87772397992825</c:v>
                </c:pt>
                <c:pt idx="12763">
                  <c:v>93.837044406520732</c:v>
                </c:pt>
                <c:pt idx="12764">
                  <c:v>108.69595062090433</c:v>
                </c:pt>
                <c:pt idx="12765">
                  <c:v>123.55485683528804</c:v>
                </c:pt>
                <c:pt idx="12766">
                  <c:v>138.41376304967167</c:v>
                </c:pt>
                <c:pt idx="12767">
                  <c:v>153.27266926405539</c:v>
                </c:pt>
                <c:pt idx="12768">
                  <c:v>168.13157547843886</c:v>
                </c:pt>
                <c:pt idx="12769">
                  <c:v>182.99048169282261</c:v>
                </c:pt>
                <c:pt idx="12770">
                  <c:v>197.84938790720611</c:v>
                </c:pt>
                <c:pt idx="12771">
                  <c:v>212.7082941215898</c:v>
                </c:pt>
                <c:pt idx="12772">
                  <c:v>100.52652076256585</c:v>
                </c:pt>
                <c:pt idx="12773">
                  <c:v>115.38542697694952</c:v>
                </c:pt>
                <c:pt idx="12774">
                  <c:v>130.24433319133317</c:v>
                </c:pt>
                <c:pt idx="12775">
                  <c:v>145.10323940571683</c:v>
                </c:pt>
                <c:pt idx="12776">
                  <c:v>159.96214562010044</c:v>
                </c:pt>
                <c:pt idx="12777">
                  <c:v>174.82105183448422</c:v>
                </c:pt>
                <c:pt idx="12778">
                  <c:v>189.67995804886789</c:v>
                </c:pt>
                <c:pt idx="12779">
                  <c:v>204.53886426325124</c:v>
                </c:pt>
                <c:pt idx="12780">
                  <c:v>107.21599711861117</c:v>
                </c:pt>
                <c:pt idx="12781">
                  <c:v>122.07490333299477</c:v>
                </c:pt>
                <c:pt idx="12782">
                  <c:v>136.93380954737839</c:v>
                </c:pt>
                <c:pt idx="12783">
                  <c:v>151.79271576176205</c:v>
                </c:pt>
                <c:pt idx="12784">
                  <c:v>166.65162197614555</c:v>
                </c:pt>
                <c:pt idx="12785">
                  <c:v>181.51052819052927</c:v>
                </c:pt>
                <c:pt idx="12786">
                  <c:v>196.36943440491297</c:v>
                </c:pt>
                <c:pt idx="12787">
                  <c:v>113.9054734746563</c:v>
                </c:pt>
                <c:pt idx="12788">
                  <c:v>128.76437968903997</c:v>
                </c:pt>
                <c:pt idx="12789">
                  <c:v>143.62328590342347</c:v>
                </c:pt>
                <c:pt idx="12790">
                  <c:v>158.48219211780724</c:v>
                </c:pt>
                <c:pt idx="12791">
                  <c:v>173.34109833219082</c:v>
                </c:pt>
                <c:pt idx="12792">
                  <c:v>188.20000454657458</c:v>
                </c:pt>
                <c:pt idx="12793">
                  <c:v>120.5949498307014</c:v>
                </c:pt>
                <c:pt idx="12794">
                  <c:v>135.45385604508508</c:v>
                </c:pt>
                <c:pt idx="12795">
                  <c:v>150.31276225946863</c:v>
                </c:pt>
                <c:pt idx="12796">
                  <c:v>165.17166847385238</c:v>
                </c:pt>
                <c:pt idx="12797">
                  <c:v>180.03057468823602</c:v>
                </c:pt>
                <c:pt idx="12798">
                  <c:v>127.28442618674654</c:v>
                </c:pt>
                <c:pt idx="12799">
                  <c:v>142.14333240113024</c:v>
                </c:pt>
                <c:pt idx="12800">
                  <c:v>157.00223861551385</c:v>
                </c:pt>
                <c:pt idx="12801">
                  <c:v>171.86114482989757</c:v>
                </c:pt>
                <c:pt idx="12802">
                  <c:v>133.97390254279179</c:v>
                </c:pt>
                <c:pt idx="12803">
                  <c:v>148.83280875717543</c:v>
                </c:pt>
                <c:pt idx="12804">
                  <c:v>163.69171497155909</c:v>
                </c:pt>
                <c:pt idx="12805">
                  <c:v>140.66337889883695</c:v>
                </c:pt>
                <c:pt idx="12806">
                  <c:v>155.52228511322062</c:v>
                </c:pt>
                <c:pt idx="12807">
                  <c:v>147.35285525488206</c:v>
                </c:pt>
                <c:pt idx="12808">
                  <c:v>104.10588597346494</c:v>
                </c:pt>
                <c:pt idx="12809">
                  <c:v>118.9647921878485</c:v>
                </c:pt>
                <c:pt idx="12810">
                  <c:v>133.82369840223205</c:v>
                </c:pt>
                <c:pt idx="12811">
                  <c:v>148.68260461661583</c:v>
                </c:pt>
                <c:pt idx="12812">
                  <c:v>163.54151083099947</c:v>
                </c:pt>
                <c:pt idx="12813">
                  <c:v>178.40041704538311</c:v>
                </c:pt>
                <c:pt idx="12814">
                  <c:v>193.25932325976663</c:v>
                </c:pt>
                <c:pt idx="12815">
                  <c:v>208.11822947415038</c:v>
                </c:pt>
                <c:pt idx="12816">
                  <c:v>110.79536232951006</c:v>
                </c:pt>
                <c:pt idx="12817">
                  <c:v>125.65426854389369</c:v>
                </c:pt>
                <c:pt idx="12818">
                  <c:v>140.51317475827739</c:v>
                </c:pt>
                <c:pt idx="12819">
                  <c:v>155.372080972661</c:v>
                </c:pt>
                <c:pt idx="12820">
                  <c:v>170.2309871870446</c:v>
                </c:pt>
                <c:pt idx="12821">
                  <c:v>185.08989340142836</c:v>
                </c:pt>
                <c:pt idx="12822">
                  <c:v>199.94879961581182</c:v>
                </c:pt>
                <c:pt idx="12823">
                  <c:v>117.4848386855552</c:v>
                </c:pt>
                <c:pt idx="12824">
                  <c:v>132.34374489993888</c:v>
                </c:pt>
                <c:pt idx="12825">
                  <c:v>147.20265111432246</c:v>
                </c:pt>
                <c:pt idx="12826">
                  <c:v>162.0615573287061</c:v>
                </c:pt>
                <c:pt idx="12827">
                  <c:v>176.92046354308977</c:v>
                </c:pt>
                <c:pt idx="12828">
                  <c:v>191.77936975747338</c:v>
                </c:pt>
                <c:pt idx="12829">
                  <c:v>124.17431504160044</c:v>
                </c:pt>
                <c:pt idx="12830">
                  <c:v>139.03322125598405</c:v>
                </c:pt>
                <c:pt idx="12831">
                  <c:v>153.89212747036768</c:v>
                </c:pt>
                <c:pt idx="12832">
                  <c:v>168.75103368475146</c:v>
                </c:pt>
                <c:pt idx="12833">
                  <c:v>183.60993989913496</c:v>
                </c:pt>
                <c:pt idx="12834">
                  <c:v>130.86379139764551</c:v>
                </c:pt>
                <c:pt idx="12835">
                  <c:v>145.72269761202921</c:v>
                </c:pt>
                <c:pt idx="12836">
                  <c:v>160.58160382641287</c:v>
                </c:pt>
                <c:pt idx="12837">
                  <c:v>175.44051004079654</c:v>
                </c:pt>
                <c:pt idx="12838">
                  <c:v>137.55326775369082</c:v>
                </c:pt>
                <c:pt idx="12839">
                  <c:v>152.41217396807446</c:v>
                </c:pt>
                <c:pt idx="12840">
                  <c:v>167.27108018245798</c:v>
                </c:pt>
                <c:pt idx="12841">
                  <c:v>144.24274410973595</c:v>
                </c:pt>
                <c:pt idx="12842">
                  <c:v>159.10165032411962</c:v>
                </c:pt>
                <c:pt idx="12843">
                  <c:v>150.93222046578117</c:v>
                </c:pt>
                <c:pt idx="12844">
                  <c:v>121.06420389645422</c:v>
                </c:pt>
                <c:pt idx="12845">
                  <c:v>135.92311011083783</c:v>
                </c:pt>
                <c:pt idx="12846">
                  <c:v>150.78201632522152</c:v>
                </c:pt>
                <c:pt idx="12847">
                  <c:v>165.64092253960519</c:v>
                </c:pt>
                <c:pt idx="12848">
                  <c:v>180.49982875398885</c:v>
                </c:pt>
                <c:pt idx="12849">
                  <c:v>195.35873496837246</c:v>
                </c:pt>
                <c:pt idx="12850">
                  <c:v>127.75368025249934</c:v>
                </c:pt>
                <c:pt idx="12851">
                  <c:v>142.61258646688299</c:v>
                </c:pt>
                <c:pt idx="12852">
                  <c:v>157.47149268126662</c:v>
                </c:pt>
                <c:pt idx="12853">
                  <c:v>172.33039889565035</c:v>
                </c:pt>
                <c:pt idx="12854">
                  <c:v>187.18930511003401</c:v>
                </c:pt>
                <c:pt idx="12855">
                  <c:v>134.4431566085446</c:v>
                </c:pt>
                <c:pt idx="12856">
                  <c:v>149.30206282292824</c:v>
                </c:pt>
                <c:pt idx="12857">
                  <c:v>164.16096903731176</c:v>
                </c:pt>
                <c:pt idx="12858">
                  <c:v>179.0198752516954</c:v>
                </c:pt>
                <c:pt idx="12859">
                  <c:v>141.13263296458973</c:v>
                </c:pt>
                <c:pt idx="12860">
                  <c:v>155.9915391789734</c:v>
                </c:pt>
                <c:pt idx="12861">
                  <c:v>170.85044539335701</c:v>
                </c:pt>
                <c:pt idx="12862">
                  <c:v>147.82210932063498</c:v>
                </c:pt>
                <c:pt idx="12863">
                  <c:v>162.68101553501847</c:v>
                </c:pt>
                <c:pt idx="12864">
                  <c:v>154.51158567668003</c:v>
                </c:pt>
                <c:pt idx="12865">
                  <c:v>138.02252181944351</c:v>
                </c:pt>
                <c:pt idx="12866">
                  <c:v>152.88142803382718</c:v>
                </c:pt>
                <c:pt idx="12867">
                  <c:v>167.7403342482109</c:v>
                </c:pt>
                <c:pt idx="12868">
                  <c:v>182.59924046259442</c:v>
                </c:pt>
                <c:pt idx="12869">
                  <c:v>144.71199817548867</c:v>
                </c:pt>
                <c:pt idx="12870">
                  <c:v>159.5709043898724</c:v>
                </c:pt>
                <c:pt idx="12871">
                  <c:v>174.42981060425598</c:v>
                </c:pt>
                <c:pt idx="12872">
                  <c:v>151.40147453153398</c:v>
                </c:pt>
                <c:pt idx="12873">
                  <c:v>166.26038074591762</c:v>
                </c:pt>
                <c:pt idx="12874">
                  <c:v>158.09095088757914</c:v>
                </c:pt>
                <c:pt idx="12875">
                  <c:v>154.98083974243278</c:v>
                </c:pt>
                <c:pt idx="12876">
                  <c:v>169.83974595681642</c:v>
                </c:pt>
                <c:pt idx="12877">
                  <c:v>161.67031609847797</c:v>
                </c:pt>
                <c:pt idx="12878">
                  <c:v>95.11330074400837</c:v>
                </c:pt>
                <c:pt idx="12879">
                  <c:v>109.97220695839204</c:v>
                </c:pt>
                <c:pt idx="12880">
                  <c:v>124.83111317277559</c:v>
                </c:pt>
                <c:pt idx="12881">
                  <c:v>139.69001938715928</c:v>
                </c:pt>
                <c:pt idx="12882">
                  <c:v>154.548925601543</c:v>
                </c:pt>
                <c:pt idx="12883">
                  <c:v>169.40783181592667</c:v>
                </c:pt>
                <c:pt idx="12884">
                  <c:v>184.26673803031014</c:v>
                </c:pt>
                <c:pt idx="12885">
                  <c:v>199.12564424469386</c:v>
                </c:pt>
                <c:pt idx="12886">
                  <c:v>101.80277710005358</c:v>
                </c:pt>
                <c:pt idx="12887">
                  <c:v>116.66168331443724</c:v>
                </c:pt>
                <c:pt idx="12888">
                  <c:v>131.52058952882081</c:v>
                </c:pt>
                <c:pt idx="12889">
                  <c:v>146.37949574320444</c:v>
                </c:pt>
                <c:pt idx="12890">
                  <c:v>161.23840195758822</c:v>
                </c:pt>
                <c:pt idx="12891">
                  <c:v>176.09730817197178</c:v>
                </c:pt>
                <c:pt idx="12892">
                  <c:v>190.95621438635538</c:v>
                </c:pt>
                <c:pt idx="12893">
                  <c:v>108.49225345609881</c:v>
                </c:pt>
                <c:pt idx="12894">
                  <c:v>123.35115967048236</c:v>
                </c:pt>
                <c:pt idx="12895">
                  <c:v>138.21006588486594</c:v>
                </c:pt>
                <c:pt idx="12896">
                  <c:v>153.06897209924966</c:v>
                </c:pt>
                <c:pt idx="12897">
                  <c:v>167.92787831363336</c:v>
                </c:pt>
                <c:pt idx="12898">
                  <c:v>182.78678452801682</c:v>
                </c:pt>
                <c:pt idx="12899">
                  <c:v>115.18172981214389</c:v>
                </c:pt>
                <c:pt idx="12900">
                  <c:v>130.04063602652752</c:v>
                </c:pt>
                <c:pt idx="12901">
                  <c:v>144.89954224091122</c:v>
                </c:pt>
                <c:pt idx="12902">
                  <c:v>159.75844845529491</c:v>
                </c:pt>
                <c:pt idx="12903">
                  <c:v>174.61735466967855</c:v>
                </c:pt>
                <c:pt idx="12904">
                  <c:v>121.8712061681891</c:v>
                </c:pt>
                <c:pt idx="12905">
                  <c:v>136.73011238257266</c:v>
                </c:pt>
                <c:pt idx="12906">
                  <c:v>151.58901859695646</c:v>
                </c:pt>
                <c:pt idx="12907">
                  <c:v>166.44792481133999</c:v>
                </c:pt>
                <c:pt idx="12908">
                  <c:v>128.56068252423424</c:v>
                </c:pt>
                <c:pt idx="12909">
                  <c:v>143.4195887386179</c:v>
                </c:pt>
                <c:pt idx="12910">
                  <c:v>158.27849495300157</c:v>
                </c:pt>
                <c:pt idx="12911">
                  <c:v>135.25015888027951</c:v>
                </c:pt>
                <c:pt idx="12912">
                  <c:v>150.10906509466304</c:v>
                </c:pt>
                <c:pt idx="12913">
                  <c:v>141.93963523632462</c:v>
                </c:pt>
                <c:pt idx="12914">
                  <c:v>112.07161866699771</c:v>
                </c:pt>
                <c:pt idx="12915">
                  <c:v>126.93052488138133</c:v>
                </c:pt>
                <c:pt idx="12916">
                  <c:v>141.78943109576505</c:v>
                </c:pt>
                <c:pt idx="12917">
                  <c:v>156.64833731014866</c:v>
                </c:pt>
                <c:pt idx="12918">
                  <c:v>171.50724352453238</c:v>
                </c:pt>
                <c:pt idx="12919">
                  <c:v>186.36614973891591</c:v>
                </c:pt>
                <c:pt idx="12920">
                  <c:v>118.76109502304291</c:v>
                </c:pt>
                <c:pt idx="12921">
                  <c:v>133.62000123742644</c:v>
                </c:pt>
                <c:pt idx="12922">
                  <c:v>148.47890745181022</c:v>
                </c:pt>
                <c:pt idx="12923">
                  <c:v>163.33781366619385</c:v>
                </c:pt>
                <c:pt idx="12924">
                  <c:v>178.1967198805776</c:v>
                </c:pt>
                <c:pt idx="12925">
                  <c:v>125.45057137908809</c:v>
                </c:pt>
                <c:pt idx="12926">
                  <c:v>140.30947759347183</c:v>
                </c:pt>
                <c:pt idx="12927">
                  <c:v>155.16838380785546</c:v>
                </c:pt>
                <c:pt idx="12928">
                  <c:v>170.02729002223899</c:v>
                </c:pt>
                <c:pt idx="12929">
                  <c:v>132.14004773513327</c:v>
                </c:pt>
                <c:pt idx="12930">
                  <c:v>146.99895394951696</c:v>
                </c:pt>
                <c:pt idx="12931">
                  <c:v>161.85786016390051</c:v>
                </c:pt>
                <c:pt idx="12932">
                  <c:v>138.82952409117837</c:v>
                </c:pt>
                <c:pt idx="12933">
                  <c:v>153.68843030556212</c:v>
                </c:pt>
                <c:pt idx="12934">
                  <c:v>145.51900044722356</c:v>
                </c:pt>
                <c:pt idx="12935">
                  <c:v>129.02993658998707</c:v>
                </c:pt>
                <c:pt idx="12936">
                  <c:v>143.88884280437071</c:v>
                </c:pt>
                <c:pt idx="12937">
                  <c:v>158.74774901875423</c:v>
                </c:pt>
                <c:pt idx="12938">
                  <c:v>173.60665523313799</c:v>
                </c:pt>
                <c:pt idx="12939">
                  <c:v>135.71941294603221</c:v>
                </c:pt>
                <c:pt idx="12940">
                  <c:v>150.57831916041587</c:v>
                </c:pt>
                <c:pt idx="12941">
                  <c:v>165.43722537479948</c:v>
                </c:pt>
                <c:pt idx="12942">
                  <c:v>142.40888930207734</c:v>
                </c:pt>
                <c:pt idx="12943">
                  <c:v>157.26779551646104</c:v>
                </c:pt>
                <c:pt idx="12944">
                  <c:v>149.09836565812259</c:v>
                </c:pt>
                <c:pt idx="12945">
                  <c:v>145.98825451297648</c:v>
                </c:pt>
                <c:pt idx="12946">
                  <c:v>160.84716072735995</c:v>
                </c:pt>
                <c:pt idx="12947">
                  <c:v>152.67773086902156</c:v>
                </c:pt>
                <c:pt idx="12948">
                  <c:v>103.07903343754117</c:v>
                </c:pt>
                <c:pt idx="12949">
                  <c:v>117.93793965192479</c:v>
                </c:pt>
                <c:pt idx="12950">
                  <c:v>132.7968458663085</c:v>
                </c:pt>
                <c:pt idx="12951">
                  <c:v>147.6557520806922</c:v>
                </c:pt>
                <c:pt idx="12952">
                  <c:v>162.51465829507578</c:v>
                </c:pt>
                <c:pt idx="12953">
                  <c:v>177.37356450945936</c:v>
                </c:pt>
                <c:pt idx="12954">
                  <c:v>109.76850979358639</c:v>
                </c:pt>
                <c:pt idx="12955">
                  <c:v>124.6274160079701</c:v>
                </c:pt>
                <c:pt idx="12956">
                  <c:v>139.48632222235364</c:v>
                </c:pt>
                <c:pt idx="12957">
                  <c:v>154.34522843673733</c:v>
                </c:pt>
                <c:pt idx="12958">
                  <c:v>169.20413465112105</c:v>
                </c:pt>
                <c:pt idx="12959">
                  <c:v>116.45798614963161</c:v>
                </c:pt>
                <c:pt idx="12960">
                  <c:v>131.31689236401522</c:v>
                </c:pt>
                <c:pt idx="12961">
                  <c:v>146.17579857839888</c:v>
                </c:pt>
                <c:pt idx="12962">
                  <c:v>161.03470479278258</c:v>
                </c:pt>
                <c:pt idx="12963">
                  <c:v>123.1474625056768</c:v>
                </c:pt>
                <c:pt idx="12964">
                  <c:v>138.00636872006035</c:v>
                </c:pt>
                <c:pt idx="12965">
                  <c:v>152.86527493444396</c:v>
                </c:pt>
                <c:pt idx="12966">
                  <c:v>129.83693886172196</c:v>
                </c:pt>
                <c:pt idx="12967">
                  <c:v>144.69584507610557</c:v>
                </c:pt>
                <c:pt idx="12968">
                  <c:v>136.52641521776718</c:v>
                </c:pt>
                <c:pt idx="12969">
                  <c:v>120.03735136053058</c:v>
                </c:pt>
                <c:pt idx="12970">
                  <c:v>134.89625757491407</c:v>
                </c:pt>
                <c:pt idx="12971">
                  <c:v>149.75516378929788</c:v>
                </c:pt>
                <c:pt idx="12972">
                  <c:v>164.61407000368149</c:v>
                </c:pt>
                <c:pt idx="12973">
                  <c:v>126.72682771657566</c:v>
                </c:pt>
                <c:pt idx="12974">
                  <c:v>141.58573393095941</c:v>
                </c:pt>
                <c:pt idx="12975">
                  <c:v>156.44464014534302</c:v>
                </c:pt>
                <c:pt idx="12976">
                  <c:v>133.41630407262093</c:v>
                </c:pt>
                <c:pt idx="12977">
                  <c:v>148.27521028700451</c:v>
                </c:pt>
                <c:pt idx="12978">
                  <c:v>140.10578042866607</c:v>
                </c:pt>
                <c:pt idx="12979">
                  <c:v>136.99566928351993</c:v>
                </c:pt>
                <c:pt idx="12980">
                  <c:v>151.85457549790351</c:v>
                </c:pt>
                <c:pt idx="12981">
                  <c:v>143.68514563956501</c:v>
                </c:pt>
                <c:pt idx="12982">
                  <c:v>111.04476613107401</c:v>
                </c:pt>
                <c:pt idx="12983">
                  <c:v>125.90367234545765</c:v>
                </c:pt>
                <c:pt idx="12984">
                  <c:v>140.7625785598413</c:v>
                </c:pt>
                <c:pt idx="12985">
                  <c:v>155.62148477422494</c:v>
                </c:pt>
                <c:pt idx="12986">
                  <c:v>117.7342424871192</c:v>
                </c:pt>
                <c:pt idx="12987">
                  <c:v>132.59314870150294</c:v>
                </c:pt>
                <c:pt idx="12988">
                  <c:v>147.45205491588652</c:v>
                </c:pt>
                <c:pt idx="12989">
                  <c:v>124.42371884316437</c:v>
                </c:pt>
                <c:pt idx="12990">
                  <c:v>139.28262505754807</c:v>
                </c:pt>
                <c:pt idx="12991">
                  <c:v>131.11319519920963</c:v>
                </c:pt>
                <c:pt idx="12992">
                  <c:v>128.00308405406344</c:v>
                </c:pt>
                <c:pt idx="12993">
                  <c:v>142.86199026844704</c:v>
                </c:pt>
                <c:pt idx="12994">
                  <c:v>134.69256041010857</c:v>
                </c:pt>
                <c:pt idx="12995">
                  <c:v>119.0104988246069</c:v>
                </c:pt>
                <c:pt idx="12996">
                  <c:v>133.86940503899052</c:v>
                </c:pt>
                <c:pt idx="12997">
                  <c:v>125.699975180652</c:v>
                </c:pt>
                <c:pt idx="12998">
                  <c:v>93.125260955069081</c:v>
                </c:pt>
                <c:pt idx="12999">
                  <c:v>107.98416716945273</c:v>
                </c:pt>
                <c:pt idx="13000">
                  <c:v>122.84307338383636</c:v>
                </c:pt>
                <c:pt idx="13001">
                  <c:v>137.70197959821996</c:v>
                </c:pt>
                <c:pt idx="13002">
                  <c:v>152.5608858126036</c:v>
                </c:pt>
                <c:pt idx="13003">
                  <c:v>167.4197920269873</c:v>
                </c:pt>
                <c:pt idx="13004">
                  <c:v>182.27869824137105</c:v>
                </c:pt>
                <c:pt idx="13005">
                  <c:v>197.13760445575463</c:v>
                </c:pt>
                <c:pt idx="13006">
                  <c:v>211.99651067013818</c:v>
                </c:pt>
                <c:pt idx="13007">
                  <c:v>99.8147373111143</c:v>
                </c:pt>
                <c:pt idx="13008">
                  <c:v>114.67364352549799</c:v>
                </c:pt>
                <c:pt idx="13009">
                  <c:v>129.5325497398816</c:v>
                </c:pt>
                <c:pt idx="13010">
                  <c:v>144.39145595426521</c:v>
                </c:pt>
                <c:pt idx="13011">
                  <c:v>159.25036216864882</c:v>
                </c:pt>
                <c:pt idx="13012">
                  <c:v>174.10926838303243</c:v>
                </c:pt>
                <c:pt idx="13013">
                  <c:v>188.96817459741612</c:v>
                </c:pt>
                <c:pt idx="13014">
                  <c:v>203.82708081179965</c:v>
                </c:pt>
                <c:pt idx="13015">
                  <c:v>106.50421366715949</c:v>
                </c:pt>
                <c:pt idx="13016">
                  <c:v>121.36311988154316</c:v>
                </c:pt>
                <c:pt idx="13017">
                  <c:v>136.22202609592674</c:v>
                </c:pt>
                <c:pt idx="13018">
                  <c:v>151.08093231031049</c:v>
                </c:pt>
                <c:pt idx="13019">
                  <c:v>165.93983852469404</c:v>
                </c:pt>
                <c:pt idx="13020">
                  <c:v>180.79874473907768</c:v>
                </c:pt>
                <c:pt idx="13021">
                  <c:v>195.65765095346134</c:v>
                </c:pt>
                <c:pt idx="13022">
                  <c:v>113.19369002320464</c:v>
                </c:pt>
                <c:pt idx="13023">
                  <c:v>128.05259623758829</c:v>
                </c:pt>
                <c:pt idx="13024">
                  <c:v>142.91150245197198</c:v>
                </c:pt>
                <c:pt idx="13025">
                  <c:v>157.77040866635539</c:v>
                </c:pt>
                <c:pt idx="13026">
                  <c:v>172.6293148807392</c:v>
                </c:pt>
                <c:pt idx="13027">
                  <c:v>187.48822109512292</c:v>
                </c:pt>
                <c:pt idx="13028">
                  <c:v>119.88316637924977</c:v>
                </c:pt>
                <c:pt idx="13029">
                  <c:v>134.7420725936334</c:v>
                </c:pt>
                <c:pt idx="13030">
                  <c:v>149.600978808017</c:v>
                </c:pt>
                <c:pt idx="13031">
                  <c:v>164.45988502240073</c:v>
                </c:pt>
                <c:pt idx="13032">
                  <c:v>179.31879123678434</c:v>
                </c:pt>
                <c:pt idx="13033">
                  <c:v>126.57264273529506</c:v>
                </c:pt>
                <c:pt idx="13034">
                  <c:v>141.43154894967864</c:v>
                </c:pt>
                <c:pt idx="13035">
                  <c:v>156.29045516406225</c:v>
                </c:pt>
                <c:pt idx="13036">
                  <c:v>171.14936137844586</c:v>
                </c:pt>
                <c:pt idx="13037">
                  <c:v>133.26211909134014</c:v>
                </c:pt>
                <c:pt idx="13038">
                  <c:v>148.12102530572389</c:v>
                </c:pt>
                <c:pt idx="13039">
                  <c:v>162.97993152010756</c:v>
                </c:pt>
                <c:pt idx="13040">
                  <c:v>139.95159544738539</c:v>
                </c:pt>
                <c:pt idx="13041">
                  <c:v>154.81050166176897</c:v>
                </c:pt>
                <c:pt idx="13042">
                  <c:v>146.64107180343052</c:v>
                </c:pt>
                <c:pt idx="13043">
                  <c:v>110.08357887805839</c:v>
                </c:pt>
                <c:pt idx="13044">
                  <c:v>124.94248509244213</c:v>
                </c:pt>
                <c:pt idx="13045">
                  <c:v>139.80139130682562</c:v>
                </c:pt>
                <c:pt idx="13046">
                  <c:v>154.66029752120934</c:v>
                </c:pt>
                <c:pt idx="13047">
                  <c:v>169.51920373559292</c:v>
                </c:pt>
                <c:pt idx="13048">
                  <c:v>184.37810994997653</c:v>
                </c:pt>
                <c:pt idx="13049">
                  <c:v>199.23701616436031</c:v>
                </c:pt>
                <c:pt idx="13050">
                  <c:v>116.77305523410362</c:v>
                </c:pt>
                <c:pt idx="13051">
                  <c:v>131.63196144848726</c:v>
                </c:pt>
                <c:pt idx="13052">
                  <c:v>146.49086766287081</c:v>
                </c:pt>
                <c:pt idx="13053">
                  <c:v>161.34977387725453</c:v>
                </c:pt>
                <c:pt idx="13054">
                  <c:v>176.20868009163823</c:v>
                </c:pt>
                <c:pt idx="13055">
                  <c:v>191.06758630602189</c:v>
                </c:pt>
                <c:pt idx="13056">
                  <c:v>123.46253159014879</c:v>
                </c:pt>
                <c:pt idx="13057">
                  <c:v>138.32143780453237</c:v>
                </c:pt>
                <c:pt idx="13058">
                  <c:v>153.180344018916</c:v>
                </c:pt>
                <c:pt idx="13059">
                  <c:v>168.03925023329958</c:v>
                </c:pt>
                <c:pt idx="13060">
                  <c:v>182.89815644768328</c:v>
                </c:pt>
                <c:pt idx="13061">
                  <c:v>130.15200794619398</c:v>
                </c:pt>
                <c:pt idx="13062">
                  <c:v>145.01091416057758</c:v>
                </c:pt>
                <c:pt idx="13063">
                  <c:v>159.86982037496128</c:v>
                </c:pt>
                <c:pt idx="13064">
                  <c:v>174.72872658934477</c:v>
                </c:pt>
                <c:pt idx="13065">
                  <c:v>136.84148430223914</c:v>
                </c:pt>
                <c:pt idx="13066">
                  <c:v>151.70039051662278</c:v>
                </c:pt>
                <c:pt idx="13067">
                  <c:v>166.55929673100638</c:v>
                </c:pt>
                <c:pt idx="13068">
                  <c:v>143.53096065828433</c:v>
                </c:pt>
                <c:pt idx="13069">
                  <c:v>158.38986687266791</c:v>
                </c:pt>
                <c:pt idx="13070">
                  <c:v>150.22043701432941</c:v>
                </c:pt>
                <c:pt idx="13071">
                  <c:v>127.04189680104781</c:v>
                </c:pt>
                <c:pt idx="13072">
                  <c:v>141.90080301543134</c:v>
                </c:pt>
                <c:pt idx="13073">
                  <c:v>156.759709229815</c:v>
                </c:pt>
                <c:pt idx="13074">
                  <c:v>171.61861544419853</c:v>
                </c:pt>
                <c:pt idx="13075">
                  <c:v>186.47752165858225</c:v>
                </c:pt>
                <c:pt idx="13076">
                  <c:v>133.73137315709297</c:v>
                </c:pt>
                <c:pt idx="13077">
                  <c:v>148.59027937147667</c:v>
                </c:pt>
                <c:pt idx="13078">
                  <c:v>163.44918558586025</c:v>
                </c:pt>
                <c:pt idx="13079">
                  <c:v>178.30809180024397</c:v>
                </c:pt>
                <c:pt idx="13080">
                  <c:v>140.42084951313808</c:v>
                </c:pt>
                <c:pt idx="13081">
                  <c:v>155.27975572752177</c:v>
                </c:pt>
                <c:pt idx="13082">
                  <c:v>170.13866194190527</c:v>
                </c:pt>
                <c:pt idx="13083">
                  <c:v>147.11032586918327</c:v>
                </c:pt>
                <c:pt idx="13084">
                  <c:v>161.96923208356702</c:v>
                </c:pt>
                <c:pt idx="13085">
                  <c:v>153.79980222522843</c:v>
                </c:pt>
                <c:pt idx="13086">
                  <c:v>144.00021472403711</c:v>
                </c:pt>
                <c:pt idx="13087">
                  <c:v>158.85912093842072</c:v>
                </c:pt>
                <c:pt idx="13088">
                  <c:v>173.71802715280435</c:v>
                </c:pt>
                <c:pt idx="13089">
                  <c:v>150.68969108008235</c:v>
                </c:pt>
                <c:pt idx="13090">
                  <c:v>165.54859729446591</c:v>
                </c:pt>
                <c:pt idx="13091">
                  <c:v>157.37916743612749</c:v>
                </c:pt>
                <c:pt idx="13092">
                  <c:v>160.95853264702643</c:v>
                </c:pt>
                <c:pt idx="13093">
                  <c:v>101.09099364860194</c:v>
                </c:pt>
                <c:pt idx="13094">
                  <c:v>115.9498998629856</c:v>
                </c:pt>
                <c:pt idx="13095">
                  <c:v>130.80880607736918</c:v>
                </c:pt>
                <c:pt idx="13096">
                  <c:v>145.66771229175279</c:v>
                </c:pt>
                <c:pt idx="13097">
                  <c:v>160.52661850613646</c:v>
                </c:pt>
                <c:pt idx="13098">
                  <c:v>175.38552472052018</c:v>
                </c:pt>
                <c:pt idx="13099">
                  <c:v>190.24443093490387</c:v>
                </c:pt>
                <c:pt idx="13100">
                  <c:v>107.78047000464699</c:v>
                </c:pt>
                <c:pt idx="13101">
                  <c:v>122.63937621903077</c:v>
                </c:pt>
                <c:pt idx="13102">
                  <c:v>137.49828243341443</c:v>
                </c:pt>
                <c:pt idx="13103">
                  <c:v>152.35718864779807</c:v>
                </c:pt>
                <c:pt idx="13104">
                  <c:v>167.21609486218171</c:v>
                </c:pt>
                <c:pt idx="13105">
                  <c:v>182.0750010765654</c:v>
                </c:pt>
                <c:pt idx="13106">
                  <c:v>114.46994636069238</c:v>
                </c:pt>
                <c:pt idx="13107">
                  <c:v>129.32885257507593</c:v>
                </c:pt>
                <c:pt idx="13108">
                  <c:v>144.18775878945962</c:v>
                </c:pt>
                <c:pt idx="13109">
                  <c:v>159.04666500384317</c:v>
                </c:pt>
                <c:pt idx="13110">
                  <c:v>173.9055712182269</c:v>
                </c:pt>
                <c:pt idx="13111">
                  <c:v>121.15942271673742</c:v>
                </c:pt>
                <c:pt idx="13112">
                  <c:v>136.01832893112112</c:v>
                </c:pt>
                <c:pt idx="13113">
                  <c:v>150.87723514550467</c:v>
                </c:pt>
                <c:pt idx="13114">
                  <c:v>165.73614135988836</c:v>
                </c:pt>
                <c:pt idx="13115">
                  <c:v>127.84889907278267</c:v>
                </c:pt>
                <c:pt idx="13116">
                  <c:v>142.70780528716628</c:v>
                </c:pt>
                <c:pt idx="13117">
                  <c:v>157.56671150154989</c:v>
                </c:pt>
                <c:pt idx="13118">
                  <c:v>134.53837542882786</c:v>
                </c:pt>
                <c:pt idx="13119">
                  <c:v>149.3972816432115</c:v>
                </c:pt>
                <c:pt idx="13120">
                  <c:v>141.227851784873</c:v>
                </c:pt>
                <c:pt idx="13121">
                  <c:v>118.0493115715913</c:v>
                </c:pt>
                <c:pt idx="13122">
                  <c:v>132.9082177859749</c:v>
                </c:pt>
                <c:pt idx="13123">
                  <c:v>147.76712400035848</c:v>
                </c:pt>
                <c:pt idx="13124">
                  <c:v>162.62603021474214</c:v>
                </c:pt>
                <c:pt idx="13125">
                  <c:v>177.48493642912587</c:v>
                </c:pt>
                <c:pt idx="13126">
                  <c:v>124.73878792763647</c:v>
                </c:pt>
                <c:pt idx="13127">
                  <c:v>139.59769414201998</c:v>
                </c:pt>
                <c:pt idx="13128">
                  <c:v>154.45660035640378</c:v>
                </c:pt>
                <c:pt idx="13129">
                  <c:v>169.31550657078731</c:v>
                </c:pt>
                <c:pt idx="13130">
                  <c:v>131.42826428368161</c:v>
                </c:pt>
                <c:pt idx="13131">
                  <c:v>146.28717049806517</c:v>
                </c:pt>
                <c:pt idx="13132">
                  <c:v>161.14607671244903</c:v>
                </c:pt>
                <c:pt idx="13133">
                  <c:v>138.1177406397268</c:v>
                </c:pt>
                <c:pt idx="13134">
                  <c:v>152.97664685411047</c:v>
                </c:pt>
                <c:pt idx="13135">
                  <c:v>144.80721699577202</c:v>
                </c:pt>
                <c:pt idx="13136">
                  <c:v>135.00762949458067</c:v>
                </c:pt>
                <c:pt idx="13137">
                  <c:v>149.86653570896431</c:v>
                </c:pt>
                <c:pt idx="13138">
                  <c:v>164.72544192334792</c:v>
                </c:pt>
                <c:pt idx="13139">
                  <c:v>141.6971058506258</c:v>
                </c:pt>
                <c:pt idx="13140">
                  <c:v>156.55601206500938</c:v>
                </c:pt>
                <c:pt idx="13141">
                  <c:v>148.38658220667105</c:v>
                </c:pt>
                <c:pt idx="13142">
                  <c:v>151.96594741756999</c:v>
                </c:pt>
                <c:pt idx="13143">
                  <c:v>109.05672634213474</c:v>
                </c:pt>
                <c:pt idx="13144">
                  <c:v>123.91563255651832</c:v>
                </c:pt>
                <c:pt idx="13145">
                  <c:v>138.77453877090198</c:v>
                </c:pt>
                <c:pt idx="13146">
                  <c:v>153.63344498528565</c:v>
                </c:pt>
                <c:pt idx="13147">
                  <c:v>168.49235119966932</c:v>
                </c:pt>
                <c:pt idx="13148">
                  <c:v>115.74620269817993</c:v>
                </c:pt>
                <c:pt idx="13149">
                  <c:v>130.60510891256359</c:v>
                </c:pt>
                <c:pt idx="13150">
                  <c:v>145.46401512694723</c:v>
                </c:pt>
                <c:pt idx="13151">
                  <c:v>160.32292134133087</c:v>
                </c:pt>
                <c:pt idx="13152">
                  <c:v>122.43567905422512</c:v>
                </c:pt>
                <c:pt idx="13153">
                  <c:v>137.29458526860881</c:v>
                </c:pt>
                <c:pt idx="13154">
                  <c:v>152.15349148299242</c:v>
                </c:pt>
                <c:pt idx="13155">
                  <c:v>129.12515541027028</c:v>
                </c:pt>
                <c:pt idx="13156">
                  <c:v>143.98406162465406</c:v>
                </c:pt>
                <c:pt idx="13157">
                  <c:v>135.81463176631553</c:v>
                </c:pt>
                <c:pt idx="13158">
                  <c:v>126.01504426512416</c:v>
                </c:pt>
                <c:pt idx="13159">
                  <c:v>140.87395047950776</c:v>
                </c:pt>
                <c:pt idx="13160">
                  <c:v>155.73285669389145</c:v>
                </c:pt>
                <c:pt idx="13161">
                  <c:v>132.70452062116931</c:v>
                </c:pt>
                <c:pt idx="13162">
                  <c:v>147.56342683555295</c:v>
                </c:pt>
                <c:pt idx="13163">
                  <c:v>139.39399697721456</c:v>
                </c:pt>
                <c:pt idx="13164">
                  <c:v>142.97336218811333</c:v>
                </c:pt>
                <c:pt idx="13165">
                  <c:v>117.02245903566764</c:v>
                </c:pt>
                <c:pt idx="13166">
                  <c:v>131.88136525005129</c:v>
                </c:pt>
                <c:pt idx="13167">
                  <c:v>146.74027146443484</c:v>
                </c:pt>
                <c:pt idx="13168">
                  <c:v>123.71193539171277</c:v>
                </c:pt>
                <c:pt idx="13169">
                  <c:v>138.57084160609648</c:v>
                </c:pt>
                <c:pt idx="13170">
                  <c:v>130.40141174775795</c:v>
                </c:pt>
                <c:pt idx="13171">
                  <c:v>133.980776958657</c:v>
                </c:pt>
                <c:pt idx="13172">
                  <c:v>124.98819172920047</c:v>
                </c:pt>
                <c:pt idx="13173">
                  <c:v>99.102953859662648</c:v>
                </c:pt>
                <c:pt idx="13174">
                  <c:v>113.96186007404631</c:v>
                </c:pt>
                <c:pt idx="13175">
                  <c:v>128.82076628843004</c:v>
                </c:pt>
                <c:pt idx="13176">
                  <c:v>143.67967250281359</c:v>
                </c:pt>
                <c:pt idx="13177">
                  <c:v>158.53857871719714</c:v>
                </c:pt>
                <c:pt idx="13178">
                  <c:v>173.39748493158098</c:v>
                </c:pt>
                <c:pt idx="13179">
                  <c:v>188.25639114596447</c:v>
                </c:pt>
                <c:pt idx="13180">
                  <c:v>203.11529736034817</c:v>
                </c:pt>
                <c:pt idx="13181">
                  <c:v>105.79243021570787</c:v>
                </c:pt>
                <c:pt idx="13182">
                  <c:v>120.65133643009142</c:v>
                </c:pt>
                <c:pt idx="13183">
                  <c:v>135.5102426444752</c:v>
                </c:pt>
                <c:pt idx="13184">
                  <c:v>150.36914885885869</c:v>
                </c:pt>
                <c:pt idx="13185">
                  <c:v>165.22805507324253</c:v>
                </c:pt>
                <c:pt idx="13186">
                  <c:v>180.08696128762602</c:v>
                </c:pt>
                <c:pt idx="13187">
                  <c:v>194.94586750200961</c:v>
                </c:pt>
                <c:pt idx="13188">
                  <c:v>112.48190657175309</c:v>
                </c:pt>
                <c:pt idx="13189">
                  <c:v>127.3408127861366</c:v>
                </c:pt>
                <c:pt idx="13190">
                  <c:v>142.1997190005203</c:v>
                </c:pt>
                <c:pt idx="13191">
                  <c:v>157.05862521490405</c:v>
                </c:pt>
                <c:pt idx="13192">
                  <c:v>171.91753142928758</c:v>
                </c:pt>
                <c:pt idx="13193">
                  <c:v>186.77643764367127</c:v>
                </c:pt>
                <c:pt idx="13194">
                  <c:v>119.17138292779816</c:v>
                </c:pt>
                <c:pt idx="13195">
                  <c:v>134.03028914218183</c:v>
                </c:pt>
                <c:pt idx="13196">
                  <c:v>148.88919535656544</c:v>
                </c:pt>
                <c:pt idx="13197">
                  <c:v>163.74810157094905</c:v>
                </c:pt>
                <c:pt idx="13198">
                  <c:v>178.6070077853326</c:v>
                </c:pt>
                <c:pt idx="13199">
                  <c:v>125.86085928384335</c:v>
                </c:pt>
                <c:pt idx="13200">
                  <c:v>140.71976549822696</c:v>
                </c:pt>
                <c:pt idx="13201">
                  <c:v>155.57867171261054</c:v>
                </c:pt>
                <c:pt idx="13202">
                  <c:v>170.43757792699432</c:v>
                </c:pt>
                <c:pt idx="13203">
                  <c:v>132.55033563988854</c:v>
                </c:pt>
                <c:pt idx="13204">
                  <c:v>147.40924185427221</c:v>
                </c:pt>
                <c:pt idx="13205">
                  <c:v>162.26814806865585</c:v>
                </c:pt>
                <c:pt idx="13206">
                  <c:v>139.23981199593379</c:v>
                </c:pt>
                <c:pt idx="13207">
                  <c:v>154.09871821031729</c:v>
                </c:pt>
                <c:pt idx="13208">
                  <c:v>145.92928835197884</c:v>
                </c:pt>
                <c:pt idx="13209">
                  <c:v>116.06127178265203</c:v>
                </c:pt>
                <c:pt idx="13210">
                  <c:v>130.92017799703567</c:v>
                </c:pt>
                <c:pt idx="13211">
                  <c:v>145.77908421141927</c:v>
                </c:pt>
                <c:pt idx="13212">
                  <c:v>160.6379904258028</c:v>
                </c:pt>
                <c:pt idx="13213">
                  <c:v>175.49689664018646</c:v>
                </c:pt>
                <c:pt idx="13214">
                  <c:v>190.35580285457019</c:v>
                </c:pt>
                <c:pt idx="13215">
                  <c:v>122.75074813869708</c:v>
                </c:pt>
                <c:pt idx="13216">
                  <c:v>137.60965435308066</c:v>
                </c:pt>
                <c:pt idx="13217">
                  <c:v>152.46856056746446</c:v>
                </c:pt>
                <c:pt idx="13218">
                  <c:v>167.32746678184805</c:v>
                </c:pt>
                <c:pt idx="13219">
                  <c:v>182.18637299623171</c:v>
                </c:pt>
                <c:pt idx="13220">
                  <c:v>129.4402244947423</c:v>
                </c:pt>
                <c:pt idx="13221">
                  <c:v>144.29913070912602</c:v>
                </c:pt>
                <c:pt idx="13222">
                  <c:v>159.15803692350977</c:v>
                </c:pt>
                <c:pt idx="13223">
                  <c:v>174.01694313789315</c:v>
                </c:pt>
                <c:pt idx="13224">
                  <c:v>136.12970085078754</c:v>
                </c:pt>
                <c:pt idx="13225">
                  <c:v>150.98860706517127</c:v>
                </c:pt>
                <c:pt idx="13226">
                  <c:v>165.84751327955482</c:v>
                </c:pt>
                <c:pt idx="13227">
                  <c:v>142.81917720683282</c:v>
                </c:pt>
                <c:pt idx="13228">
                  <c:v>157.67808342121643</c:v>
                </c:pt>
                <c:pt idx="13229">
                  <c:v>149.50865356287787</c:v>
                </c:pt>
                <c:pt idx="13230">
                  <c:v>133.01958970564135</c:v>
                </c:pt>
                <c:pt idx="13231">
                  <c:v>147.87849592002499</c:v>
                </c:pt>
                <c:pt idx="13232">
                  <c:v>162.7374021344086</c:v>
                </c:pt>
                <c:pt idx="13233">
                  <c:v>177.59630834879221</c:v>
                </c:pt>
                <c:pt idx="13234">
                  <c:v>139.70906606168643</c:v>
                </c:pt>
                <c:pt idx="13235">
                  <c:v>154.56797227607009</c:v>
                </c:pt>
                <c:pt idx="13236">
                  <c:v>169.42687849045359</c:v>
                </c:pt>
                <c:pt idx="13237">
                  <c:v>146.39854241773168</c:v>
                </c:pt>
                <c:pt idx="13238">
                  <c:v>161.25744863211528</c:v>
                </c:pt>
                <c:pt idx="13239">
                  <c:v>153.08801877377698</c:v>
                </c:pt>
                <c:pt idx="13240">
                  <c:v>149.97790762863053</c:v>
                </c:pt>
                <c:pt idx="13241">
                  <c:v>164.83681384301426</c:v>
                </c:pt>
                <c:pt idx="13242">
                  <c:v>156.66738398467581</c:v>
                </c:pt>
                <c:pt idx="13243">
                  <c:v>107.06868655319541</c:v>
                </c:pt>
                <c:pt idx="13244">
                  <c:v>121.92759276757911</c:v>
                </c:pt>
                <c:pt idx="13245">
                  <c:v>136.78649898196269</c:v>
                </c:pt>
                <c:pt idx="13246">
                  <c:v>151.64540519634639</c:v>
                </c:pt>
                <c:pt idx="13247">
                  <c:v>166.50431141073</c:v>
                </c:pt>
                <c:pt idx="13248">
                  <c:v>181.36321762511375</c:v>
                </c:pt>
                <c:pt idx="13249">
                  <c:v>113.7581629092407</c:v>
                </c:pt>
                <c:pt idx="13250">
                  <c:v>128.61706912362425</c:v>
                </c:pt>
                <c:pt idx="13251">
                  <c:v>143.47597533800794</c:v>
                </c:pt>
                <c:pt idx="13252">
                  <c:v>158.33488155239152</c:v>
                </c:pt>
                <c:pt idx="13253">
                  <c:v>173.19378776677524</c:v>
                </c:pt>
                <c:pt idx="13254">
                  <c:v>120.4476392652858</c:v>
                </c:pt>
                <c:pt idx="13255">
                  <c:v>135.30654547966952</c:v>
                </c:pt>
                <c:pt idx="13256">
                  <c:v>150.16545169405316</c:v>
                </c:pt>
                <c:pt idx="13257">
                  <c:v>165.02435790843685</c:v>
                </c:pt>
                <c:pt idx="13258">
                  <c:v>127.13711562133096</c:v>
                </c:pt>
                <c:pt idx="13259">
                  <c:v>141.99602183571469</c:v>
                </c:pt>
                <c:pt idx="13260">
                  <c:v>156.85492805009829</c:v>
                </c:pt>
                <c:pt idx="13261">
                  <c:v>133.82659197737618</c:v>
                </c:pt>
                <c:pt idx="13262">
                  <c:v>148.68549819175988</c:v>
                </c:pt>
                <c:pt idx="13263">
                  <c:v>140.5160683334214</c:v>
                </c:pt>
                <c:pt idx="13264">
                  <c:v>124.02700447618487</c:v>
                </c:pt>
                <c:pt idx="13265">
                  <c:v>138.88591069056847</c:v>
                </c:pt>
                <c:pt idx="13266">
                  <c:v>153.74481690495202</c:v>
                </c:pt>
                <c:pt idx="13267">
                  <c:v>168.60372311933574</c:v>
                </c:pt>
                <c:pt idx="13268">
                  <c:v>130.71648083223008</c:v>
                </c:pt>
                <c:pt idx="13269">
                  <c:v>145.5753870466136</c:v>
                </c:pt>
                <c:pt idx="13270">
                  <c:v>160.43429326099735</c:v>
                </c:pt>
                <c:pt idx="13271">
                  <c:v>137.4059571882751</c:v>
                </c:pt>
                <c:pt idx="13272">
                  <c:v>152.26486340265888</c:v>
                </c:pt>
                <c:pt idx="13273">
                  <c:v>144.09543354432034</c:v>
                </c:pt>
                <c:pt idx="13274">
                  <c:v>140.98532239917412</c:v>
                </c:pt>
                <c:pt idx="13275">
                  <c:v>155.84422861355773</c:v>
                </c:pt>
                <c:pt idx="13276">
                  <c:v>147.67479875521931</c:v>
                </c:pt>
                <c:pt idx="13277">
                  <c:v>115.03441924672833</c:v>
                </c:pt>
                <c:pt idx="13278">
                  <c:v>129.893325461112</c:v>
                </c:pt>
                <c:pt idx="13279">
                  <c:v>144.75223167549564</c:v>
                </c:pt>
                <c:pt idx="13280">
                  <c:v>159.61113788987922</c:v>
                </c:pt>
                <c:pt idx="13281">
                  <c:v>121.7238956027735</c:v>
                </c:pt>
                <c:pt idx="13282">
                  <c:v>136.58280181715713</c:v>
                </c:pt>
                <c:pt idx="13283">
                  <c:v>151.44170803154088</c:v>
                </c:pt>
                <c:pt idx="13284">
                  <c:v>128.41337195881866</c:v>
                </c:pt>
                <c:pt idx="13285">
                  <c:v>143.27227817320238</c:v>
                </c:pt>
                <c:pt idx="13286">
                  <c:v>135.10284831486391</c:v>
                </c:pt>
                <c:pt idx="13287">
                  <c:v>131.99273716971766</c:v>
                </c:pt>
                <c:pt idx="13288">
                  <c:v>146.85164338410135</c:v>
                </c:pt>
                <c:pt idx="13289">
                  <c:v>138.68221352576285</c:v>
                </c:pt>
                <c:pt idx="13290">
                  <c:v>123.00015194026122</c:v>
                </c:pt>
                <c:pt idx="13291">
                  <c:v>137.85905815464483</c:v>
                </c:pt>
                <c:pt idx="13292">
                  <c:v>129.68962829630638</c:v>
                </c:pt>
                <c:pt idx="13293">
                  <c:v>105.08064676425622</c:v>
                </c:pt>
                <c:pt idx="13294">
                  <c:v>119.93955297863987</c:v>
                </c:pt>
                <c:pt idx="13295">
                  <c:v>134.79845919302349</c:v>
                </c:pt>
                <c:pt idx="13296">
                  <c:v>149.65736540740716</c:v>
                </c:pt>
                <c:pt idx="13297">
                  <c:v>164.51627162179071</c:v>
                </c:pt>
                <c:pt idx="13298">
                  <c:v>179.37517783617426</c:v>
                </c:pt>
                <c:pt idx="13299">
                  <c:v>194.23408405055815</c:v>
                </c:pt>
                <c:pt idx="13300">
                  <c:v>111.77012312030138</c:v>
                </c:pt>
                <c:pt idx="13301">
                  <c:v>126.62902933468504</c:v>
                </c:pt>
                <c:pt idx="13302">
                  <c:v>141.48793554906862</c:v>
                </c:pt>
                <c:pt idx="13303">
                  <c:v>156.34684176345237</c:v>
                </c:pt>
                <c:pt idx="13304">
                  <c:v>171.20574797783593</c:v>
                </c:pt>
                <c:pt idx="13305">
                  <c:v>186.06465419221951</c:v>
                </c:pt>
                <c:pt idx="13306">
                  <c:v>118.45959947634657</c:v>
                </c:pt>
                <c:pt idx="13307">
                  <c:v>133.31850569073012</c:v>
                </c:pt>
                <c:pt idx="13308">
                  <c:v>148.17741190511381</c:v>
                </c:pt>
                <c:pt idx="13309">
                  <c:v>163.03631811949739</c:v>
                </c:pt>
                <c:pt idx="13310">
                  <c:v>177.89522433388109</c:v>
                </c:pt>
                <c:pt idx="13311">
                  <c:v>125.14907583239176</c:v>
                </c:pt>
                <c:pt idx="13312">
                  <c:v>140.0079820467754</c:v>
                </c:pt>
                <c:pt idx="13313">
                  <c:v>154.866888261159</c:v>
                </c:pt>
                <c:pt idx="13314">
                  <c:v>169.72579447554264</c:v>
                </c:pt>
                <c:pt idx="13315">
                  <c:v>131.83855218843686</c:v>
                </c:pt>
                <c:pt idx="13316">
                  <c:v>146.69745840282053</c:v>
                </c:pt>
                <c:pt idx="13317">
                  <c:v>161.55636461720425</c:v>
                </c:pt>
                <c:pt idx="13318">
                  <c:v>138.52802854448208</c:v>
                </c:pt>
                <c:pt idx="13319">
                  <c:v>153.38693475886578</c:v>
                </c:pt>
                <c:pt idx="13320">
                  <c:v>145.21750490052733</c:v>
                </c:pt>
                <c:pt idx="13321">
                  <c:v>122.03896468724552</c:v>
                </c:pt>
                <c:pt idx="13322">
                  <c:v>136.89787090162915</c:v>
                </c:pt>
                <c:pt idx="13323">
                  <c:v>151.75677711601287</c:v>
                </c:pt>
                <c:pt idx="13324">
                  <c:v>166.61568333039651</c:v>
                </c:pt>
                <c:pt idx="13325">
                  <c:v>181.47458954478009</c:v>
                </c:pt>
                <c:pt idx="13326">
                  <c:v>128.72844104329067</c:v>
                </c:pt>
                <c:pt idx="13327">
                  <c:v>143.58734725767445</c:v>
                </c:pt>
                <c:pt idx="13328">
                  <c:v>158.44625347205803</c:v>
                </c:pt>
                <c:pt idx="13329">
                  <c:v>173.30515968644158</c:v>
                </c:pt>
                <c:pt idx="13330">
                  <c:v>135.41791739933592</c:v>
                </c:pt>
                <c:pt idx="13331">
                  <c:v>150.27682361371953</c:v>
                </c:pt>
                <c:pt idx="13332">
                  <c:v>165.13572982810322</c:v>
                </c:pt>
                <c:pt idx="13333">
                  <c:v>142.10739375538111</c:v>
                </c:pt>
                <c:pt idx="13334">
                  <c:v>156.96629996976469</c:v>
                </c:pt>
                <c:pt idx="13335">
                  <c:v>148.79687011142624</c:v>
                </c:pt>
                <c:pt idx="13336">
                  <c:v>138.99728261023481</c:v>
                </c:pt>
                <c:pt idx="13337">
                  <c:v>153.8561888246185</c:v>
                </c:pt>
                <c:pt idx="13338">
                  <c:v>168.71509503900216</c:v>
                </c:pt>
                <c:pt idx="13339">
                  <c:v>145.68675896628008</c:v>
                </c:pt>
                <c:pt idx="13340">
                  <c:v>160.54566518066369</c:v>
                </c:pt>
                <c:pt idx="13341">
                  <c:v>152.37623532232519</c:v>
                </c:pt>
                <c:pt idx="13342">
                  <c:v>155.95560053322419</c:v>
                </c:pt>
                <c:pt idx="13343">
                  <c:v>113.04637945778907</c:v>
                </c:pt>
                <c:pt idx="13344">
                  <c:v>127.90528567217277</c:v>
                </c:pt>
                <c:pt idx="13345">
                  <c:v>142.76419188655638</c:v>
                </c:pt>
                <c:pt idx="13346">
                  <c:v>157.62309810093996</c:v>
                </c:pt>
                <c:pt idx="13347">
                  <c:v>172.48200431532359</c:v>
                </c:pt>
                <c:pt idx="13348">
                  <c:v>119.73585581383421</c:v>
                </c:pt>
                <c:pt idx="13349">
                  <c:v>134.59476202821796</c:v>
                </c:pt>
                <c:pt idx="13350">
                  <c:v>149.45366824260154</c:v>
                </c:pt>
                <c:pt idx="13351">
                  <c:v>164.31257445698523</c:v>
                </c:pt>
                <c:pt idx="13352">
                  <c:v>126.42533216987951</c:v>
                </c:pt>
                <c:pt idx="13353">
                  <c:v>141.28423838426312</c:v>
                </c:pt>
                <c:pt idx="13354">
                  <c:v>156.1431445986467</c:v>
                </c:pt>
                <c:pt idx="13355">
                  <c:v>133.11480852592462</c:v>
                </c:pt>
                <c:pt idx="13356">
                  <c:v>147.97371474030828</c:v>
                </c:pt>
                <c:pt idx="13357">
                  <c:v>139.80428488196986</c:v>
                </c:pt>
                <c:pt idx="13358">
                  <c:v>130.00469738077834</c:v>
                </c:pt>
                <c:pt idx="13359">
                  <c:v>144.86360359516206</c:v>
                </c:pt>
                <c:pt idx="13360">
                  <c:v>159.72250980954573</c:v>
                </c:pt>
                <c:pt idx="13361">
                  <c:v>136.69417373682359</c:v>
                </c:pt>
                <c:pt idx="13362">
                  <c:v>151.55307995120722</c:v>
                </c:pt>
                <c:pt idx="13363">
                  <c:v>143.38365009286866</c:v>
                </c:pt>
                <c:pt idx="13364">
                  <c:v>146.96301530376775</c:v>
                </c:pt>
                <c:pt idx="13365">
                  <c:v>121.01211215132176</c:v>
                </c:pt>
                <c:pt idx="13366">
                  <c:v>135.87101836570554</c:v>
                </c:pt>
                <c:pt idx="13367">
                  <c:v>150.72992458008915</c:v>
                </c:pt>
                <c:pt idx="13368">
                  <c:v>127.70158850736703</c:v>
                </c:pt>
                <c:pt idx="13369">
                  <c:v>142.56049472175064</c:v>
                </c:pt>
                <c:pt idx="13370">
                  <c:v>134.39106486341231</c:v>
                </c:pt>
                <c:pt idx="13371">
                  <c:v>137.97043007431125</c:v>
                </c:pt>
                <c:pt idx="13372">
                  <c:v>128.97784484485476</c:v>
                </c:pt>
                <c:pt idx="13373">
                  <c:v>111.05833966884977</c:v>
                </c:pt>
                <c:pt idx="13374">
                  <c:v>125.91724588323331</c:v>
                </c:pt>
                <c:pt idx="13375">
                  <c:v>140.77615209761703</c:v>
                </c:pt>
                <c:pt idx="13376">
                  <c:v>155.63505831200067</c:v>
                </c:pt>
                <c:pt idx="13377">
                  <c:v>170.49396452638436</c:v>
                </c:pt>
                <c:pt idx="13378">
                  <c:v>185.35287074076797</c:v>
                </c:pt>
                <c:pt idx="13379">
                  <c:v>117.74781602489495</c:v>
                </c:pt>
                <c:pt idx="13380">
                  <c:v>132.60672223927861</c:v>
                </c:pt>
                <c:pt idx="13381">
                  <c:v>147.46562845366236</c:v>
                </c:pt>
                <c:pt idx="13382">
                  <c:v>162.3245346680458</c:v>
                </c:pt>
                <c:pt idx="13383">
                  <c:v>177.18344088242952</c:v>
                </c:pt>
                <c:pt idx="13384">
                  <c:v>124.43729238094019</c:v>
                </c:pt>
                <c:pt idx="13385">
                  <c:v>139.2961985953238</c:v>
                </c:pt>
                <c:pt idx="13386">
                  <c:v>154.15510480970747</c:v>
                </c:pt>
                <c:pt idx="13387">
                  <c:v>169.01401102409102</c:v>
                </c:pt>
                <c:pt idx="13388">
                  <c:v>131.12676873698524</c:v>
                </c:pt>
                <c:pt idx="13389">
                  <c:v>145.98567495136885</c:v>
                </c:pt>
                <c:pt idx="13390">
                  <c:v>160.84458116575266</c:v>
                </c:pt>
                <c:pt idx="13391">
                  <c:v>137.81624509303049</c:v>
                </c:pt>
                <c:pt idx="13392">
                  <c:v>152.67515130741413</c:v>
                </c:pt>
                <c:pt idx="13393">
                  <c:v>144.50572144907565</c:v>
                </c:pt>
                <c:pt idx="13394">
                  <c:v>128.01665759183916</c:v>
                </c:pt>
                <c:pt idx="13395">
                  <c:v>142.87556380622283</c:v>
                </c:pt>
                <c:pt idx="13396">
                  <c:v>157.73447002060641</c:v>
                </c:pt>
                <c:pt idx="13397">
                  <c:v>172.59337623498996</c:v>
                </c:pt>
                <c:pt idx="13398">
                  <c:v>134.70613394788433</c:v>
                </c:pt>
                <c:pt idx="13399">
                  <c:v>149.56504016226796</c:v>
                </c:pt>
                <c:pt idx="13400">
                  <c:v>164.42394637665151</c:v>
                </c:pt>
                <c:pt idx="13401">
                  <c:v>141.39561030392949</c:v>
                </c:pt>
                <c:pt idx="13402">
                  <c:v>156.2545165183131</c:v>
                </c:pt>
                <c:pt idx="13403">
                  <c:v>148.08508665997465</c:v>
                </c:pt>
                <c:pt idx="13404">
                  <c:v>144.97497551482846</c:v>
                </c:pt>
                <c:pt idx="13405">
                  <c:v>159.83388172921221</c:v>
                </c:pt>
                <c:pt idx="13406">
                  <c:v>151.66445187087359</c:v>
                </c:pt>
                <c:pt idx="13407">
                  <c:v>119.02407236238261</c:v>
                </c:pt>
                <c:pt idx="13408">
                  <c:v>133.88297857676628</c:v>
                </c:pt>
                <c:pt idx="13409">
                  <c:v>148.74188479114989</c:v>
                </c:pt>
                <c:pt idx="13410">
                  <c:v>163.60079100553352</c:v>
                </c:pt>
                <c:pt idx="13411">
                  <c:v>125.7135487184277</c:v>
                </c:pt>
                <c:pt idx="13412">
                  <c:v>140.57245493281152</c:v>
                </c:pt>
                <c:pt idx="13413">
                  <c:v>155.4313611471951</c:v>
                </c:pt>
                <c:pt idx="13414">
                  <c:v>132.40302507447302</c:v>
                </c:pt>
                <c:pt idx="13415">
                  <c:v>147.26193128885666</c:v>
                </c:pt>
                <c:pt idx="13416">
                  <c:v>139.09250143051818</c:v>
                </c:pt>
                <c:pt idx="13417">
                  <c:v>135.98239028537188</c:v>
                </c:pt>
                <c:pt idx="13418">
                  <c:v>150.8412964997556</c:v>
                </c:pt>
                <c:pt idx="13419">
                  <c:v>142.67186664141718</c:v>
                </c:pt>
                <c:pt idx="13420">
                  <c:v>126.98980505591545</c:v>
                </c:pt>
                <c:pt idx="13421">
                  <c:v>141.84871127029916</c:v>
                </c:pt>
                <c:pt idx="13422">
                  <c:v>133.67928141196057</c:v>
                </c:pt>
                <c:pt idx="13423">
                  <c:v>117.03603257344332</c:v>
                </c:pt>
                <c:pt idx="13424">
                  <c:v>131.89493878782707</c:v>
                </c:pt>
                <c:pt idx="13425">
                  <c:v>146.75384500221062</c:v>
                </c:pt>
                <c:pt idx="13426">
                  <c:v>161.61275121659426</c:v>
                </c:pt>
                <c:pt idx="13427">
                  <c:v>176.47165743097798</c:v>
                </c:pt>
                <c:pt idx="13428">
                  <c:v>123.72550892948851</c:v>
                </c:pt>
                <c:pt idx="13429">
                  <c:v>138.58441514387201</c:v>
                </c:pt>
                <c:pt idx="13430">
                  <c:v>153.44332135825584</c:v>
                </c:pt>
                <c:pt idx="13431">
                  <c:v>168.30222757263948</c:v>
                </c:pt>
                <c:pt idx="13432">
                  <c:v>130.41498528553365</c:v>
                </c:pt>
                <c:pt idx="13433">
                  <c:v>145.27389149991737</c:v>
                </c:pt>
                <c:pt idx="13434">
                  <c:v>160.13279771430092</c:v>
                </c:pt>
                <c:pt idx="13435">
                  <c:v>137.10446164157881</c:v>
                </c:pt>
                <c:pt idx="13436">
                  <c:v>151.96336785596242</c:v>
                </c:pt>
                <c:pt idx="13437">
                  <c:v>143.79393799762408</c:v>
                </c:pt>
                <c:pt idx="13438">
                  <c:v>133.99435049643262</c:v>
                </c:pt>
                <c:pt idx="13439">
                  <c:v>148.85325671081628</c:v>
                </c:pt>
                <c:pt idx="13440">
                  <c:v>163.71216292519989</c:v>
                </c:pt>
                <c:pt idx="13441">
                  <c:v>140.68382685247798</c:v>
                </c:pt>
                <c:pt idx="13442">
                  <c:v>155.5427330668615</c:v>
                </c:pt>
                <c:pt idx="13443">
                  <c:v>147.37330320852303</c:v>
                </c:pt>
                <c:pt idx="13444">
                  <c:v>150.95266841942188</c:v>
                </c:pt>
                <c:pt idx="13445">
                  <c:v>125.00176526697611</c:v>
                </c:pt>
                <c:pt idx="13446">
                  <c:v>139.86067148135976</c:v>
                </c:pt>
                <c:pt idx="13447">
                  <c:v>154.7195776957434</c:v>
                </c:pt>
                <c:pt idx="13448">
                  <c:v>131.69124162302131</c:v>
                </c:pt>
                <c:pt idx="13449">
                  <c:v>146.55014783740495</c:v>
                </c:pt>
                <c:pt idx="13450">
                  <c:v>138.38071797906645</c:v>
                </c:pt>
                <c:pt idx="13451">
                  <c:v>141.96008318996547</c:v>
                </c:pt>
                <c:pt idx="13452">
                  <c:v>132.96749796050909</c:v>
                </c:pt>
                <c:pt idx="13453">
                  <c:v>123.01372547803682</c:v>
                </c:pt>
                <c:pt idx="13454">
                  <c:v>137.87263169242047</c:v>
                </c:pt>
                <c:pt idx="13455">
                  <c:v>152.73153790680416</c:v>
                </c:pt>
                <c:pt idx="13456">
                  <c:v>167.59044412118783</c:v>
                </c:pt>
                <c:pt idx="13457">
                  <c:v>129.70320183408205</c:v>
                </c:pt>
                <c:pt idx="13458">
                  <c:v>144.56210804846575</c:v>
                </c:pt>
                <c:pt idx="13459">
                  <c:v>159.42101426284941</c:v>
                </c:pt>
                <c:pt idx="13460">
                  <c:v>136.39267819012719</c:v>
                </c:pt>
                <c:pt idx="13461">
                  <c:v>151.25158440451088</c:v>
                </c:pt>
                <c:pt idx="13462">
                  <c:v>143.08215454617246</c:v>
                </c:pt>
                <c:pt idx="13463">
                  <c:v>139.97204340102624</c:v>
                </c:pt>
                <c:pt idx="13464">
                  <c:v>154.83094961540991</c:v>
                </c:pt>
                <c:pt idx="13465">
                  <c:v>146.66151975707132</c:v>
                </c:pt>
                <c:pt idx="13466">
                  <c:v>130.97945817156972</c:v>
                </c:pt>
                <c:pt idx="13467">
                  <c:v>145.83836438595333</c:v>
                </c:pt>
                <c:pt idx="13468">
                  <c:v>137.66893452761485</c:v>
                </c:pt>
                <c:pt idx="13469">
                  <c:v>128.99141838263043</c:v>
                </c:pt>
                <c:pt idx="13470">
                  <c:v>143.85032459701407</c:v>
                </c:pt>
                <c:pt idx="13471">
                  <c:v>158.7092308113977</c:v>
                </c:pt>
                <c:pt idx="13472">
                  <c:v>135.68089473867562</c:v>
                </c:pt>
                <c:pt idx="13473">
                  <c:v>150.53980095305926</c:v>
                </c:pt>
                <c:pt idx="13474">
                  <c:v>142.37037109472078</c:v>
                </c:pt>
                <c:pt idx="13475">
                  <c:v>145.94973630561975</c:v>
                </c:pt>
                <c:pt idx="13476">
                  <c:v>136.95715107616326</c:v>
                </c:pt>
                <c:pt idx="13477">
                  <c:v>134.96911128722405</c:v>
                </c:pt>
                <c:pt idx="13478">
                  <c:v>149.82801750160772</c:v>
                </c:pt>
                <c:pt idx="13479">
                  <c:v>141.6585876432691</c:v>
                </c:pt>
                <c:pt idx="13480">
                  <c:v>140.94680419181751</c:v>
                </c:pt>
                <c:pt idx="13481">
                  <c:v>94.893166861176041</c:v>
                </c:pt>
                <c:pt idx="13482">
                  <c:v>109.75207307555957</c:v>
                </c:pt>
                <c:pt idx="13483">
                  <c:v>124.61097928994319</c:v>
                </c:pt>
                <c:pt idx="13484">
                  <c:v>139.46988550432692</c:v>
                </c:pt>
                <c:pt idx="13485">
                  <c:v>154.32879171871056</c:v>
                </c:pt>
                <c:pt idx="13486">
                  <c:v>169.18769793309417</c:v>
                </c:pt>
                <c:pt idx="13487">
                  <c:v>184.04660414747781</c:v>
                </c:pt>
                <c:pt idx="13488">
                  <c:v>198.9055103618613</c:v>
                </c:pt>
                <c:pt idx="13489">
                  <c:v>213.76441657624511</c:v>
                </c:pt>
                <c:pt idx="13490">
                  <c:v>101.58264321722115</c:v>
                </c:pt>
                <c:pt idx="13491">
                  <c:v>116.44154943160473</c:v>
                </c:pt>
                <c:pt idx="13492">
                  <c:v>131.30045564598842</c:v>
                </c:pt>
                <c:pt idx="13493">
                  <c:v>146.15936186037203</c:v>
                </c:pt>
                <c:pt idx="13494">
                  <c:v>161.01826807475567</c:v>
                </c:pt>
                <c:pt idx="13495">
                  <c:v>175.8771742891393</c:v>
                </c:pt>
                <c:pt idx="13496">
                  <c:v>190.73608050352306</c:v>
                </c:pt>
                <c:pt idx="13497">
                  <c:v>205.59498671790661</c:v>
                </c:pt>
                <c:pt idx="13498">
                  <c:v>108.27211957326629</c:v>
                </c:pt>
                <c:pt idx="13499">
                  <c:v>123.13102578765006</c:v>
                </c:pt>
                <c:pt idx="13500">
                  <c:v>137.9899320020335</c:v>
                </c:pt>
                <c:pt idx="13501">
                  <c:v>152.84883821641728</c:v>
                </c:pt>
                <c:pt idx="13502">
                  <c:v>167.70774443080109</c:v>
                </c:pt>
                <c:pt idx="13503">
                  <c:v>182.56665064518461</c:v>
                </c:pt>
                <c:pt idx="13504">
                  <c:v>197.4255568595683</c:v>
                </c:pt>
                <c:pt idx="13505">
                  <c:v>114.9615959293115</c:v>
                </c:pt>
                <c:pt idx="13506">
                  <c:v>129.82050214369511</c:v>
                </c:pt>
                <c:pt idx="13507">
                  <c:v>144.67940835807875</c:v>
                </c:pt>
                <c:pt idx="13508">
                  <c:v>159.53831457246241</c:v>
                </c:pt>
                <c:pt idx="13509">
                  <c:v>174.39722078684611</c:v>
                </c:pt>
                <c:pt idx="13510">
                  <c:v>189.25612700122986</c:v>
                </c:pt>
                <c:pt idx="13511">
                  <c:v>121.65107228535659</c:v>
                </c:pt>
                <c:pt idx="13512">
                  <c:v>136.50997849974038</c:v>
                </c:pt>
                <c:pt idx="13513">
                  <c:v>151.36888471412391</c:v>
                </c:pt>
                <c:pt idx="13514">
                  <c:v>166.2277909285076</c:v>
                </c:pt>
                <c:pt idx="13515">
                  <c:v>181.0866971428913</c:v>
                </c:pt>
                <c:pt idx="13516">
                  <c:v>128.34054864140182</c:v>
                </c:pt>
                <c:pt idx="13517">
                  <c:v>143.19945485578549</c:v>
                </c:pt>
                <c:pt idx="13518">
                  <c:v>158.05836107016918</c:v>
                </c:pt>
                <c:pt idx="13519">
                  <c:v>172.91726728455276</c:v>
                </c:pt>
                <c:pt idx="13520">
                  <c:v>135.03002499744707</c:v>
                </c:pt>
                <c:pt idx="13521">
                  <c:v>149.88893121183071</c:v>
                </c:pt>
                <c:pt idx="13522">
                  <c:v>164.74783742621426</c:v>
                </c:pt>
                <c:pt idx="13523">
                  <c:v>141.71950135349218</c:v>
                </c:pt>
                <c:pt idx="13524">
                  <c:v>156.5784075678759</c:v>
                </c:pt>
                <c:pt idx="13525">
                  <c:v>148.4089777095374</c:v>
                </c:pt>
                <c:pt idx="13526">
                  <c:v>111.85148478416528</c:v>
                </c:pt>
                <c:pt idx="13527">
                  <c:v>126.71039099854895</c:v>
                </c:pt>
                <c:pt idx="13528">
                  <c:v>141.56929721293255</c:v>
                </c:pt>
                <c:pt idx="13529">
                  <c:v>156.42820342731613</c:v>
                </c:pt>
                <c:pt idx="13530">
                  <c:v>171.28710964169994</c:v>
                </c:pt>
                <c:pt idx="13531">
                  <c:v>186.14601585608347</c:v>
                </c:pt>
                <c:pt idx="13532">
                  <c:v>201.00492207046722</c:v>
                </c:pt>
                <c:pt idx="13533">
                  <c:v>118.5409611402105</c:v>
                </c:pt>
                <c:pt idx="13534">
                  <c:v>133.39986735459411</c:v>
                </c:pt>
                <c:pt idx="13535">
                  <c:v>148.25877356897777</c:v>
                </c:pt>
                <c:pt idx="13536">
                  <c:v>163.11767978336144</c:v>
                </c:pt>
                <c:pt idx="13537">
                  <c:v>177.97658599774505</c:v>
                </c:pt>
                <c:pt idx="13538">
                  <c:v>192.83549221212868</c:v>
                </c:pt>
                <c:pt idx="13539">
                  <c:v>125.23043749625563</c:v>
                </c:pt>
                <c:pt idx="13540">
                  <c:v>140.08934371063927</c:v>
                </c:pt>
                <c:pt idx="13541">
                  <c:v>154.94824992502296</c:v>
                </c:pt>
                <c:pt idx="13542">
                  <c:v>169.8071561394066</c:v>
                </c:pt>
                <c:pt idx="13543">
                  <c:v>184.66606235379018</c:v>
                </c:pt>
                <c:pt idx="13544">
                  <c:v>131.91991385230079</c:v>
                </c:pt>
                <c:pt idx="13545">
                  <c:v>146.77882006668455</c:v>
                </c:pt>
                <c:pt idx="13546">
                  <c:v>161.63772628106813</c:v>
                </c:pt>
                <c:pt idx="13547">
                  <c:v>176.49663249545176</c:v>
                </c:pt>
                <c:pt idx="13548">
                  <c:v>138.6093902083461</c:v>
                </c:pt>
                <c:pt idx="13549">
                  <c:v>153.46829642272971</c:v>
                </c:pt>
                <c:pt idx="13550">
                  <c:v>168.32720263711323</c:v>
                </c:pt>
                <c:pt idx="13551">
                  <c:v>145.29886656439118</c:v>
                </c:pt>
                <c:pt idx="13552">
                  <c:v>160.15777277877476</c:v>
                </c:pt>
                <c:pt idx="13553">
                  <c:v>151.98834292043639</c:v>
                </c:pt>
                <c:pt idx="13554">
                  <c:v>128.80980270715452</c:v>
                </c:pt>
                <c:pt idx="13555">
                  <c:v>143.66870892153827</c:v>
                </c:pt>
                <c:pt idx="13556">
                  <c:v>158.52761513592174</c:v>
                </c:pt>
                <c:pt idx="13557">
                  <c:v>173.38652135030551</c:v>
                </c:pt>
                <c:pt idx="13558">
                  <c:v>188.24542756468921</c:v>
                </c:pt>
                <c:pt idx="13559">
                  <c:v>135.49927906319991</c:v>
                </c:pt>
                <c:pt idx="13560">
                  <c:v>150.35818527758346</c:v>
                </c:pt>
                <c:pt idx="13561">
                  <c:v>165.21709149196715</c:v>
                </c:pt>
                <c:pt idx="13562">
                  <c:v>180.07599770635079</c:v>
                </c:pt>
                <c:pt idx="13563">
                  <c:v>142.18875541924493</c:v>
                </c:pt>
                <c:pt idx="13564">
                  <c:v>157.04766163362851</c:v>
                </c:pt>
                <c:pt idx="13565">
                  <c:v>171.90656784801223</c:v>
                </c:pt>
                <c:pt idx="13566">
                  <c:v>148.87823177529017</c:v>
                </c:pt>
                <c:pt idx="13567">
                  <c:v>163.73713798967376</c:v>
                </c:pt>
                <c:pt idx="13568">
                  <c:v>155.56770813133531</c:v>
                </c:pt>
                <c:pt idx="13569">
                  <c:v>145.76812063014393</c:v>
                </c:pt>
                <c:pt idx="13570">
                  <c:v>160.62702684452765</c:v>
                </c:pt>
                <c:pt idx="13571">
                  <c:v>175.48593305891129</c:v>
                </c:pt>
                <c:pt idx="13572">
                  <c:v>152.45759698618906</c:v>
                </c:pt>
                <c:pt idx="13573">
                  <c:v>167.31650320057264</c:v>
                </c:pt>
                <c:pt idx="13574">
                  <c:v>159.14707334223419</c:v>
                </c:pt>
                <c:pt idx="13575">
                  <c:v>162.72643855313331</c:v>
                </c:pt>
                <c:pt idx="13576">
                  <c:v>102.85889955470873</c:v>
                </c:pt>
                <c:pt idx="13577">
                  <c:v>117.71780576909251</c:v>
                </c:pt>
                <c:pt idx="13578">
                  <c:v>132.57671198347606</c:v>
                </c:pt>
                <c:pt idx="13579">
                  <c:v>147.43561819785981</c:v>
                </c:pt>
                <c:pt idx="13580">
                  <c:v>162.29452441224339</c:v>
                </c:pt>
                <c:pt idx="13581">
                  <c:v>177.15343062662691</c:v>
                </c:pt>
                <c:pt idx="13582">
                  <c:v>192.01233684101064</c:v>
                </c:pt>
                <c:pt idx="13583">
                  <c:v>109.54837591075402</c:v>
                </c:pt>
                <c:pt idx="13584">
                  <c:v>124.40728212513766</c:v>
                </c:pt>
                <c:pt idx="13585">
                  <c:v>139.26618833952122</c:v>
                </c:pt>
                <c:pt idx="13586">
                  <c:v>154.12509455390494</c:v>
                </c:pt>
                <c:pt idx="13587">
                  <c:v>168.9840007682885</c:v>
                </c:pt>
                <c:pt idx="13588">
                  <c:v>183.84290698267228</c:v>
                </c:pt>
                <c:pt idx="13589">
                  <c:v>116.23785226679914</c:v>
                </c:pt>
                <c:pt idx="13590">
                  <c:v>131.09675848118277</c:v>
                </c:pt>
                <c:pt idx="13591">
                  <c:v>145.95566469556638</c:v>
                </c:pt>
                <c:pt idx="13592">
                  <c:v>160.81457090995013</c:v>
                </c:pt>
                <c:pt idx="13593">
                  <c:v>175.67347712433383</c:v>
                </c:pt>
                <c:pt idx="13594">
                  <c:v>122.92732862284436</c:v>
                </c:pt>
                <c:pt idx="13595">
                  <c:v>137.78623483722791</c:v>
                </c:pt>
                <c:pt idx="13596">
                  <c:v>152.64514105161157</c:v>
                </c:pt>
                <c:pt idx="13597">
                  <c:v>167.50404726599527</c:v>
                </c:pt>
                <c:pt idx="13598">
                  <c:v>129.61680497888952</c:v>
                </c:pt>
                <c:pt idx="13599">
                  <c:v>144.47571119327313</c:v>
                </c:pt>
                <c:pt idx="13600">
                  <c:v>159.33461740765671</c:v>
                </c:pt>
                <c:pt idx="13601">
                  <c:v>136.30628133493462</c:v>
                </c:pt>
                <c:pt idx="13602">
                  <c:v>151.16518754931843</c:v>
                </c:pt>
                <c:pt idx="13603">
                  <c:v>142.99575769097987</c:v>
                </c:pt>
                <c:pt idx="13604">
                  <c:v>119.81721747769812</c:v>
                </c:pt>
                <c:pt idx="13605">
                  <c:v>134.67612369208177</c:v>
                </c:pt>
                <c:pt idx="13606">
                  <c:v>149.53502990646547</c:v>
                </c:pt>
                <c:pt idx="13607">
                  <c:v>164.39393612084896</c:v>
                </c:pt>
                <c:pt idx="13608">
                  <c:v>179.2528423352326</c:v>
                </c:pt>
                <c:pt idx="13609">
                  <c:v>126.50669383374334</c:v>
                </c:pt>
                <c:pt idx="13610">
                  <c:v>141.36560004812694</c:v>
                </c:pt>
                <c:pt idx="13611">
                  <c:v>156.22450626251063</c:v>
                </c:pt>
                <c:pt idx="13612">
                  <c:v>171.08341247689427</c:v>
                </c:pt>
                <c:pt idx="13613">
                  <c:v>133.19617018978846</c:v>
                </c:pt>
                <c:pt idx="13614">
                  <c:v>148.05507640417215</c:v>
                </c:pt>
                <c:pt idx="13615">
                  <c:v>162.91398261855582</c:v>
                </c:pt>
                <c:pt idx="13616">
                  <c:v>139.88564654583368</c:v>
                </c:pt>
                <c:pt idx="13617">
                  <c:v>154.74455276021729</c:v>
                </c:pt>
                <c:pt idx="13618">
                  <c:v>146.57512290187881</c:v>
                </c:pt>
                <c:pt idx="13619">
                  <c:v>136.77553540068737</c:v>
                </c:pt>
                <c:pt idx="13620">
                  <c:v>151.63444161507121</c:v>
                </c:pt>
                <c:pt idx="13621">
                  <c:v>166.49334782945479</c:v>
                </c:pt>
                <c:pt idx="13622">
                  <c:v>143.46501175673265</c:v>
                </c:pt>
                <c:pt idx="13623">
                  <c:v>158.32391797111632</c:v>
                </c:pt>
                <c:pt idx="13624">
                  <c:v>150.15448811277784</c:v>
                </c:pt>
                <c:pt idx="13625">
                  <c:v>153.73385332367687</c:v>
                </c:pt>
                <c:pt idx="13626">
                  <c:v>110.82463224824163</c:v>
                </c:pt>
                <c:pt idx="13627">
                  <c:v>125.68353846262534</c:v>
                </c:pt>
                <c:pt idx="13628">
                  <c:v>140.54244467700889</c:v>
                </c:pt>
                <c:pt idx="13629">
                  <c:v>155.40135089139255</c:v>
                </c:pt>
                <c:pt idx="13630">
                  <c:v>170.26025710577628</c:v>
                </c:pt>
                <c:pt idx="13631">
                  <c:v>117.51410860428693</c:v>
                </c:pt>
                <c:pt idx="13632">
                  <c:v>132.37301481867044</c:v>
                </c:pt>
                <c:pt idx="13633">
                  <c:v>147.23192103305408</c:v>
                </c:pt>
                <c:pt idx="13634">
                  <c:v>162.09082724743772</c:v>
                </c:pt>
                <c:pt idx="13635">
                  <c:v>124.20358496033197</c:v>
                </c:pt>
                <c:pt idx="13636">
                  <c:v>139.06249117471569</c:v>
                </c:pt>
                <c:pt idx="13637">
                  <c:v>153.9213973890993</c:v>
                </c:pt>
                <c:pt idx="13638">
                  <c:v>130.8930613163773</c:v>
                </c:pt>
                <c:pt idx="13639">
                  <c:v>145.75196753076085</c:v>
                </c:pt>
                <c:pt idx="13640">
                  <c:v>137.5825376724224</c:v>
                </c:pt>
                <c:pt idx="13641">
                  <c:v>127.78295017123094</c:v>
                </c:pt>
                <c:pt idx="13642">
                  <c:v>142.64185638561463</c:v>
                </c:pt>
                <c:pt idx="13643">
                  <c:v>157.50076259999832</c:v>
                </c:pt>
                <c:pt idx="13644">
                  <c:v>134.4724265272761</c:v>
                </c:pt>
                <c:pt idx="13645">
                  <c:v>149.33133274165971</c:v>
                </c:pt>
                <c:pt idx="13646">
                  <c:v>141.16190288332129</c:v>
                </c:pt>
                <c:pt idx="13647">
                  <c:v>144.74126809422037</c:v>
                </c:pt>
                <c:pt idx="13648">
                  <c:v>118.79036494177453</c:v>
                </c:pt>
                <c:pt idx="13649">
                  <c:v>133.64927115615814</c:v>
                </c:pt>
                <c:pt idx="13650">
                  <c:v>148.50817737054183</c:v>
                </c:pt>
                <c:pt idx="13651">
                  <c:v>125.47984129781965</c:v>
                </c:pt>
                <c:pt idx="13652">
                  <c:v>140.33874751220335</c:v>
                </c:pt>
                <c:pt idx="13653">
                  <c:v>132.16931765386479</c:v>
                </c:pt>
                <c:pt idx="13654">
                  <c:v>135.74868286476388</c:v>
                </c:pt>
                <c:pt idx="13655">
                  <c:v>126.75609763530741</c:v>
                </c:pt>
                <c:pt idx="13656">
                  <c:v>100.8708597657695</c:v>
                </c:pt>
                <c:pt idx="13657">
                  <c:v>115.72976598015312</c:v>
                </c:pt>
                <c:pt idx="13658">
                  <c:v>130.58867219453683</c:v>
                </c:pt>
                <c:pt idx="13659">
                  <c:v>145.44757840892052</c:v>
                </c:pt>
                <c:pt idx="13660">
                  <c:v>160.30648462330402</c:v>
                </c:pt>
                <c:pt idx="13661">
                  <c:v>175.16539083768768</c:v>
                </c:pt>
                <c:pt idx="13662">
                  <c:v>190.02429705207149</c:v>
                </c:pt>
                <c:pt idx="13663">
                  <c:v>204.88320326645507</c:v>
                </c:pt>
                <c:pt idx="13664">
                  <c:v>107.56033612181471</c:v>
                </c:pt>
                <c:pt idx="13665">
                  <c:v>122.41924233619831</c:v>
                </c:pt>
                <c:pt idx="13666">
                  <c:v>137.27814855058188</c:v>
                </c:pt>
                <c:pt idx="13667">
                  <c:v>152.13705476496557</c:v>
                </c:pt>
                <c:pt idx="13668">
                  <c:v>166.99596097934926</c:v>
                </c:pt>
                <c:pt idx="13669">
                  <c:v>181.85486719373284</c:v>
                </c:pt>
                <c:pt idx="13670">
                  <c:v>196.71377340811668</c:v>
                </c:pt>
                <c:pt idx="13671">
                  <c:v>114.24981247785983</c:v>
                </c:pt>
                <c:pt idx="13672">
                  <c:v>129.10871869224337</c:v>
                </c:pt>
                <c:pt idx="13673">
                  <c:v>143.96762490662718</c:v>
                </c:pt>
                <c:pt idx="13674">
                  <c:v>158.82653112101079</c:v>
                </c:pt>
                <c:pt idx="13675">
                  <c:v>173.68543733539445</c:v>
                </c:pt>
                <c:pt idx="13676">
                  <c:v>188.54434354977795</c:v>
                </c:pt>
                <c:pt idx="13677">
                  <c:v>120.93928883390501</c:v>
                </c:pt>
                <c:pt idx="13678">
                  <c:v>135.79819504828865</c:v>
                </c:pt>
                <c:pt idx="13679">
                  <c:v>150.65710126267246</c:v>
                </c:pt>
                <c:pt idx="13680">
                  <c:v>165.51600747705601</c:v>
                </c:pt>
                <c:pt idx="13681">
                  <c:v>180.37491369143959</c:v>
                </c:pt>
                <c:pt idx="13682">
                  <c:v>127.62876518995023</c:v>
                </c:pt>
                <c:pt idx="13683">
                  <c:v>142.48767140433392</c:v>
                </c:pt>
                <c:pt idx="13684">
                  <c:v>157.34657761871762</c:v>
                </c:pt>
                <c:pt idx="13685">
                  <c:v>172.20548383310108</c:v>
                </c:pt>
                <c:pt idx="13686">
                  <c:v>134.31824154599542</c:v>
                </c:pt>
                <c:pt idx="13687">
                  <c:v>149.17714776037909</c:v>
                </c:pt>
                <c:pt idx="13688">
                  <c:v>164.03605397476275</c:v>
                </c:pt>
                <c:pt idx="13689">
                  <c:v>141.00771790204055</c:v>
                </c:pt>
                <c:pt idx="13690">
                  <c:v>155.86662411642419</c:v>
                </c:pt>
                <c:pt idx="13691">
                  <c:v>147.6971942580858</c:v>
                </c:pt>
                <c:pt idx="13692">
                  <c:v>117.82917768875882</c:v>
                </c:pt>
                <c:pt idx="13693">
                  <c:v>132.6880839031424</c:v>
                </c:pt>
                <c:pt idx="13694">
                  <c:v>147.54699011752609</c:v>
                </c:pt>
                <c:pt idx="13695">
                  <c:v>162.40589633190979</c:v>
                </c:pt>
                <c:pt idx="13696">
                  <c:v>177.26480254629348</c:v>
                </c:pt>
                <c:pt idx="13697">
                  <c:v>192.12370876067695</c:v>
                </c:pt>
                <c:pt idx="13698">
                  <c:v>124.51865404480404</c:v>
                </c:pt>
                <c:pt idx="13699">
                  <c:v>139.37756025918767</c:v>
                </c:pt>
                <c:pt idx="13700">
                  <c:v>154.23646647357128</c:v>
                </c:pt>
                <c:pt idx="13701">
                  <c:v>169.09537268795498</c:v>
                </c:pt>
                <c:pt idx="13702">
                  <c:v>183.95427890233853</c:v>
                </c:pt>
                <c:pt idx="13703">
                  <c:v>131.2081304008492</c:v>
                </c:pt>
                <c:pt idx="13704">
                  <c:v>146.06703661523287</c:v>
                </c:pt>
                <c:pt idx="13705">
                  <c:v>160.92594282961639</c:v>
                </c:pt>
                <c:pt idx="13706">
                  <c:v>175.78484904400023</c:v>
                </c:pt>
                <c:pt idx="13707">
                  <c:v>137.89760675689439</c:v>
                </c:pt>
                <c:pt idx="13708">
                  <c:v>152.7565129712782</c:v>
                </c:pt>
                <c:pt idx="13709">
                  <c:v>167.61541918566166</c:v>
                </c:pt>
                <c:pt idx="13710">
                  <c:v>144.58708311293952</c:v>
                </c:pt>
                <c:pt idx="13711">
                  <c:v>159.44598932732322</c:v>
                </c:pt>
                <c:pt idx="13712">
                  <c:v>151.27655946898471</c:v>
                </c:pt>
                <c:pt idx="13713">
                  <c:v>134.7874956117482</c:v>
                </c:pt>
                <c:pt idx="13714">
                  <c:v>149.64640182613178</c:v>
                </c:pt>
                <c:pt idx="13715">
                  <c:v>164.50530804051547</c:v>
                </c:pt>
                <c:pt idx="13716">
                  <c:v>179.36421425489914</c:v>
                </c:pt>
                <c:pt idx="13717">
                  <c:v>141.47697196779339</c:v>
                </c:pt>
                <c:pt idx="13718">
                  <c:v>156.33587818217705</c:v>
                </c:pt>
                <c:pt idx="13719">
                  <c:v>171.19478439656075</c:v>
                </c:pt>
                <c:pt idx="13720">
                  <c:v>148.16644832383849</c:v>
                </c:pt>
                <c:pt idx="13721">
                  <c:v>163.0253545382223</c:v>
                </c:pt>
                <c:pt idx="13722">
                  <c:v>154.85592467988369</c:v>
                </c:pt>
                <c:pt idx="13723">
                  <c:v>151.74581353473752</c:v>
                </c:pt>
                <c:pt idx="13724">
                  <c:v>166.60471974912113</c:v>
                </c:pt>
                <c:pt idx="13725">
                  <c:v>158.43528989078271</c:v>
                </c:pt>
                <c:pt idx="13726">
                  <c:v>108.83659245930237</c:v>
                </c:pt>
                <c:pt idx="13727">
                  <c:v>123.695498673686</c:v>
                </c:pt>
                <c:pt idx="13728">
                  <c:v>138.55440488806968</c:v>
                </c:pt>
                <c:pt idx="13729">
                  <c:v>153.41331110245324</c:v>
                </c:pt>
                <c:pt idx="13730">
                  <c:v>168.27221731683707</c:v>
                </c:pt>
                <c:pt idx="13731">
                  <c:v>183.13112353122068</c:v>
                </c:pt>
                <c:pt idx="13732">
                  <c:v>115.52606881534754</c:v>
                </c:pt>
                <c:pt idx="13733">
                  <c:v>130.38497502973118</c:v>
                </c:pt>
                <c:pt idx="13734">
                  <c:v>145.24388124411496</c:v>
                </c:pt>
                <c:pt idx="13735">
                  <c:v>160.10278745849843</c:v>
                </c:pt>
                <c:pt idx="13736">
                  <c:v>174.96169367288212</c:v>
                </c:pt>
                <c:pt idx="13737">
                  <c:v>122.21554517139269</c:v>
                </c:pt>
                <c:pt idx="13738">
                  <c:v>137.07445138577637</c:v>
                </c:pt>
                <c:pt idx="13739">
                  <c:v>151.93335760016001</c:v>
                </c:pt>
                <c:pt idx="13740">
                  <c:v>166.79226381454373</c:v>
                </c:pt>
                <c:pt idx="13741">
                  <c:v>128.90502152743792</c:v>
                </c:pt>
                <c:pt idx="13742">
                  <c:v>143.7639277418215</c:v>
                </c:pt>
                <c:pt idx="13743">
                  <c:v>158.62283395620523</c:v>
                </c:pt>
                <c:pt idx="13744">
                  <c:v>135.59449788348306</c:v>
                </c:pt>
                <c:pt idx="13745">
                  <c:v>150.45340409786664</c:v>
                </c:pt>
                <c:pt idx="13746">
                  <c:v>142.28397423952831</c:v>
                </c:pt>
                <c:pt idx="13747">
                  <c:v>125.79491038229165</c:v>
                </c:pt>
                <c:pt idx="13748">
                  <c:v>140.65381659667543</c:v>
                </c:pt>
                <c:pt idx="13749">
                  <c:v>155.51272281105898</c:v>
                </c:pt>
                <c:pt idx="13750">
                  <c:v>170.3716290254425</c:v>
                </c:pt>
                <c:pt idx="13751">
                  <c:v>132.48438673833684</c:v>
                </c:pt>
                <c:pt idx="13752">
                  <c:v>147.34329295272056</c:v>
                </c:pt>
                <c:pt idx="13753">
                  <c:v>162.20219916710423</c:v>
                </c:pt>
                <c:pt idx="13754">
                  <c:v>139.17386309438217</c:v>
                </c:pt>
                <c:pt idx="13755">
                  <c:v>154.03276930876564</c:v>
                </c:pt>
                <c:pt idx="13756">
                  <c:v>145.86333945042719</c:v>
                </c:pt>
                <c:pt idx="13757">
                  <c:v>142.75322830528106</c:v>
                </c:pt>
                <c:pt idx="13758">
                  <c:v>157.61213451966466</c:v>
                </c:pt>
                <c:pt idx="13759">
                  <c:v>149.44270466132616</c:v>
                </c:pt>
                <c:pt idx="13760">
                  <c:v>116.80232515283524</c:v>
                </c:pt>
                <c:pt idx="13761">
                  <c:v>131.66123136721882</c:v>
                </c:pt>
                <c:pt idx="13762">
                  <c:v>146.52013758160246</c:v>
                </c:pt>
                <c:pt idx="13763">
                  <c:v>161.37904379598623</c:v>
                </c:pt>
                <c:pt idx="13764">
                  <c:v>123.49180150888039</c:v>
                </c:pt>
                <c:pt idx="13765">
                  <c:v>138.35070772326415</c:v>
                </c:pt>
                <c:pt idx="13766">
                  <c:v>153.2096139376477</c:v>
                </c:pt>
                <c:pt idx="13767">
                  <c:v>130.18127786492559</c:v>
                </c:pt>
                <c:pt idx="13768">
                  <c:v>145.04018407930914</c:v>
                </c:pt>
                <c:pt idx="13769">
                  <c:v>136.87075422097075</c:v>
                </c:pt>
                <c:pt idx="13770">
                  <c:v>133.76064307582456</c:v>
                </c:pt>
                <c:pt idx="13771">
                  <c:v>148.61954929020834</c:v>
                </c:pt>
                <c:pt idx="13772">
                  <c:v>140.45011943186975</c:v>
                </c:pt>
                <c:pt idx="13773">
                  <c:v>124.76805784636798</c:v>
                </c:pt>
                <c:pt idx="13774">
                  <c:v>139.6269640607517</c:v>
                </c:pt>
                <c:pt idx="13775">
                  <c:v>131.45753420241323</c:v>
                </c:pt>
                <c:pt idx="13776">
                  <c:v>106.84855267036311</c:v>
                </c:pt>
                <c:pt idx="13777">
                  <c:v>121.70745888474677</c:v>
                </c:pt>
                <c:pt idx="13778">
                  <c:v>136.56636509913034</c:v>
                </c:pt>
                <c:pt idx="13779">
                  <c:v>151.42527131351409</c:v>
                </c:pt>
                <c:pt idx="13780">
                  <c:v>166.28417752789767</c:v>
                </c:pt>
                <c:pt idx="13781">
                  <c:v>181.14308374228125</c:v>
                </c:pt>
                <c:pt idx="13782">
                  <c:v>196.00198995666497</c:v>
                </c:pt>
                <c:pt idx="13783">
                  <c:v>113.5380290264082</c:v>
                </c:pt>
                <c:pt idx="13784">
                  <c:v>128.39693524079189</c:v>
                </c:pt>
                <c:pt idx="13785">
                  <c:v>143.25584145517553</c:v>
                </c:pt>
                <c:pt idx="13786">
                  <c:v>158.11474766955911</c:v>
                </c:pt>
                <c:pt idx="13787">
                  <c:v>172.97365388394286</c:v>
                </c:pt>
                <c:pt idx="13788">
                  <c:v>187.83256009832644</c:v>
                </c:pt>
                <c:pt idx="13789">
                  <c:v>120.22750538245351</c:v>
                </c:pt>
                <c:pt idx="13790">
                  <c:v>135.08641159683717</c:v>
                </c:pt>
                <c:pt idx="13791">
                  <c:v>149.94531781122075</c:v>
                </c:pt>
                <c:pt idx="13792">
                  <c:v>164.80422402560438</c:v>
                </c:pt>
                <c:pt idx="13793">
                  <c:v>179.66313023998799</c:v>
                </c:pt>
                <c:pt idx="13794">
                  <c:v>126.91698173849858</c:v>
                </c:pt>
                <c:pt idx="13795">
                  <c:v>141.77588795288219</c:v>
                </c:pt>
                <c:pt idx="13796">
                  <c:v>156.63479416726591</c:v>
                </c:pt>
                <c:pt idx="13797">
                  <c:v>171.49370038164963</c:v>
                </c:pt>
                <c:pt idx="13798">
                  <c:v>133.60645809454383</c:v>
                </c:pt>
                <c:pt idx="13799">
                  <c:v>148.46536430892741</c:v>
                </c:pt>
                <c:pt idx="13800">
                  <c:v>163.32427052331107</c:v>
                </c:pt>
                <c:pt idx="13801">
                  <c:v>140.29593445058896</c:v>
                </c:pt>
                <c:pt idx="13802">
                  <c:v>155.15484066497254</c:v>
                </c:pt>
                <c:pt idx="13803">
                  <c:v>146.98541080663406</c:v>
                </c:pt>
                <c:pt idx="13804">
                  <c:v>123.80687059335244</c:v>
                </c:pt>
                <c:pt idx="13805">
                  <c:v>138.66577680773611</c:v>
                </c:pt>
                <c:pt idx="13806">
                  <c:v>153.52468302211975</c:v>
                </c:pt>
                <c:pt idx="13807">
                  <c:v>168.38358923650338</c:v>
                </c:pt>
                <c:pt idx="13808">
                  <c:v>183.24249545088691</c:v>
                </c:pt>
                <c:pt idx="13809">
                  <c:v>130.49634694939763</c:v>
                </c:pt>
                <c:pt idx="13810">
                  <c:v>145.35525316378121</c:v>
                </c:pt>
                <c:pt idx="13811">
                  <c:v>160.21415937816485</c:v>
                </c:pt>
                <c:pt idx="13812">
                  <c:v>175.07306559254855</c:v>
                </c:pt>
                <c:pt idx="13813">
                  <c:v>137.18582330544282</c:v>
                </c:pt>
                <c:pt idx="13814">
                  <c:v>152.04472951982646</c:v>
                </c:pt>
                <c:pt idx="13815">
                  <c:v>166.90363573420998</c:v>
                </c:pt>
                <c:pt idx="13816">
                  <c:v>143.87529966148793</c:v>
                </c:pt>
                <c:pt idx="13817">
                  <c:v>158.73420587587154</c:v>
                </c:pt>
                <c:pt idx="13818">
                  <c:v>150.56477601753306</c:v>
                </c:pt>
                <c:pt idx="13819">
                  <c:v>140.76518851634177</c:v>
                </c:pt>
                <c:pt idx="13820">
                  <c:v>155.62409473072535</c:v>
                </c:pt>
                <c:pt idx="13821">
                  <c:v>170.48300094510904</c:v>
                </c:pt>
                <c:pt idx="13822">
                  <c:v>147.45466487238696</c:v>
                </c:pt>
                <c:pt idx="13823">
                  <c:v>162.31357108677048</c:v>
                </c:pt>
                <c:pt idx="13824">
                  <c:v>154.14414122843201</c:v>
                </c:pt>
                <c:pt idx="13825">
                  <c:v>157.72350643933106</c:v>
                </c:pt>
                <c:pt idx="13826">
                  <c:v>114.81428536389589</c:v>
                </c:pt>
                <c:pt idx="13827">
                  <c:v>129.67319157827956</c:v>
                </c:pt>
                <c:pt idx="13828">
                  <c:v>144.53209779266325</c:v>
                </c:pt>
                <c:pt idx="13829">
                  <c:v>159.39100400704675</c:v>
                </c:pt>
                <c:pt idx="13830">
                  <c:v>174.24991022143053</c:v>
                </c:pt>
                <c:pt idx="13831">
                  <c:v>121.50376171994117</c:v>
                </c:pt>
                <c:pt idx="13832">
                  <c:v>136.3626679343248</c:v>
                </c:pt>
                <c:pt idx="13833">
                  <c:v>151.22157414870836</c:v>
                </c:pt>
                <c:pt idx="13834">
                  <c:v>166.08048036309208</c:v>
                </c:pt>
                <c:pt idx="13835">
                  <c:v>128.19323807598633</c:v>
                </c:pt>
                <c:pt idx="13836">
                  <c:v>143.05214429037002</c:v>
                </c:pt>
                <c:pt idx="13837">
                  <c:v>157.91105050475355</c:v>
                </c:pt>
                <c:pt idx="13838">
                  <c:v>134.88271443203149</c:v>
                </c:pt>
                <c:pt idx="13839">
                  <c:v>149.74162064641499</c:v>
                </c:pt>
                <c:pt idx="13840">
                  <c:v>141.57219078807663</c:v>
                </c:pt>
                <c:pt idx="13841">
                  <c:v>131.77260328688524</c:v>
                </c:pt>
                <c:pt idx="13842">
                  <c:v>146.63150950126888</c:v>
                </c:pt>
                <c:pt idx="13843">
                  <c:v>161.49041571565249</c:v>
                </c:pt>
                <c:pt idx="13844">
                  <c:v>138.46207964293055</c:v>
                </c:pt>
                <c:pt idx="13845">
                  <c:v>153.3209858573141</c:v>
                </c:pt>
                <c:pt idx="13846">
                  <c:v>145.15155599897557</c:v>
                </c:pt>
                <c:pt idx="13847">
                  <c:v>148.73092120987465</c:v>
                </c:pt>
                <c:pt idx="13848">
                  <c:v>122.78001805742876</c:v>
                </c:pt>
                <c:pt idx="13849">
                  <c:v>137.63892427181236</c:v>
                </c:pt>
                <c:pt idx="13850">
                  <c:v>152.49783048619611</c:v>
                </c:pt>
                <c:pt idx="13851">
                  <c:v>129.46949441347394</c:v>
                </c:pt>
                <c:pt idx="13852">
                  <c:v>144.32840062785752</c:v>
                </c:pt>
                <c:pt idx="13853">
                  <c:v>136.15897076951913</c:v>
                </c:pt>
                <c:pt idx="13854">
                  <c:v>139.73833598041807</c:v>
                </c:pt>
                <c:pt idx="13855">
                  <c:v>130.74575075096169</c:v>
                </c:pt>
                <c:pt idx="13856">
                  <c:v>112.82624557495663</c:v>
                </c:pt>
                <c:pt idx="13857">
                  <c:v>127.68515178934022</c:v>
                </c:pt>
                <c:pt idx="13858">
                  <c:v>142.54405800372399</c:v>
                </c:pt>
                <c:pt idx="13859">
                  <c:v>157.40296421810757</c:v>
                </c:pt>
                <c:pt idx="13860">
                  <c:v>172.26187043249126</c:v>
                </c:pt>
                <c:pt idx="13861">
                  <c:v>187.12077664687479</c:v>
                </c:pt>
                <c:pt idx="13862">
                  <c:v>119.51572193100183</c:v>
                </c:pt>
                <c:pt idx="13863">
                  <c:v>134.37462814538534</c:v>
                </c:pt>
                <c:pt idx="13864">
                  <c:v>149.23353435976904</c:v>
                </c:pt>
                <c:pt idx="13865">
                  <c:v>164.09244057415268</c:v>
                </c:pt>
                <c:pt idx="13866">
                  <c:v>178.95134678853634</c:v>
                </c:pt>
                <c:pt idx="13867">
                  <c:v>126.20519828704691</c:v>
                </c:pt>
                <c:pt idx="13868">
                  <c:v>141.06410450143071</c:v>
                </c:pt>
                <c:pt idx="13869">
                  <c:v>155.92301071581431</c:v>
                </c:pt>
                <c:pt idx="13870">
                  <c:v>170.78191693019787</c:v>
                </c:pt>
                <c:pt idx="13871">
                  <c:v>132.89467464309217</c:v>
                </c:pt>
                <c:pt idx="13872">
                  <c:v>147.75358085747587</c:v>
                </c:pt>
                <c:pt idx="13873">
                  <c:v>162.61248707185948</c:v>
                </c:pt>
                <c:pt idx="13874">
                  <c:v>139.58415099913742</c:v>
                </c:pt>
                <c:pt idx="13875">
                  <c:v>154.44305721352103</c:v>
                </c:pt>
                <c:pt idx="13876">
                  <c:v>146.27362735518264</c:v>
                </c:pt>
                <c:pt idx="13877">
                  <c:v>129.78456349794592</c:v>
                </c:pt>
                <c:pt idx="13878">
                  <c:v>144.64346971232956</c:v>
                </c:pt>
                <c:pt idx="13879">
                  <c:v>159.50237592671326</c:v>
                </c:pt>
                <c:pt idx="13880">
                  <c:v>174.36128214109704</c:v>
                </c:pt>
                <c:pt idx="13881">
                  <c:v>136.47403985399114</c:v>
                </c:pt>
                <c:pt idx="13882">
                  <c:v>151.33294606837481</c:v>
                </c:pt>
                <c:pt idx="13883">
                  <c:v>166.19185228275848</c:v>
                </c:pt>
                <c:pt idx="13884">
                  <c:v>143.16351621003636</c:v>
                </c:pt>
                <c:pt idx="13885">
                  <c:v>158.02242242442009</c:v>
                </c:pt>
                <c:pt idx="13886">
                  <c:v>149.8529925660815</c:v>
                </c:pt>
                <c:pt idx="13887">
                  <c:v>146.74288142093533</c:v>
                </c:pt>
                <c:pt idx="13888">
                  <c:v>161.601787635319</c:v>
                </c:pt>
                <c:pt idx="13889">
                  <c:v>153.43235777698052</c:v>
                </c:pt>
                <c:pt idx="13890">
                  <c:v>120.79197826848947</c:v>
                </c:pt>
                <c:pt idx="13891">
                  <c:v>135.65088448287318</c:v>
                </c:pt>
                <c:pt idx="13892">
                  <c:v>150.50979069725679</c:v>
                </c:pt>
                <c:pt idx="13893">
                  <c:v>165.36869691164043</c:v>
                </c:pt>
                <c:pt idx="13894">
                  <c:v>127.48145462453469</c:v>
                </c:pt>
                <c:pt idx="13895">
                  <c:v>142.34036083891846</c:v>
                </c:pt>
                <c:pt idx="13896">
                  <c:v>157.1992670533019</c:v>
                </c:pt>
                <c:pt idx="13897">
                  <c:v>134.17093098057993</c:v>
                </c:pt>
                <c:pt idx="13898">
                  <c:v>149.02983719496342</c:v>
                </c:pt>
                <c:pt idx="13899">
                  <c:v>140.86040733662497</c:v>
                </c:pt>
                <c:pt idx="13900">
                  <c:v>137.75029619147887</c:v>
                </c:pt>
                <c:pt idx="13901">
                  <c:v>152.60920240586245</c:v>
                </c:pt>
                <c:pt idx="13902">
                  <c:v>144.439772547524</c:v>
                </c:pt>
                <c:pt idx="13903">
                  <c:v>128.75771096202229</c:v>
                </c:pt>
                <c:pt idx="13904">
                  <c:v>143.61661717640601</c:v>
                </c:pt>
                <c:pt idx="13905">
                  <c:v>135.44718731806748</c:v>
                </c:pt>
                <c:pt idx="13906">
                  <c:v>118.80393847955017</c:v>
                </c:pt>
                <c:pt idx="13907">
                  <c:v>133.66284469393381</c:v>
                </c:pt>
                <c:pt idx="13908">
                  <c:v>148.52175090831756</c:v>
                </c:pt>
                <c:pt idx="13909">
                  <c:v>163.38065712270114</c:v>
                </c:pt>
                <c:pt idx="13910">
                  <c:v>178.23956333708483</c:v>
                </c:pt>
                <c:pt idx="13911">
                  <c:v>125.49341483559535</c:v>
                </c:pt>
                <c:pt idx="13912">
                  <c:v>140.352321049979</c:v>
                </c:pt>
                <c:pt idx="13913">
                  <c:v>155.21122726436263</c:v>
                </c:pt>
                <c:pt idx="13914">
                  <c:v>170.07013347874633</c:v>
                </c:pt>
                <c:pt idx="13915">
                  <c:v>132.18289119164052</c:v>
                </c:pt>
                <c:pt idx="13916">
                  <c:v>147.04179740602422</c:v>
                </c:pt>
                <c:pt idx="13917">
                  <c:v>161.90070362040788</c:v>
                </c:pt>
                <c:pt idx="13918">
                  <c:v>138.87236754768568</c:v>
                </c:pt>
                <c:pt idx="13919">
                  <c:v>153.73127376206941</c:v>
                </c:pt>
                <c:pt idx="13920">
                  <c:v>145.56184390373096</c:v>
                </c:pt>
                <c:pt idx="13921">
                  <c:v>135.76225640253955</c:v>
                </c:pt>
                <c:pt idx="13922">
                  <c:v>150.62116261692313</c:v>
                </c:pt>
                <c:pt idx="13923">
                  <c:v>165.48006883130688</c:v>
                </c:pt>
                <c:pt idx="13924">
                  <c:v>142.45173275858465</c:v>
                </c:pt>
                <c:pt idx="13925">
                  <c:v>157.31063897296838</c:v>
                </c:pt>
                <c:pt idx="13926">
                  <c:v>149.1412091146299</c:v>
                </c:pt>
                <c:pt idx="13927">
                  <c:v>152.72057432552879</c:v>
                </c:pt>
                <c:pt idx="13928">
                  <c:v>126.76967117308313</c:v>
                </c:pt>
                <c:pt idx="13929">
                  <c:v>141.62857738746675</c:v>
                </c:pt>
                <c:pt idx="13930">
                  <c:v>156.48748360185027</c:v>
                </c:pt>
                <c:pt idx="13931">
                  <c:v>133.45914752912822</c:v>
                </c:pt>
                <c:pt idx="13932">
                  <c:v>148.31805374351197</c:v>
                </c:pt>
                <c:pt idx="13933">
                  <c:v>140.14862388517344</c:v>
                </c:pt>
                <c:pt idx="13934">
                  <c:v>143.72798909607246</c:v>
                </c:pt>
                <c:pt idx="13935">
                  <c:v>134.73540386661591</c:v>
                </c:pt>
                <c:pt idx="13936">
                  <c:v>124.78163138414371</c:v>
                </c:pt>
                <c:pt idx="13937">
                  <c:v>139.64053759852752</c:v>
                </c:pt>
                <c:pt idx="13938">
                  <c:v>154.49944381291112</c:v>
                </c:pt>
                <c:pt idx="13939">
                  <c:v>169.3583500272947</c:v>
                </c:pt>
                <c:pt idx="13940">
                  <c:v>131.47110774018896</c:v>
                </c:pt>
                <c:pt idx="13941">
                  <c:v>146.33001395457262</c:v>
                </c:pt>
                <c:pt idx="13942">
                  <c:v>161.18892016895617</c:v>
                </c:pt>
                <c:pt idx="13943">
                  <c:v>138.16058409623409</c:v>
                </c:pt>
                <c:pt idx="13944">
                  <c:v>153.01949031061781</c:v>
                </c:pt>
                <c:pt idx="13945">
                  <c:v>144.85006045227931</c:v>
                </c:pt>
                <c:pt idx="13946">
                  <c:v>141.73994930713306</c:v>
                </c:pt>
                <c:pt idx="13947">
                  <c:v>156.5988555215167</c:v>
                </c:pt>
                <c:pt idx="13948">
                  <c:v>148.42942566317816</c:v>
                </c:pt>
                <c:pt idx="13949">
                  <c:v>132.74736407767656</c:v>
                </c:pt>
                <c:pt idx="13950">
                  <c:v>147.60627029206034</c:v>
                </c:pt>
                <c:pt idx="13951">
                  <c:v>139.43684043372184</c:v>
                </c:pt>
                <c:pt idx="13952">
                  <c:v>130.75932428873725</c:v>
                </c:pt>
                <c:pt idx="13953">
                  <c:v>145.618230503121</c:v>
                </c:pt>
                <c:pt idx="13954">
                  <c:v>160.47713671750458</c:v>
                </c:pt>
                <c:pt idx="13955">
                  <c:v>137.44880064478252</c:v>
                </c:pt>
                <c:pt idx="13956">
                  <c:v>152.30770685916613</c:v>
                </c:pt>
                <c:pt idx="13957">
                  <c:v>144.13827700082763</c:v>
                </c:pt>
                <c:pt idx="13958">
                  <c:v>147.71764221172663</c:v>
                </c:pt>
                <c:pt idx="13959">
                  <c:v>138.72505698227022</c:v>
                </c:pt>
                <c:pt idx="13960">
                  <c:v>136.73701719333093</c:v>
                </c:pt>
                <c:pt idx="13961">
                  <c:v>151.59592340771451</c:v>
                </c:pt>
                <c:pt idx="13962">
                  <c:v>143.42649354937609</c:v>
                </c:pt>
                <c:pt idx="13963">
                  <c:v>142.71471009792444</c:v>
                </c:pt>
                <c:pt idx="13964">
                  <c:v>108.61645857646997</c:v>
                </c:pt>
                <c:pt idx="13965">
                  <c:v>123.47536479085365</c:v>
                </c:pt>
                <c:pt idx="13966">
                  <c:v>138.3342710052373</c:v>
                </c:pt>
                <c:pt idx="13967">
                  <c:v>153.19317721962085</c:v>
                </c:pt>
                <c:pt idx="13968">
                  <c:v>168.05208343400446</c:v>
                </c:pt>
                <c:pt idx="13969">
                  <c:v>182.91098964838815</c:v>
                </c:pt>
                <c:pt idx="13970">
                  <c:v>197.76989586277176</c:v>
                </c:pt>
                <c:pt idx="13971">
                  <c:v>115.30593493251514</c:v>
                </c:pt>
                <c:pt idx="13972">
                  <c:v>130.16484114689882</c:v>
                </c:pt>
                <c:pt idx="13973">
                  <c:v>145.02374736128243</c:v>
                </c:pt>
                <c:pt idx="13974">
                  <c:v>159.88265357566604</c:v>
                </c:pt>
                <c:pt idx="13975">
                  <c:v>174.74155979004973</c:v>
                </c:pt>
                <c:pt idx="13976">
                  <c:v>189.60046600443337</c:v>
                </c:pt>
                <c:pt idx="13977">
                  <c:v>121.99541128856023</c:v>
                </c:pt>
                <c:pt idx="13978">
                  <c:v>136.85431750294401</c:v>
                </c:pt>
                <c:pt idx="13979">
                  <c:v>151.71322371732757</c:v>
                </c:pt>
                <c:pt idx="13980">
                  <c:v>166.57212993171134</c:v>
                </c:pt>
                <c:pt idx="13981">
                  <c:v>181.43103614609487</c:v>
                </c:pt>
                <c:pt idx="13982">
                  <c:v>128.6848876446056</c:v>
                </c:pt>
                <c:pt idx="13983">
                  <c:v>143.54379385898915</c:v>
                </c:pt>
                <c:pt idx="13984">
                  <c:v>158.40270007337278</c:v>
                </c:pt>
                <c:pt idx="13985">
                  <c:v>173.26160628775631</c:v>
                </c:pt>
                <c:pt idx="13986">
                  <c:v>135.37436400065064</c:v>
                </c:pt>
                <c:pt idx="13987">
                  <c:v>150.23327021503437</c:v>
                </c:pt>
                <c:pt idx="13988">
                  <c:v>165.09217642941795</c:v>
                </c:pt>
                <c:pt idx="13989">
                  <c:v>142.06384035669583</c:v>
                </c:pt>
                <c:pt idx="13990">
                  <c:v>156.92274657107944</c:v>
                </c:pt>
                <c:pt idx="13991">
                  <c:v>148.75331671274103</c:v>
                </c:pt>
                <c:pt idx="13992">
                  <c:v>125.57477649945932</c:v>
                </c:pt>
                <c:pt idx="13993">
                  <c:v>140.43368271384284</c:v>
                </c:pt>
                <c:pt idx="13994">
                  <c:v>155.29258892822659</c:v>
                </c:pt>
                <c:pt idx="13995">
                  <c:v>170.1514951426102</c:v>
                </c:pt>
                <c:pt idx="13996">
                  <c:v>185.01040135699387</c:v>
                </c:pt>
                <c:pt idx="13997">
                  <c:v>132.26425285550454</c:v>
                </c:pt>
                <c:pt idx="13998">
                  <c:v>147.12315906988815</c:v>
                </c:pt>
                <c:pt idx="13999">
                  <c:v>161.9820652842717</c:v>
                </c:pt>
                <c:pt idx="14000">
                  <c:v>176.84097149865536</c:v>
                </c:pt>
                <c:pt idx="14001">
                  <c:v>138.9537292115497</c:v>
                </c:pt>
                <c:pt idx="14002">
                  <c:v>153.81263542593331</c:v>
                </c:pt>
                <c:pt idx="14003">
                  <c:v>168.67154164031692</c:v>
                </c:pt>
                <c:pt idx="14004">
                  <c:v>145.64320556759486</c:v>
                </c:pt>
                <c:pt idx="14005">
                  <c:v>160.50211178197858</c:v>
                </c:pt>
                <c:pt idx="14006">
                  <c:v>152.33268192363994</c:v>
                </c:pt>
                <c:pt idx="14007">
                  <c:v>142.53309442244864</c:v>
                </c:pt>
                <c:pt idx="14008">
                  <c:v>157.39200063683231</c:v>
                </c:pt>
                <c:pt idx="14009">
                  <c:v>172.25090685121589</c:v>
                </c:pt>
                <c:pt idx="14010">
                  <c:v>149.2225707784938</c:v>
                </c:pt>
                <c:pt idx="14011">
                  <c:v>164.08147699287744</c:v>
                </c:pt>
                <c:pt idx="14012">
                  <c:v>155.91204713453902</c:v>
                </c:pt>
                <c:pt idx="14013">
                  <c:v>159.49141234543794</c:v>
                </c:pt>
                <c:pt idx="14014">
                  <c:v>116.58219127000275</c:v>
                </c:pt>
                <c:pt idx="14015">
                  <c:v>131.4410974843864</c:v>
                </c:pt>
                <c:pt idx="14016">
                  <c:v>146.30000369877013</c:v>
                </c:pt>
                <c:pt idx="14017">
                  <c:v>161.15890991315379</c:v>
                </c:pt>
                <c:pt idx="14018">
                  <c:v>176.01781612753729</c:v>
                </c:pt>
                <c:pt idx="14019">
                  <c:v>123.27166762604799</c:v>
                </c:pt>
                <c:pt idx="14020">
                  <c:v>138.13057384043151</c:v>
                </c:pt>
                <c:pt idx="14021">
                  <c:v>152.98948005481532</c:v>
                </c:pt>
                <c:pt idx="14022">
                  <c:v>167.8483862691989</c:v>
                </c:pt>
                <c:pt idx="14023">
                  <c:v>129.96114398209318</c:v>
                </c:pt>
                <c:pt idx="14024">
                  <c:v>144.82005019647679</c:v>
                </c:pt>
                <c:pt idx="14025">
                  <c:v>159.67895641086045</c:v>
                </c:pt>
                <c:pt idx="14026">
                  <c:v>136.65062033813834</c:v>
                </c:pt>
                <c:pt idx="14027">
                  <c:v>151.50952655252198</c:v>
                </c:pt>
                <c:pt idx="14028">
                  <c:v>143.34009669418344</c:v>
                </c:pt>
                <c:pt idx="14029">
                  <c:v>133.54050919299206</c:v>
                </c:pt>
                <c:pt idx="14030">
                  <c:v>148.3994154073757</c:v>
                </c:pt>
                <c:pt idx="14031">
                  <c:v>163.25832162175951</c:v>
                </c:pt>
                <c:pt idx="14032">
                  <c:v>140.22998554903731</c:v>
                </c:pt>
                <c:pt idx="14033">
                  <c:v>155.08889176342089</c:v>
                </c:pt>
                <c:pt idx="14034">
                  <c:v>146.91946190508247</c:v>
                </c:pt>
                <c:pt idx="14035">
                  <c:v>150.4988271159815</c:v>
                </c:pt>
                <c:pt idx="14036">
                  <c:v>124.54792396353565</c:v>
                </c:pt>
                <c:pt idx="14037">
                  <c:v>139.40683017791929</c:v>
                </c:pt>
                <c:pt idx="14038">
                  <c:v>154.26573639230281</c:v>
                </c:pt>
                <c:pt idx="14039">
                  <c:v>131.23740031958081</c:v>
                </c:pt>
                <c:pt idx="14040">
                  <c:v>146.09630653396445</c:v>
                </c:pt>
                <c:pt idx="14041">
                  <c:v>137.92687667562598</c:v>
                </c:pt>
                <c:pt idx="14042">
                  <c:v>141.50624188652498</c:v>
                </c:pt>
                <c:pt idx="14043">
                  <c:v>132.51365665706845</c:v>
                </c:pt>
                <c:pt idx="14044">
                  <c:v>114.59415148106352</c:v>
                </c:pt>
                <c:pt idx="14045">
                  <c:v>129.45305769544717</c:v>
                </c:pt>
                <c:pt idx="14046">
                  <c:v>144.31196390983084</c:v>
                </c:pt>
                <c:pt idx="14047">
                  <c:v>159.17087012421439</c:v>
                </c:pt>
                <c:pt idx="14048">
                  <c:v>174.02977633859808</c:v>
                </c:pt>
                <c:pt idx="14049">
                  <c:v>188.88868255298169</c:v>
                </c:pt>
                <c:pt idx="14050">
                  <c:v>121.28362783710872</c:v>
                </c:pt>
                <c:pt idx="14051">
                  <c:v>136.14253405149231</c:v>
                </c:pt>
                <c:pt idx="14052">
                  <c:v>151.00144026587608</c:v>
                </c:pt>
                <c:pt idx="14053">
                  <c:v>165.86034648025964</c:v>
                </c:pt>
                <c:pt idx="14054">
                  <c:v>180.71925269464327</c:v>
                </c:pt>
                <c:pt idx="14055">
                  <c:v>127.97310419315386</c:v>
                </c:pt>
                <c:pt idx="14056">
                  <c:v>142.83201040753758</c:v>
                </c:pt>
                <c:pt idx="14057">
                  <c:v>157.69091662192119</c:v>
                </c:pt>
                <c:pt idx="14058">
                  <c:v>172.5498228363048</c:v>
                </c:pt>
                <c:pt idx="14059">
                  <c:v>134.66258054919905</c:v>
                </c:pt>
                <c:pt idx="14060">
                  <c:v>149.52148676358263</c:v>
                </c:pt>
                <c:pt idx="14061">
                  <c:v>164.38039297796632</c:v>
                </c:pt>
                <c:pt idx="14062">
                  <c:v>141.35205690524418</c:v>
                </c:pt>
                <c:pt idx="14063">
                  <c:v>156.21096311962779</c:v>
                </c:pt>
                <c:pt idx="14064">
                  <c:v>148.04153326128935</c:v>
                </c:pt>
                <c:pt idx="14065">
                  <c:v>131.5524694040528</c:v>
                </c:pt>
                <c:pt idx="14066">
                  <c:v>146.41137561843647</c:v>
                </c:pt>
                <c:pt idx="14067">
                  <c:v>161.2702818328201</c:v>
                </c:pt>
                <c:pt idx="14068">
                  <c:v>176.1291880472038</c:v>
                </c:pt>
                <c:pt idx="14069">
                  <c:v>138.24194576009805</c:v>
                </c:pt>
                <c:pt idx="14070">
                  <c:v>153.10085197448169</c:v>
                </c:pt>
                <c:pt idx="14071">
                  <c:v>167.95975818886535</c:v>
                </c:pt>
                <c:pt idx="14072">
                  <c:v>144.93142211614315</c:v>
                </c:pt>
                <c:pt idx="14073">
                  <c:v>159.79032833052685</c:v>
                </c:pt>
                <c:pt idx="14074">
                  <c:v>151.62089847218846</c:v>
                </c:pt>
                <c:pt idx="14075">
                  <c:v>148.51078732704224</c:v>
                </c:pt>
                <c:pt idx="14076">
                  <c:v>163.36969354142576</c:v>
                </c:pt>
                <c:pt idx="14077">
                  <c:v>155.20026368308737</c:v>
                </c:pt>
                <c:pt idx="14078">
                  <c:v>122.55988417459636</c:v>
                </c:pt>
                <c:pt idx="14079">
                  <c:v>137.41879038898006</c:v>
                </c:pt>
                <c:pt idx="14080">
                  <c:v>152.27769660336361</c:v>
                </c:pt>
                <c:pt idx="14081">
                  <c:v>167.13660281774744</c:v>
                </c:pt>
                <c:pt idx="14082">
                  <c:v>129.2493605306415</c:v>
                </c:pt>
                <c:pt idx="14083">
                  <c:v>144.10826674502522</c:v>
                </c:pt>
                <c:pt idx="14084">
                  <c:v>158.9671729594088</c:v>
                </c:pt>
                <c:pt idx="14085">
                  <c:v>135.93883688668677</c:v>
                </c:pt>
                <c:pt idx="14086">
                  <c:v>150.79774310107032</c:v>
                </c:pt>
                <c:pt idx="14087">
                  <c:v>142.62831324273188</c:v>
                </c:pt>
                <c:pt idx="14088">
                  <c:v>139.51820209758569</c:v>
                </c:pt>
                <c:pt idx="14089">
                  <c:v>154.37710831196927</c:v>
                </c:pt>
                <c:pt idx="14090">
                  <c:v>146.2076784536309</c:v>
                </c:pt>
                <c:pt idx="14091">
                  <c:v>130.52561686812919</c:v>
                </c:pt>
                <c:pt idx="14092">
                  <c:v>145.38452308251277</c:v>
                </c:pt>
                <c:pt idx="14093">
                  <c:v>137.21509322417435</c:v>
                </c:pt>
                <c:pt idx="14094">
                  <c:v>120.57184438565714</c:v>
                </c:pt>
                <c:pt idx="14095">
                  <c:v>135.43075060004071</c:v>
                </c:pt>
                <c:pt idx="14096">
                  <c:v>150.28965681442446</c:v>
                </c:pt>
                <c:pt idx="14097">
                  <c:v>165.14856302880798</c:v>
                </c:pt>
                <c:pt idx="14098">
                  <c:v>180.00746924319162</c:v>
                </c:pt>
                <c:pt idx="14099">
                  <c:v>127.26132074170226</c:v>
                </c:pt>
                <c:pt idx="14100">
                  <c:v>142.1202269560859</c:v>
                </c:pt>
                <c:pt idx="14101">
                  <c:v>156.97913317046945</c:v>
                </c:pt>
                <c:pt idx="14102">
                  <c:v>171.83803938485326</c:v>
                </c:pt>
                <c:pt idx="14103">
                  <c:v>133.95079709774751</c:v>
                </c:pt>
                <c:pt idx="14104">
                  <c:v>148.80970331213115</c:v>
                </c:pt>
                <c:pt idx="14105">
                  <c:v>163.66860952651467</c:v>
                </c:pt>
                <c:pt idx="14106">
                  <c:v>140.64027345379264</c:v>
                </c:pt>
                <c:pt idx="14107">
                  <c:v>155.4991796681762</c:v>
                </c:pt>
                <c:pt idx="14108">
                  <c:v>147.32974980983784</c:v>
                </c:pt>
                <c:pt idx="14109">
                  <c:v>137.53016230864637</c:v>
                </c:pt>
                <c:pt idx="14110">
                  <c:v>152.38906852303006</c:v>
                </c:pt>
                <c:pt idx="14111">
                  <c:v>167.24797473741367</c:v>
                </c:pt>
                <c:pt idx="14112">
                  <c:v>144.21963866469164</c:v>
                </c:pt>
                <c:pt idx="14113">
                  <c:v>159.07854487907514</c:v>
                </c:pt>
                <c:pt idx="14114">
                  <c:v>150.90911502073672</c:v>
                </c:pt>
                <c:pt idx="14115">
                  <c:v>154.48848023163569</c:v>
                </c:pt>
                <c:pt idx="14116">
                  <c:v>128.53757707918987</c:v>
                </c:pt>
                <c:pt idx="14117">
                  <c:v>143.39648329357354</c:v>
                </c:pt>
                <c:pt idx="14118">
                  <c:v>158.25538950795718</c:v>
                </c:pt>
                <c:pt idx="14119">
                  <c:v>135.22705343523512</c:v>
                </c:pt>
                <c:pt idx="14120">
                  <c:v>150.08595964961867</c:v>
                </c:pt>
                <c:pt idx="14121">
                  <c:v>141.91652979128025</c:v>
                </c:pt>
                <c:pt idx="14122">
                  <c:v>145.49589500217925</c:v>
                </c:pt>
                <c:pt idx="14123">
                  <c:v>136.50330977272264</c:v>
                </c:pt>
                <c:pt idx="14124">
                  <c:v>126.54953729025064</c:v>
                </c:pt>
                <c:pt idx="14125">
                  <c:v>141.40844350463431</c:v>
                </c:pt>
                <c:pt idx="14126">
                  <c:v>156.26734971901797</c:v>
                </c:pt>
                <c:pt idx="14127">
                  <c:v>171.12625593340155</c:v>
                </c:pt>
                <c:pt idx="14128">
                  <c:v>133.23901364629589</c:v>
                </c:pt>
                <c:pt idx="14129">
                  <c:v>148.09791986067941</c:v>
                </c:pt>
                <c:pt idx="14130">
                  <c:v>162.95682607506305</c:v>
                </c:pt>
                <c:pt idx="14131">
                  <c:v>139.92849000234099</c:v>
                </c:pt>
                <c:pt idx="14132">
                  <c:v>154.7873962167246</c:v>
                </c:pt>
                <c:pt idx="14133">
                  <c:v>146.61796635838616</c:v>
                </c:pt>
                <c:pt idx="14134">
                  <c:v>143.50785521324002</c:v>
                </c:pt>
                <c:pt idx="14135">
                  <c:v>158.36676142762352</c:v>
                </c:pt>
                <c:pt idx="14136">
                  <c:v>150.19733156928521</c:v>
                </c:pt>
                <c:pt idx="14137">
                  <c:v>134.51526998378338</c:v>
                </c:pt>
                <c:pt idx="14138">
                  <c:v>149.37417619816716</c:v>
                </c:pt>
                <c:pt idx="14139">
                  <c:v>141.20474633982869</c:v>
                </c:pt>
                <c:pt idx="14140">
                  <c:v>132.52723019484407</c:v>
                </c:pt>
                <c:pt idx="14141">
                  <c:v>147.38613640922779</c:v>
                </c:pt>
                <c:pt idx="14142">
                  <c:v>162.2450426236114</c:v>
                </c:pt>
                <c:pt idx="14143">
                  <c:v>139.2167065508894</c:v>
                </c:pt>
                <c:pt idx="14144">
                  <c:v>154.07561276527292</c:v>
                </c:pt>
                <c:pt idx="14145">
                  <c:v>145.90618290693462</c:v>
                </c:pt>
                <c:pt idx="14146">
                  <c:v>149.48554811783347</c:v>
                </c:pt>
                <c:pt idx="14147">
                  <c:v>140.49296288837698</c:v>
                </c:pt>
                <c:pt idx="14148">
                  <c:v>138.5049230994378</c:v>
                </c:pt>
                <c:pt idx="14149">
                  <c:v>153.36382931382138</c:v>
                </c:pt>
                <c:pt idx="14150">
                  <c:v>145.19439945548294</c:v>
                </c:pt>
                <c:pt idx="14151">
                  <c:v>144.48261600403131</c:v>
                </c:pt>
                <c:pt idx="14152">
                  <c:v>122.33975029176393</c:v>
                </c:pt>
                <c:pt idx="14153">
                  <c:v>137.19865650614764</c:v>
                </c:pt>
                <c:pt idx="14154">
                  <c:v>152.05756272053119</c:v>
                </c:pt>
                <c:pt idx="14155">
                  <c:v>166.91646893491477</c:v>
                </c:pt>
                <c:pt idx="14156">
                  <c:v>181.77537514929855</c:v>
                </c:pt>
                <c:pt idx="14157">
                  <c:v>129.02922664780911</c:v>
                </c:pt>
                <c:pt idx="14158">
                  <c:v>143.88813286219278</c:v>
                </c:pt>
                <c:pt idx="14159">
                  <c:v>158.74703907657636</c:v>
                </c:pt>
                <c:pt idx="14160">
                  <c:v>173.60594529096022</c:v>
                </c:pt>
                <c:pt idx="14161">
                  <c:v>135.71870300385439</c:v>
                </c:pt>
                <c:pt idx="14162">
                  <c:v>150.57760921823802</c:v>
                </c:pt>
                <c:pt idx="14163">
                  <c:v>165.43651543262155</c:v>
                </c:pt>
                <c:pt idx="14164">
                  <c:v>142.40817935989946</c:v>
                </c:pt>
                <c:pt idx="14165">
                  <c:v>157.26708557428316</c:v>
                </c:pt>
                <c:pt idx="14166">
                  <c:v>149.09765571594465</c:v>
                </c:pt>
                <c:pt idx="14167">
                  <c:v>139.2980682147533</c:v>
                </c:pt>
                <c:pt idx="14168">
                  <c:v>154.15697442913699</c:v>
                </c:pt>
                <c:pt idx="14169">
                  <c:v>169.01588064352057</c:v>
                </c:pt>
                <c:pt idx="14170">
                  <c:v>145.98754457079841</c:v>
                </c:pt>
                <c:pt idx="14171">
                  <c:v>160.84645078518204</c:v>
                </c:pt>
                <c:pt idx="14172">
                  <c:v>152.67702092684365</c:v>
                </c:pt>
                <c:pt idx="14173">
                  <c:v>156.25638613774262</c:v>
                </c:pt>
                <c:pt idx="14174">
                  <c:v>130.30548298529683</c:v>
                </c:pt>
                <c:pt idx="14175">
                  <c:v>145.16438919968044</c:v>
                </c:pt>
                <c:pt idx="14176">
                  <c:v>160.02329541406408</c:v>
                </c:pt>
                <c:pt idx="14177">
                  <c:v>136.99495934134194</c:v>
                </c:pt>
                <c:pt idx="14178">
                  <c:v>151.85386555572563</c:v>
                </c:pt>
                <c:pt idx="14179">
                  <c:v>143.68443569738727</c:v>
                </c:pt>
                <c:pt idx="14180">
                  <c:v>147.26380090828613</c:v>
                </c:pt>
                <c:pt idx="14181">
                  <c:v>138.27121567882955</c:v>
                </c:pt>
                <c:pt idx="14182">
                  <c:v>128.31744319635746</c:v>
                </c:pt>
                <c:pt idx="14183">
                  <c:v>143.17634941074118</c:v>
                </c:pt>
                <c:pt idx="14184">
                  <c:v>158.03525562512482</c:v>
                </c:pt>
                <c:pt idx="14185">
                  <c:v>172.8941618395084</c:v>
                </c:pt>
                <c:pt idx="14186">
                  <c:v>135.00691955240279</c:v>
                </c:pt>
                <c:pt idx="14187">
                  <c:v>149.86582576678632</c:v>
                </c:pt>
                <c:pt idx="14188">
                  <c:v>164.72473198117004</c:v>
                </c:pt>
                <c:pt idx="14189">
                  <c:v>141.6963959084479</c:v>
                </c:pt>
                <c:pt idx="14190">
                  <c:v>156.55530212283156</c:v>
                </c:pt>
                <c:pt idx="14191">
                  <c:v>148.385872264493</c:v>
                </c:pt>
                <c:pt idx="14192">
                  <c:v>145.27576111934684</c:v>
                </c:pt>
                <c:pt idx="14193">
                  <c:v>160.13466733373053</c:v>
                </c:pt>
                <c:pt idx="14194">
                  <c:v>151.96523747539209</c:v>
                </c:pt>
                <c:pt idx="14195">
                  <c:v>136.28317588989032</c:v>
                </c:pt>
                <c:pt idx="14196">
                  <c:v>151.14208210427398</c:v>
                </c:pt>
                <c:pt idx="14197">
                  <c:v>142.97265224593559</c:v>
                </c:pt>
                <c:pt idx="14198">
                  <c:v>134.29513610095117</c:v>
                </c:pt>
                <c:pt idx="14199">
                  <c:v>149.15404231533475</c:v>
                </c:pt>
                <c:pt idx="14200">
                  <c:v>164.01294852971836</c:v>
                </c:pt>
                <c:pt idx="14201">
                  <c:v>140.98461245699627</c:v>
                </c:pt>
                <c:pt idx="14202">
                  <c:v>155.84351867137988</c:v>
                </c:pt>
                <c:pt idx="14203">
                  <c:v>147.67408881304135</c:v>
                </c:pt>
                <c:pt idx="14204">
                  <c:v>151.25345402394035</c:v>
                </c:pt>
                <c:pt idx="14205">
                  <c:v>142.26086879448397</c:v>
                </c:pt>
                <c:pt idx="14206">
                  <c:v>140.27282900554462</c:v>
                </c:pt>
                <c:pt idx="14207">
                  <c:v>155.13173521992826</c:v>
                </c:pt>
                <c:pt idx="14208">
                  <c:v>146.96230536158976</c:v>
                </c:pt>
                <c:pt idx="14209">
                  <c:v>146.25052191013816</c:v>
                </c:pt>
                <c:pt idx="14210">
                  <c:v>136.06304200705802</c:v>
                </c:pt>
                <c:pt idx="14211">
                  <c:v>150.92194822144165</c:v>
                </c:pt>
                <c:pt idx="14212">
                  <c:v>165.78085443582523</c:v>
                </c:pt>
                <c:pt idx="14213">
                  <c:v>142.75251836310318</c:v>
                </c:pt>
                <c:pt idx="14214">
                  <c:v>157.61142457748679</c:v>
                </c:pt>
                <c:pt idx="14215">
                  <c:v>149.44199471914834</c:v>
                </c:pt>
                <c:pt idx="14216">
                  <c:v>153.02135993004725</c:v>
                </c:pt>
                <c:pt idx="14217">
                  <c:v>144.02877470059076</c:v>
                </c:pt>
                <c:pt idx="14218">
                  <c:v>142.0407349116515</c:v>
                </c:pt>
                <c:pt idx="14219">
                  <c:v>156.89964112603522</c:v>
                </c:pt>
                <c:pt idx="14220">
                  <c:v>148.73021126769663</c:v>
                </c:pt>
                <c:pt idx="14221">
                  <c:v>148.01842781624509</c:v>
                </c:pt>
                <c:pt idx="14222">
                  <c:v>149.786333722352</c:v>
                </c:pt>
              </c:numCache>
            </c:numRef>
          </c:yVal>
          <c:smooth val="0"/>
        </c:ser>
        <c:ser>
          <c:idx val="6"/>
          <c:order val="1"/>
          <c:tx>
            <c:strRef>
              <c:f>explanation!$A$49</c:f>
              <c:strCache>
                <c:ptCount val="1"/>
                <c:pt idx="0">
                  <c:v>sc 6</c:v>
                </c:pt>
              </c:strCache>
            </c:strRef>
          </c:tx>
          <c:spPr>
            <a:ln w="25400" cap="rnd">
              <a:noFill/>
              <a:round/>
            </a:ln>
            <a:effectLst/>
          </c:spPr>
          <c:marker>
            <c:symbol val="circle"/>
            <c:size val="10"/>
            <c:spPr>
              <a:solidFill>
                <a:srgbClr val="000000"/>
              </a:solidFill>
              <a:ln w="9525">
                <a:solidFill>
                  <a:srgbClr val="000000"/>
                </a:solidFill>
              </a:ln>
              <a:effectLst/>
            </c:spPr>
          </c:marker>
          <c:xVal>
            <c:numRef>
              <c:f>explanation!$I$49</c:f>
              <c:numCache>
                <c:formatCode>0.00</c:formatCode>
                <c:ptCount val="1"/>
                <c:pt idx="0">
                  <c:v>0.35482082595751363</c:v>
                </c:pt>
              </c:numCache>
            </c:numRef>
          </c:xVal>
          <c:yVal>
            <c:numRef>
              <c:f>explanation!$K$49</c:f>
              <c:numCache>
                <c:formatCode>0</c:formatCode>
                <c:ptCount val="1"/>
                <c:pt idx="0">
                  <c:v>183.60807027970543</c:v>
                </c:pt>
              </c:numCache>
            </c:numRef>
          </c:yVal>
          <c:smooth val="0"/>
        </c:ser>
        <c:ser>
          <c:idx val="7"/>
          <c:order val="2"/>
          <c:tx>
            <c:strRef>
              <c:f>explanation!$A$50</c:f>
              <c:strCache>
                <c:ptCount val="1"/>
                <c:pt idx="0">
                  <c:v>sc 7</c:v>
                </c:pt>
              </c:strCache>
            </c:strRef>
          </c:tx>
          <c:spPr>
            <a:ln w="25400" cap="rnd">
              <a:noFill/>
              <a:round/>
            </a:ln>
            <a:effectLst/>
          </c:spPr>
          <c:marker>
            <c:symbol val="circle"/>
            <c:size val="10"/>
            <c:spPr>
              <a:solidFill>
                <a:srgbClr val="FF0000"/>
              </a:solidFill>
              <a:ln w="9525">
                <a:solidFill>
                  <a:srgbClr val="FF0000"/>
                </a:solidFill>
              </a:ln>
              <a:effectLst/>
            </c:spPr>
          </c:marker>
          <c:xVal>
            <c:numRef>
              <c:f>explanation!$I$50</c:f>
              <c:numCache>
                <c:formatCode>0.00</c:formatCode>
                <c:ptCount val="1"/>
                <c:pt idx="0">
                  <c:v>0.12656680791944463</c:v>
                </c:pt>
              </c:numCache>
            </c:numRef>
          </c:xVal>
          <c:yVal>
            <c:numRef>
              <c:f>explanation!$K$50</c:f>
              <c:numCache>
                <c:formatCode>0</c:formatCode>
                <c:ptCount val="1"/>
                <c:pt idx="0">
                  <c:v>131.42350108910813</c:v>
                </c:pt>
              </c:numCache>
            </c:numRef>
          </c:yVal>
          <c:smooth val="0"/>
        </c:ser>
        <c:dLbls>
          <c:showLegendKey val="0"/>
          <c:showVal val="0"/>
          <c:showCatName val="0"/>
          <c:showSerName val="0"/>
          <c:showPercent val="0"/>
          <c:showBubbleSize val="0"/>
        </c:dLbls>
        <c:axId val="1316037496"/>
        <c:axId val="1316036712"/>
      </c:scatterChart>
      <c:valAx>
        <c:axId val="13160374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VaR (NFD/EBITDA)</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16036712"/>
        <c:crosses val="autoZero"/>
        <c:crossBetween val="midCat"/>
      </c:valAx>
      <c:valAx>
        <c:axId val="1316036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Total  Interest expense (€m)</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16037496"/>
        <c:crosses val="autoZero"/>
        <c:crossBetween val="midCat"/>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1740542343168132E-2"/>
          <c:y val="2.6116202141576519E-2"/>
          <c:w val="0.90170519828300211"/>
          <c:h val="0.84142862748875358"/>
        </c:manualLayout>
      </c:layout>
      <c:scatterChart>
        <c:scatterStyle val="lineMarker"/>
        <c:varyColors val="0"/>
        <c:ser>
          <c:idx val="1"/>
          <c:order val="0"/>
          <c:tx>
            <c:strRef>
              <c:f>'KPI simulations'!$U$1018</c:f>
              <c:strCache>
                <c:ptCount val="1"/>
                <c:pt idx="0">
                  <c:v>Universe of all possible debt mixes</c:v>
                </c:pt>
              </c:strCache>
            </c:strRef>
          </c:tx>
          <c:spPr>
            <a:ln w="25400" cap="rnd">
              <a:noFill/>
              <a:round/>
            </a:ln>
            <a:effectLst/>
          </c:spPr>
          <c:marker>
            <c:symbol val="circle"/>
            <c:size val="5"/>
            <c:spPr>
              <a:solidFill>
                <a:schemeClr val="bg1">
                  <a:lumMod val="95000"/>
                </a:schemeClr>
              </a:solidFill>
              <a:ln w="9525">
                <a:solidFill>
                  <a:schemeClr val="bg1">
                    <a:lumMod val="85000"/>
                  </a:schemeClr>
                </a:solidFill>
              </a:ln>
              <a:effectLst/>
            </c:spPr>
          </c:marker>
          <c:xVal>
            <c:numRef>
              <c:f>'KPI simulations'!$DB$1021:$DB$13361</c:f>
              <c:numCache>
                <c:formatCode>0.00"x"</c:formatCode>
                <c:ptCount val="12341"/>
                <c:pt idx="0">
                  <c:v>0.48069697705695025</c:v>
                </c:pt>
                <c:pt idx="1">
                  <c:v>0.46474034175791745</c:v>
                </c:pt>
                <c:pt idx="2">
                  <c:v>0.44855989909229543</c:v>
                </c:pt>
                <c:pt idx="3">
                  <c:v>0.43268389434426657</c:v>
                </c:pt>
                <c:pt idx="4">
                  <c:v>0.41483113827855922</c:v>
                </c:pt>
                <c:pt idx="5">
                  <c:v>0.39740917070776938</c:v>
                </c:pt>
                <c:pt idx="6">
                  <c:v>0.38538646895424256</c:v>
                </c:pt>
                <c:pt idx="7">
                  <c:v>0.37045376599827984</c:v>
                </c:pt>
                <c:pt idx="8">
                  <c:v>0.36018382729232457</c:v>
                </c:pt>
                <c:pt idx="9">
                  <c:v>0.35231289009213773</c:v>
                </c:pt>
                <c:pt idx="10">
                  <c:v>0.33203441902394837</c:v>
                </c:pt>
                <c:pt idx="11">
                  <c:v>0.3137210746142054</c:v>
                </c:pt>
                <c:pt idx="12">
                  <c:v>0.30261684594331162</c:v>
                </c:pt>
                <c:pt idx="13">
                  <c:v>0.29085799936781376</c:v>
                </c:pt>
                <c:pt idx="14">
                  <c:v>0.28108426475207571</c:v>
                </c:pt>
                <c:pt idx="15">
                  <c:v>0.28139281529971427</c:v>
                </c:pt>
                <c:pt idx="16">
                  <c:v>0.27324552560082371</c:v>
                </c:pt>
                <c:pt idx="17">
                  <c:v>0.27216371560618269</c:v>
                </c:pt>
                <c:pt idx="18">
                  <c:v>0.27232223099610131</c:v>
                </c:pt>
                <c:pt idx="19">
                  <c:v>0.26153083078196104</c:v>
                </c:pt>
                <c:pt idx="20">
                  <c:v>0.26555705223437087</c:v>
                </c:pt>
                <c:pt idx="21">
                  <c:v>0.27449244545364881</c:v>
                </c:pt>
                <c:pt idx="22">
                  <c:v>0.28082168758382586</c:v>
                </c:pt>
                <c:pt idx="23">
                  <c:v>0.29747769921271683</c:v>
                </c:pt>
                <c:pt idx="24">
                  <c:v>0.29597044680847917</c:v>
                </c:pt>
                <c:pt idx="25">
                  <c:v>0.30541357606245612</c:v>
                </c:pt>
                <c:pt idx="26">
                  <c:v>0.31701132463616388</c:v>
                </c:pt>
                <c:pt idx="27">
                  <c:v>0.32610648279882515</c:v>
                </c:pt>
                <c:pt idx="28">
                  <c:v>0.33634373972230036</c:v>
                </c:pt>
                <c:pt idx="29">
                  <c:v>0.35420138488491482</c:v>
                </c:pt>
                <c:pt idx="30">
                  <c:v>0.36530820987129164</c:v>
                </c:pt>
                <c:pt idx="31">
                  <c:v>0.39042407426578851</c:v>
                </c:pt>
                <c:pt idx="32">
                  <c:v>0.41810328688464371</c:v>
                </c:pt>
                <c:pt idx="33">
                  <c:v>0.44528018439157346</c:v>
                </c:pt>
                <c:pt idx="34">
                  <c:v>0.46225404484395027</c:v>
                </c:pt>
                <c:pt idx="35">
                  <c:v>0.49065926576186847</c:v>
                </c:pt>
                <c:pt idx="36">
                  <c:v>0.51203549189083719</c:v>
                </c:pt>
                <c:pt idx="37">
                  <c:v>0.54221974564225039</c:v>
                </c:pt>
                <c:pt idx="38">
                  <c:v>0.55226668019586356</c:v>
                </c:pt>
                <c:pt idx="39">
                  <c:v>0.57534127998024176</c:v>
                </c:pt>
                <c:pt idx="40">
                  <c:v>0.60040797175341165</c:v>
                </c:pt>
                <c:pt idx="41">
                  <c:v>0.4659507307024271</c:v>
                </c:pt>
                <c:pt idx="42">
                  <c:v>0.44914970637052343</c:v>
                </c:pt>
                <c:pt idx="43">
                  <c:v>0.43049714524178873</c:v>
                </c:pt>
                <c:pt idx="44">
                  <c:v>0.41271061256893793</c:v>
                </c:pt>
                <c:pt idx="45">
                  <c:v>0.39472865888455511</c:v>
                </c:pt>
                <c:pt idx="46">
                  <c:v>0.3762598258479557</c:v>
                </c:pt>
                <c:pt idx="47">
                  <c:v>0.36097622940034491</c:v>
                </c:pt>
                <c:pt idx="48">
                  <c:v>0.35437649931531734</c:v>
                </c:pt>
                <c:pt idx="49">
                  <c:v>0.34945509428918564</c:v>
                </c:pt>
                <c:pt idx="50">
                  <c:v>0.3352422556039949</c:v>
                </c:pt>
                <c:pt idx="51">
                  <c:v>0.30629776024692279</c:v>
                </c:pt>
                <c:pt idx="52">
                  <c:v>0.30371112064666272</c:v>
                </c:pt>
                <c:pt idx="53">
                  <c:v>0.29010406512108045</c:v>
                </c:pt>
                <c:pt idx="54">
                  <c:v>0.27587968281396869</c:v>
                </c:pt>
                <c:pt idx="55">
                  <c:v>0.27455406513360381</c:v>
                </c:pt>
                <c:pt idx="56">
                  <c:v>0.26285693607260652</c:v>
                </c:pt>
                <c:pt idx="57">
                  <c:v>0.25948760898765522</c:v>
                </c:pt>
                <c:pt idx="58">
                  <c:v>0.261141901577574</c:v>
                </c:pt>
                <c:pt idx="59">
                  <c:v>0.25899097115736236</c:v>
                </c:pt>
                <c:pt idx="60">
                  <c:v>0.25416301752618153</c:v>
                </c:pt>
                <c:pt idx="61">
                  <c:v>0.26308965901569614</c:v>
                </c:pt>
                <c:pt idx="62">
                  <c:v>0.27503971904260061</c:v>
                </c:pt>
                <c:pt idx="63">
                  <c:v>0.28854110351014528</c:v>
                </c:pt>
                <c:pt idx="64">
                  <c:v>0.2939204257094119</c:v>
                </c:pt>
                <c:pt idx="65">
                  <c:v>0.3014986275882241</c:v>
                </c:pt>
                <c:pt idx="66">
                  <c:v>0.30428050623912029</c:v>
                </c:pt>
                <c:pt idx="67">
                  <c:v>0.31494024192102166</c:v>
                </c:pt>
                <c:pt idx="68">
                  <c:v>0.32710578408019386</c:v>
                </c:pt>
                <c:pt idx="69">
                  <c:v>0.34962901582684802</c:v>
                </c:pt>
                <c:pt idx="70">
                  <c:v>0.36010457161846676</c:v>
                </c:pt>
                <c:pt idx="71">
                  <c:v>0.38301372525856614</c:v>
                </c:pt>
                <c:pt idx="72">
                  <c:v>0.41222567168143898</c:v>
                </c:pt>
                <c:pt idx="73">
                  <c:v>0.43875901832863673</c:v>
                </c:pt>
                <c:pt idx="74">
                  <c:v>0.4510208175740984</c:v>
                </c:pt>
                <c:pt idx="75">
                  <c:v>0.47468672654532695</c:v>
                </c:pt>
                <c:pt idx="76">
                  <c:v>0.5030302321009601</c:v>
                </c:pt>
                <c:pt idx="77">
                  <c:v>0.53066976058718884</c:v>
                </c:pt>
                <c:pt idx="78">
                  <c:v>0.5364280477056107</c:v>
                </c:pt>
                <c:pt idx="79">
                  <c:v>0.55885364853954833</c:v>
                </c:pt>
                <c:pt idx="80">
                  <c:v>0.58567652194275421</c:v>
                </c:pt>
                <c:pt idx="81">
                  <c:v>0.45019404036616195</c:v>
                </c:pt>
                <c:pt idx="82">
                  <c:v>0.43176225610810315</c:v>
                </c:pt>
                <c:pt idx="83">
                  <c:v>0.40917779417172939</c:v>
                </c:pt>
                <c:pt idx="84">
                  <c:v>0.39614295626168494</c:v>
                </c:pt>
                <c:pt idx="85">
                  <c:v>0.37751138302499765</c:v>
                </c:pt>
                <c:pt idx="86">
                  <c:v>0.36883758587417192</c:v>
                </c:pt>
                <c:pt idx="87">
                  <c:v>0.35565782831356296</c:v>
                </c:pt>
                <c:pt idx="88">
                  <c:v>0.3494858890986503</c:v>
                </c:pt>
                <c:pt idx="89">
                  <c:v>0.3407249358399449</c:v>
                </c:pt>
                <c:pt idx="90">
                  <c:v>0.32389366216963067</c:v>
                </c:pt>
                <c:pt idx="91">
                  <c:v>0.30556239980779409</c:v>
                </c:pt>
                <c:pt idx="92">
                  <c:v>0.29262166250007748</c:v>
                </c:pt>
                <c:pt idx="93">
                  <c:v>0.28271294164891447</c:v>
                </c:pt>
                <c:pt idx="94">
                  <c:v>0.26561016391624048</c:v>
                </c:pt>
                <c:pt idx="95">
                  <c:v>0.25884653305492233</c:v>
                </c:pt>
                <c:pt idx="96">
                  <c:v>0.25730089976333104</c:v>
                </c:pt>
                <c:pt idx="97">
                  <c:v>0.25366992868583371</c:v>
                </c:pt>
                <c:pt idx="98">
                  <c:v>0.25369985909365433</c:v>
                </c:pt>
                <c:pt idx="99">
                  <c:v>0.24881564381152499</c:v>
                </c:pt>
                <c:pt idx="100">
                  <c:v>0.25079160520914323</c:v>
                </c:pt>
                <c:pt idx="101">
                  <c:v>0.26515151058704522</c:v>
                </c:pt>
                <c:pt idx="102">
                  <c:v>0.27541868543797698</c:v>
                </c:pt>
                <c:pt idx="103">
                  <c:v>0.28870254951145835</c:v>
                </c:pt>
                <c:pt idx="104">
                  <c:v>0.28897837196845644</c:v>
                </c:pt>
                <c:pt idx="105">
                  <c:v>0.30238688100079569</c:v>
                </c:pt>
                <c:pt idx="106">
                  <c:v>0.30761431494141256</c:v>
                </c:pt>
                <c:pt idx="107">
                  <c:v>0.31766209807798917</c:v>
                </c:pt>
                <c:pt idx="108">
                  <c:v>0.33859501551305238</c:v>
                </c:pt>
                <c:pt idx="109">
                  <c:v>0.35567331791158763</c:v>
                </c:pt>
                <c:pt idx="110">
                  <c:v>0.37719849665316874</c:v>
                </c:pt>
                <c:pt idx="111">
                  <c:v>0.4033059997890891</c:v>
                </c:pt>
                <c:pt idx="112">
                  <c:v>0.4254172516744914</c:v>
                </c:pt>
                <c:pt idx="113">
                  <c:v>0.44215744141535818</c:v>
                </c:pt>
                <c:pt idx="114">
                  <c:v>0.46136578333287259</c:v>
                </c:pt>
                <c:pt idx="115">
                  <c:v>0.48520288824841273</c:v>
                </c:pt>
                <c:pt idx="116">
                  <c:v>0.51243621885187673</c:v>
                </c:pt>
                <c:pt idx="117">
                  <c:v>0.52485495346711319</c:v>
                </c:pt>
                <c:pt idx="118">
                  <c:v>0.54439717564576684</c:v>
                </c:pt>
                <c:pt idx="119">
                  <c:v>0.56990081890950561</c:v>
                </c:pt>
                <c:pt idx="120">
                  <c:v>0.43783015873977105</c:v>
                </c:pt>
                <c:pt idx="121">
                  <c:v>0.41644935777147007</c:v>
                </c:pt>
                <c:pt idx="122">
                  <c:v>0.39693577542787017</c:v>
                </c:pt>
                <c:pt idx="123">
                  <c:v>0.37868625972424708</c:v>
                </c:pt>
                <c:pt idx="124">
                  <c:v>0.36647543551412332</c:v>
                </c:pt>
                <c:pt idx="125">
                  <c:v>0.3529807604939792</c:v>
                </c:pt>
                <c:pt idx="126">
                  <c:v>0.34761202100819144</c:v>
                </c:pt>
                <c:pt idx="127">
                  <c:v>0.34514419909359351</c:v>
                </c:pt>
                <c:pt idx="128">
                  <c:v>0.32877861926557905</c:v>
                </c:pt>
                <c:pt idx="129">
                  <c:v>0.30944518860610293</c:v>
                </c:pt>
                <c:pt idx="130">
                  <c:v>0.29133173833158699</c:v>
                </c:pt>
                <c:pt idx="131">
                  <c:v>0.28292380150581109</c:v>
                </c:pt>
                <c:pt idx="132">
                  <c:v>0.2772576845150867</c:v>
                </c:pt>
                <c:pt idx="133">
                  <c:v>0.26436888396049363</c:v>
                </c:pt>
                <c:pt idx="134">
                  <c:v>0.25454756233520914</c:v>
                </c:pt>
                <c:pt idx="135">
                  <c:v>0.24963796188330223</c:v>
                </c:pt>
                <c:pt idx="136">
                  <c:v>0.24643917212043576</c:v>
                </c:pt>
                <c:pt idx="137">
                  <c:v>0.24267098107726959</c:v>
                </c:pt>
                <c:pt idx="138">
                  <c:v>0.24118268261775433</c:v>
                </c:pt>
                <c:pt idx="139">
                  <c:v>0.25279085718618033</c:v>
                </c:pt>
                <c:pt idx="140">
                  <c:v>0.26541588213747258</c:v>
                </c:pt>
                <c:pt idx="141">
                  <c:v>0.28019566723398182</c:v>
                </c:pt>
                <c:pt idx="142">
                  <c:v>0.28644932500596432</c:v>
                </c:pt>
                <c:pt idx="143">
                  <c:v>0.29079154219875836</c:v>
                </c:pt>
                <c:pt idx="144">
                  <c:v>0.30087012148492276</c:v>
                </c:pt>
                <c:pt idx="145">
                  <c:v>0.31218926505761058</c:v>
                </c:pt>
                <c:pt idx="146">
                  <c:v>0.33128418945356208</c:v>
                </c:pt>
                <c:pt idx="147">
                  <c:v>0.35366063604131437</c:v>
                </c:pt>
                <c:pt idx="148">
                  <c:v>0.36685463691983822</c:v>
                </c:pt>
                <c:pt idx="149">
                  <c:v>0.39141917787080538</c:v>
                </c:pt>
                <c:pt idx="150">
                  <c:v>0.41294779484611843</c:v>
                </c:pt>
                <c:pt idx="151">
                  <c:v>0.43476652692803808</c:v>
                </c:pt>
                <c:pt idx="152">
                  <c:v>0.45130404065681162</c:v>
                </c:pt>
                <c:pt idx="153">
                  <c:v>0.47470840255012803</c:v>
                </c:pt>
                <c:pt idx="154">
                  <c:v>0.49715352894944687</c:v>
                </c:pt>
                <c:pt idx="155">
                  <c:v>0.51604599916941907</c:v>
                </c:pt>
                <c:pt idx="156">
                  <c:v>0.53355957754354177</c:v>
                </c:pt>
                <c:pt idx="157">
                  <c:v>0.55532324470915917</c:v>
                </c:pt>
                <c:pt idx="158">
                  <c:v>0.42423427112090462</c:v>
                </c:pt>
                <c:pt idx="159">
                  <c:v>0.40278486036694483</c:v>
                </c:pt>
                <c:pt idx="160">
                  <c:v>0.38348021575933977</c:v>
                </c:pt>
                <c:pt idx="161">
                  <c:v>0.3685157862195565</c:v>
                </c:pt>
                <c:pt idx="162">
                  <c:v>0.35414659982739272</c:v>
                </c:pt>
                <c:pt idx="163">
                  <c:v>0.34506145488146922</c:v>
                </c:pt>
                <c:pt idx="164">
                  <c:v>0.33637394671986609</c:v>
                </c:pt>
                <c:pt idx="165">
                  <c:v>0.33376803061611193</c:v>
                </c:pt>
                <c:pt idx="166">
                  <c:v>0.31287248117668787</c:v>
                </c:pt>
                <c:pt idx="167">
                  <c:v>0.29839986569124854</c:v>
                </c:pt>
                <c:pt idx="168">
                  <c:v>0.27874114911814418</c:v>
                </c:pt>
                <c:pt idx="169">
                  <c:v>0.27545541372461924</c:v>
                </c:pt>
                <c:pt idx="170">
                  <c:v>0.27067460835761348</c:v>
                </c:pt>
                <c:pt idx="171">
                  <c:v>0.25304806890595466</c:v>
                </c:pt>
                <c:pt idx="172">
                  <c:v>0.24462258846909157</c:v>
                </c:pt>
                <c:pt idx="173">
                  <c:v>0.23714742969144642</c:v>
                </c:pt>
                <c:pt idx="174">
                  <c:v>0.23936589429299593</c:v>
                </c:pt>
                <c:pt idx="175">
                  <c:v>0.24140541689456962</c:v>
                </c:pt>
                <c:pt idx="176">
                  <c:v>0.24280161835138103</c:v>
                </c:pt>
                <c:pt idx="177">
                  <c:v>0.25721048765775789</c:v>
                </c:pt>
                <c:pt idx="178">
                  <c:v>0.26639037492025963</c:v>
                </c:pt>
                <c:pt idx="179">
                  <c:v>0.27704377503503141</c:v>
                </c:pt>
                <c:pt idx="180">
                  <c:v>0.28266782743597041</c:v>
                </c:pt>
                <c:pt idx="181">
                  <c:v>0.29056050073096573</c:v>
                </c:pt>
                <c:pt idx="182">
                  <c:v>0.3025361727335687</c:v>
                </c:pt>
                <c:pt idx="183">
                  <c:v>0.3244471731124281</c:v>
                </c:pt>
                <c:pt idx="184">
                  <c:v>0.34151593946786174</c:v>
                </c:pt>
                <c:pt idx="185">
                  <c:v>0.36024376624823051</c:v>
                </c:pt>
                <c:pt idx="186">
                  <c:v>0.38559245338892367</c:v>
                </c:pt>
                <c:pt idx="187">
                  <c:v>0.39882803173986248</c:v>
                </c:pt>
                <c:pt idx="188">
                  <c:v>0.42412260699097937</c:v>
                </c:pt>
                <c:pt idx="189">
                  <c:v>0.44254873282305929</c:v>
                </c:pt>
                <c:pt idx="190">
                  <c:v>0.46248350386375292</c:v>
                </c:pt>
                <c:pt idx="191">
                  <c:v>0.48649563221625769</c:v>
                </c:pt>
                <c:pt idx="192">
                  <c:v>0.50756055071549699</c:v>
                </c:pt>
                <c:pt idx="193">
                  <c:v>0.52880384073180409</c:v>
                </c:pt>
                <c:pt idx="194">
                  <c:v>0.54834448044994666</c:v>
                </c:pt>
                <c:pt idx="195">
                  <c:v>0.41436326848290417</c:v>
                </c:pt>
                <c:pt idx="196">
                  <c:v>0.39581463923538029</c:v>
                </c:pt>
                <c:pt idx="197">
                  <c:v>0.37649826077643489</c:v>
                </c:pt>
                <c:pt idx="198">
                  <c:v>0.36402105362031567</c:v>
                </c:pt>
                <c:pt idx="199">
                  <c:v>0.35509244006943863</c:v>
                </c:pt>
                <c:pt idx="200">
                  <c:v>0.34279793556890437</c:v>
                </c:pt>
                <c:pt idx="201">
                  <c:v>0.32957339591315105</c:v>
                </c:pt>
                <c:pt idx="202">
                  <c:v>0.3168699332106244</c:v>
                </c:pt>
                <c:pt idx="203">
                  <c:v>0.29952949808273721</c:v>
                </c:pt>
                <c:pt idx="204">
                  <c:v>0.28334172966376592</c:v>
                </c:pt>
                <c:pt idx="205">
                  <c:v>0.26901851950244104</c:v>
                </c:pt>
                <c:pt idx="206">
                  <c:v>0.26678766521268371</c:v>
                </c:pt>
                <c:pt idx="207">
                  <c:v>0.25400686571597419</c:v>
                </c:pt>
                <c:pt idx="208">
                  <c:v>0.24281714867640347</c:v>
                </c:pt>
                <c:pt idx="209">
                  <c:v>0.23297748917280803</c:v>
                </c:pt>
                <c:pt idx="210">
                  <c:v>0.23680033459896066</c:v>
                </c:pt>
                <c:pt idx="211">
                  <c:v>0.23306309629627164</c:v>
                </c:pt>
                <c:pt idx="212">
                  <c:v>0.23182166770347745</c:v>
                </c:pt>
                <c:pt idx="213">
                  <c:v>0.24870946254940485</c:v>
                </c:pt>
                <c:pt idx="214">
                  <c:v>0.25851103511686291</c:v>
                </c:pt>
                <c:pt idx="215">
                  <c:v>0.26415345408103752</c:v>
                </c:pt>
                <c:pt idx="216">
                  <c:v>0.27969504234496601</c:v>
                </c:pt>
                <c:pt idx="217">
                  <c:v>0.28689993364430832</c:v>
                </c:pt>
                <c:pt idx="218">
                  <c:v>0.29755243132662845</c:v>
                </c:pt>
                <c:pt idx="219">
                  <c:v>0.31369855651191703</c:v>
                </c:pt>
                <c:pt idx="220">
                  <c:v>0.3328714856395234</c:v>
                </c:pt>
                <c:pt idx="221">
                  <c:v>0.35194092693281132</c:v>
                </c:pt>
                <c:pt idx="222">
                  <c:v>0.3729028829327008</c:v>
                </c:pt>
                <c:pt idx="223">
                  <c:v>0.38926446658617553</c:v>
                </c:pt>
                <c:pt idx="224">
                  <c:v>0.406485645639167</c:v>
                </c:pt>
                <c:pt idx="225">
                  <c:v>0.42581797457872783</c:v>
                </c:pt>
                <c:pt idx="226">
                  <c:v>0.44632496421834045</c:v>
                </c:pt>
                <c:pt idx="227">
                  <c:v>0.47417908393575736</c:v>
                </c:pt>
                <c:pt idx="228">
                  <c:v>0.49089342601948349</c:v>
                </c:pt>
                <c:pt idx="229">
                  <c:v>0.51439831162506966</c:v>
                </c:pt>
                <c:pt idx="230">
                  <c:v>0.53637703512391499</c:v>
                </c:pt>
                <c:pt idx="231">
                  <c:v>0.40624615700792432</c:v>
                </c:pt>
                <c:pt idx="232">
                  <c:v>0.3885058628642164</c:v>
                </c:pt>
                <c:pt idx="233">
                  <c:v>0.36893525919189729</c:v>
                </c:pt>
                <c:pt idx="234">
                  <c:v>0.35255281257223725</c:v>
                </c:pt>
                <c:pt idx="235">
                  <c:v>0.34531277995694554</c:v>
                </c:pt>
                <c:pt idx="236">
                  <c:v>0.33280549981420382</c:v>
                </c:pt>
                <c:pt idx="237">
                  <c:v>0.32153156884128853</c:v>
                </c:pt>
                <c:pt idx="238">
                  <c:v>0.30543694634569252</c:v>
                </c:pt>
                <c:pt idx="239">
                  <c:v>0.28936055341319045</c:v>
                </c:pt>
                <c:pt idx="240">
                  <c:v>0.27132337380500648</c:v>
                </c:pt>
                <c:pt idx="241">
                  <c:v>0.2618333300760316</c:v>
                </c:pt>
                <c:pt idx="242">
                  <c:v>0.25529008746498305</c:v>
                </c:pt>
                <c:pt idx="243">
                  <c:v>0.24069125544936143</c:v>
                </c:pt>
                <c:pt idx="244">
                  <c:v>0.23214624832849551</c:v>
                </c:pt>
                <c:pt idx="245">
                  <c:v>0.23116344234366415</c:v>
                </c:pt>
                <c:pt idx="246">
                  <c:v>0.22956692910464982</c:v>
                </c:pt>
                <c:pt idx="247">
                  <c:v>0.2337458448773202</c:v>
                </c:pt>
                <c:pt idx="248">
                  <c:v>0.23959682700089302</c:v>
                </c:pt>
                <c:pt idx="249">
                  <c:v>0.24977020055595744</c:v>
                </c:pt>
                <c:pt idx="250">
                  <c:v>0.25484164947087695</c:v>
                </c:pt>
                <c:pt idx="251">
                  <c:v>0.27350704515629132</c:v>
                </c:pt>
                <c:pt idx="252">
                  <c:v>0.28456179996612874</c:v>
                </c:pt>
                <c:pt idx="253">
                  <c:v>0.30181925255447051</c:v>
                </c:pt>
                <c:pt idx="254">
                  <c:v>0.31075931155303382</c:v>
                </c:pt>
                <c:pt idx="255">
                  <c:v>0.32548715480323431</c:v>
                </c:pt>
                <c:pt idx="256">
                  <c:v>0.34803271960268556</c:v>
                </c:pt>
                <c:pt idx="257">
                  <c:v>0.36701648841804801</c:v>
                </c:pt>
                <c:pt idx="258">
                  <c:v>0.39068189813781262</c:v>
                </c:pt>
                <c:pt idx="259">
                  <c:v>0.40397134837394311</c:v>
                </c:pt>
                <c:pt idx="260">
                  <c:v>0.41914471868097536</c:v>
                </c:pt>
                <c:pt idx="261">
                  <c:v>0.43890343462152792</c:v>
                </c:pt>
                <c:pt idx="262">
                  <c:v>0.46368714819369994</c:v>
                </c:pt>
                <c:pt idx="263">
                  <c:v>0.48213529060196558</c:v>
                </c:pt>
                <c:pt idx="264">
                  <c:v>0.50228909319141768</c:v>
                </c:pt>
                <c:pt idx="265">
                  <c:v>0.52330303650342946</c:v>
                </c:pt>
                <c:pt idx="266">
                  <c:v>0.39324230987334063</c:v>
                </c:pt>
                <c:pt idx="267">
                  <c:v>0.37769773713147847</c:v>
                </c:pt>
                <c:pt idx="268">
                  <c:v>0.36464192270479945</c:v>
                </c:pt>
                <c:pt idx="269">
                  <c:v>0.34669755275080516</c:v>
                </c:pt>
                <c:pt idx="270">
                  <c:v>0.33875284159944274</c:v>
                </c:pt>
                <c:pt idx="271">
                  <c:v>0.32559243044661335</c:v>
                </c:pt>
                <c:pt idx="272">
                  <c:v>0.31101963510463726</c:v>
                </c:pt>
                <c:pt idx="273">
                  <c:v>0.29559847697534014</c:v>
                </c:pt>
                <c:pt idx="274">
                  <c:v>0.27842191234773006</c:v>
                </c:pt>
                <c:pt idx="275">
                  <c:v>0.26266171216261824</c:v>
                </c:pt>
                <c:pt idx="276">
                  <c:v>0.25214398795006909</c:v>
                </c:pt>
                <c:pt idx="277">
                  <c:v>0.23956455261582765</c:v>
                </c:pt>
                <c:pt idx="278">
                  <c:v>0.23399833515823443</c:v>
                </c:pt>
                <c:pt idx="279">
                  <c:v>0.22994269602337081</c:v>
                </c:pt>
                <c:pt idx="280">
                  <c:v>0.22860644542838338</c:v>
                </c:pt>
                <c:pt idx="281">
                  <c:v>0.23164904414863163</c:v>
                </c:pt>
                <c:pt idx="282">
                  <c:v>0.23478944604925478</c:v>
                </c:pt>
                <c:pt idx="283">
                  <c:v>0.23841598419292498</c:v>
                </c:pt>
                <c:pt idx="284">
                  <c:v>0.254024042595278</c:v>
                </c:pt>
                <c:pt idx="285">
                  <c:v>0.26471842338129559</c:v>
                </c:pt>
                <c:pt idx="286">
                  <c:v>0.28374911621156951</c:v>
                </c:pt>
                <c:pt idx="287">
                  <c:v>0.29695965828195603</c:v>
                </c:pt>
                <c:pt idx="288">
                  <c:v>0.31069262852921775</c:v>
                </c:pt>
                <c:pt idx="289">
                  <c:v>0.31837513229136394</c:v>
                </c:pt>
                <c:pt idx="290">
                  <c:v>0.34373893700242908</c:v>
                </c:pt>
                <c:pt idx="291">
                  <c:v>0.36264878014412205</c:v>
                </c:pt>
                <c:pt idx="292">
                  <c:v>0.38014833329411601</c:v>
                </c:pt>
                <c:pt idx="293">
                  <c:v>0.39538767512010997</c:v>
                </c:pt>
                <c:pt idx="294">
                  <c:v>0.41352061199213486</c:v>
                </c:pt>
                <c:pt idx="295">
                  <c:v>0.43154571339153902</c:v>
                </c:pt>
                <c:pt idx="296">
                  <c:v>0.45080749145903631</c:v>
                </c:pt>
                <c:pt idx="297">
                  <c:v>0.47146851011693358</c:v>
                </c:pt>
                <c:pt idx="298">
                  <c:v>0.4923797412101345</c:v>
                </c:pt>
                <c:pt idx="299">
                  <c:v>0.50981426877746561</c:v>
                </c:pt>
                <c:pt idx="300">
                  <c:v>0.3850519015355256</c:v>
                </c:pt>
                <c:pt idx="301">
                  <c:v>0.36948710417801101</c:v>
                </c:pt>
                <c:pt idx="302">
                  <c:v>0.35305514114219472</c:v>
                </c:pt>
                <c:pt idx="303">
                  <c:v>0.3365607825990522</c:v>
                </c:pt>
                <c:pt idx="304">
                  <c:v>0.32837029647456539</c:v>
                </c:pt>
                <c:pt idx="305">
                  <c:v>0.30956715806264534</c:v>
                </c:pt>
                <c:pt idx="306">
                  <c:v>0.29133203971328792</c:v>
                </c:pt>
                <c:pt idx="307">
                  <c:v>0.28150676750035331</c:v>
                </c:pt>
                <c:pt idx="308">
                  <c:v>0.26341575788634985</c:v>
                </c:pt>
                <c:pt idx="309">
                  <c:v>0.25242562210453201</c:v>
                </c:pt>
                <c:pt idx="310">
                  <c:v>0.24338316773978974</c:v>
                </c:pt>
                <c:pt idx="311">
                  <c:v>0.2335792992318757</c:v>
                </c:pt>
                <c:pt idx="312">
                  <c:v>0.22824938367601511</c:v>
                </c:pt>
                <c:pt idx="313">
                  <c:v>0.22559252544526709</c:v>
                </c:pt>
                <c:pt idx="314">
                  <c:v>0.22525552333236543</c:v>
                </c:pt>
                <c:pt idx="315">
                  <c:v>0.23587428517952302</c:v>
                </c:pt>
                <c:pt idx="316">
                  <c:v>0.23453579230548027</c:v>
                </c:pt>
                <c:pt idx="317">
                  <c:v>0.24268883251586471</c:v>
                </c:pt>
                <c:pt idx="318">
                  <c:v>0.25942280611582058</c:v>
                </c:pt>
                <c:pt idx="319">
                  <c:v>0.27942073866109496</c:v>
                </c:pt>
                <c:pt idx="320">
                  <c:v>0.29049970359518129</c:v>
                </c:pt>
                <c:pt idx="321">
                  <c:v>0.30567068099561445</c:v>
                </c:pt>
                <c:pt idx="322">
                  <c:v>0.31527742040003859</c:v>
                </c:pt>
                <c:pt idx="323">
                  <c:v>0.33172369344324926</c:v>
                </c:pt>
                <c:pt idx="324">
                  <c:v>0.34798420680198672</c:v>
                </c:pt>
                <c:pt idx="325">
                  <c:v>0.36475874689268251</c:v>
                </c:pt>
                <c:pt idx="326">
                  <c:v>0.38087669448145633</c:v>
                </c:pt>
                <c:pt idx="327">
                  <c:v>0.40657328106264989</c:v>
                </c:pt>
                <c:pt idx="328">
                  <c:v>0.42249775352059826</c:v>
                </c:pt>
                <c:pt idx="329">
                  <c:v>0.44328951755952239</c:v>
                </c:pt>
                <c:pt idx="330">
                  <c:v>0.46283184334809202</c:v>
                </c:pt>
                <c:pt idx="331">
                  <c:v>0.48189972838819584</c:v>
                </c:pt>
                <c:pt idx="332">
                  <c:v>0.50405146573713</c:v>
                </c:pt>
                <c:pt idx="333">
                  <c:v>0.37065767567415397</c:v>
                </c:pt>
                <c:pt idx="334">
                  <c:v>0.35745818079891478</c:v>
                </c:pt>
                <c:pt idx="335">
                  <c:v>0.34146745599715667</c:v>
                </c:pt>
                <c:pt idx="336">
                  <c:v>0.32846840992392057</c:v>
                </c:pt>
                <c:pt idx="337">
                  <c:v>0.30979852673813335</c:v>
                </c:pt>
                <c:pt idx="338">
                  <c:v>0.29359642959126697</c:v>
                </c:pt>
                <c:pt idx="339">
                  <c:v>0.28347925444948197</c:v>
                </c:pt>
                <c:pt idx="340">
                  <c:v>0.2696902608001337</c:v>
                </c:pt>
                <c:pt idx="341">
                  <c:v>0.25116264425717327</c:v>
                </c:pt>
                <c:pt idx="342">
                  <c:v>0.24572194638425948</c:v>
                </c:pt>
                <c:pt idx="343">
                  <c:v>0.23823232470473132</c:v>
                </c:pt>
                <c:pt idx="344">
                  <c:v>0.22592287026867752</c:v>
                </c:pt>
                <c:pt idx="345">
                  <c:v>0.22410104442692824</c:v>
                </c:pt>
                <c:pt idx="346">
                  <c:v>0.22542158016084501</c:v>
                </c:pt>
                <c:pt idx="347">
                  <c:v>0.22306111428193898</c:v>
                </c:pt>
                <c:pt idx="348">
                  <c:v>0.23889518569337431</c:v>
                </c:pt>
                <c:pt idx="349">
                  <c:v>0.23972747627855173</c:v>
                </c:pt>
                <c:pt idx="350">
                  <c:v>0.25324859702810265</c:v>
                </c:pt>
                <c:pt idx="351">
                  <c:v>0.26883353177095337</c:v>
                </c:pt>
                <c:pt idx="352">
                  <c:v>0.28251563313785133</c:v>
                </c:pt>
                <c:pt idx="353">
                  <c:v>0.29786110196998439</c:v>
                </c:pt>
                <c:pt idx="354">
                  <c:v>0.31501059884596549</c:v>
                </c:pt>
                <c:pt idx="355">
                  <c:v>0.3300226468892975</c:v>
                </c:pt>
                <c:pt idx="356">
                  <c:v>0.34250835868546137</c:v>
                </c:pt>
                <c:pt idx="357">
                  <c:v>0.35067079108820609</c:v>
                </c:pt>
                <c:pt idx="358">
                  <c:v>0.37529548747878194</c:v>
                </c:pt>
                <c:pt idx="359">
                  <c:v>0.39664916089612534</c:v>
                </c:pt>
                <c:pt idx="360">
                  <c:v>0.41226669272172645</c:v>
                </c:pt>
                <c:pt idx="361">
                  <c:v>0.43270919360371574</c:v>
                </c:pt>
                <c:pt idx="362">
                  <c:v>0.45551047772075526</c:v>
                </c:pt>
                <c:pt idx="363">
                  <c:v>0.47496529088169015</c:v>
                </c:pt>
                <c:pt idx="364">
                  <c:v>0.49364598249846581</c:v>
                </c:pt>
                <c:pt idx="365">
                  <c:v>0.3578628230540124</c:v>
                </c:pt>
                <c:pt idx="366">
                  <c:v>0.3449705154933167</c:v>
                </c:pt>
                <c:pt idx="367">
                  <c:v>0.32970564746636999</c:v>
                </c:pt>
                <c:pt idx="368">
                  <c:v>0.31385202160344239</c:v>
                </c:pt>
                <c:pt idx="369">
                  <c:v>0.29630435813749112</c:v>
                </c:pt>
                <c:pt idx="370">
                  <c:v>0.28627758968872241</c:v>
                </c:pt>
                <c:pt idx="371">
                  <c:v>0.26894042977123456</c:v>
                </c:pt>
                <c:pt idx="372">
                  <c:v>0.25450131233548356</c:v>
                </c:pt>
                <c:pt idx="373">
                  <c:v>0.23898782569608157</c:v>
                </c:pt>
                <c:pt idx="374">
                  <c:v>0.23529042753472562</c:v>
                </c:pt>
                <c:pt idx="375">
                  <c:v>0.22822944177780102</c:v>
                </c:pt>
                <c:pt idx="376">
                  <c:v>0.22389121816094604</c:v>
                </c:pt>
                <c:pt idx="377">
                  <c:v>0.22741356388689704</c:v>
                </c:pt>
                <c:pt idx="378">
                  <c:v>0.22455484304025197</c:v>
                </c:pt>
                <c:pt idx="379">
                  <c:v>0.24085006012642429</c:v>
                </c:pt>
                <c:pt idx="380">
                  <c:v>0.23870009154894611</c:v>
                </c:pt>
                <c:pt idx="381">
                  <c:v>0.24267345487640468</c:v>
                </c:pt>
                <c:pt idx="382">
                  <c:v>0.25903562446449402</c:v>
                </c:pt>
                <c:pt idx="383">
                  <c:v>0.2753293176852778</c:v>
                </c:pt>
                <c:pt idx="384">
                  <c:v>0.28683451755178369</c:v>
                </c:pt>
                <c:pt idx="385">
                  <c:v>0.30670871844371361</c:v>
                </c:pt>
                <c:pt idx="386">
                  <c:v>0.32698992375142977</c:v>
                </c:pt>
                <c:pt idx="387">
                  <c:v>0.34297738414078505</c:v>
                </c:pt>
                <c:pt idx="388">
                  <c:v>0.35759225348481083</c:v>
                </c:pt>
                <c:pt idx="389">
                  <c:v>0.36861945387180928</c:v>
                </c:pt>
                <c:pt idx="390">
                  <c:v>0.38647937358602413</c:v>
                </c:pt>
                <c:pt idx="391">
                  <c:v>0.40779603256457353</c:v>
                </c:pt>
                <c:pt idx="392">
                  <c:v>0.42487380831634902</c:v>
                </c:pt>
                <c:pt idx="393">
                  <c:v>0.44817971489764252</c:v>
                </c:pt>
                <c:pt idx="394">
                  <c:v>0.46745935764332169</c:v>
                </c:pt>
                <c:pt idx="395">
                  <c:v>0.48523022435201568</c:v>
                </c:pt>
                <c:pt idx="396">
                  <c:v>0.34723082504426106</c:v>
                </c:pt>
                <c:pt idx="397">
                  <c:v>0.32998105887625839</c:v>
                </c:pt>
                <c:pt idx="398">
                  <c:v>0.31669960910303208</c:v>
                </c:pt>
                <c:pt idx="399">
                  <c:v>0.30116299697433324</c:v>
                </c:pt>
                <c:pt idx="400">
                  <c:v>0.28853663419840858</c:v>
                </c:pt>
                <c:pt idx="401">
                  <c:v>0.27288037110152796</c:v>
                </c:pt>
                <c:pt idx="402">
                  <c:v>0.26218858857079153</c:v>
                </c:pt>
                <c:pt idx="403">
                  <c:v>0.24064602964542958</c:v>
                </c:pt>
                <c:pt idx="404">
                  <c:v>0.23274250920288964</c:v>
                </c:pt>
                <c:pt idx="405">
                  <c:v>0.22742049187694269</c:v>
                </c:pt>
                <c:pt idx="406">
                  <c:v>0.22272199074687249</c:v>
                </c:pt>
                <c:pt idx="407">
                  <c:v>0.22330099138296378</c:v>
                </c:pt>
                <c:pt idx="408">
                  <c:v>0.22800754345611551</c:v>
                </c:pt>
                <c:pt idx="409">
                  <c:v>0.23143611922352236</c:v>
                </c:pt>
                <c:pt idx="410">
                  <c:v>0.24151602084008528</c:v>
                </c:pt>
                <c:pt idx="411">
                  <c:v>0.24180617016615513</c:v>
                </c:pt>
                <c:pt idx="412">
                  <c:v>0.25125707738322478</c:v>
                </c:pt>
                <c:pt idx="413">
                  <c:v>0.26384827036724534</c:v>
                </c:pt>
                <c:pt idx="414">
                  <c:v>0.27988630380239066</c:v>
                </c:pt>
                <c:pt idx="415">
                  <c:v>0.29408381769640068</c:v>
                </c:pt>
                <c:pt idx="416">
                  <c:v>0.31195956713899875</c:v>
                </c:pt>
                <c:pt idx="417">
                  <c:v>0.33252975770750126</c:v>
                </c:pt>
                <c:pt idx="418">
                  <c:v>0.35125796929899211</c:v>
                </c:pt>
                <c:pt idx="419">
                  <c:v>0.36925087580113813</c:v>
                </c:pt>
                <c:pt idx="420">
                  <c:v>0.3826549528698191</c:v>
                </c:pt>
                <c:pt idx="421">
                  <c:v>0.40200699816472341</c:v>
                </c:pt>
                <c:pt idx="422">
                  <c:v>0.41893663959837202</c:v>
                </c:pt>
                <c:pt idx="423">
                  <c:v>0.43807384494464685</c:v>
                </c:pt>
                <c:pt idx="424">
                  <c:v>0.45994824986093641</c:v>
                </c:pt>
                <c:pt idx="425">
                  <c:v>0.4772799727154633</c:v>
                </c:pt>
                <c:pt idx="426">
                  <c:v>0.33097772516388568</c:v>
                </c:pt>
                <c:pt idx="427">
                  <c:v>0.31976209354280938</c:v>
                </c:pt>
                <c:pt idx="428">
                  <c:v>0.30614995506968068</c:v>
                </c:pt>
                <c:pt idx="429">
                  <c:v>0.29269869893583378</c:v>
                </c:pt>
                <c:pt idx="430">
                  <c:v>0.27317707179367634</c:v>
                </c:pt>
                <c:pt idx="431">
                  <c:v>0.27049446229617313</c:v>
                </c:pt>
                <c:pt idx="432">
                  <c:v>0.24973901822352773</c:v>
                </c:pt>
                <c:pt idx="433">
                  <c:v>0.23595570850611014</c:v>
                </c:pt>
                <c:pt idx="434">
                  <c:v>0.22774119656609182</c:v>
                </c:pt>
                <c:pt idx="435">
                  <c:v>0.22708249461201735</c:v>
                </c:pt>
                <c:pt idx="436">
                  <c:v>0.22995769658958598</c:v>
                </c:pt>
                <c:pt idx="437">
                  <c:v>0.22942234993420763</c:v>
                </c:pt>
                <c:pt idx="438">
                  <c:v>0.23676843611580578</c:v>
                </c:pt>
                <c:pt idx="439">
                  <c:v>0.24302960555511732</c:v>
                </c:pt>
                <c:pt idx="440">
                  <c:v>0.24788216755638759</c:v>
                </c:pt>
                <c:pt idx="441">
                  <c:v>0.2542150205223308</c:v>
                </c:pt>
                <c:pt idx="442">
                  <c:v>0.25626288922272544</c:v>
                </c:pt>
                <c:pt idx="443">
                  <c:v>0.2698863920025163</c:v>
                </c:pt>
                <c:pt idx="444">
                  <c:v>0.28531240632188948</c:v>
                </c:pt>
                <c:pt idx="445">
                  <c:v>0.29993954081842267</c:v>
                </c:pt>
                <c:pt idx="446">
                  <c:v>0.32026717596511678</c:v>
                </c:pt>
                <c:pt idx="447">
                  <c:v>0.34312570534351994</c:v>
                </c:pt>
                <c:pt idx="448">
                  <c:v>0.35936196218201411</c:v>
                </c:pt>
                <c:pt idx="449">
                  <c:v>0.38138797715337636</c:v>
                </c:pt>
                <c:pt idx="450">
                  <c:v>0.39608980018131401</c:v>
                </c:pt>
                <c:pt idx="451">
                  <c:v>0.4123720901742951</c:v>
                </c:pt>
                <c:pt idx="452">
                  <c:v>0.42800142874545477</c:v>
                </c:pt>
                <c:pt idx="453">
                  <c:v>0.4537379163835773</c:v>
                </c:pt>
                <c:pt idx="454">
                  <c:v>0.47164056648258468</c:v>
                </c:pt>
                <c:pt idx="455">
                  <c:v>0.31861159804245887</c:v>
                </c:pt>
                <c:pt idx="456">
                  <c:v>0.30428678403501586</c:v>
                </c:pt>
                <c:pt idx="457">
                  <c:v>0.29246162859933977</c:v>
                </c:pt>
                <c:pt idx="458">
                  <c:v>0.28012342076571395</c:v>
                </c:pt>
                <c:pt idx="459">
                  <c:v>0.27240543430063369</c:v>
                </c:pt>
                <c:pt idx="460">
                  <c:v>0.26114374717580757</c:v>
                </c:pt>
                <c:pt idx="461">
                  <c:v>0.24957450467658071</c:v>
                </c:pt>
                <c:pt idx="462">
                  <c:v>0.23592017076600502</c:v>
                </c:pt>
                <c:pt idx="463">
                  <c:v>0.22608984798570253</c:v>
                </c:pt>
                <c:pt idx="464">
                  <c:v>0.23037004268885908</c:v>
                </c:pt>
                <c:pt idx="465">
                  <c:v>0.23260776458036569</c:v>
                </c:pt>
                <c:pt idx="466">
                  <c:v>0.2359461996918315</c:v>
                </c:pt>
                <c:pt idx="467">
                  <c:v>0.23758421221103543</c:v>
                </c:pt>
                <c:pt idx="468">
                  <c:v>0.24648138926603202</c:v>
                </c:pt>
                <c:pt idx="469">
                  <c:v>0.25601888752576918</c:v>
                </c:pt>
                <c:pt idx="470">
                  <c:v>0.26081119726987101</c:v>
                </c:pt>
                <c:pt idx="471">
                  <c:v>0.26790257520157623</c:v>
                </c:pt>
                <c:pt idx="472">
                  <c:v>0.28162965351350655</c:v>
                </c:pt>
                <c:pt idx="473">
                  <c:v>0.29169449784560553</c:v>
                </c:pt>
                <c:pt idx="474">
                  <c:v>0.31666729641755698</c:v>
                </c:pt>
                <c:pt idx="475">
                  <c:v>0.33616076786795013</c:v>
                </c:pt>
                <c:pt idx="476">
                  <c:v>0.35265771782058231</c:v>
                </c:pt>
                <c:pt idx="477">
                  <c:v>0.37141559138000524</c:v>
                </c:pt>
                <c:pt idx="478">
                  <c:v>0.38319204216044245</c:v>
                </c:pt>
                <c:pt idx="479">
                  <c:v>0.40754631469743874</c:v>
                </c:pt>
                <c:pt idx="480">
                  <c:v>0.42391906353674669</c:v>
                </c:pt>
                <c:pt idx="481">
                  <c:v>0.44189046101080809</c:v>
                </c:pt>
                <c:pt idx="482">
                  <c:v>0.46367180241753192</c:v>
                </c:pt>
                <c:pt idx="483">
                  <c:v>0.30618128366279551</c:v>
                </c:pt>
                <c:pt idx="484">
                  <c:v>0.29646959956564167</c:v>
                </c:pt>
                <c:pt idx="485">
                  <c:v>0.29339554007995572</c:v>
                </c:pt>
                <c:pt idx="486">
                  <c:v>0.28143958666525348</c:v>
                </c:pt>
                <c:pt idx="487">
                  <c:v>0.2729110366244254</c:v>
                </c:pt>
                <c:pt idx="488">
                  <c:v>0.2554771166805061</c:v>
                </c:pt>
                <c:pt idx="489">
                  <c:v>0.24536291812820554</c:v>
                </c:pt>
                <c:pt idx="490">
                  <c:v>0.23585492225476012</c:v>
                </c:pt>
                <c:pt idx="491">
                  <c:v>0.23103649447899022</c:v>
                </c:pt>
                <c:pt idx="492">
                  <c:v>0.23358877619575935</c:v>
                </c:pt>
                <c:pt idx="493">
                  <c:v>0.24027760212365323</c:v>
                </c:pt>
                <c:pt idx="494">
                  <c:v>0.2452662533322274</c:v>
                </c:pt>
                <c:pt idx="495">
                  <c:v>0.24753994025171377</c:v>
                </c:pt>
                <c:pt idx="496">
                  <c:v>0.24901688923191601</c:v>
                </c:pt>
                <c:pt idx="497">
                  <c:v>0.25854107562059636</c:v>
                </c:pt>
                <c:pt idx="498">
                  <c:v>0.26346673689788336</c:v>
                </c:pt>
                <c:pt idx="499">
                  <c:v>0.28168070156960923</c:v>
                </c:pt>
                <c:pt idx="500">
                  <c:v>0.29275586515715446</c:v>
                </c:pt>
                <c:pt idx="501">
                  <c:v>0.30747627370416386</c:v>
                </c:pt>
                <c:pt idx="502">
                  <c:v>0.32866425607812499</c:v>
                </c:pt>
                <c:pt idx="503">
                  <c:v>0.3520950413931474</c:v>
                </c:pt>
                <c:pt idx="504">
                  <c:v>0.36746673469478663</c:v>
                </c:pt>
                <c:pt idx="505">
                  <c:v>0.37794758073029966</c:v>
                </c:pt>
                <c:pt idx="506">
                  <c:v>0.39374603580126566</c:v>
                </c:pt>
                <c:pt idx="507">
                  <c:v>0.41167618830420816</c:v>
                </c:pt>
                <c:pt idx="508">
                  <c:v>0.43115020544446292</c:v>
                </c:pt>
                <c:pt idx="509">
                  <c:v>0.45693932144410176</c:v>
                </c:pt>
                <c:pt idx="510">
                  <c:v>0.30365703417553336</c:v>
                </c:pt>
                <c:pt idx="511">
                  <c:v>0.30045651086630909</c:v>
                </c:pt>
                <c:pt idx="512">
                  <c:v>0.28383549527257923</c:v>
                </c:pt>
                <c:pt idx="513">
                  <c:v>0.27751040502751967</c:v>
                </c:pt>
                <c:pt idx="514">
                  <c:v>0.2657179150212281</c:v>
                </c:pt>
                <c:pt idx="515">
                  <c:v>0.25707206277410322</c:v>
                </c:pt>
                <c:pt idx="516">
                  <c:v>0.24331066745259422</c:v>
                </c:pt>
                <c:pt idx="517">
                  <c:v>0.23997503256748809</c:v>
                </c:pt>
                <c:pt idx="518">
                  <c:v>0.24079114337143115</c:v>
                </c:pt>
                <c:pt idx="519">
                  <c:v>0.24835625600220035</c:v>
                </c:pt>
                <c:pt idx="520">
                  <c:v>0.24490607710794476</c:v>
                </c:pt>
                <c:pt idx="521">
                  <c:v>0.25092314062295995</c:v>
                </c:pt>
                <c:pt idx="522">
                  <c:v>0.24746120184455767</c:v>
                </c:pt>
                <c:pt idx="523">
                  <c:v>0.26342219898643249</c:v>
                </c:pt>
                <c:pt idx="524">
                  <c:v>0.26939793642939192</c:v>
                </c:pt>
                <c:pt idx="525">
                  <c:v>0.28307719943337517</c:v>
                </c:pt>
                <c:pt idx="526">
                  <c:v>0.29391026418092991</c:v>
                </c:pt>
                <c:pt idx="527">
                  <c:v>0.30503788500984941</c:v>
                </c:pt>
                <c:pt idx="528">
                  <c:v>0.32370364259990714</c:v>
                </c:pt>
                <c:pt idx="529">
                  <c:v>0.34132542393084297</c:v>
                </c:pt>
                <c:pt idx="530">
                  <c:v>0.35782437817810075</c:v>
                </c:pt>
                <c:pt idx="531">
                  <c:v>0.37329544378070789</c:v>
                </c:pt>
                <c:pt idx="532">
                  <c:v>0.39144113703733785</c:v>
                </c:pt>
                <c:pt idx="533">
                  <c:v>0.40914209053068196</c:v>
                </c:pt>
                <c:pt idx="534">
                  <c:v>0.42584978079418612</c:v>
                </c:pt>
                <c:pt idx="535">
                  <c:v>0.449221133623108</c:v>
                </c:pt>
                <c:pt idx="536">
                  <c:v>0.30225040685602234</c:v>
                </c:pt>
                <c:pt idx="537">
                  <c:v>0.28773536685606471</c:v>
                </c:pt>
                <c:pt idx="538">
                  <c:v>0.28079333806987705</c:v>
                </c:pt>
                <c:pt idx="539">
                  <c:v>0.27138343413688704</c:v>
                </c:pt>
                <c:pt idx="540">
                  <c:v>0.26116168918080929</c:v>
                </c:pt>
                <c:pt idx="541">
                  <c:v>0.25531597367040204</c:v>
                </c:pt>
                <c:pt idx="542">
                  <c:v>0.24902986358187063</c:v>
                </c:pt>
                <c:pt idx="543">
                  <c:v>0.2476149097545286</c:v>
                </c:pt>
                <c:pt idx="544">
                  <c:v>0.24843121070370655</c:v>
                </c:pt>
                <c:pt idx="545">
                  <c:v>0.24793500786704281</c:v>
                </c:pt>
                <c:pt idx="546">
                  <c:v>0.25752026771303838</c:v>
                </c:pt>
                <c:pt idx="547">
                  <c:v>0.25196787338598803</c:v>
                </c:pt>
                <c:pt idx="548">
                  <c:v>0.25880555567217312</c:v>
                </c:pt>
                <c:pt idx="549">
                  <c:v>0.27321544060669867</c:v>
                </c:pt>
                <c:pt idx="550">
                  <c:v>0.28654654536358981</c:v>
                </c:pt>
                <c:pt idx="551">
                  <c:v>0.29000789376833347</c:v>
                </c:pt>
                <c:pt idx="552">
                  <c:v>0.30356231324889982</c:v>
                </c:pt>
                <c:pt idx="553">
                  <c:v>0.32020433893855471</c:v>
                </c:pt>
                <c:pt idx="554">
                  <c:v>0.33857945241565712</c:v>
                </c:pt>
                <c:pt idx="555">
                  <c:v>0.35445082344446521</c:v>
                </c:pt>
                <c:pt idx="556">
                  <c:v>0.37245021876131235</c:v>
                </c:pt>
                <c:pt idx="557">
                  <c:v>0.3836827976633983</c:v>
                </c:pt>
                <c:pt idx="558">
                  <c:v>0.40331480452119628</c:v>
                </c:pt>
                <c:pt idx="559">
                  <c:v>0.4225110957469802</c:v>
                </c:pt>
                <c:pt idx="560">
                  <c:v>0.44017966059885616</c:v>
                </c:pt>
                <c:pt idx="561">
                  <c:v>0.28815624653330918</c:v>
                </c:pt>
                <c:pt idx="562">
                  <c:v>0.28299083376438761</c:v>
                </c:pt>
                <c:pt idx="563">
                  <c:v>0.27851019575921598</c:v>
                </c:pt>
                <c:pt idx="564">
                  <c:v>0.26908371133725373</c:v>
                </c:pt>
                <c:pt idx="565">
                  <c:v>0.26380343014691521</c:v>
                </c:pt>
                <c:pt idx="566">
                  <c:v>0.25806994218187862</c:v>
                </c:pt>
                <c:pt idx="567">
                  <c:v>0.25226275436963252</c:v>
                </c:pt>
                <c:pt idx="568">
                  <c:v>0.25395036621963452</c:v>
                </c:pt>
                <c:pt idx="569">
                  <c:v>0.24953208743488386</c:v>
                </c:pt>
                <c:pt idx="570">
                  <c:v>0.2579476274875987</c:v>
                </c:pt>
                <c:pt idx="571">
                  <c:v>0.26114411451077157</c:v>
                </c:pt>
                <c:pt idx="572">
                  <c:v>0.26558739432393685</c:v>
                </c:pt>
                <c:pt idx="573">
                  <c:v>0.27510154518759578</c:v>
                </c:pt>
                <c:pt idx="574">
                  <c:v>0.28221143943952254</c:v>
                </c:pt>
                <c:pt idx="575">
                  <c:v>0.29518499724689695</c:v>
                </c:pt>
                <c:pt idx="576">
                  <c:v>0.30584745802145918</c:v>
                </c:pt>
                <c:pt idx="577">
                  <c:v>0.31492714265678234</c:v>
                </c:pt>
                <c:pt idx="578">
                  <c:v>0.33417006141852434</c:v>
                </c:pt>
                <c:pt idx="579">
                  <c:v>0.34860325781867507</c:v>
                </c:pt>
                <c:pt idx="580">
                  <c:v>0.36521655181296797</c:v>
                </c:pt>
                <c:pt idx="581">
                  <c:v>0.38367593617774376</c:v>
                </c:pt>
                <c:pt idx="582">
                  <c:v>0.39867736721914504</c:v>
                </c:pt>
                <c:pt idx="583">
                  <c:v>0.41912868492818256</c:v>
                </c:pt>
                <c:pt idx="584">
                  <c:v>0.43755204088886979</c:v>
                </c:pt>
                <c:pt idx="585">
                  <c:v>0.29702303124183493</c:v>
                </c:pt>
                <c:pt idx="586">
                  <c:v>0.28793922785923831</c:v>
                </c:pt>
                <c:pt idx="587">
                  <c:v>0.28073164581780796</c:v>
                </c:pt>
                <c:pt idx="588">
                  <c:v>0.27484090653368676</c:v>
                </c:pt>
                <c:pt idx="589">
                  <c:v>0.27200864257221058</c:v>
                </c:pt>
                <c:pt idx="590">
                  <c:v>0.26026748523485299</c:v>
                </c:pt>
                <c:pt idx="591">
                  <c:v>0.26396131274574386</c:v>
                </c:pt>
                <c:pt idx="592">
                  <c:v>0.26261357637421723</c:v>
                </c:pt>
                <c:pt idx="593">
                  <c:v>0.2614523622996876</c:v>
                </c:pt>
                <c:pt idx="594">
                  <c:v>0.26638843364871923</c:v>
                </c:pt>
                <c:pt idx="595">
                  <c:v>0.26925274238557662</c:v>
                </c:pt>
                <c:pt idx="596">
                  <c:v>0.27868452923975595</c:v>
                </c:pt>
                <c:pt idx="597">
                  <c:v>0.28397533609930492</c:v>
                </c:pt>
                <c:pt idx="598">
                  <c:v>0.29212628803060903</c:v>
                </c:pt>
                <c:pt idx="599">
                  <c:v>0.30184916445236887</c:v>
                </c:pt>
                <c:pt idx="600">
                  <c:v>0.31401890165172031</c:v>
                </c:pt>
                <c:pt idx="601">
                  <c:v>0.32855778685013037</c:v>
                </c:pt>
                <c:pt idx="602">
                  <c:v>0.34651962558030758</c:v>
                </c:pt>
                <c:pt idx="603">
                  <c:v>0.36330924389058517</c:v>
                </c:pt>
                <c:pt idx="604">
                  <c:v>0.38092658429832338</c:v>
                </c:pt>
                <c:pt idx="605">
                  <c:v>0.39414287222538125</c:v>
                </c:pt>
                <c:pt idx="606">
                  <c:v>0.41067574022664766</c:v>
                </c:pt>
                <c:pt idx="607">
                  <c:v>0.43157779321464029</c:v>
                </c:pt>
                <c:pt idx="608">
                  <c:v>0.30141615485151929</c:v>
                </c:pt>
                <c:pt idx="609">
                  <c:v>0.28974375489583215</c:v>
                </c:pt>
                <c:pt idx="610">
                  <c:v>0.28059199951935465</c:v>
                </c:pt>
                <c:pt idx="611">
                  <c:v>0.27221460729090374</c:v>
                </c:pt>
                <c:pt idx="612">
                  <c:v>0.27132499389267073</c:v>
                </c:pt>
                <c:pt idx="613">
                  <c:v>0.26881493189603711</c:v>
                </c:pt>
                <c:pt idx="614">
                  <c:v>0.27159668672894988</c:v>
                </c:pt>
                <c:pt idx="615">
                  <c:v>0.2721048713804155</c:v>
                </c:pt>
                <c:pt idx="616">
                  <c:v>0.27302347890008338</c:v>
                </c:pt>
                <c:pt idx="617">
                  <c:v>0.27697401550573764</c:v>
                </c:pt>
                <c:pt idx="618">
                  <c:v>0.27924980478106054</c:v>
                </c:pt>
                <c:pt idx="619">
                  <c:v>0.28245450507057113</c:v>
                </c:pt>
                <c:pt idx="620">
                  <c:v>0.28774091340371566</c:v>
                </c:pt>
                <c:pt idx="621">
                  <c:v>0.29512215940852382</c:v>
                </c:pt>
                <c:pt idx="622">
                  <c:v>0.30956066997704279</c:v>
                </c:pt>
                <c:pt idx="623">
                  <c:v>0.32646623954326959</c:v>
                </c:pt>
                <c:pt idx="624">
                  <c:v>0.34073010478572918</c:v>
                </c:pt>
                <c:pt idx="625">
                  <c:v>0.35766823971404182</c:v>
                </c:pt>
                <c:pt idx="626">
                  <c:v>0.37051102891278997</c:v>
                </c:pt>
                <c:pt idx="627">
                  <c:v>0.39073590145529691</c:v>
                </c:pt>
                <c:pt idx="628">
                  <c:v>0.40547572769383189</c:v>
                </c:pt>
                <c:pt idx="629">
                  <c:v>0.42870318814732178</c:v>
                </c:pt>
                <c:pt idx="630">
                  <c:v>0.3035443022958717</c:v>
                </c:pt>
                <c:pt idx="631">
                  <c:v>0.28958494505417542</c:v>
                </c:pt>
                <c:pt idx="632">
                  <c:v>0.28357462764088259</c:v>
                </c:pt>
                <c:pt idx="633">
                  <c:v>0.28115440720535645</c:v>
                </c:pt>
                <c:pt idx="634">
                  <c:v>0.27390163483281582</c:v>
                </c:pt>
                <c:pt idx="635">
                  <c:v>0.28295605116151568</c:v>
                </c:pt>
                <c:pt idx="636">
                  <c:v>0.28310999016158811</c:v>
                </c:pt>
                <c:pt idx="637">
                  <c:v>0.28243568846315403</c:v>
                </c:pt>
                <c:pt idx="638">
                  <c:v>0.28506276212396653</c:v>
                </c:pt>
                <c:pt idx="639">
                  <c:v>0.28489484624724293</c:v>
                </c:pt>
                <c:pt idx="640">
                  <c:v>0.29588576914924092</c:v>
                </c:pt>
                <c:pt idx="641">
                  <c:v>0.29187926495312944</c:v>
                </c:pt>
                <c:pt idx="642">
                  <c:v>0.2989862069769984</c:v>
                </c:pt>
                <c:pt idx="643">
                  <c:v>0.3055168267713857</c:v>
                </c:pt>
                <c:pt idx="644">
                  <c:v>0.32077569894003433</c:v>
                </c:pt>
                <c:pt idx="645">
                  <c:v>0.33602462797199406</c:v>
                </c:pt>
                <c:pt idx="646">
                  <c:v>0.35201518743584193</c:v>
                </c:pt>
                <c:pt idx="647">
                  <c:v>0.36604686743025372</c:v>
                </c:pt>
                <c:pt idx="648">
                  <c:v>0.38482807648221806</c:v>
                </c:pt>
                <c:pt idx="649">
                  <c:v>0.40592017572762007</c:v>
                </c:pt>
                <c:pt idx="650">
                  <c:v>0.41857361218752964</c:v>
                </c:pt>
                <c:pt idx="651">
                  <c:v>0.29441462364873283</c:v>
                </c:pt>
                <c:pt idx="652">
                  <c:v>0.29168525999444417</c:v>
                </c:pt>
                <c:pt idx="653">
                  <c:v>0.29239596586253924</c:v>
                </c:pt>
                <c:pt idx="654">
                  <c:v>0.29128700444001643</c:v>
                </c:pt>
                <c:pt idx="655">
                  <c:v>0.29090062902154123</c:v>
                </c:pt>
                <c:pt idx="656">
                  <c:v>0.29290693449981453</c:v>
                </c:pt>
                <c:pt idx="657">
                  <c:v>0.29071199989112384</c:v>
                </c:pt>
                <c:pt idx="658">
                  <c:v>0.28898842790448231</c:v>
                </c:pt>
                <c:pt idx="659">
                  <c:v>0.29573993763420869</c:v>
                </c:pt>
                <c:pt idx="660">
                  <c:v>0.29565118900913712</c:v>
                </c:pt>
                <c:pt idx="661">
                  <c:v>0.30523878267326632</c:v>
                </c:pt>
                <c:pt idx="662">
                  <c:v>0.30233204332691632</c:v>
                </c:pt>
                <c:pt idx="663">
                  <c:v>0.31182848752997439</c:v>
                </c:pt>
                <c:pt idx="664">
                  <c:v>0.31934863241985934</c:v>
                </c:pt>
                <c:pt idx="665">
                  <c:v>0.32763320705707377</c:v>
                </c:pt>
                <c:pt idx="666">
                  <c:v>0.34281180585490256</c:v>
                </c:pt>
                <c:pt idx="667">
                  <c:v>0.36298429095503359</c:v>
                </c:pt>
                <c:pt idx="668">
                  <c:v>0.38096957143251386</c:v>
                </c:pt>
                <c:pt idx="669">
                  <c:v>0.39862302537023586</c:v>
                </c:pt>
                <c:pt idx="670">
                  <c:v>0.41902527196662342</c:v>
                </c:pt>
                <c:pt idx="671">
                  <c:v>0.30793729240113699</c:v>
                </c:pt>
                <c:pt idx="672">
                  <c:v>0.30761631013582358</c:v>
                </c:pt>
                <c:pt idx="673">
                  <c:v>0.29966476516241958</c:v>
                </c:pt>
                <c:pt idx="674">
                  <c:v>0.29708119606301553</c:v>
                </c:pt>
                <c:pt idx="675">
                  <c:v>0.29519047286658218</c:v>
                </c:pt>
                <c:pt idx="676">
                  <c:v>0.30088602728935587</c:v>
                </c:pt>
                <c:pt idx="677">
                  <c:v>0.30043318739965041</c:v>
                </c:pt>
                <c:pt idx="678">
                  <c:v>0.30401679648122304</c:v>
                </c:pt>
                <c:pt idx="679">
                  <c:v>0.30479266044132025</c:v>
                </c:pt>
                <c:pt idx="680">
                  <c:v>0.30774896689337439</c:v>
                </c:pt>
                <c:pt idx="681">
                  <c:v>0.31118780287379955</c:v>
                </c:pt>
                <c:pt idx="682">
                  <c:v>0.31396020944208791</c:v>
                </c:pt>
                <c:pt idx="683">
                  <c:v>0.32319369019741373</c:v>
                </c:pt>
                <c:pt idx="684">
                  <c:v>0.32951149739437779</c:v>
                </c:pt>
                <c:pt idx="685">
                  <c:v>0.34428920522362882</c:v>
                </c:pt>
                <c:pt idx="686">
                  <c:v>0.35778047860153661</c:v>
                </c:pt>
                <c:pt idx="687">
                  <c:v>0.37456693072443392</c:v>
                </c:pt>
                <c:pt idx="688">
                  <c:v>0.3922938002663181</c:v>
                </c:pt>
                <c:pt idx="689">
                  <c:v>0.41286444981972981</c:v>
                </c:pt>
                <c:pt idx="690">
                  <c:v>0.32095766399573256</c:v>
                </c:pt>
                <c:pt idx="691">
                  <c:v>0.31952874556470956</c:v>
                </c:pt>
                <c:pt idx="692">
                  <c:v>0.31167445221723211</c:v>
                </c:pt>
                <c:pt idx="693">
                  <c:v>0.3050644892081662</c:v>
                </c:pt>
                <c:pt idx="694">
                  <c:v>0.30386828800006871</c:v>
                </c:pt>
                <c:pt idx="695">
                  <c:v>0.30586589951356391</c:v>
                </c:pt>
                <c:pt idx="696">
                  <c:v>0.31304324450800225</c:v>
                </c:pt>
                <c:pt idx="697">
                  <c:v>0.31364187186524584</c:v>
                </c:pt>
                <c:pt idx="698">
                  <c:v>0.31368205459096421</c:v>
                </c:pt>
                <c:pt idx="699">
                  <c:v>0.32376729577113839</c:v>
                </c:pt>
                <c:pt idx="700">
                  <c:v>0.31732810834700143</c:v>
                </c:pt>
                <c:pt idx="701">
                  <c:v>0.32993524731740953</c:v>
                </c:pt>
                <c:pt idx="702">
                  <c:v>0.33593807284596178</c:v>
                </c:pt>
                <c:pt idx="703">
                  <c:v>0.34457539769465306</c:v>
                </c:pt>
                <c:pt idx="704">
                  <c:v>0.35777631012317457</c:v>
                </c:pt>
                <c:pt idx="705">
                  <c:v>0.37144808210267466</c:v>
                </c:pt>
                <c:pt idx="706">
                  <c:v>0.38932180686995999</c:v>
                </c:pt>
                <c:pt idx="707">
                  <c:v>0.40636454088935725</c:v>
                </c:pt>
                <c:pt idx="708">
                  <c:v>0.32759157676369277</c:v>
                </c:pt>
                <c:pt idx="709">
                  <c:v>0.32642272673399142</c:v>
                </c:pt>
                <c:pt idx="710">
                  <c:v>0.31803227253472777</c:v>
                </c:pt>
                <c:pt idx="711">
                  <c:v>0.31702629331093002</c:v>
                </c:pt>
                <c:pt idx="712">
                  <c:v>0.32051956305954921</c:v>
                </c:pt>
                <c:pt idx="713">
                  <c:v>0.31982094545868911</c:v>
                </c:pt>
                <c:pt idx="714">
                  <c:v>0.32584362542395673</c:v>
                </c:pt>
                <c:pt idx="715">
                  <c:v>0.32170647885151649</c:v>
                </c:pt>
                <c:pt idx="716">
                  <c:v>0.31778922403012966</c:v>
                </c:pt>
                <c:pt idx="717">
                  <c:v>0.32873847341917872</c:v>
                </c:pt>
                <c:pt idx="718">
                  <c:v>0.33168677447802963</c:v>
                </c:pt>
                <c:pt idx="719">
                  <c:v>0.34188821996973218</c:v>
                </c:pt>
                <c:pt idx="720">
                  <c:v>0.35493997286407408</c:v>
                </c:pt>
                <c:pt idx="721">
                  <c:v>0.36334071159514902</c:v>
                </c:pt>
                <c:pt idx="722">
                  <c:v>0.37780340995888251</c:v>
                </c:pt>
                <c:pt idx="723">
                  <c:v>0.38802807125826555</c:v>
                </c:pt>
                <c:pt idx="724">
                  <c:v>0.40783850407600974</c:v>
                </c:pt>
                <c:pt idx="725">
                  <c:v>0.33407511134652124</c:v>
                </c:pt>
                <c:pt idx="726">
                  <c:v>0.32987691952531062</c:v>
                </c:pt>
                <c:pt idx="727">
                  <c:v>0.33261913141866062</c:v>
                </c:pt>
                <c:pt idx="728">
                  <c:v>0.33164744640510113</c:v>
                </c:pt>
                <c:pt idx="729">
                  <c:v>0.32893170969317076</c:v>
                </c:pt>
                <c:pt idx="730">
                  <c:v>0.3340005603744769</c:v>
                </c:pt>
                <c:pt idx="731">
                  <c:v>0.33214628741994945</c:v>
                </c:pt>
                <c:pt idx="732">
                  <c:v>0.32938273078297176</c:v>
                </c:pt>
                <c:pt idx="733">
                  <c:v>0.34030326014303647</c:v>
                </c:pt>
                <c:pt idx="734">
                  <c:v>0.34140371342627751</c:v>
                </c:pt>
                <c:pt idx="735">
                  <c:v>0.34485497584952807</c:v>
                </c:pt>
                <c:pt idx="736">
                  <c:v>0.36209038509511138</c:v>
                </c:pt>
                <c:pt idx="737">
                  <c:v>0.37474564890082362</c:v>
                </c:pt>
                <c:pt idx="738">
                  <c:v>0.38600718096557052</c:v>
                </c:pt>
                <c:pt idx="739">
                  <c:v>0.39112436101603354</c:v>
                </c:pt>
                <c:pt idx="740">
                  <c:v>0.40367830093430168</c:v>
                </c:pt>
                <c:pt idx="741">
                  <c:v>0.34025341865656977</c:v>
                </c:pt>
                <c:pt idx="742">
                  <c:v>0.33927225557561891</c:v>
                </c:pt>
                <c:pt idx="743">
                  <c:v>0.34456463602928888</c:v>
                </c:pt>
                <c:pt idx="744">
                  <c:v>0.33742915753147606</c:v>
                </c:pt>
                <c:pt idx="745">
                  <c:v>0.33727221298032894</c:v>
                </c:pt>
                <c:pt idx="746">
                  <c:v>0.34323266310815992</c:v>
                </c:pt>
                <c:pt idx="747">
                  <c:v>0.33995713063888866</c:v>
                </c:pt>
                <c:pt idx="748">
                  <c:v>0.34350050962069645</c:v>
                </c:pt>
                <c:pt idx="749">
                  <c:v>0.35194481591973492</c:v>
                </c:pt>
                <c:pt idx="750">
                  <c:v>0.35469614620273582</c:v>
                </c:pt>
                <c:pt idx="751">
                  <c:v>0.35865898478906377</c:v>
                </c:pt>
                <c:pt idx="752">
                  <c:v>0.37821182195269065</c:v>
                </c:pt>
                <c:pt idx="753">
                  <c:v>0.39011332913086005</c:v>
                </c:pt>
                <c:pt idx="754">
                  <c:v>0.40041343608671798</c:v>
                </c:pt>
                <c:pt idx="755">
                  <c:v>0.40617008129624033</c:v>
                </c:pt>
                <c:pt idx="756">
                  <c:v>0.35337550980823629</c:v>
                </c:pt>
                <c:pt idx="757">
                  <c:v>0.35054392065014772</c:v>
                </c:pt>
                <c:pt idx="758">
                  <c:v>0.35247757505195043</c:v>
                </c:pt>
                <c:pt idx="759">
                  <c:v>0.34355799006856991</c:v>
                </c:pt>
                <c:pt idx="760">
                  <c:v>0.35449196594542287</c:v>
                </c:pt>
                <c:pt idx="761">
                  <c:v>0.34746119678778653</c:v>
                </c:pt>
                <c:pt idx="762">
                  <c:v>0.35414344207099169</c:v>
                </c:pt>
                <c:pt idx="763">
                  <c:v>0.35588000103313622</c:v>
                </c:pt>
                <c:pt idx="764">
                  <c:v>0.36192196208579919</c:v>
                </c:pt>
                <c:pt idx="765">
                  <c:v>0.36266845479989551</c:v>
                </c:pt>
                <c:pt idx="766">
                  <c:v>0.38087654734699794</c:v>
                </c:pt>
                <c:pt idx="767">
                  <c:v>0.396826672394611</c:v>
                </c:pt>
                <c:pt idx="768">
                  <c:v>0.40680593795566877</c:v>
                </c:pt>
                <c:pt idx="769">
                  <c:v>0.41556172358385801</c:v>
                </c:pt>
                <c:pt idx="770">
                  <c:v>0.36095614902662598</c:v>
                </c:pt>
                <c:pt idx="771">
                  <c:v>0.36184688223103301</c:v>
                </c:pt>
                <c:pt idx="772">
                  <c:v>0.35885496368991432</c:v>
                </c:pt>
                <c:pt idx="773">
                  <c:v>0.35447616895546741</c:v>
                </c:pt>
                <c:pt idx="774">
                  <c:v>0.35882798496876323</c:v>
                </c:pt>
                <c:pt idx="775">
                  <c:v>0.36074491940747366</c:v>
                </c:pt>
                <c:pt idx="776">
                  <c:v>0.36372602400999554</c:v>
                </c:pt>
                <c:pt idx="777">
                  <c:v>0.37043075957865046</c:v>
                </c:pt>
                <c:pt idx="778">
                  <c:v>0.37405842463675643</c:v>
                </c:pt>
                <c:pt idx="779">
                  <c:v>0.38030756884399963</c:v>
                </c:pt>
                <c:pt idx="780">
                  <c:v>0.39383483002198294</c:v>
                </c:pt>
                <c:pt idx="781">
                  <c:v>0.41207177943194795</c:v>
                </c:pt>
                <c:pt idx="782">
                  <c:v>0.42717576239908883</c:v>
                </c:pt>
                <c:pt idx="783">
                  <c:v>0.37690198748267312</c:v>
                </c:pt>
                <c:pt idx="784">
                  <c:v>0.37345377637277721</c:v>
                </c:pt>
                <c:pt idx="785">
                  <c:v>0.36536901534132227</c:v>
                </c:pt>
                <c:pt idx="786">
                  <c:v>0.36652113000586661</c:v>
                </c:pt>
                <c:pt idx="787">
                  <c:v>0.36601784195414044</c:v>
                </c:pt>
                <c:pt idx="788">
                  <c:v>0.3694491316793449</c:v>
                </c:pt>
                <c:pt idx="789">
                  <c:v>0.38189493479699754</c:v>
                </c:pt>
                <c:pt idx="790">
                  <c:v>0.38322828855687741</c:v>
                </c:pt>
                <c:pt idx="791">
                  <c:v>0.38727070897904392</c:v>
                </c:pt>
                <c:pt idx="792">
                  <c:v>0.39561617354205625</c:v>
                </c:pt>
                <c:pt idx="793">
                  <c:v>0.41515384126723553</c:v>
                </c:pt>
                <c:pt idx="794">
                  <c:v>0.43197268938625166</c:v>
                </c:pt>
                <c:pt idx="795">
                  <c:v>0.38907762612039987</c:v>
                </c:pt>
                <c:pt idx="796">
                  <c:v>0.37966187127905515</c:v>
                </c:pt>
                <c:pt idx="797">
                  <c:v>0.37731578502399232</c:v>
                </c:pt>
                <c:pt idx="798">
                  <c:v>0.37843139069374376</c:v>
                </c:pt>
                <c:pt idx="799">
                  <c:v>0.38271260410451924</c:v>
                </c:pt>
                <c:pt idx="800">
                  <c:v>0.38644058595458608</c:v>
                </c:pt>
                <c:pt idx="801">
                  <c:v>0.39746849872640011</c:v>
                </c:pt>
                <c:pt idx="802">
                  <c:v>0.39692573159730626</c:v>
                </c:pt>
                <c:pt idx="803">
                  <c:v>0.3994817466914502</c:v>
                </c:pt>
                <c:pt idx="804">
                  <c:v>0.42171588864560716</c:v>
                </c:pt>
                <c:pt idx="805">
                  <c:v>0.43594561101924922</c:v>
                </c:pt>
                <c:pt idx="806">
                  <c:v>0.39432756090048837</c:v>
                </c:pt>
                <c:pt idx="807">
                  <c:v>0.39114647530130231</c:v>
                </c:pt>
                <c:pt idx="808">
                  <c:v>0.39411263261647322</c:v>
                </c:pt>
                <c:pt idx="809">
                  <c:v>0.39416115427011933</c:v>
                </c:pt>
                <c:pt idx="810">
                  <c:v>0.39816491873241411</c:v>
                </c:pt>
                <c:pt idx="811">
                  <c:v>0.4078067544935402</c:v>
                </c:pt>
                <c:pt idx="812">
                  <c:v>0.41246211436782643</c:v>
                </c:pt>
                <c:pt idx="813">
                  <c:v>0.41351801616642714</c:v>
                </c:pt>
                <c:pt idx="814">
                  <c:v>0.41491837517518793</c:v>
                </c:pt>
                <c:pt idx="815">
                  <c:v>0.44061700827759198</c:v>
                </c:pt>
                <c:pt idx="816">
                  <c:v>0.40400771506638788</c:v>
                </c:pt>
                <c:pt idx="817">
                  <c:v>0.4043110651334314</c:v>
                </c:pt>
                <c:pt idx="818">
                  <c:v>0.4095006652278399</c:v>
                </c:pt>
                <c:pt idx="819">
                  <c:v>0.40183841502225448</c:v>
                </c:pt>
                <c:pt idx="820">
                  <c:v>0.41266212930364632</c:v>
                </c:pt>
                <c:pt idx="821">
                  <c:v>0.42583059450342509</c:v>
                </c:pt>
                <c:pt idx="822">
                  <c:v>0.43276811208657984</c:v>
                </c:pt>
                <c:pt idx="823">
                  <c:v>0.42922328257724884</c:v>
                </c:pt>
                <c:pt idx="824">
                  <c:v>0.44279560546403118</c:v>
                </c:pt>
                <c:pt idx="825">
                  <c:v>0.41235527882956413</c:v>
                </c:pt>
                <c:pt idx="826">
                  <c:v>0.41908242359961578</c:v>
                </c:pt>
                <c:pt idx="827">
                  <c:v>0.41670355487577826</c:v>
                </c:pt>
                <c:pt idx="828">
                  <c:v>0.42006331023555576</c:v>
                </c:pt>
                <c:pt idx="829">
                  <c:v>0.42517068835372451</c:v>
                </c:pt>
                <c:pt idx="830">
                  <c:v>0.44500350165895375</c:v>
                </c:pt>
                <c:pt idx="831">
                  <c:v>0.4489950156414606</c:v>
                </c:pt>
                <c:pt idx="832">
                  <c:v>0.44863584565936065</c:v>
                </c:pt>
                <c:pt idx="833">
                  <c:v>0.43463007704378698</c:v>
                </c:pt>
                <c:pt idx="834">
                  <c:v>0.4329370966456505</c:v>
                </c:pt>
                <c:pt idx="835">
                  <c:v>0.43150060383446509</c:v>
                </c:pt>
                <c:pt idx="836">
                  <c:v>0.43994654366888941</c:v>
                </c:pt>
                <c:pt idx="837">
                  <c:v>0.44655779173208865</c:v>
                </c:pt>
                <c:pt idx="838">
                  <c:v>0.45811340012953128</c:v>
                </c:pt>
                <c:pt idx="839">
                  <c:v>0.45563606722629002</c:v>
                </c:pt>
                <c:pt idx="840">
                  <c:v>0.44359062828293805</c:v>
                </c:pt>
                <c:pt idx="841">
                  <c:v>0.44669516760021888</c:v>
                </c:pt>
                <c:pt idx="842">
                  <c:v>0.44505292222807746</c:v>
                </c:pt>
                <c:pt idx="843">
                  <c:v>0.45614816858575469</c:v>
                </c:pt>
                <c:pt idx="844">
                  <c:v>0.46997159283859435</c:v>
                </c:pt>
                <c:pt idx="845">
                  <c:v>0.47177030242136153</c:v>
                </c:pt>
                <c:pt idx="846">
                  <c:v>0.46071092720225071</c:v>
                </c:pt>
                <c:pt idx="847">
                  <c:v>0.45749083702256987</c:v>
                </c:pt>
                <c:pt idx="848">
                  <c:v>0.46235799817327705</c:v>
                </c:pt>
                <c:pt idx="849">
                  <c:v>0.46928003754276504</c:v>
                </c:pt>
                <c:pt idx="850">
                  <c:v>0.48628152155868354</c:v>
                </c:pt>
                <c:pt idx="851">
                  <c:v>0.47079819683490909</c:v>
                </c:pt>
                <c:pt idx="852">
                  <c:v>0.47736932861752557</c:v>
                </c:pt>
                <c:pt idx="853">
                  <c:v>0.47835451192800793</c:v>
                </c:pt>
                <c:pt idx="854">
                  <c:v>0.49056689149398336</c:v>
                </c:pt>
                <c:pt idx="855">
                  <c:v>0.48467470956985981</c:v>
                </c:pt>
                <c:pt idx="856">
                  <c:v>0.48901894767359622</c:v>
                </c:pt>
                <c:pt idx="857">
                  <c:v>0.49080280268583332</c:v>
                </c:pt>
                <c:pt idx="858">
                  <c:v>0.49371472208457812</c:v>
                </c:pt>
                <c:pt idx="859">
                  <c:v>0.50022742571959933</c:v>
                </c:pt>
                <c:pt idx="860">
                  <c:v>0.51293644990167753</c:v>
                </c:pt>
                <c:pt idx="861">
                  <c:v>0.46979546569023389</c:v>
                </c:pt>
                <c:pt idx="862">
                  <c:v>0.44974390900659689</c:v>
                </c:pt>
                <c:pt idx="863">
                  <c:v>0.43576270685338381</c:v>
                </c:pt>
                <c:pt idx="864">
                  <c:v>0.41431916958007786</c:v>
                </c:pt>
                <c:pt idx="865">
                  <c:v>0.39879910676519303</c:v>
                </c:pt>
                <c:pt idx="866">
                  <c:v>0.38320598623895563</c:v>
                </c:pt>
                <c:pt idx="867">
                  <c:v>0.36820263728020075</c:v>
                </c:pt>
                <c:pt idx="868">
                  <c:v>0.36040400062061195</c:v>
                </c:pt>
                <c:pt idx="869">
                  <c:v>0.34598796957360056</c:v>
                </c:pt>
                <c:pt idx="870">
                  <c:v>0.3344384920828678</c:v>
                </c:pt>
                <c:pt idx="871">
                  <c:v>0.31250533597619734</c:v>
                </c:pt>
                <c:pt idx="872">
                  <c:v>0.29924684700621795</c:v>
                </c:pt>
                <c:pt idx="873">
                  <c:v>0.29000364822099756</c:v>
                </c:pt>
                <c:pt idx="874">
                  <c:v>0.27491086888785277</c:v>
                </c:pt>
                <c:pt idx="875">
                  <c:v>0.27484479701164388</c:v>
                </c:pt>
                <c:pt idx="876">
                  <c:v>0.26759976220590898</c:v>
                </c:pt>
                <c:pt idx="877">
                  <c:v>0.2619318644308537</c:v>
                </c:pt>
                <c:pt idx="878">
                  <c:v>0.26229367239168266</c:v>
                </c:pt>
                <c:pt idx="879">
                  <c:v>0.26079242350115228</c:v>
                </c:pt>
                <c:pt idx="880">
                  <c:v>0.25728574327287279</c:v>
                </c:pt>
                <c:pt idx="881">
                  <c:v>0.26352290092161756</c:v>
                </c:pt>
                <c:pt idx="882">
                  <c:v>0.2688521365282015</c:v>
                </c:pt>
                <c:pt idx="883">
                  <c:v>0.28309327307204568</c:v>
                </c:pt>
                <c:pt idx="884">
                  <c:v>0.28984897487428141</c:v>
                </c:pt>
                <c:pt idx="885">
                  <c:v>0.29611711567020516</c:v>
                </c:pt>
                <c:pt idx="886">
                  <c:v>0.30194134504330949</c:v>
                </c:pt>
                <c:pt idx="887">
                  <c:v>0.3131039920927301</c:v>
                </c:pt>
                <c:pt idx="888">
                  <c:v>0.32525663965362361</c:v>
                </c:pt>
                <c:pt idx="889">
                  <c:v>0.33932397592871766</c:v>
                </c:pt>
                <c:pt idx="890">
                  <c:v>0.3565506374269054</c:v>
                </c:pt>
                <c:pt idx="891">
                  <c:v>0.37666186513710254</c:v>
                </c:pt>
                <c:pt idx="892">
                  <c:v>0.40649773886695528</c:v>
                </c:pt>
                <c:pt idx="893">
                  <c:v>0.43285461166832806</c:v>
                </c:pt>
                <c:pt idx="894">
                  <c:v>0.45345357675288334</c:v>
                </c:pt>
                <c:pt idx="895">
                  <c:v>0.4751061066720319</c:v>
                </c:pt>
                <c:pt idx="896">
                  <c:v>0.50530221725733648</c:v>
                </c:pt>
                <c:pt idx="897">
                  <c:v>0.52685286871265991</c:v>
                </c:pt>
                <c:pt idx="898">
                  <c:v>0.53130732340322373</c:v>
                </c:pt>
                <c:pt idx="899">
                  <c:v>0.55641629808852944</c:v>
                </c:pt>
                <c:pt idx="900">
                  <c:v>0.58405424078044454</c:v>
                </c:pt>
                <c:pt idx="901">
                  <c:v>0.45076135397330219</c:v>
                </c:pt>
                <c:pt idx="902">
                  <c:v>0.43244880781077955</c:v>
                </c:pt>
                <c:pt idx="903">
                  <c:v>0.41031386117289537</c:v>
                </c:pt>
                <c:pt idx="904">
                  <c:v>0.39717867053792411</c:v>
                </c:pt>
                <c:pt idx="905">
                  <c:v>0.38386232224476213</c:v>
                </c:pt>
                <c:pt idx="906">
                  <c:v>0.3628253141731419</c:v>
                </c:pt>
                <c:pt idx="907">
                  <c:v>0.34956247279084929</c:v>
                </c:pt>
                <c:pt idx="908">
                  <c:v>0.34190934186938504</c:v>
                </c:pt>
                <c:pt idx="909">
                  <c:v>0.3299082434602838</c:v>
                </c:pt>
                <c:pt idx="910">
                  <c:v>0.31864340474094455</c:v>
                </c:pt>
                <c:pt idx="911">
                  <c:v>0.29810769981236263</c:v>
                </c:pt>
                <c:pt idx="912">
                  <c:v>0.28673600871885618</c:v>
                </c:pt>
                <c:pt idx="913">
                  <c:v>0.27305934851428648</c:v>
                </c:pt>
                <c:pt idx="914">
                  <c:v>0.26799606659330411</c:v>
                </c:pt>
                <c:pt idx="915">
                  <c:v>0.26477964211363703</c:v>
                </c:pt>
                <c:pt idx="916">
                  <c:v>0.25427237466525221</c:v>
                </c:pt>
                <c:pt idx="917">
                  <c:v>0.25805709960083001</c:v>
                </c:pt>
                <c:pt idx="918">
                  <c:v>0.25707497961715275</c:v>
                </c:pt>
                <c:pt idx="919">
                  <c:v>0.24709946394278881</c:v>
                </c:pt>
                <c:pt idx="920">
                  <c:v>0.25266614910340124</c:v>
                </c:pt>
                <c:pt idx="921">
                  <c:v>0.25938231685165158</c:v>
                </c:pt>
                <c:pt idx="922">
                  <c:v>0.27272392332586493</c:v>
                </c:pt>
                <c:pt idx="923">
                  <c:v>0.28206753010628915</c:v>
                </c:pt>
                <c:pt idx="924">
                  <c:v>0.28550102066204408</c:v>
                </c:pt>
                <c:pt idx="925">
                  <c:v>0.29357298946195653</c:v>
                </c:pt>
                <c:pt idx="926">
                  <c:v>0.30281193935254103</c:v>
                </c:pt>
                <c:pt idx="927">
                  <c:v>0.31185066913968185</c:v>
                </c:pt>
                <c:pt idx="928">
                  <c:v>0.3312473099807467</c:v>
                </c:pt>
                <c:pt idx="929">
                  <c:v>0.34699189847812639</c:v>
                </c:pt>
                <c:pt idx="930">
                  <c:v>0.3678362979018539</c:v>
                </c:pt>
                <c:pt idx="931">
                  <c:v>0.39952556956335461</c:v>
                </c:pt>
                <c:pt idx="932">
                  <c:v>0.42477106410890864</c:v>
                </c:pt>
                <c:pt idx="933">
                  <c:v>0.43785266074663642</c:v>
                </c:pt>
                <c:pt idx="934">
                  <c:v>0.46188632532345952</c:v>
                </c:pt>
                <c:pt idx="935">
                  <c:v>0.49310752319203166</c:v>
                </c:pt>
                <c:pt idx="936">
                  <c:v>0.51521564639181072</c:v>
                </c:pt>
                <c:pt idx="937">
                  <c:v>0.52113002879075365</c:v>
                </c:pt>
                <c:pt idx="938">
                  <c:v>0.54083746074837769</c:v>
                </c:pt>
                <c:pt idx="939">
                  <c:v>0.57021641996545358</c:v>
                </c:pt>
                <c:pt idx="940">
                  <c:v>0.43369340112158938</c:v>
                </c:pt>
                <c:pt idx="941">
                  <c:v>0.41869210916038613</c:v>
                </c:pt>
                <c:pt idx="942">
                  <c:v>0.39741565030772463</c:v>
                </c:pt>
                <c:pt idx="943">
                  <c:v>0.38418534423264239</c:v>
                </c:pt>
                <c:pt idx="944">
                  <c:v>0.36763918571107523</c:v>
                </c:pt>
                <c:pt idx="945">
                  <c:v>0.3536439032619918</c:v>
                </c:pt>
                <c:pt idx="946">
                  <c:v>0.34132741335275041</c:v>
                </c:pt>
                <c:pt idx="947">
                  <c:v>0.33977310065192734</c:v>
                </c:pt>
                <c:pt idx="948">
                  <c:v>0.32467107798201411</c:v>
                </c:pt>
                <c:pt idx="949">
                  <c:v>0.30470639944917965</c:v>
                </c:pt>
                <c:pt idx="950">
                  <c:v>0.29160329975160093</c:v>
                </c:pt>
                <c:pt idx="951">
                  <c:v>0.2772042160020376</c:v>
                </c:pt>
                <c:pt idx="952">
                  <c:v>0.26371985071894111</c:v>
                </c:pt>
                <c:pt idx="953">
                  <c:v>0.25768591789986184</c:v>
                </c:pt>
                <c:pt idx="954">
                  <c:v>0.24844833794432097</c:v>
                </c:pt>
                <c:pt idx="955">
                  <c:v>0.24542142927902377</c:v>
                </c:pt>
                <c:pt idx="956">
                  <c:v>0.24614823058606872</c:v>
                </c:pt>
                <c:pt idx="957">
                  <c:v>0.2424686341711717</c:v>
                </c:pt>
                <c:pt idx="958">
                  <c:v>0.2382466767821223</c:v>
                </c:pt>
                <c:pt idx="959">
                  <c:v>0.24734372228885326</c:v>
                </c:pt>
                <c:pt idx="960">
                  <c:v>0.26359029754543095</c:v>
                </c:pt>
                <c:pt idx="961">
                  <c:v>0.2723507816385935</c:v>
                </c:pt>
                <c:pt idx="962">
                  <c:v>0.27966441338844117</c:v>
                </c:pt>
                <c:pt idx="963">
                  <c:v>0.2926395759716236</c:v>
                </c:pt>
                <c:pt idx="964">
                  <c:v>0.29507140231824347</c:v>
                </c:pt>
                <c:pt idx="965">
                  <c:v>0.30503677976738874</c:v>
                </c:pt>
                <c:pt idx="966">
                  <c:v>0.321417894321671</c:v>
                </c:pt>
                <c:pt idx="967">
                  <c:v>0.34347344576304639</c:v>
                </c:pt>
                <c:pt idx="968">
                  <c:v>0.36456184766495259</c:v>
                </c:pt>
                <c:pt idx="969">
                  <c:v>0.39210835600961547</c:v>
                </c:pt>
                <c:pt idx="970">
                  <c:v>0.41390565880958707</c:v>
                </c:pt>
                <c:pt idx="971">
                  <c:v>0.42724067565871282</c:v>
                </c:pt>
                <c:pt idx="972">
                  <c:v>0.44983224614068762</c:v>
                </c:pt>
                <c:pt idx="973">
                  <c:v>0.47634637803415103</c:v>
                </c:pt>
                <c:pt idx="974">
                  <c:v>0.50174081150484628</c:v>
                </c:pt>
                <c:pt idx="975">
                  <c:v>0.50819255484460513</c:v>
                </c:pt>
                <c:pt idx="976">
                  <c:v>0.52850037409097217</c:v>
                </c:pt>
                <c:pt idx="977">
                  <c:v>0.55092729093399395</c:v>
                </c:pt>
                <c:pt idx="978">
                  <c:v>0.42439117196354781</c:v>
                </c:pt>
                <c:pt idx="979">
                  <c:v>0.40995245864173313</c:v>
                </c:pt>
                <c:pt idx="980">
                  <c:v>0.38374247927572114</c:v>
                </c:pt>
                <c:pt idx="981">
                  <c:v>0.36642647895035019</c:v>
                </c:pt>
                <c:pt idx="982">
                  <c:v>0.35342567728752927</c:v>
                </c:pt>
                <c:pt idx="983">
                  <c:v>0.34030408916541166</c:v>
                </c:pt>
                <c:pt idx="984">
                  <c:v>0.33030587587778548</c:v>
                </c:pt>
                <c:pt idx="985">
                  <c:v>0.32798800232625047</c:v>
                </c:pt>
                <c:pt idx="986">
                  <c:v>0.31255641104774212</c:v>
                </c:pt>
                <c:pt idx="987">
                  <c:v>0.29107083191304328</c:v>
                </c:pt>
                <c:pt idx="988">
                  <c:v>0.27683619070673915</c:v>
                </c:pt>
                <c:pt idx="989">
                  <c:v>0.27091777623538582</c:v>
                </c:pt>
                <c:pt idx="990">
                  <c:v>0.25775673653875231</c:v>
                </c:pt>
                <c:pt idx="991">
                  <c:v>0.24998214974843336</c:v>
                </c:pt>
                <c:pt idx="992">
                  <c:v>0.24127962072262421</c:v>
                </c:pt>
                <c:pt idx="993">
                  <c:v>0.23783309023731491</c:v>
                </c:pt>
                <c:pt idx="994">
                  <c:v>0.23840806091015754</c:v>
                </c:pt>
                <c:pt idx="995">
                  <c:v>0.22962833311539432</c:v>
                </c:pt>
                <c:pt idx="996">
                  <c:v>0.23907978967284826</c:v>
                </c:pt>
                <c:pt idx="997">
                  <c:v>0.2525143849960787</c:v>
                </c:pt>
                <c:pt idx="998">
                  <c:v>0.26772725219838844</c:v>
                </c:pt>
                <c:pt idx="999">
                  <c:v>0.2706764311177321</c:v>
                </c:pt>
                <c:pt idx="1000">
                  <c:v>0.27784203194674562</c:v>
                </c:pt>
                <c:pt idx="1001">
                  <c:v>0.28861284552193656</c:v>
                </c:pt>
                <c:pt idx="1002">
                  <c:v>0.29731175066360849</c:v>
                </c:pt>
                <c:pt idx="1003">
                  <c:v>0.31746565540351579</c:v>
                </c:pt>
                <c:pt idx="1004">
                  <c:v>0.34066631995014074</c:v>
                </c:pt>
                <c:pt idx="1005">
                  <c:v>0.35504804847399085</c:v>
                </c:pt>
                <c:pt idx="1006">
                  <c:v>0.38132833282578771</c:v>
                </c:pt>
                <c:pt idx="1007">
                  <c:v>0.4030011108741971</c:v>
                </c:pt>
                <c:pt idx="1008">
                  <c:v>0.41961540980780221</c:v>
                </c:pt>
                <c:pt idx="1009">
                  <c:v>0.43565675808830395</c:v>
                </c:pt>
                <c:pt idx="1010">
                  <c:v>0.45983298289253849</c:v>
                </c:pt>
                <c:pt idx="1011">
                  <c:v>0.48735486695233998</c:v>
                </c:pt>
                <c:pt idx="1012">
                  <c:v>0.50014286829655497</c:v>
                </c:pt>
                <c:pt idx="1013">
                  <c:v>0.5206606299319203</c:v>
                </c:pt>
                <c:pt idx="1014">
                  <c:v>0.53745722645086369</c:v>
                </c:pt>
                <c:pt idx="1015">
                  <c:v>0.41457909289965156</c:v>
                </c:pt>
                <c:pt idx="1016">
                  <c:v>0.39077267164903406</c:v>
                </c:pt>
                <c:pt idx="1017">
                  <c:v>0.37292412127810337</c:v>
                </c:pt>
                <c:pt idx="1018">
                  <c:v>0.35938511968976838</c:v>
                </c:pt>
                <c:pt idx="1019">
                  <c:v>0.34526468325690329</c:v>
                </c:pt>
                <c:pt idx="1020">
                  <c:v>0.33115183834301432</c:v>
                </c:pt>
                <c:pt idx="1021">
                  <c:v>0.32997791077063798</c:v>
                </c:pt>
                <c:pt idx="1022">
                  <c:v>0.31222214016155592</c:v>
                </c:pt>
                <c:pt idx="1023">
                  <c:v>0.29841816128671494</c:v>
                </c:pt>
                <c:pt idx="1024">
                  <c:v>0.27793869692237849</c:v>
                </c:pt>
                <c:pt idx="1025">
                  <c:v>0.26867549150464076</c:v>
                </c:pt>
                <c:pt idx="1026">
                  <c:v>0.26294939380802806</c:v>
                </c:pt>
                <c:pt idx="1027">
                  <c:v>0.2511577148122166</c:v>
                </c:pt>
                <c:pt idx="1028">
                  <c:v>0.23853620164214728</c:v>
                </c:pt>
                <c:pt idx="1029">
                  <c:v>0.23159113011179433</c:v>
                </c:pt>
                <c:pt idx="1030">
                  <c:v>0.23168365272278169</c:v>
                </c:pt>
                <c:pt idx="1031">
                  <c:v>0.23531437945918121</c:v>
                </c:pt>
                <c:pt idx="1032">
                  <c:v>0.23414075771065135</c:v>
                </c:pt>
                <c:pt idx="1033">
                  <c:v>0.2435141077870675</c:v>
                </c:pt>
                <c:pt idx="1034">
                  <c:v>0.2573489469964898</c:v>
                </c:pt>
                <c:pt idx="1035">
                  <c:v>0.26119043226478844</c:v>
                </c:pt>
                <c:pt idx="1036">
                  <c:v>0.27623829891844176</c:v>
                </c:pt>
                <c:pt idx="1037">
                  <c:v>0.27770159799628091</c:v>
                </c:pt>
                <c:pt idx="1038">
                  <c:v>0.29077623480971404</c:v>
                </c:pt>
                <c:pt idx="1039">
                  <c:v>0.31003203404687651</c:v>
                </c:pt>
                <c:pt idx="1040">
                  <c:v>0.32964994630693334</c:v>
                </c:pt>
                <c:pt idx="1041">
                  <c:v>0.34753941833247337</c:v>
                </c:pt>
                <c:pt idx="1042">
                  <c:v>0.36610755563963027</c:v>
                </c:pt>
                <c:pt idx="1043">
                  <c:v>0.3842873298515801</c:v>
                </c:pt>
                <c:pt idx="1044">
                  <c:v>0.41081920870303845</c:v>
                </c:pt>
                <c:pt idx="1045">
                  <c:v>0.42482840455383952</c:v>
                </c:pt>
                <c:pt idx="1046">
                  <c:v>0.45259633117894005</c:v>
                </c:pt>
                <c:pt idx="1047">
                  <c:v>0.47508349970814523</c:v>
                </c:pt>
                <c:pt idx="1048">
                  <c:v>0.49356676180430803</c:v>
                </c:pt>
                <c:pt idx="1049">
                  <c:v>0.51347247207886904</c:v>
                </c:pt>
                <c:pt idx="1050">
                  <c:v>0.53269457914488338</c:v>
                </c:pt>
                <c:pt idx="1051">
                  <c:v>0.40437408076736636</c:v>
                </c:pt>
                <c:pt idx="1052">
                  <c:v>0.38748630111123772</c:v>
                </c:pt>
                <c:pt idx="1053">
                  <c:v>0.36786567182297114</c:v>
                </c:pt>
                <c:pt idx="1054">
                  <c:v>0.35118272069166512</c:v>
                </c:pt>
                <c:pt idx="1055">
                  <c:v>0.33957545953350832</c:v>
                </c:pt>
                <c:pt idx="1056">
                  <c:v>0.33102610279414968</c:v>
                </c:pt>
                <c:pt idx="1057">
                  <c:v>0.31737319097931316</c:v>
                </c:pt>
                <c:pt idx="1058">
                  <c:v>0.29908248126641546</c:v>
                </c:pt>
                <c:pt idx="1059">
                  <c:v>0.28677945955116879</c:v>
                </c:pt>
                <c:pt idx="1060">
                  <c:v>0.26740011995677082</c:v>
                </c:pt>
                <c:pt idx="1061">
                  <c:v>0.26008059851628551</c:v>
                </c:pt>
                <c:pt idx="1062">
                  <c:v>0.25264506154271538</c:v>
                </c:pt>
                <c:pt idx="1063">
                  <c:v>0.2421313889029213</c:v>
                </c:pt>
                <c:pt idx="1064">
                  <c:v>0.22956663453100101</c:v>
                </c:pt>
                <c:pt idx="1065">
                  <c:v>0.22648539390153188</c:v>
                </c:pt>
                <c:pt idx="1066">
                  <c:v>0.22646313319140443</c:v>
                </c:pt>
                <c:pt idx="1067">
                  <c:v>0.22646968892293873</c:v>
                </c:pt>
                <c:pt idx="1068">
                  <c:v>0.23639079610418956</c:v>
                </c:pt>
                <c:pt idx="1069">
                  <c:v>0.24839811670494671</c:v>
                </c:pt>
                <c:pt idx="1070">
                  <c:v>0.25473073527275503</c:v>
                </c:pt>
                <c:pt idx="1071">
                  <c:v>0.26754159773081088</c:v>
                </c:pt>
                <c:pt idx="1072">
                  <c:v>0.2697924105106928</c:v>
                </c:pt>
                <c:pt idx="1073">
                  <c:v>0.28629204394468655</c:v>
                </c:pt>
                <c:pt idx="1074">
                  <c:v>0.29984285464615135</c:v>
                </c:pt>
                <c:pt idx="1075">
                  <c:v>0.31662072280785258</c:v>
                </c:pt>
                <c:pt idx="1076">
                  <c:v>0.33875604598596798</c:v>
                </c:pt>
                <c:pt idx="1077">
                  <c:v>0.3582880701846245</c:v>
                </c:pt>
                <c:pt idx="1078">
                  <c:v>0.37731990937797577</c:v>
                </c:pt>
                <c:pt idx="1079">
                  <c:v>0.39251295613237236</c:v>
                </c:pt>
                <c:pt idx="1080">
                  <c:v>0.4131159655434502</c:v>
                </c:pt>
                <c:pt idx="1081">
                  <c:v>0.43486111585963072</c:v>
                </c:pt>
                <c:pt idx="1082">
                  <c:v>0.45842558646257014</c:v>
                </c:pt>
                <c:pt idx="1083">
                  <c:v>0.47964968619224746</c:v>
                </c:pt>
                <c:pt idx="1084">
                  <c:v>0.50101110802055882</c:v>
                </c:pt>
                <c:pt idx="1085">
                  <c:v>0.52419104661104665</c:v>
                </c:pt>
                <c:pt idx="1086">
                  <c:v>0.39581346095546688</c:v>
                </c:pt>
                <c:pt idx="1087">
                  <c:v>0.37662897879826374</c:v>
                </c:pt>
                <c:pt idx="1088">
                  <c:v>0.36006818708159161</c:v>
                </c:pt>
                <c:pt idx="1089">
                  <c:v>0.3498231029894534</c:v>
                </c:pt>
                <c:pt idx="1090">
                  <c:v>0.33463249759496105</c:v>
                </c:pt>
                <c:pt idx="1091">
                  <c:v>0.32044630045839106</c:v>
                </c:pt>
                <c:pt idx="1092">
                  <c:v>0.30667802212736661</c:v>
                </c:pt>
                <c:pt idx="1093">
                  <c:v>0.28869500190113051</c:v>
                </c:pt>
                <c:pt idx="1094">
                  <c:v>0.27031458852844903</c:v>
                </c:pt>
                <c:pt idx="1095">
                  <c:v>0.25835067827178704</c:v>
                </c:pt>
                <c:pt idx="1096">
                  <c:v>0.24792779408263588</c:v>
                </c:pt>
                <c:pt idx="1097">
                  <c:v>0.24261578124823857</c:v>
                </c:pt>
                <c:pt idx="1098">
                  <c:v>0.2306162722595364</c:v>
                </c:pt>
                <c:pt idx="1099">
                  <c:v>0.22373668324685436</c:v>
                </c:pt>
                <c:pt idx="1100">
                  <c:v>0.22423587991956029</c:v>
                </c:pt>
                <c:pt idx="1101">
                  <c:v>0.2245009770946913</c:v>
                </c:pt>
                <c:pt idx="1102">
                  <c:v>0.22700542541528512</c:v>
                </c:pt>
                <c:pt idx="1103">
                  <c:v>0.23976858523633715</c:v>
                </c:pt>
                <c:pt idx="1104">
                  <c:v>0.24626284219477546</c:v>
                </c:pt>
                <c:pt idx="1105">
                  <c:v>0.26280441513327202</c:v>
                </c:pt>
                <c:pt idx="1106">
                  <c:v>0.27179655874415753</c:v>
                </c:pt>
                <c:pt idx="1107">
                  <c:v>0.28983898019795418</c:v>
                </c:pt>
                <c:pt idx="1108">
                  <c:v>0.30211100973315297</c:v>
                </c:pt>
                <c:pt idx="1109">
                  <c:v>0.30736239698349932</c:v>
                </c:pt>
                <c:pt idx="1110">
                  <c:v>0.33663115853051839</c:v>
                </c:pt>
                <c:pt idx="1111">
                  <c:v>0.35292451254083201</c:v>
                </c:pt>
                <c:pt idx="1112">
                  <c:v>0.37133051693303809</c:v>
                </c:pt>
                <c:pt idx="1113">
                  <c:v>0.38798634056293757</c:v>
                </c:pt>
                <c:pt idx="1114">
                  <c:v>0.40341382416135074</c:v>
                </c:pt>
                <c:pt idx="1115">
                  <c:v>0.42493783414708819</c:v>
                </c:pt>
                <c:pt idx="1116">
                  <c:v>0.45028756961001637</c:v>
                </c:pt>
                <c:pt idx="1117">
                  <c:v>0.46821077136726119</c:v>
                </c:pt>
                <c:pt idx="1118">
                  <c:v>0.48891003524927212</c:v>
                </c:pt>
                <c:pt idx="1119">
                  <c:v>0.50863279057767796</c:v>
                </c:pt>
                <c:pt idx="1120">
                  <c:v>0.38053100328745559</c:v>
                </c:pt>
                <c:pt idx="1121">
                  <c:v>0.36637796142487833</c:v>
                </c:pt>
                <c:pt idx="1122">
                  <c:v>0.35096356799342043</c:v>
                </c:pt>
                <c:pt idx="1123">
                  <c:v>0.33712758257980457</c:v>
                </c:pt>
                <c:pt idx="1124">
                  <c:v>0.3242184778759456</c:v>
                </c:pt>
                <c:pt idx="1125">
                  <c:v>0.31041841280705107</c:v>
                </c:pt>
                <c:pt idx="1126">
                  <c:v>0.29212437969913263</c:v>
                </c:pt>
                <c:pt idx="1127">
                  <c:v>0.27869210357255625</c:v>
                </c:pt>
                <c:pt idx="1128">
                  <c:v>0.2607390079003109</c:v>
                </c:pt>
                <c:pt idx="1129">
                  <c:v>0.24844650862877105</c:v>
                </c:pt>
                <c:pt idx="1130">
                  <c:v>0.23762686925007959</c:v>
                </c:pt>
                <c:pt idx="1131">
                  <c:v>0.23447120454425763</c:v>
                </c:pt>
                <c:pt idx="1132">
                  <c:v>0.22417797831860531</c:v>
                </c:pt>
                <c:pt idx="1133">
                  <c:v>0.21455989375135531</c:v>
                </c:pt>
                <c:pt idx="1134">
                  <c:v>0.21854299148955647</c:v>
                </c:pt>
                <c:pt idx="1135">
                  <c:v>0.22485102830453418</c:v>
                </c:pt>
                <c:pt idx="1136">
                  <c:v>0.23134955676121671</c:v>
                </c:pt>
                <c:pt idx="1137">
                  <c:v>0.24275636792265831</c:v>
                </c:pt>
                <c:pt idx="1138">
                  <c:v>0.25222235202011656</c:v>
                </c:pt>
                <c:pt idx="1139">
                  <c:v>0.27142035186312907</c:v>
                </c:pt>
                <c:pt idx="1140">
                  <c:v>0.28855792574335259</c:v>
                </c:pt>
                <c:pt idx="1141">
                  <c:v>0.30149110051096417</c:v>
                </c:pt>
                <c:pt idx="1142">
                  <c:v>0.30751459932561787</c:v>
                </c:pt>
                <c:pt idx="1143">
                  <c:v>0.32467449629904199</c:v>
                </c:pt>
                <c:pt idx="1144">
                  <c:v>0.34493930818856833</c:v>
                </c:pt>
                <c:pt idx="1145">
                  <c:v>0.36023325751505997</c:v>
                </c:pt>
                <c:pt idx="1146">
                  <c:v>0.37983756765772014</c:v>
                </c:pt>
                <c:pt idx="1147">
                  <c:v>0.40054686327976885</c:v>
                </c:pt>
                <c:pt idx="1148">
                  <c:v>0.41789271965376873</c:v>
                </c:pt>
                <c:pt idx="1149">
                  <c:v>0.43845360601249483</c:v>
                </c:pt>
                <c:pt idx="1150">
                  <c:v>0.45820296433994323</c:v>
                </c:pt>
                <c:pt idx="1151">
                  <c:v>0.47735273541071033</c:v>
                </c:pt>
                <c:pt idx="1152">
                  <c:v>0.4981099401518434</c:v>
                </c:pt>
                <c:pt idx="1153">
                  <c:v>0.37087540532755847</c:v>
                </c:pt>
                <c:pt idx="1154">
                  <c:v>0.35616408242894471</c:v>
                </c:pt>
                <c:pt idx="1155">
                  <c:v>0.33742766396873147</c:v>
                </c:pt>
                <c:pt idx="1156">
                  <c:v>0.3252394663427185</c:v>
                </c:pt>
                <c:pt idx="1157">
                  <c:v>0.31279962909005898</c:v>
                </c:pt>
                <c:pt idx="1158">
                  <c:v>0.29324862080940672</c:v>
                </c:pt>
                <c:pt idx="1159">
                  <c:v>0.27633990679969678</c:v>
                </c:pt>
                <c:pt idx="1160">
                  <c:v>0.2631721133731888</c:v>
                </c:pt>
                <c:pt idx="1161">
                  <c:v>0.25050768878336815</c:v>
                </c:pt>
                <c:pt idx="1162">
                  <c:v>0.23592168185774964</c:v>
                </c:pt>
                <c:pt idx="1163">
                  <c:v>0.22988961169066613</c:v>
                </c:pt>
                <c:pt idx="1164">
                  <c:v>0.22239621625879424</c:v>
                </c:pt>
                <c:pt idx="1165">
                  <c:v>0.21800076307479821</c:v>
                </c:pt>
                <c:pt idx="1166">
                  <c:v>0.21334709818822595</c:v>
                </c:pt>
                <c:pt idx="1167">
                  <c:v>0.22067921412167402</c:v>
                </c:pt>
                <c:pt idx="1168">
                  <c:v>0.23089018330088762</c:v>
                </c:pt>
                <c:pt idx="1169">
                  <c:v>0.23420531400990208</c:v>
                </c:pt>
                <c:pt idx="1170">
                  <c:v>0.24726228648822124</c:v>
                </c:pt>
                <c:pt idx="1171">
                  <c:v>0.26560907643961462</c:v>
                </c:pt>
                <c:pt idx="1172">
                  <c:v>0.2817401835683373</c:v>
                </c:pt>
                <c:pt idx="1173">
                  <c:v>0.29187958923445945</c:v>
                </c:pt>
                <c:pt idx="1174">
                  <c:v>0.30206755177452593</c:v>
                </c:pt>
                <c:pt idx="1175">
                  <c:v>0.31869064646060807</c:v>
                </c:pt>
                <c:pt idx="1176">
                  <c:v>0.33649973155083468</c:v>
                </c:pt>
                <c:pt idx="1177">
                  <c:v>0.35065904860394626</c:v>
                </c:pt>
                <c:pt idx="1178">
                  <c:v>0.36919896371937311</c:v>
                </c:pt>
                <c:pt idx="1179">
                  <c:v>0.39106627037190589</c:v>
                </c:pt>
                <c:pt idx="1180">
                  <c:v>0.40820030109877159</c:v>
                </c:pt>
                <c:pt idx="1181">
                  <c:v>0.42693128107913347</c:v>
                </c:pt>
                <c:pt idx="1182">
                  <c:v>0.44688164736906399</c:v>
                </c:pt>
                <c:pt idx="1183">
                  <c:v>0.46958240367556425</c:v>
                </c:pt>
                <c:pt idx="1184">
                  <c:v>0.49178432190909582</c:v>
                </c:pt>
                <c:pt idx="1185">
                  <c:v>0.35719189444059185</c:v>
                </c:pt>
                <c:pt idx="1186">
                  <c:v>0.34273471147349799</c:v>
                </c:pt>
                <c:pt idx="1187">
                  <c:v>0.32813836337247437</c:v>
                </c:pt>
                <c:pt idx="1188">
                  <c:v>0.31334107208222628</c:v>
                </c:pt>
                <c:pt idx="1189">
                  <c:v>0.29851069659744534</c:v>
                </c:pt>
                <c:pt idx="1190">
                  <c:v>0.28223031503841112</c:v>
                </c:pt>
                <c:pt idx="1191">
                  <c:v>0.26461843294896448</c:v>
                </c:pt>
                <c:pt idx="1192">
                  <c:v>0.25277381836684643</c:v>
                </c:pt>
                <c:pt idx="1193">
                  <c:v>0.24118722278078653</c:v>
                </c:pt>
                <c:pt idx="1194">
                  <c:v>0.22795218096576031</c:v>
                </c:pt>
                <c:pt idx="1195">
                  <c:v>0.22126614102725739</c:v>
                </c:pt>
                <c:pt idx="1196">
                  <c:v>0.21718241763987933</c:v>
                </c:pt>
                <c:pt idx="1197">
                  <c:v>0.21934976351702362</c:v>
                </c:pt>
                <c:pt idx="1198">
                  <c:v>0.21632720890807922</c:v>
                </c:pt>
                <c:pt idx="1199">
                  <c:v>0.2271405758125451</c:v>
                </c:pt>
                <c:pt idx="1200">
                  <c:v>0.2302412869667092</c:v>
                </c:pt>
                <c:pt idx="1201">
                  <c:v>0.23806208280856245</c:v>
                </c:pt>
                <c:pt idx="1202">
                  <c:v>0.25411563226881051</c:v>
                </c:pt>
                <c:pt idx="1203">
                  <c:v>0.27108949252958081</c:v>
                </c:pt>
                <c:pt idx="1204">
                  <c:v>0.28394279485533214</c:v>
                </c:pt>
                <c:pt idx="1205">
                  <c:v>0.298569232138854</c:v>
                </c:pt>
                <c:pt idx="1206">
                  <c:v>0.31296115620380482</c:v>
                </c:pt>
                <c:pt idx="1207">
                  <c:v>0.33050846027064451</c:v>
                </c:pt>
                <c:pt idx="1208">
                  <c:v>0.34465053825817837</c:v>
                </c:pt>
                <c:pt idx="1209">
                  <c:v>0.36020885179508411</c:v>
                </c:pt>
                <c:pt idx="1210">
                  <c:v>0.3809657298783693</c:v>
                </c:pt>
                <c:pt idx="1211">
                  <c:v>0.4001863136766648</c:v>
                </c:pt>
                <c:pt idx="1212">
                  <c:v>0.42076793345786623</c:v>
                </c:pt>
                <c:pt idx="1213">
                  <c:v>0.44080953898235475</c:v>
                </c:pt>
                <c:pt idx="1214">
                  <c:v>0.45970427353495369</c:v>
                </c:pt>
                <c:pt idx="1215">
                  <c:v>0.47939033782944662</c:v>
                </c:pt>
                <c:pt idx="1216">
                  <c:v>0.34765944037082175</c:v>
                </c:pt>
                <c:pt idx="1217">
                  <c:v>0.33521069650604907</c:v>
                </c:pt>
                <c:pt idx="1218">
                  <c:v>0.31596580327761004</c:v>
                </c:pt>
                <c:pt idx="1219">
                  <c:v>0.29946018759780157</c:v>
                </c:pt>
                <c:pt idx="1220">
                  <c:v>0.28351184583176781</c:v>
                </c:pt>
                <c:pt idx="1221">
                  <c:v>0.26681817736411673</c:v>
                </c:pt>
                <c:pt idx="1222">
                  <c:v>0.25623487655655008</c:v>
                </c:pt>
                <c:pt idx="1223">
                  <c:v>0.23783913132740397</c:v>
                </c:pt>
                <c:pt idx="1224">
                  <c:v>0.2284142351799574</c:v>
                </c:pt>
                <c:pt idx="1225">
                  <c:v>0.21948640779391737</c:v>
                </c:pt>
                <c:pt idx="1226">
                  <c:v>0.2142821110276969</c:v>
                </c:pt>
                <c:pt idx="1227">
                  <c:v>0.21705802559023124</c:v>
                </c:pt>
                <c:pt idx="1228">
                  <c:v>0.21829504194441873</c:v>
                </c:pt>
                <c:pt idx="1229">
                  <c:v>0.22511450663994759</c:v>
                </c:pt>
                <c:pt idx="1230">
                  <c:v>0.22592684564160481</c:v>
                </c:pt>
                <c:pt idx="1231">
                  <c:v>0.23372518545315635</c:v>
                </c:pt>
                <c:pt idx="1232">
                  <c:v>0.24720756744135519</c:v>
                </c:pt>
                <c:pt idx="1233">
                  <c:v>0.26531529322466474</c:v>
                </c:pt>
                <c:pt idx="1234">
                  <c:v>0.2750615659143123</c:v>
                </c:pt>
                <c:pt idx="1235">
                  <c:v>0.28431673802598523</c:v>
                </c:pt>
                <c:pt idx="1236">
                  <c:v>0.30604019361475077</c:v>
                </c:pt>
                <c:pt idx="1237">
                  <c:v>0.32711492286438859</c:v>
                </c:pt>
                <c:pt idx="1238">
                  <c:v>0.34311145603085702</c:v>
                </c:pt>
                <c:pt idx="1239">
                  <c:v>0.35608986553530597</c:v>
                </c:pt>
                <c:pt idx="1240">
                  <c:v>0.37441693629886674</c:v>
                </c:pt>
                <c:pt idx="1241">
                  <c:v>0.39625207026469345</c:v>
                </c:pt>
                <c:pt idx="1242">
                  <c:v>0.41217367019948448</c:v>
                </c:pt>
                <c:pt idx="1243">
                  <c:v>0.43380463785833134</c:v>
                </c:pt>
                <c:pt idx="1244">
                  <c:v>0.45042551358995642</c:v>
                </c:pt>
                <c:pt idx="1245">
                  <c:v>0.4690836700612584</c:v>
                </c:pt>
                <c:pt idx="1246">
                  <c:v>0.33591605283515591</c:v>
                </c:pt>
                <c:pt idx="1247">
                  <c:v>0.31912509574293946</c:v>
                </c:pt>
                <c:pt idx="1248">
                  <c:v>0.30180236038752106</c:v>
                </c:pt>
                <c:pt idx="1249">
                  <c:v>0.28934135326383958</c:v>
                </c:pt>
                <c:pt idx="1250">
                  <c:v>0.27327239702892037</c:v>
                </c:pt>
                <c:pt idx="1251">
                  <c:v>0.2602002781616477</c:v>
                </c:pt>
                <c:pt idx="1252">
                  <c:v>0.24498243203877146</c:v>
                </c:pt>
                <c:pt idx="1253">
                  <c:v>0.22671782109549321</c:v>
                </c:pt>
                <c:pt idx="1254">
                  <c:v>0.22594479783210941</c:v>
                </c:pt>
                <c:pt idx="1255">
                  <c:v>0.21586324709669102</c:v>
                </c:pt>
                <c:pt idx="1256">
                  <c:v>0.21897674244098142</c:v>
                </c:pt>
                <c:pt idx="1257">
                  <c:v>0.21943626722135567</c:v>
                </c:pt>
                <c:pt idx="1258">
                  <c:v>0.22328783783969652</c:v>
                </c:pt>
                <c:pt idx="1259">
                  <c:v>0.22914833632839637</c:v>
                </c:pt>
                <c:pt idx="1260">
                  <c:v>0.2355973801649851</c:v>
                </c:pt>
                <c:pt idx="1261">
                  <c:v>0.24616360510282553</c:v>
                </c:pt>
                <c:pt idx="1262">
                  <c:v>0.25619261533346749</c:v>
                </c:pt>
                <c:pt idx="1263">
                  <c:v>0.27046511261344075</c:v>
                </c:pt>
                <c:pt idx="1264">
                  <c:v>0.27669488661076058</c:v>
                </c:pt>
                <c:pt idx="1265">
                  <c:v>0.29622080225530856</c:v>
                </c:pt>
                <c:pt idx="1266">
                  <c:v>0.31058366967171547</c:v>
                </c:pt>
                <c:pt idx="1267">
                  <c:v>0.33648552497320816</c:v>
                </c:pt>
                <c:pt idx="1268">
                  <c:v>0.35307315948429796</c:v>
                </c:pt>
                <c:pt idx="1269">
                  <c:v>0.3695037992608845</c:v>
                </c:pt>
                <c:pt idx="1270">
                  <c:v>0.39014562716745949</c:v>
                </c:pt>
                <c:pt idx="1271">
                  <c:v>0.40272034952974201</c:v>
                </c:pt>
                <c:pt idx="1272">
                  <c:v>0.42597036122030785</c:v>
                </c:pt>
                <c:pt idx="1273">
                  <c:v>0.44538307776631125</c:v>
                </c:pt>
                <c:pt idx="1274">
                  <c:v>0.46134400686300703</c:v>
                </c:pt>
                <c:pt idx="1275">
                  <c:v>0.31867114424738219</c:v>
                </c:pt>
                <c:pt idx="1276">
                  <c:v>0.30904201115374264</c:v>
                </c:pt>
                <c:pt idx="1277">
                  <c:v>0.29428509333112673</c:v>
                </c:pt>
                <c:pt idx="1278">
                  <c:v>0.27655475636318827</c:v>
                </c:pt>
                <c:pt idx="1279">
                  <c:v>0.26266909702790731</c:v>
                </c:pt>
                <c:pt idx="1280">
                  <c:v>0.25269640450551289</c:v>
                </c:pt>
                <c:pt idx="1281">
                  <c:v>0.23822539919569752</c:v>
                </c:pt>
                <c:pt idx="1282">
                  <c:v>0.2248023434060149</c:v>
                </c:pt>
                <c:pt idx="1283">
                  <c:v>0.22113839983168182</c:v>
                </c:pt>
                <c:pt idx="1284">
                  <c:v>0.22145128482002163</c:v>
                </c:pt>
                <c:pt idx="1285">
                  <c:v>0.22518844079141953</c:v>
                </c:pt>
                <c:pt idx="1286">
                  <c:v>0.22816878777257887</c:v>
                </c:pt>
                <c:pt idx="1287">
                  <c:v>0.22962007948921825</c:v>
                </c:pt>
                <c:pt idx="1288">
                  <c:v>0.23469054473406814</c:v>
                </c:pt>
                <c:pt idx="1289">
                  <c:v>0.24263119201441441</c:v>
                </c:pt>
                <c:pt idx="1290">
                  <c:v>0.24974319827766012</c:v>
                </c:pt>
                <c:pt idx="1291">
                  <c:v>0.25936128823559579</c:v>
                </c:pt>
                <c:pt idx="1292">
                  <c:v>0.27461042663847657</c:v>
                </c:pt>
                <c:pt idx="1293">
                  <c:v>0.28900397035060288</c:v>
                </c:pt>
                <c:pt idx="1294">
                  <c:v>0.30984365694459681</c:v>
                </c:pt>
                <c:pt idx="1295">
                  <c:v>0.33170881265958307</c:v>
                </c:pt>
                <c:pt idx="1296">
                  <c:v>0.34868113954784619</c:v>
                </c:pt>
                <c:pt idx="1297">
                  <c:v>0.36828222911831698</c:v>
                </c:pt>
                <c:pt idx="1298">
                  <c:v>0.38441600332040338</c:v>
                </c:pt>
                <c:pt idx="1299">
                  <c:v>0.39827915029143379</c:v>
                </c:pt>
                <c:pt idx="1300">
                  <c:v>0.41647009769146415</c:v>
                </c:pt>
                <c:pt idx="1301">
                  <c:v>0.43466746919774346</c:v>
                </c:pt>
                <c:pt idx="1302">
                  <c:v>0.45546759092814337</c:v>
                </c:pt>
                <c:pt idx="1303">
                  <c:v>0.3058193655316459</c:v>
                </c:pt>
                <c:pt idx="1304">
                  <c:v>0.29322009513376557</c:v>
                </c:pt>
                <c:pt idx="1305">
                  <c:v>0.28167493046442571</c:v>
                </c:pt>
                <c:pt idx="1306">
                  <c:v>0.27171141556858225</c:v>
                </c:pt>
                <c:pt idx="1307">
                  <c:v>0.26136246136635144</c:v>
                </c:pt>
                <c:pt idx="1308">
                  <c:v>0.24618974101976665</c:v>
                </c:pt>
                <c:pt idx="1309">
                  <c:v>0.23487258519115239</c:v>
                </c:pt>
                <c:pt idx="1310">
                  <c:v>0.22622423966342686</c:v>
                </c:pt>
                <c:pt idx="1311">
                  <c:v>0.2248524201136608</c:v>
                </c:pt>
                <c:pt idx="1312">
                  <c:v>0.2237158866358937</c:v>
                </c:pt>
                <c:pt idx="1313">
                  <c:v>0.22995168203863026</c:v>
                </c:pt>
                <c:pt idx="1314">
                  <c:v>0.23305681981472048</c:v>
                </c:pt>
                <c:pt idx="1315">
                  <c:v>0.23508812011399272</c:v>
                </c:pt>
                <c:pt idx="1316">
                  <c:v>0.23989020280621709</c:v>
                </c:pt>
                <c:pt idx="1317">
                  <c:v>0.25443410732823346</c:v>
                </c:pt>
                <c:pt idx="1318">
                  <c:v>0.25662064322867728</c:v>
                </c:pt>
                <c:pt idx="1319">
                  <c:v>0.27197551643017936</c:v>
                </c:pt>
                <c:pt idx="1320">
                  <c:v>0.28606668351070219</c:v>
                </c:pt>
                <c:pt idx="1321">
                  <c:v>0.30439992482114842</c:v>
                </c:pt>
                <c:pt idx="1322">
                  <c:v>0.32487837255528151</c:v>
                </c:pt>
                <c:pt idx="1323">
                  <c:v>0.33792604101747026</c:v>
                </c:pt>
                <c:pt idx="1324">
                  <c:v>0.35842655735183215</c:v>
                </c:pt>
                <c:pt idx="1325">
                  <c:v>0.37468298111087606</c:v>
                </c:pt>
                <c:pt idx="1326">
                  <c:v>0.39116676900415603</c:v>
                </c:pt>
                <c:pt idx="1327">
                  <c:v>0.41494223189183477</c:v>
                </c:pt>
                <c:pt idx="1328">
                  <c:v>0.43272695102846503</c:v>
                </c:pt>
                <c:pt idx="1329">
                  <c:v>0.45011549196002854</c:v>
                </c:pt>
                <c:pt idx="1330">
                  <c:v>0.29622580597593107</c:v>
                </c:pt>
                <c:pt idx="1331">
                  <c:v>0.29411905074781042</c:v>
                </c:pt>
                <c:pt idx="1332">
                  <c:v>0.28259616617856409</c:v>
                </c:pt>
                <c:pt idx="1333">
                  <c:v>0.26948470146209957</c:v>
                </c:pt>
                <c:pt idx="1334">
                  <c:v>0.25723435315020637</c:v>
                </c:pt>
                <c:pt idx="1335">
                  <c:v>0.24673345380889478</c:v>
                </c:pt>
                <c:pt idx="1336">
                  <c:v>0.23826996216230301</c:v>
                </c:pt>
                <c:pt idx="1337">
                  <c:v>0.22786710068536786</c:v>
                </c:pt>
                <c:pt idx="1338">
                  <c:v>0.23017328875684862</c:v>
                </c:pt>
                <c:pt idx="1339">
                  <c:v>0.2336992803946083</c:v>
                </c:pt>
                <c:pt idx="1340">
                  <c:v>0.23795962364748102</c:v>
                </c:pt>
                <c:pt idx="1341">
                  <c:v>0.23897564654608616</c:v>
                </c:pt>
                <c:pt idx="1342">
                  <c:v>0.2383478405819055</c:v>
                </c:pt>
                <c:pt idx="1343">
                  <c:v>0.2557122207784861</c:v>
                </c:pt>
                <c:pt idx="1344">
                  <c:v>0.26243099782670987</c:v>
                </c:pt>
                <c:pt idx="1345">
                  <c:v>0.27378926484924904</c:v>
                </c:pt>
                <c:pt idx="1346">
                  <c:v>0.27975959412346252</c:v>
                </c:pt>
                <c:pt idx="1347">
                  <c:v>0.29572601960100187</c:v>
                </c:pt>
                <c:pt idx="1348">
                  <c:v>0.31765370073813948</c:v>
                </c:pt>
                <c:pt idx="1349">
                  <c:v>0.3357174737648041</c:v>
                </c:pt>
                <c:pt idx="1350">
                  <c:v>0.35528193984046275</c:v>
                </c:pt>
                <c:pt idx="1351">
                  <c:v>0.36719057520560039</c:v>
                </c:pt>
                <c:pt idx="1352">
                  <c:v>0.3821141880273986</c:v>
                </c:pt>
                <c:pt idx="1353">
                  <c:v>0.40337799168633559</c:v>
                </c:pt>
                <c:pt idx="1354">
                  <c:v>0.42348551633200104</c:v>
                </c:pt>
                <c:pt idx="1355">
                  <c:v>0.44480998818388784</c:v>
                </c:pt>
                <c:pt idx="1356">
                  <c:v>0.29539024688964943</c:v>
                </c:pt>
                <c:pt idx="1357">
                  <c:v>0.28879437277258324</c:v>
                </c:pt>
                <c:pt idx="1358">
                  <c:v>0.27460728268675982</c:v>
                </c:pt>
                <c:pt idx="1359">
                  <c:v>0.26569793559877541</c:v>
                </c:pt>
                <c:pt idx="1360">
                  <c:v>0.25560991843086356</c:v>
                </c:pt>
                <c:pt idx="1361">
                  <c:v>0.2498329137441444</c:v>
                </c:pt>
                <c:pt idx="1362">
                  <c:v>0.24086225503486425</c:v>
                </c:pt>
                <c:pt idx="1363">
                  <c:v>0.23666479885030101</c:v>
                </c:pt>
                <c:pt idx="1364">
                  <c:v>0.24042186483452288</c:v>
                </c:pt>
                <c:pt idx="1365">
                  <c:v>0.23852331726729337</c:v>
                </c:pt>
                <c:pt idx="1366">
                  <c:v>0.24816167299396086</c:v>
                </c:pt>
                <c:pt idx="1367">
                  <c:v>0.24232776152024549</c:v>
                </c:pt>
                <c:pt idx="1368">
                  <c:v>0.24927327846836667</c:v>
                </c:pt>
                <c:pt idx="1369">
                  <c:v>0.2609519981748587</c:v>
                </c:pt>
                <c:pt idx="1370">
                  <c:v>0.27250163544071015</c:v>
                </c:pt>
                <c:pt idx="1371">
                  <c:v>0.28372877980137257</c:v>
                </c:pt>
                <c:pt idx="1372">
                  <c:v>0.29381162183065057</c:v>
                </c:pt>
                <c:pt idx="1373">
                  <c:v>0.31097474474824272</c:v>
                </c:pt>
                <c:pt idx="1374">
                  <c:v>0.33470257764882105</c:v>
                </c:pt>
                <c:pt idx="1375">
                  <c:v>0.34458130123873421</c:v>
                </c:pt>
                <c:pt idx="1376">
                  <c:v>0.3644538509121853</c:v>
                </c:pt>
                <c:pt idx="1377">
                  <c:v>0.38089779278803793</c:v>
                </c:pt>
                <c:pt idx="1378">
                  <c:v>0.39950464283659071</c:v>
                </c:pt>
                <c:pt idx="1379">
                  <c:v>0.41877587890253731</c:v>
                </c:pt>
                <c:pt idx="1380">
                  <c:v>0.43849758896135294</c:v>
                </c:pt>
                <c:pt idx="1381">
                  <c:v>0.28980242400161904</c:v>
                </c:pt>
                <c:pt idx="1382">
                  <c:v>0.27660943998651089</c:v>
                </c:pt>
                <c:pt idx="1383">
                  <c:v>0.27047310312977357</c:v>
                </c:pt>
                <c:pt idx="1384">
                  <c:v>0.26174754433534098</c:v>
                </c:pt>
                <c:pt idx="1385">
                  <c:v>0.25331721395959605</c:v>
                </c:pt>
                <c:pt idx="1386">
                  <c:v>0.24764471741487926</c:v>
                </c:pt>
                <c:pt idx="1387">
                  <c:v>0.24322779984785825</c:v>
                </c:pt>
                <c:pt idx="1388">
                  <c:v>0.24331085003238906</c:v>
                </c:pt>
                <c:pt idx="1389">
                  <c:v>0.24429282048642165</c:v>
                </c:pt>
                <c:pt idx="1390">
                  <c:v>0.24580932258565191</c:v>
                </c:pt>
                <c:pt idx="1391">
                  <c:v>0.24988155625505293</c:v>
                </c:pt>
                <c:pt idx="1392">
                  <c:v>0.25227773801246767</c:v>
                </c:pt>
                <c:pt idx="1393">
                  <c:v>0.26243646423450051</c:v>
                </c:pt>
                <c:pt idx="1394">
                  <c:v>0.2756047015307399</c:v>
                </c:pt>
                <c:pt idx="1395">
                  <c:v>0.28300730072778824</c:v>
                </c:pt>
                <c:pt idx="1396">
                  <c:v>0.29649662078541628</c:v>
                </c:pt>
                <c:pt idx="1397">
                  <c:v>0.30544740802782644</c:v>
                </c:pt>
                <c:pt idx="1398">
                  <c:v>0.32616947668158303</c:v>
                </c:pt>
                <c:pt idx="1399">
                  <c:v>0.33999644170628218</c:v>
                </c:pt>
                <c:pt idx="1400">
                  <c:v>0.36048756100509971</c:v>
                </c:pt>
                <c:pt idx="1401">
                  <c:v>0.37087780017795202</c:v>
                </c:pt>
                <c:pt idx="1402">
                  <c:v>0.39236862048389498</c:v>
                </c:pt>
                <c:pt idx="1403">
                  <c:v>0.40790407386991867</c:v>
                </c:pt>
                <c:pt idx="1404">
                  <c:v>0.4317833003556899</c:v>
                </c:pt>
                <c:pt idx="1405">
                  <c:v>0.28301360858064051</c:v>
                </c:pt>
                <c:pt idx="1406">
                  <c:v>0.28004446241634406</c:v>
                </c:pt>
                <c:pt idx="1407">
                  <c:v>0.27303136749307422</c:v>
                </c:pt>
                <c:pt idx="1408">
                  <c:v>0.26422658146861755</c:v>
                </c:pt>
                <c:pt idx="1409">
                  <c:v>0.26059412423414674</c:v>
                </c:pt>
                <c:pt idx="1410">
                  <c:v>0.24806647239484669</c:v>
                </c:pt>
                <c:pt idx="1411">
                  <c:v>0.25231134049117387</c:v>
                </c:pt>
                <c:pt idx="1412">
                  <c:v>0.24938117327923037</c:v>
                </c:pt>
                <c:pt idx="1413">
                  <c:v>0.25151884632473975</c:v>
                </c:pt>
                <c:pt idx="1414">
                  <c:v>0.25136199357927169</c:v>
                </c:pt>
                <c:pt idx="1415">
                  <c:v>0.25825359070094711</c:v>
                </c:pt>
                <c:pt idx="1416">
                  <c:v>0.26685570244890466</c:v>
                </c:pt>
                <c:pt idx="1417">
                  <c:v>0.27081920023089601</c:v>
                </c:pt>
                <c:pt idx="1418">
                  <c:v>0.28354367079094622</c:v>
                </c:pt>
                <c:pt idx="1419">
                  <c:v>0.29741001193152727</c:v>
                </c:pt>
                <c:pt idx="1420">
                  <c:v>0.30550164400238145</c:v>
                </c:pt>
                <c:pt idx="1421">
                  <c:v>0.31777186164706528</c:v>
                </c:pt>
                <c:pt idx="1422">
                  <c:v>0.33540604052118428</c:v>
                </c:pt>
                <c:pt idx="1423">
                  <c:v>0.35414709377175657</c:v>
                </c:pt>
                <c:pt idx="1424">
                  <c:v>0.37186170197969814</c:v>
                </c:pt>
                <c:pt idx="1425">
                  <c:v>0.38460869084383598</c:v>
                </c:pt>
                <c:pt idx="1426">
                  <c:v>0.4040617862337359</c:v>
                </c:pt>
                <c:pt idx="1427">
                  <c:v>0.42157395086261351</c:v>
                </c:pt>
                <c:pt idx="1428">
                  <c:v>0.28872368649683322</c:v>
                </c:pt>
                <c:pt idx="1429">
                  <c:v>0.27770868532283721</c:v>
                </c:pt>
                <c:pt idx="1430">
                  <c:v>0.26889612986168387</c:v>
                </c:pt>
                <c:pt idx="1431">
                  <c:v>0.26735569194479591</c:v>
                </c:pt>
                <c:pt idx="1432">
                  <c:v>0.25900434494083591</c:v>
                </c:pt>
                <c:pt idx="1433">
                  <c:v>0.25726396531790297</c:v>
                </c:pt>
                <c:pt idx="1434">
                  <c:v>0.26059565770825754</c:v>
                </c:pt>
                <c:pt idx="1435">
                  <c:v>0.25804702847098371</c:v>
                </c:pt>
                <c:pt idx="1436">
                  <c:v>0.26053466241916468</c:v>
                </c:pt>
                <c:pt idx="1437">
                  <c:v>0.26430928986185953</c:v>
                </c:pt>
                <c:pt idx="1438">
                  <c:v>0.26923615740134643</c:v>
                </c:pt>
                <c:pt idx="1439">
                  <c:v>0.27012874617075844</c:v>
                </c:pt>
                <c:pt idx="1440">
                  <c:v>0.28305775487682827</c:v>
                </c:pt>
                <c:pt idx="1441">
                  <c:v>0.29156973627050586</c:v>
                </c:pt>
                <c:pt idx="1442">
                  <c:v>0.30700970674870787</c:v>
                </c:pt>
                <c:pt idx="1443">
                  <c:v>0.32108053387652991</c:v>
                </c:pt>
                <c:pt idx="1444">
                  <c:v>0.33090064921754547</c:v>
                </c:pt>
                <c:pt idx="1445">
                  <c:v>0.35140234635293166</c:v>
                </c:pt>
                <c:pt idx="1446">
                  <c:v>0.36685506923646383</c:v>
                </c:pt>
                <c:pt idx="1447">
                  <c:v>0.38306318213148938</c:v>
                </c:pt>
                <c:pt idx="1448">
                  <c:v>0.4035299835323678</c:v>
                </c:pt>
                <c:pt idx="1449">
                  <c:v>0.41939720760781163</c:v>
                </c:pt>
                <c:pt idx="1450">
                  <c:v>0.29268974181477936</c:v>
                </c:pt>
                <c:pt idx="1451">
                  <c:v>0.27822352002019057</c:v>
                </c:pt>
                <c:pt idx="1452">
                  <c:v>0.27334778332521537</c:v>
                </c:pt>
                <c:pt idx="1453">
                  <c:v>0.26639053408309055</c:v>
                </c:pt>
                <c:pt idx="1454">
                  <c:v>0.26532501955372867</c:v>
                </c:pt>
                <c:pt idx="1455">
                  <c:v>0.26614222021672229</c:v>
                </c:pt>
                <c:pt idx="1456">
                  <c:v>0.27049926806275248</c:v>
                </c:pt>
                <c:pt idx="1457">
                  <c:v>0.26592927021904589</c:v>
                </c:pt>
                <c:pt idx="1458">
                  <c:v>0.27247308193691389</c:v>
                </c:pt>
                <c:pt idx="1459">
                  <c:v>0.27347748130219274</c:v>
                </c:pt>
                <c:pt idx="1460">
                  <c:v>0.27834345991094245</c:v>
                </c:pt>
                <c:pt idx="1461">
                  <c:v>0.27828742361727055</c:v>
                </c:pt>
                <c:pt idx="1462">
                  <c:v>0.28524165706852456</c:v>
                </c:pt>
                <c:pt idx="1463">
                  <c:v>0.29978294285406082</c:v>
                </c:pt>
                <c:pt idx="1464">
                  <c:v>0.31476527437006463</c:v>
                </c:pt>
                <c:pt idx="1465">
                  <c:v>0.32999921922852593</c:v>
                </c:pt>
                <c:pt idx="1466">
                  <c:v>0.34687071959541838</c:v>
                </c:pt>
                <c:pt idx="1467">
                  <c:v>0.35633871904069792</c:v>
                </c:pt>
                <c:pt idx="1468">
                  <c:v>0.37673538754501923</c:v>
                </c:pt>
                <c:pt idx="1469">
                  <c:v>0.39358083473464167</c:v>
                </c:pt>
                <c:pt idx="1470">
                  <c:v>0.41467110018890407</c:v>
                </c:pt>
                <c:pt idx="1471">
                  <c:v>0.2837170708088208</c:v>
                </c:pt>
                <c:pt idx="1472">
                  <c:v>0.28039970958890503</c:v>
                </c:pt>
                <c:pt idx="1473">
                  <c:v>0.27737507220270086</c:v>
                </c:pt>
                <c:pt idx="1474">
                  <c:v>0.27547598755276281</c:v>
                </c:pt>
                <c:pt idx="1475">
                  <c:v>0.27816649743689137</c:v>
                </c:pt>
                <c:pt idx="1476">
                  <c:v>0.27811076036351157</c:v>
                </c:pt>
                <c:pt idx="1477">
                  <c:v>0.27516434891234054</c:v>
                </c:pt>
                <c:pt idx="1478">
                  <c:v>0.27965734200317449</c:v>
                </c:pt>
                <c:pt idx="1479">
                  <c:v>0.28372691701310759</c:v>
                </c:pt>
                <c:pt idx="1480">
                  <c:v>0.28824203712316665</c:v>
                </c:pt>
                <c:pt idx="1481">
                  <c:v>0.29093820211803667</c:v>
                </c:pt>
                <c:pt idx="1482">
                  <c:v>0.29223545773424253</c:v>
                </c:pt>
                <c:pt idx="1483">
                  <c:v>0.30199455571322353</c:v>
                </c:pt>
                <c:pt idx="1484">
                  <c:v>0.30862163406472853</c:v>
                </c:pt>
                <c:pt idx="1485">
                  <c:v>0.32152059923719101</c:v>
                </c:pt>
                <c:pt idx="1486">
                  <c:v>0.33629522863643846</c:v>
                </c:pt>
                <c:pt idx="1487">
                  <c:v>0.3544092788633515</c:v>
                </c:pt>
                <c:pt idx="1488">
                  <c:v>0.37055147144742007</c:v>
                </c:pt>
                <c:pt idx="1489">
                  <c:v>0.39186064880285576</c:v>
                </c:pt>
                <c:pt idx="1490">
                  <c:v>0.40745286544840398</c:v>
                </c:pt>
                <c:pt idx="1491">
                  <c:v>0.29266952620686881</c:v>
                </c:pt>
                <c:pt idx="1492">
                  <c:v>0.29139198153551615</c:v>
                </c:pt>
                <c:pt idx="1493">
                  <c:v>0.28965634183987854</c:v>
                </c:pt>
                <c:pt idx="1494">
                  <c:v>0.29050711832762999</c:v>
                </c:pt>
                <c:pt idx="1495">
                  <c:v>0.28600608733420629</c:v>
                </c:pt>
                <c:pt idx="1496">
                  <c:v>0.28603369312266791</c:v>
                </c:pt>
                <c:pt idx="1497">
                  <c:v>0.28988554961038449</c:v>
                </c:pt>
                <c:pt idx="1498">
                  <c:v>0.2916674988624699</c:v>
                </c:pt>
                <c:pt idx="1499">
                  <c:v>0.29495538734560878</c:v>
                </c:pt>
                <c:pt idx="1500">
                  <c:v>0.29801707908440234</c:v>
                </c:pt>
                <c:pt idx="1501">
                  <c:v>0.29845473119055566</c:v>
                </c:pt>
                <c:pt idx="1502">
                  <c:v>0.30343462274082889</c:v>
                </c:pt>
                <c:pt idx="1503">
                  <c:v>0.31384059606712067</c:v>
                </c:pt>
                <c:pt idx="1504">
                  <c:v>0.32273262265148772</c:v>
                </c:pt>
                <c:pt idx="1505">
                  <c:v>0.3324349850317736</c:v>
                </c:pt>
                <c:pt idx="1506">
                  <c:v>0.35073194624954551</c:v>
                </c:pt>
                <c:pt idx="1507">
                  <c:v>0.36305197519690635</c:v>
                </c:pt>
                <c:pt idx="1508">
                  <c:v>0.38329842916969215</c:v>
                </c:pt>
                <c:pt idx="1509">
                  <c:v>0.40429312149047236</c:v>
                </c:pt>
                <c:pt idx="1510">
                  <c:v>0.30669043389481665</c:v>
                </c:pt>
                <c:pt idx="1511">
                  <c:v>0.30486264184043343</c:v>
                </c:pt>
                <c:pt idx="1512">
                  <c:v>0.30301518919205694</c:v>
                </c:pt>
                <c:pt idx="1513">
                  <c:v>0.29627312210185419</c:v>
                </c:pt>
                <c:pt idx="1514">
                  <c:v>0.29241129814715094</c:v>
                </c:pt>
                <c:pt idx="1515">
                  <c:v>0.29574500389077185</c:v>
                </c:pt>
                <c:pt idx="1516">
                  <c:v>0.30196245950474121</c:v>
                </c:pt>
                <c:pt idx="1517">
                  <c:v>0.3038294938431938</c:v>
                </c:pt>
                <c:pt idx="1518">
                  <c:v>0.30197982684829672</c:v>
                </c:pt>
                <c:pt idx="1519">
                  <c:v>0.31014482179602521</c:v>
                </c:pt>
                <c:pt idx="1520">
                  <c:v>0.30278421140686862</c:v>
                </c:pt>
                <c:pt idx="1521">
                  <c:v>0.32004514622061508</c:v>
                </c:pt>
                <c:pt idx="1522">
                  <c:v>0.3283066980016085</c:v>
                </c:pt>
                <c:pt idx="1523">
                  <c:v>0.33501978157270784</c:v>
                </c:pt>
                <c:pt idx="1524">
                  <c:v>0.3477967123570973</c:v>
                </c:pt>
                <c:pt idx="1525">
                  <c:v>0.36423301472183356</c:v>
                </c:pt>
                <c:pt idx="1526">
                  <c:v>0.37704152926090018</c:v>
                </c:pt>
                <c:pt idx="1527">
                  <c:v>0.39736885088426943</c:v>
                </c:pt>
                <c:pt idx="1528">
                  <c:v>0.31362779339719182</c:v>
                </c:pt>
                <c:pt idx="1529">
                  <c:v>0.31169063972365452</c:v>
                </c:pt>
                <c:pt idx="1530">
                  <c:v>0.30972316131030331</c:v>
                </c:pt>
                <c:pt idx="1531">
                  <c:v>0.30213425578296871</c:v>
                </c:pt>
                <c:pt idx="1532">
                  <c:v>0.30583782729525422</c:v>
                </c:pt>
                <c:pt idx="1533">
                  <c:v>0.30899540347710541</c:v>
                </c:pt>
                <c:pt idx="1534">
                  <c:v>0.31246007798545139</c:v>
                </c:pt>
                <c:pt idx="1535">
                  <c:v>0.30915381096837047</c:v>
                </c:pt>
                <c:pt idx="1536">
                  <c:v>0.31201384928364551</c:v>
                </c:pt>
                <c:pt idx="1537">
                  <c:v>0.31707573490949015</c:v>
                </c:pt>
                <c:pt idx="1538">
                  <c:v>0.32172829824065352</c:v>
                </c:pt>
                <c:pt idx="1539">
                  <c:v>0.32936137357200934</c:v>
                </c:pt>
                <c:pt idx="1540">
                  <c:v>0.34271611361423271</c:v>
                </c:pt>
                <c:pt idx="1541">
                  <c:v>0.35524799314350508</c:v>
                </c:pt>
                <c:pt idx="1542">
                  <c:v>0.36126766940325727</c:v>
                </c:pt>
                <c:pt idx="1543">
                  <c:v>0.38033418844343636</c:v>
                </c:pt>
                <c:pt idx="1544">
                  <c:v>0.3943953882418465</c:v>
                </c:pt>
                <c:pt idx="1545">
                  <c:v>0.32395086219498603</c:v>
                </c:pt>
                <c:pt idx="1546">
                  <c:v>0.31799191152211481</c:v>
                </c:pt>
                <c:pt idx="1547">
                  <c:v>0.31697377693249118</c:v>
                </c:pt>
                <c:pt idx="1548">
                  <c:v>0.31559506110395175</c:v>
                </c:pt>
                <c:pt idx="1549">
                  <c:v>0.31820707661187786</c:v>
                </c:pt>
                <c:pt idx="1550">
                  <c:v>0.32170454003738103</c:v>
                </c:pt>
                <c:pt idx="1551">
                  <c:v>0.32006757567768673</c:v>
                </c:pt>
                <c:pt idx="1552">
                  <c:v>0.31854428140146052</c:v>
                </c:pt>
                <c:pt idx="1553">
                  <c:v>0.32672044992469229</c:v>
                </c:pt>
                <c:pt idx="1554">
                  <c:v>0.32817840215159766</c:v>
                </c:pt>
                <c:pt idx="1555">
                  <c:v>0.33579322346115492</c:v>
                </c:pt>
                <c:pt idx="1556">
                  <c:v>0.35157547860599347</c:v>
                </c:pt>
                <c:pt idx="1557">
                  <c:v>0.3584981860707086</c:v>
                </c:pt>
                <c:pt idx="1558">
                  <c:v>0.37285618938052778</c:v>
                </c:pt>
                <c:pt idx="1559">
                  <c:v>0.37961798533091384</c:v>
                </c:pt>
                <c:pt idx="1560">
                  <c:v>0.39640643386801511</c:v>
                </c:pt>
                <c:pt idx="1561">
                  <c:v>0.3297356055810452</c:v>
                </c:pt>
                <c:pt idx="1562">
                  <c:v>0.32655813010375612</c:v>
                </c:pt>
                <c:pt idx="1563">
                  <c:v>0.33061866682151919</c:v>
                </c:pt>
                <c:pt idx="1564">
                  <c:v>0.3256272948372072</c:v>
                </c:pt>
                <c:pt idx="1565">
                  <c:v>0.32723968100944933</c:v>
                </c:pt>
                <c:pt idx="1566">
                  <c:v>0.331377243963491</c:v>
                </c:pt>
                <c:pt idx="1567">
                  <c:v>0.32867445344882351</c:v>
                </c:pt>
                <c:pt idx="1568">
                  <c:v>0.33345076384585726</c:v>
                </c:pt>
                <c:pt idx="1569">
                  <c:v>0.33612657178083616</c:v>
                </c:pt>
                <c:pt idx="1570">
                  <c:v>0.34289006256867371</c:v>
                </c:pt>
                <c:pt idx="1571">
                  <c:v>0.35268232943410638</c:v>
                </c:pt>
                <c:pt idx="1572">
                  <c:v>0.36470658789258481</c:v>
                </c:pt>
                <c:pt idx="1573">
                  <c:v>0.37351215281296701</c:v>
                </c:pt>
                <c:pt idx="1574">
                  <c:v>0.38568915999330455</c:v>
                </c:pt>
                <c:pt idx="1575">
                  <c:v>0.39496263876243232</c:v>
                </c:pt>
                <c:pt idx="1576">
                  <c:v>0.33725667488102262</c:v>
                </c:pt>
                <c:pt idx="1577">
                  <c:v>0.34023301841840325</c:v>
                </c:pt>
                <c:pt idx="1578">
                  <c:v>0.33566930774985115</c:v>
                </c:pt>
                <c:pt idx="1579">
                  <c:v>0.33218576629262464</c:v>
                </c:pt>
                <c:pt idx="1580">
                  <c:v>0.33680221372159425</c:v>
                </c:pt>
                <c:pt idx="1581">
                  <c:v>0.33376391140858264</c:v>
                </c:pt>
                <c:pt idx="1582">
                  <c:v>0.33940132395502065</c:v>
                </c:pt>
                <c:pt idx="1583">
                  <c:v>0.34306235544937369</c:v>
                </c:pt>
                <c:pt idx="1584">
                  <c:v>0.34710380963548548</c:v>
                </c:pt>
                <c:pt idx="1585">
                  <c:v>0.35181075156051222</c:v>
                </c:pt>
                <c:pt idx="1586">
                  <c:v>0.36965480264874206</c:v>
                </c:pt>
                <c:pt idx="1587">
                  <c:v>0.38435590577672185</c:v>
                </c:pt>
                <c:pt idx="1588">
                  <c:v>0.39177291416251148</c:v>
                </c:pt>
                <c:pt idx="1589">
                  <c:v>0.40504883822482496</c:v>
                </c:pt>
                <c:pt idx="1590">
                  <c:v>0.34967548916608004</c:v>
                </c:pt>
                <c:pt idx="1591">
                  <c:v>0.34981003641971853</c:v>
                </c:pt>
                <c:pt idx="1592">
                  <c:v>0.34653350491871993</c:v>
                </c:pt>
                <c:pt idx="1593">
                  <c:v>0.34342058880852955</c:v>
                </c:pt>
                <c:pt idx="1594">
                  <c:v>0.34457100284863174</c:v>
                </c:pt>
                <c:pt idx="1595">
                  <c:v>0.34524132040230882</c:v>
                </c:pt>
                <c:pt idx="1596">
                  <c:v>0.34695842747082573</c:v>
                </c:pt>
                <c:pt idx="1597">
                  <c:v>0.35829870650187545</c:v>
                </c:pt>
                <c:pt idx="1598">
                  <c:v>0.36365431897358325</c:v>
                </c:pt>
                <c:pt idx="1599">
                  <c:v>0.36860118663483221</c:v>
                </c:pt>
                <c:pt idx="1600">
                  <c:v>0.38379585919666193</c:v>
                </c:pt>
                <c:pt idx="1601">
                  <c:v>0.39892935152141318</c:v>
                </c:pt>
                <c:pt idx="1602">
                  <c:v>0.40873707348105137</c:v>
                </c:pt>
                <c:pt idx="1603">
                  <c:v>0.36290722584419166</c:v>
                </c:pt>
                <c:pt idx="1604">
                  <c:v>0.35959700438264885</c:v>
                </c:pt>
                <c:pt idx="1605">
                  <c:v>0.35449701346190654</c:v>
                </c:pt>
                <c:pt idx="1606">
                  <c:v>0.35151978191319877</c:v>
                </c:pt>
                <c:pt idx="1607">
                  <c:v>0.35116050555062639</c:v>
                </c:pt>
                <c:pt idx="1608">
                  <c:v>0.35761655105490187</c:v>
                </c:pt>
                <c:pt idx="1609">
                  <c:v>0.3710144601431109</c:v>
                </c:pt>
                <c:pt idx="1610">
                  <c:v>0.37255682864923667</c:v>
                </c:pt>
                <c:pt idx="1611">
                  <c:v>0.37044960432567775</c:v>
                </c:pt>
                <c:pt idx="1612">
                  <c:v>0.38935545983361131</c:v>
                </c:pt>
                <c:pt idx="1613">
                  <c:v>0.4000386255761228</c:v>
                </c:pt>
                <c:pt idx="1614">
                  <c:v>0.42139150747730469</c:v>
                </c:pt>
                <c:pt idx="1615">
                  <c:v>0.3708932668074767</c:v>
                </c:pt>
                <c:pt idx="1616">
                  <c:v>0.3676210639207711</c:v>
                </c:pt>
                <c:pt idx="1617">
                  <c:v>0.36439153362043797</c:v>
                </c:pt>
                <c:pt idx="1618">
                  <c:v>0.36518291592408314</c:v>
                </c:pt>
                <c:pt idx="1619">
                  <c:v>0.3676571615335904</c:v>
                </c:pt>
                <c:pt idx="1620">
                  <c:v>0.37398137370865703</c:v>
                </c:pt>
                <c:pt idx="1621">
                  <c:v>0.38524008009713162</c:v>
                </c:pt>
                <c:pt idx="1622">
                  <c:v>0.38584984650539411</c:v>
                </c:pt>
                <c:pt idx="1623">
                  <c:v>0.3899194702456974</c:v>
                </c:pt>
                <c:pt idx="1624">
                  <c:v>0.41176120486046153</c:v>
                </c:pt>
                <c:pt idx="1625">
                  <c:v>0.42265312798454691</c:v>
                </c:pt>
                <c:pt idx="1626">
                  <c:v>0.38192452473960703</c:v>
                </c:pt>
                <c:pt idx="1627">
                  <c:v>0.37773365807249526</c:v>
                </c:pt>
                <c:pt idx="1628">
                  <c:v>0.38160867874001725</c:v>
                </c:pt>
                <c:pt idx="1629">
                  <c:v>0.38138865887824647</c:v>
                </c:pt>
                <c:pt idx="1630">
                  <c:v>0.38266154652813666</c:v>
                </c:pt>
                <c:pt idx="1631">
                  <c:v>0.39462371019806541</c:v>
                </c:pt>
                <c:pt idx="1632">
                  <c:v>0.40009463706229642</c:v>
                </c:pt>
                <c:pt idx="1633">
                  <c:v>0.40102136703858782</c:v>
                </c:pt>
                <c:pt idx="1634">
                  <c:v>0.40959540240554793</c:v>
                </c:pt>
                <c:pt idx="1635">
                  <c:v>0.42902402480359503</c:v>
                </c:pt>
                <c:pt idx="1636">
                  <c:v>0.39060789454846967</c:v>
                </c:pt>
                <c:pt idx="1637">
                  <c:v>0.39519500469416124</c:v>
                </c:pt>
                <c:pt idx="1638">
                  <c:v>0.39770867124188447</c:v>
                </c:pt>
                <c:pt idx="1639">
                  <c:v>0.39298684245641335</c:v>
                </c:pt>
                <c:pt idx="1640">
                  <c:v>0.40065111913664175</c:v>
                </c:pt>
                <c:pt idx="1641">
                  <c:v>0.40969115366051101</c:v>
                </c:pt>
                <c:pt idx="1642">
                  <c:v>0.42185074429291181</c:v>
                </c:pt>
                <c:pt idx="1643">
                  <c:v>0.4227079153216089</c:v>
                </c:pt>
                <c:pt idx="1644">
                  <c:v>0.43260227854355193</c:v>
                </c:pt>
                <c:pt idx="1645">
                  <c:v>0.3997401364066997</c:v>
                </c:pt>
                <c:pt idx="1646">
                  <c:v>0.40913967266166473</c:v>
                </c:pt>
                <c:pt idx="1647">
                  <c:v>0.40443541056819532</c:v>
                </c:pt>
                <c:pt idx="1648">
                  <c:v>0.41195114773256991</c:v>
                </c:pt>
                <c:pt idx="1649">
                  <c:v>0.414835072816786</c:v>
                </c:pt>
                <c:pt idx="1650">
                  <c:v>0.43245236370721907</c:v>
                </c:pt>
                <c:pt idx="1651">
                  <c:v>0.432623403965672</c:v>
                </c:pt>
                <c:pt idx="1652">
                  <c:v>0.44295271052155849</c:v>
                </c:pt>
                <c:pt idx="1653">
                  <c:v>0.42299127330858832</c:v>
                </c:pt>
                <c:pt idx="1654">
                  <c:v>0.41919947043135841</c:v>
                </c:pt>
                <c:pt idx="1655">
                  <c:v>0.41563481694966997</c:v>
                </c:pt>
                <c:pt idx="1656">
                  <c:v>0.42433496389543035</c:v>
                </c:pt>
                <c:pt idx="1657">
                  <c:v>0.4372347838166224</c:v>
                </c:pt>
                <c:pt idx="1658">
                  <c:v>0.44893943179153251</c:v>
                </c:pt>
                <c:pt idx="1659">
                  <c:v>0.44507657884985896</c:v>
                </c:pt>
                <c:pt idx="1660">
                  <c:v>0.42975759111563505</c:v>
                </c:pt>
                <c:pt idx="1661">
                  <c:v>0.42979063069047241</c:v>
                </c:pt>
                <c:pt idx="1662">
                  <c:v>0.43477138209028121</c:v>
                </c:pt>
                <c:pt idx="1663">
                  <c:v>0.44046740681928753</c:v>
                </c:pt>
                <c:pt idx="1664">
                  <c:v>0.45890842157445988</c:v>
                </c:pt>
                <c:pt idx="1665">
                  <c:v>0.46161083626673283</c:v>
                </c:pt>
                <c:pt idx="1666">
                  <c:v>0.44538297700628826</c:v>
                </c:pt>
                <c:pt idx="1667">
                  <c:v>0.43957574344215722</c:v>
                </c:pt>
                <c:pt idx="1668">
                  <c:v>0.44626498080423183</c:v>
                </c:pt>
                <c:pt idx="1669">
                  <c:v>0.45908279077972214</c:v>
                </c:pt>
                <c:pt idx="1670">
                  <c:v>0.47269031900028202</c:v>
                </c:pt>
                <c:pt idx="1671">
                  <c:v>0.45410412500234321</c:v>
                </c:pt>
                <c:pt idx="1672">
                  <c:v>0.45675943734129287</c:v>
                </c:pt>
                <c:pt idx="1673">
                  <c:v>0.45986996531934055</c:v>
                </c:pt>
                <c:pt idx="1674">
                  <c:v>0.47869989171977001</c:v>
                </c:pt>
                <c:pt idx="1675">
                  <c:v>0.46823031232908008</c:v>
                </c:pt>
                <c:pt idx="1676">
                  <c:v>0.47382986259180404</c:v>
                </c:pt>
                <c:pt idx="1677">
                  <c:v>0.47835878443483404</c:v>
                </c:pt>
                <c:pt idx="1678">
                  <c:v>0.48153197562928041</c:v>
                </c:pt>
                <c:pt idx="1679">
                  <c:v>0.49027218676143991</c:v>
                </c:pt>
                <c:pt idx="1680">
                  <c:v>0.49746860242805946</c:v>
                </c:pt>
                <c:pt idx="1681">
                  <c:v>0.45863978552825913</c:v>
                </c:pt>
                <c:pt idx="1682">
                  <c:v>0.43675033617416759</c:v>
                </c:pt>
                <c:pt idx="1683">
                  <c:v>0.41615719913747728</c:v>
                </c:pt>
                <c:pt idx="1684">
                  <c:v>0.40230597129673407</c:v>
                </c:pt>
                <c:pt idx="1685">
                  <c:v>0.38388898845123487</c:v>
                </c:pt>
                <c:pt idx="1686">
                  <c:v>0.36693898698804528</c:v>
                </c:pt>
                <c:pt idx="1687">
                  <c:v>0.35778820277801548</c:v>
                </c:pt>
                <c:pt idx="1688">
                  <c:v>0.34558240297029696</c:v>
                </c:pt>
                <c:pt idx="1689">
                  <c:v>0.33083716609741609</c:v>
                </c:pt>
                <c:pt idx="1690">
                  <c:v>0.31860461671356921</c:v>
                </c:pt>
                <c:pt idx="1691">
                  <c:v>0.295391746867399</c:v>
                </c:pt>
                <c:pt idx="1692">
                  <c:v>0.28529776023578801</c:v>
                </c:pt>
                <c:pt idx="1693">
                  <c:v>0.27912540051981316</c:v>
                </c:pt>
                <c:pt idx="1694">
                  <c:v>0.26514941807152947</c:v>
                </c:pt>
                <c:pt idx="1695">
                  <c:v>0.26221191419636591</c:v>
                </c:pt>
                <c:pt idx="1696">
                  <c:v>0.25821091344708913</c:v>
                </c:pt>
                <c:pt idx="1697">
                  <c:v>0.25266400928362942</c:v>
                </c:pt>
                <c:pt idx="1698">
                  <c:v>0.2526402785648576</c:v>
                </c:pt>
                <c:pt idx="1699">
                  <c:v>0.25123162634674423</c:v>
                </c:pt>
                <c:pt idx="1700">
                  <c:v>0.25166392270693971</c:v>
                </c:pt>
                <c:pt idx="1701">
                  <c:v>0.25510737175736176</c:v>
                </c:pt>
                <c:pt idx="1702">
                  <c:v>0.27203137864050553</c:v>
                </c:pt>
                <c:pt idx="1703">
                  <c:v>0.27940468370893812</c:v>
                </c:pt>
                <c:pt idx="1704">
                  <c:v>0.28197729806912708</c:v>
                </c:pt>
                <c:pt idx="1705">
                  <c:v>0.28997381427470215</c:v>
                </c:pt>
                <c:pt idx="1706">
                  <c:v>0.29976805320978839</c:v>
                </c:pt>
                <c:pt idx="1707">
                  <c:v>0.31125594183501382</c:v>
                </c:pt>
                <c:pt idx="1708">
                  <c:v>0.32898462042877874</c:v>
                </c:pt>
                <c:pt idx="1709">
                  <c:v>0.34373837215070147</c:v>
                </c:pt>
                <c:pt idx="1710">
                  <c:v>0.35992698775582377</c:v>
                </c:pt>
                <c:pt idx="1711">
                  <c:v>0.39219252090698187</c:v>
                </c:pt>
                <c:pt idx="1712">
                  <c:v>0.41793602883958458</c:v>
                </c:pt>
                <c:pt idx="1713">
                  <c:v>0.44360568509203402</c:v>
                </c:pt>
                <c:pt idx="1714">
                  <c:v>0.4619952489946173</c:v>
                </c:pt>
                <c:pt idx="1715">
                  <c:v>0.48578322368004834</c:v>
                </c:pt>
                <c:pt idx="1716">
                  <c:v>0.51050022727078392</c:v>
                </c:pt>
                <c:pt idx="1717">
                  <c:v>0.51596250149365064</c:v>
                </c:pt>
                <c:pt idx="1718">
                  <c:v>0.53678815003757485</c:v>
                </c:pt>
                <c:pt idx="1719">
                  <c:v>0.56609698284074517</c:v>
                </c:pt>
                <c:pt idx="1720">
                  <c:v>0.4356470612429888</c:v>
                </c:pt>
                <c:pt idx="1721">
                  <c:v>0.42050033445871637</c:v>
                </c:pt>
                <c:pt idx="1722">
                  <c:v>0.39812262050582059</c:v>
                </c:pt>
                <c:pt idx="1723">
                  <c:v>0.38648424248946833</c:v>
                </c:pt>
                <c:pt idx="1724">
                  <c:v>0.3675864869604093</c:v>
                </c:pt>
                <c:pt idx="1725">
                  <c:v>0.35065140929101934</c:v>
                </c:pt>
                <c:pt idx="1726">
                  <c:v>0.33866939429556253</c:v>
                </c:pt>
                <c:pt idx="1727">
                  <c:v>0.33299474864767165</c:v>
                </c:pt>
                <c:pt idx="1728">
                  <c:v>0.31317058546443888</c:v>
                </c:pt>
                <c:pt idx="1729">
                  <c:v>0.2985771499702019</c:v>
                </c:pt>
                <c:pt idx="1730">
                  <c:v>0.2866692501035355</c:v>
                </c:pt>
                <c:pt idx="1731">
                  <c:v>0.27275155620186742</c:v>
                </c:pt>
                <c:pt idx="1732">
                  <c:v>0.26251906089780075</c:v>
                </c:pt>
                <c:pt idx="1733">
                  <c:v>0.25720197111150789</c:v>
                </c:pt>
                <c:pt idx="1734">
                  <c:v>0.25352204186024818</c:v>
                </c:pt>
                <c:pt idx="1735">
                  <c:v>0.24553670281711759</c:v>
                </c:pt>
                <c:pt idx="1736">
                  <c:v>0.24360989234760799</c:v>
                </c:pt>
                <c:pt idx="1737">
                  <c:v>0.24076467010742642</c:v>
                </c:pt>
                <c:pt idx="1738">
                  <c:v>0.24000234660975717</c:v>
                </c:pt>
                <c:pt idx="1739">
                  <c:v>0.2489482253028179</c:v>
                </c:pt>
                <c:pt idx="1740">
                  <c:v>0.25696805440490289</c:v>
                </c:pt>
                <c:pt idx="1741">
                  <c:v>0.27350395676004902</c:v>
                </c:pt>
                <c:pt idx="1742">
                  <c:v>0.2760999942320792</c:v>
                </c:pt>
                <c:pt idx="1743">
                  <c:v>0.28092656542383576</c:v>
                </c:pt>
                <c:pt idx="1744">
                  <c:v>0.28995298090763022</c:v>
                </c:pt>
                <c:pt idx="1745">
                  <c:v>0.29863378301407928</c:v>
                </c:pt>
                <c:pt idx="1746">
                  <c:v>0.31806613668111838</c:v>
                </c:pt>
                <c:pt idx="1747">
                  <c:v>0.33154290819740972</c:v>
                </c:pt>
                <c:pt idx="1748">
                  <c:v>0.35311444704671779</c:v>
                </c:pt>
                <c:pt idx="1749">
                  <c:v>0.38516794923552444</c:v>
                </c:pt>
                <c:pt idx="1750">
                  <c:v>0.4115560546126722</c:v>
                </c:pt>
                <c:pt idx="1751">
                  <c:v>0.43075365576638425</c:v>
                </c:pt>
                <c:pt idx="1752">
                  <c:v>0.45029819630344359</c:v>
                </c:pt>
                <c:pt idx="1753">
                  <c:v>0.48635613054400073</c:v>
                </c:pt>
                <c:pt idx="1754">
                  <c:v>0.50058869937141282</c:v>
                </c:pt>
                <c:pt idx="1755">
                  <c:v>0.50628527677645208</c:v>
                </c:pt>
                <c:pt idx="1756">
                  <c:v>0.52156606066188838</c:v>
                </c:pt>
                <c:pt idx="1757">
                  <c:v>0.5501170085956979</c:v>
                </c:pt>
                <c:pt idx="1758">
                  <c:v>0.42461203813162518</c:v>
                </c:pt>
                <c:pt idx="1759">
                  <c:v>0.41058623331804145</c:v>
                </c:pt>
                <c:pt idx="1760">
                  <c:v>0.38701805136435907</c:v>
                </c:pt>
                <c:pt idx="1761">
                  <c:v>0.36808355554050487</c:v>
                </c:pt>
                <c:pt idx="1762">
                  <c:v>0.35321576773184882</c:v>
                </c:pt>
                <c:pt idx="1763">
                  <c:v>0.3444378158821233</c:v>
                </c:pt>
                <c:pt idx="1764">
                  <c:v>0.32872221374620603</c:v>
                </c:pt>
                <c:pt idx="1765">
                  <c:v>0.32130302515194709</c:v>
                </c:pt>
                <c:pt idx="1766">
                  <c:v>0.30759557710688878</c:v>
                </c:pt>
                <c:pt idx="1767">
                  <c:v>0.2883998772462022</c:v>
                </c:pt>
                <c:pt idx="1768">
                  <c:v>0.27432173847297903</c:v>
                </c:pt>
                <c:pt idx="1769">
                  <c:v>0.26237217395451129</c:v>
                </c:pt>
                <c:pt idx="1770">
                  <c:v>0.25147737672734993</c:v>
                </c:pt>
                <c:pt idx="1771">
                  <c:v>0.24694644442263747</c:v>
                </c:pt>
                <c:pt idx="1772">
                  <c:v>0.23930917152257902</c:v>
                </c:pt>
                <c:pt idx="1773">
                  <c:v>0.23503014494706909</c:v>
                </c:pt>
                <c:pt idx="1774">
                  <c:v>0.23792216847057679</c:v>
                </c:pt>
                <c:pt idx="1775">
                  <c:v>0.22990303345534047</c:v>
                </c:pt>
                <c:pt idx="1776">
                  <c:v>0.23534103455805444</c:v>
                </c:pt>
                <c:pt idx="1777">
                  <c:v>0.24792425504580251</c:v>
                </c:pt>
                <c:pt idx="1778">
                  <c:v>0.26257868464082268</c:v>
                </c:pt>
                <c:pt idx="1779">
                  <c:v>0.26854422524509292</c:v>
                </c:pt>
                <c:pt idx="1780">
                  <c:v>0.276973799361238</c:v>
                </c:pt>
                <c:pt idx="1781">
                  <c:v>0.2815625888598392</c:v>
                </c:pt>
                <c:pt idx="1782">
                  <c:v>0.29136533526944786</c:v>
                </c:pt>
                <c:pt idx="1783">
                  <c:v>0.30969030334301828</c:v>
                </c:pt>
                <c:pt idx="1784">
                  <c:v>0.33031591516049219</c:v>
                </c:pt>
                <c:pt idx="1785">
                  <c:v>0.34977679427975672</c:v>
                </c:pt>
                <c:pt idx="1786">
                  <c:v>0.37767326263868584</c:v>
                </c:pt>
                <c:pt idx="1787">
                  <c:v>0.40253694809229446</c:v>
                </c:pt>
                <c:pt idx="1788">
                  <c:v>0.4160783665884209</c:v>
                </c:pt>
                <c:pt idx="1789">
                  <c:v>0.44005077678279436</c:v>
                </c:pt>
                <c:pt idx="1790">
                  <c:v>0.47017891288335623</c:v>
                </c:pt>
                <c:pt idx="1791">
                  <c:v>0.48650167962601865</c:v>
                </c:pt>
                <c:pt idx="1792">
                  <c:v>0.4959004467192436</c:v>
                </c:pt>
                <c:pt idx="1793">
                  <c:v>0.51395711485273976</c:v>
                </c:pt>
                <c:pt idx="1794">
                  <c:v>0.53690386127322309</c:v>
                </c:pt>
                <c:pt idx="1795">
                  <c:v>0.41274047158819704</c:v>
                </c:pt>
                <c:pt idx="1796">
                  <c:v>0.39638718929878269</c:v>
                </c:pt>
                <c:pt idx="1797">
                  <c:v>0.37273179425719771</c:v>
                </c:pt>
                <c:pt idx="1798">
                  <c:v>0.35445184858471279</c:v>
                </c:pt>
                <c:pt idx="1799">
                  <c:v>0.34370265201224015</c:v>
                </c:pt>
                <c:pt idx="1800">
                  <c:v>0.331621894255274</c:v>
                </c:pt>
                <c:pt idx="1801">
                  <c:v>0.31880698221256765</c:v>
                </c:pt>
                <c:pt idx="1802">
                  <c:v>0.31030653591054014</c:v>
                </c:pt>
                <c:pt idx="1803">
                  <c:v>0.2921563664091531</c:v>
                </c:pt>
                <c:pt idx="1804">
                  <c:v>0.27484302205558575</c:v>
                </c:pt>
                <c:pt idx="1805">
                  <c:v>0.25835470860488829</c:v>
                </c:pt>
                <c:pt idx="1806">
                  <c:v>0.25473917322939488</c:v>
                </c:pt>
                <c:pt idx="1807">
                  <c:v>0.24146208002853786</c:v>
                </c:pt>
                <c:pt idx="1808">
                  <c:v>0.23810357218962963</c:v>
                </c:pt>
                <c:pt idx="1809">
                  <c:v>0.23340957599373224</c:v>
                </c:pt>
                <c:pt idx="1810">
                  <c:v>0.23286985000372296</c:v>
                </c:pt>
                <c:pt idx="1811">
                  <c:v>0.22706351305523853</c:v>
                </c:pt>
                <c:pt idx="1812">
                  <c:v>0.22410808177761954</c:v>
                </c:pt>
                <c:pt idx="1813">
                  <c:v>0.23942297091905496</c:v>
                </c:pt>
                <c:pt idx="1814">
                  <c:v>0.24841790074196513</c:v>
                </c:pt>
                <c:pt idx="1815">
                  <c:v>0.26060280723518292</c:v>
                </c:pt>
                <c:pt idx="1816">
                  <c:v>0.26987181649932679</c:v>
                </c:pt>
                <c:pt idx="1817">
                  <c:v>0.27765029421924092</c:v>
                </c:pt>
                <c:pt idx="1818">
                  <c:v>0.28145396432678638</c:v>
                </c:pt>
                <c:pt idx="1819">
                  <c:v>0.30438649570757415</c:v>
                </c:pt>
                <c:pt idx="1820">
                  <c:v>0.32298427159258369</c:v>
                </c:pt>
                <c:pt idx="1821">
                  <c:v>0.34385015363770877</c:v>
                </c:pt>
                <c:pt idx="1822">
                  <c:v>0.36884313676585934</c:v>
                </c:pt>
                <c:pt idx="1823">
                  <c:v>0.39060858673800047</c:v>
                </c:pt>
                <c:pt idx="1824">
                  <c:v>0.40387232180796806</c:v>
                </c:pt>
                <c:pt idx="1825">
                  <c:v>0.42491442200169582</c:v>
                </c:pt>
                <c:pt idx="1826">
                  <c:v>0.45312123687920325</c:v>
                </c:pt>
                <c:pt idx="1827">
                  <c:v>0.47450907323758806</c:v>
                </c:pt>
                <c:pt idx="1828">
                  <c:v>0.48632174640014947</c:v>
                </c:pt>
                <c:pt idx="1829">
                  <c:v>0.50704005877493996</c:v>
                </c:pt>
                <c:pt idx="1830">
                  <c:v>0.52478184391467453</c:v>
                </c:pt>
                <c:pt idx="1831">
                  <c:v>0.40004527211710839</c:v>
                </c:pt>
                <c:pt idx="1832">
                  <c:v>0.38117935249309709</c:v>
                </c:pt>
                <c:pt idx="1833">
                  <c:v>0.36434046879399884</c:v>
                </c:pt>
                <c:pt idx="1834">
                  <c:v>0.34542384240852275</c:v>
                </c:pt>
                <c:pt idx="1835">
                  <c:v>0.33041407902233089</c:v>
                </c:pt>
                <c:pt idx="1836">
                  <c:v>0.31990949085109754</c:v>
                </c:pt>
                <c:pt idx="1837">
                  <c:v>0.31308902681817607</c:v>
                </c:pt>
                <c:pt idx="1838">
                  <c:v>0.29133195211877738</c:v>
                </c:pt>
                <c:pt idx="1839">
                  <c:v>0.27977337088088516</c:v>
                </c:pt>
                <c:pt idx="1840">
                  <c:v>0.26270443535100152</c:v>
                </c:pt>
                <c:pt idx="1841">
                  <c:v>0.25320022672298736</c:v>
                </c:pt>
                <c:pt idx="1842">
                  <c:v>0.24814393797371603</c:v>
                </c:pt>
                <c:pt idx="1843">
                  <c:v>0.23570938251825124</c:v>
                </c:pt>
                <c:pt idx="1844">
                  <c:v>0.2337301342770437</c:v>
                </c:pt>
                <c:pt idx="1845">
                  <c:v>0.22529320043546242</c:v>
                </c:pt>
                <c:pt idx="1846">
                  <c:v>0.22719119846390967</c:v>
                </c:pt>
                <c:pt idx="1847">
                  <c:v>0.22565355383295427</c:v>
                </c:pt>
                <c:pt idx="1848">
                  <c:v>0.23299594694306025</c:v>
                </c:pt>
                <c:pt idx="1849">
                  <c:v>0.24099442936414839</c:v>
                </c:pt>
                <c:pt idx="1850">
                  <c:v>0.25278320590426095</c:v>
                </c:pt>
                <c:pt idx="1851">
                  <c:v>0.26670305026829166</c:v>
                </c:pt>
                <c:pt idx="1852">
                  <c:v>0.26989720571400166</c:v>
                </c:pt>
                <c:pt idx="1853">
                  <c:v>0.27573376760349833</c:v>
                </c:pt>
                <c:pt idx="1854">
                  <c:v>0.29710412995914237</c:v>
                </c:pt>
                <c:pt idx="1855">
                  <c:v>0.31933768443139465</c:v>
                </c:pt>
                <c:pt idx="1856">
                  <c:v>0.33735148667910697</c:v>
                </c:pt>
                <c:pt idx="1857">
                  <c:v>0.35605169090741828</c:v>
                </c:pt>
                <c:pt idx="1858">
                  <c:v>0.37396734467677639</c:v>
                </c:pt>
                <c:pt idx="1859">
                  <c:v>0.39682992656213312</c:v>
                </c:pt>
                <c:pt idx="1860">
                  <c:v>0.41270827809929966</c:v>
                </c:pt>
                <c:pt idx="1861">
                  <c:v>0.44184698284517654</c:v>
                </c:pt>
                <c:pt idx="1862">
                  <c:v>0.4631273668279503</c:v>
                </c:pt>
                <c:pt idx="1863">
                  <c:v>0.48051809058702633</c:v>
                </c:pt>
                <c:pt idx="1864">
                  <c:v>0.50191349056504553</c:v>
                </c:pt>
                <c:pt idx="1865">
                  <c:v>0.51730601078352922</c:v>
                </c:pt>
                <c:pt idx="1866">
                  <c:v>0.39011553331491489</c:v>
                </c:pt>
                <c:pt idx="1867">
                  <c:v>0.379175202666163</c:v>
                </c:pt>
                <c:pt idx="1868">
                  <c:v>0.35886076986085547</c:v>
                </c:pt>
                <c:pt idx="1869">
                  <c:v>0.34009765877842657</c:v>
                </c:pt>
                <c:pt idx="1870">
                  <c:v>0.33159715758985042</c:v>
                </c:pt>
                <c:pt idx="1871">
                  <c:v>0.31460016874494845</c:v>
                </c:pt>
                <c:pt idx="1872">
                  <c:v>0.29893483709616109</c:v>
                </c:pt>
                <c:pt idx="1873">
                  <c:v>0.28505657920526706</c:v>
                </c:pt>
                <c:pt idx="1874">
                  <c:v>0.26820240932708383</c:v>
                </c:pt>
                <c:pt idx="1875">
                  <c:v>0.25753792503020789</c:v>
                </c:pt>
                <c:pt idx="1876">
                  <c:v>0.24332875574117563</c:v>
                </c:pt>
                <c:pt idx="1877">
                  <c:v>0.23576745911659169</c:v>
                </c:pt>
                <c:pt idx="1878">
                  <c:v>0.22760785269553363</c:v>
                </c:pt>
                <c:pt idx="1879">
                  <c:v>0.21943368174628031</c:v>
                </c:pt>
                <c:pt idx="1880">
                  <c:v>0.22151430794071381</c:v>
                </c:pt>
                <c:pt idx="1881">
                  <c:v>0.22166591586076456</c:v>
                </c:pt>
                <c:pt idx="1882">
                  <c:v>0.22621805833713271</c:v>
                </c:pt>
                <c:pt idx="1883">
                  <c:v>0.23540567713878269</c:v>
                </c:pt>
                <c:pt idx="1884">
                  <c:v>0.23968230280486402</c:v>
                </c:pt>
                <c:pt idx="1885">
                  <c:v>0.25671785186477836</c:v>
                </c:pt>
                <c:pt idx="1886">
                  <c:v>0.26380564531708117</c:v>
                </c:pt>
                <c:pt idx="1887">
                  <c:v>0.2760398428870996</c:v>
                </c:pt>
                <c:pt idx="1888">
                  <c:v>0.28479562697259486</c:v>
                </c:pt>
                <c:pt idx="1889">
                  <c:v>0.30582625308778488</c:v>
                </c:pt>
                <c:pt idx="1890">
                  <c:v>0.32780903065500455</c:v>
                </c:pt>
                <c:pt idx="1891">
                  <c:v>0.34612181029457245</c:v>
                </c:pt>
                <c:pt idx="1892">
                  <c:v>0.36052723289172395</c:v>
                </c:pt>
                <c:pt idx="1893">
                  <c:v>0.3795289442012113</c:v>
                </c:pt>
                <c:pt idx="1894">
                  <c:v>0.40031068075465059</c:v>
                </c:pt>
                <c:pt idx="1895">
                  <c:v>0.42256503938319678</c:v>
                </c:pt>
                <c:pt idx="1896">
                  <c:v>0.44675130497943161</c:v>
                </c:pt>
                <c:pt idx="1897">
                  <c:v>0.46818785067732316</c:v>
                </c:pt>
                <c:pt idx="1898">
                  <c:v>0.49089555711436628</c:v>
                </c:pt>
                <c:pt idx="1899">
                  <c:v>0.5111422623621078</c:v>
                </c:pt>
                <c:pt idx="1900">
                  <c:v>0.38334002391344479</c:v>
                </c:pt>
                <c:pt idx="1901">
                  <c:v>0.36615164512204923</c:v>
                </c:pt>
                <c:pt idx="1902">
                  <c:v>0.35101329085938859</c:v>
                </c:pt>
                <c:pt idx="1903">
                  <c:v>0.33504248842931927</c:v>
                </c:pt>
                <c:pt idx="1904">
                  <c:v>0.31820394908196992</c:v>
                </c:pt>
                <c:pt idx="1905">
                  <c:v>0.31084774710441243</c:v>
                </c:pt>
                <c:pt idx="1906">
                  <c:v>0.29091542832744866</c:v>
                </c:pt>
                <c:pt idx="1907">
                  <c:v>0.27126168348152091</c:v>
                </c:pt>
                <c:pt idx="1908">
                  <c:v>0.25494284844354564</c:v>
                </c:pt>
                <c:pt idx="1909">
                  <c:v>0.24736892452969661</c:v>
                </c:pt>
                <c:pt idx="1910">
                  <c:v>0.23668503174602784</c:v>
                </c:pt>
                <c:pt idx="1911">
                  <c:v>0.22545734139201268</c:v>
                </c:pt>
                <c:pt idx="1912">
                  <c:v>0.2210757092747484</c:v>
                </c:pt>
                <c:pt idx="1913">
                  <c:v>0.21186989415318624</c:v>
                </c:pt>
                <c:pt idx="1914">
                  <c:v>0.20932792849037085</c:v>
                </c:pt>
                <c:pt idx="1915">
                  <c:v>0.2216765113943171</c:v>
                </c:pt>
                <c:pt idx="1916">
                  <c:v>0.22740737748948514</c:v>
                </c:pt>
                <c:pt idx="1917">
                  <c:v>0.23599493099285018</c:v>
                </c:pt>
                <c:pt idx="1918">
                  <c:v>0.24916452489805008</c:v>
                </c:pt>
                <c:pt idx="1919">
                  <c:v>0.26705787151586446</c:v>
                </c:pt>
                <c:pt idx="1920">
                  <c:v>0.27455733454246412</c:v>
                </c:pt>
                <c:pt idx="1921">
                  <c:v>0.29259426367909458</c:v>
                </c:pt>
                <c:pt idx="1922">
                  <c:v>0.29524472940113822</c:v>
                </c:pt>
                <c:pt idx="1923">
                  <c:v>0.32047776952136475</c:v>
                </c:pt>
                <c:pt idx="1924">
                  <c:v>0.34019670778532363</c:v>
                </c:pt>
                <c:pt idx="1925">
                  <c:v>0.35640235146552635</c:v>
                </c:pt>
                <c:pt idx="1926">
                  <c:v>0.37115097516397766</c:v>
                </c:pt>
                <c:pt idx="1927">
                  <c:v>0.39014013221342836</c:v>
                </c:pt>
                <c:pt idx="1928">
                  <c:v>0.4169287541990423</c:v>
                </c:pt>
                <c:pt idx="1929">
                  <c:v>0.43740135137490754</c:v>
                </c:pt>
                <c:pt idx="1930">
                  <c:v>0.45423947127655451</c:v>
                </c:pt>
                <c:pt idx="1931">
                  <c:v>0.47521118182698285</c:v>
                </c:pt>
                <c:pt idx="1932">
                  <c:v>0.4935600398654465</c:v>
                </c:pt>
                <c:pt idx="1933">
                  <c:v>0.37003350082042363</c:v>
                </c:pt>
                <c:pt idx="1934">
                  <c:v>0.35154729802032714</c:v>
                </c:pt>
                <c:pt idx="1935">
                  <c:v>0.33973846050779155</c:v>
                </c:pt>
                <c:pt idx="1936">
                  <c:v>0.32363932440367704</c:v>
                </c:pt>
                <c:pt idx="1937">
                  <c:v>0.31036257509092469</c:v>
                </c:pt>
                <c:pt idx="1938">
                  <c:v>0.29531940328567075</c:v>
                </c:pt>
                <c:pt idx="1939">
                  <c:v>0.27812437814613689</c:v>
                </c:pt>
                <c:pt idx="1940">
                  <c:v>0.26086341543519564</c:v>
                </c:pt>
                <c:pt idx="1941">
                  <c:v>0.24894359136913335</c:v>
                </c:pt>
                <c:pt idx="1942">
                  <c:v>0.23160820034138907</c:v>
                </c:pt>
                <c:pt idx="1943">
                  <c:v>0.22240554496378717</c:v>
                </c:pt>
                <c:pt idx="1944">
                  <c:v>0.21923484395468962</c:v>
                </c:pt>
                <c:pt idx="1945">
                  <c:v>0.21241100486029207</c:v>
                </c:pt>
                <c:pt idx="1946">
                  <c:v>0.20915302294168936</c:v>
                </c:pt>
                <c:pt idx="1947">
                  <c:v>0.21251923327150912</c:v>
                </c:pt>
                <c:pt idx="1948">
                  <c:v>0.22318383223739913</c:v>
                </c:pt>
                <c:pt idx="1949">
                  <c:v>0.22990035165647482</c:v>
                </c:pt>
                <c:pt idx="1950">
                  <c:v>0.24329097671406652</c:v>
                </c:pt>
                <c:pt idx="1951">
                  <c:v>0.25819568913184443</c:v>
                </c:pt>
                <c:pt idx="1952">
                  <c:v>0.26991426946363739</c:v>
                </c:pt>
                <c:pt idx="1953">
                  <c:v>0.28487930980519294</c:v>
                </c:pt>
                <c:pt idx="1954">
                  <c:v>0.29534902413584452</c:v>
                </c:pt>
                <c:pt idx="1955">
                  <c:v>0.30504861401802619</c:v>
                </c:pt>
                <c:pt idx="1956">
                  <c:v>0.33206956472930593</c:v>
                </c:pt>
                <c:pt idx="1957">
                  <c:v>0.34192299481201949</c:v>
                </c:pt>
                <c:pt idx="1958">
                  <c:v>0.36367477677970927</c:v>
                </c:pt>
                <c:pt idx="1959">
                  <c:v>0.38702592761424337</c:v>
                </c:pt>
                <c:pt idx="1960">
                  <c:v>0.40727078273127604</c:v>
                </c:pt>
                <c:pt idx="1961">
                  <c:v>0.42706280213594527</c:v>
                </c:pt>
                <c:pt idx="1962">
                  <c:v>0.44408195836839037</c:v>
                </c:pt>
                <c:pt idx="1963">
                  <c:v>0.46566161153548524</c:v>
                </c:pt>
                <c:pt idx="1964">
                  <c:v>0.48573032966315077</c:v>
                </c:pt>
                <c:pt idx="1965">
                  <c:v>0.35869090901337852</c:v>
                </c:pt>
                <c:pt idx="1966">
                  <c:v>0.3433964593335046</c:v>
                </c:pt>
                <c:pt idx="1967">
                  <c:v>0.32409212615323968</c:v>
                </c:pt>
                <c:pt idx="1968">
                  <c:v>0.31155003984208918</c:v>
                </c:pt>
                <c:pt idx="1969">
                  <c:v>0.29804656717101086</c:v>
                </c:pt>
                <c:pt idx="1970">
                  <c:v>0.27844466919140176</c:v>
                </c:pt>
                <c:pt idx="1971">
                  <c:v>0.26443353125771862</c:v>
                </c:pt>
                <c:pt idx="1972">
                  <c:v>0.24802822881508946</c:v>
                </c:pt>
                <c:pt idx="1973">
                  <c:v>0.23430221641457227</c:v>
                </c:pt>
                <c:pt idx="1974">
                  <c:v>0.22483927188599906</c:v>
                </c:pt>
                <c:pt idx="1975">
                  <c:v>0.214364718013071</c:v>
                </c:pt>
                <c:pt idx="1976">
                  <c:v>0.20831918039108932</c:v>
                </c:pt>
                <c:pt idx="1977">
                  <c:v>0.21014862206608731</c:v>
                </c:pt>
                <c:pt idx="1978">
                  <c:v>0.20861373278485207</c:v>
                </c:pt>
                <c:pt idx="1979">
                  <c:v>0.21897481116332562</c:v>
                </c:pt>
                <c:pt idx="1980">
                  <c:v>0.22014149289718987</c:v>
                </c:pt>
                <c:pt idx="1981">
                  <c:v>0.23316406475360618</c:v>
                </c:pt>
                <c:pt idx="1982">
                  <c:v>0.25161112484570358</c:v>
                </c:pt>
                <c:pt idx="1983">
                  <c:v>0.26944935873789055</c:v>
                </c:pt>
                <c:pt idx="1984">
                  <c:v>0.27851210699942275</c:v>
                </c:pt>
                <c:pt idx="1985">
                  <c:v>0.28429133459427502</c:v>
                </c:pt>
                <c:pt idx="1986">
                  <c:v>0.3042096870289428</c:v>
                </c:pt>
                <c:pt idx="1987">
                  <c:v>0.32148865873144183</c:v>
                </c:pt>
                <c:pt idx="1988">
                  <c:v>0.33619920844492279</c:v>
                </c:pt>
                <c:pt idx="1989">
                  <c:v>0.35317890172540856</c:v>
                </c:pt>
                <c:pt idx="1990">
                  <c:v>0.3757902895097156</c:v>
                </c:pt>
                <c:pt idx="1991">
                  <c:v>0.3920243683932545</c:v>
                </c:pt>
                <c:pt idx="1992">
                  <c:v>0.41083131370262693</c:v>
                </c:pt>
                <c:pt idx="1993">
                  <c:v>0.43292210116712404</c:v>
                </c:pt>
                <c:pt idx="1994">
                  <c:v>0.45428672494435984</c:v>
                </c:pt>
                <c:pt idx="1995">
                  <c:v>0.47781656625182967</c:v>
                </c:pt>
                <c:pt idx="1996">
                  <c:v>0.34328062391828951</c:v>
                </c:pt>
                <c:pt idx="1997">
                  <c:v>0.33086387878546475</c:v>
                </c:pt>
                <c:pt idx="1998">
                  <c:v>0.31499887370869395</c:v>
                </c:pt>
                <c:pt idx="1999">
                  <c:v>0.29947135255073731</c:v>
                </c:pt>
                <c:pt idx="2000">
                  <c:v>0.28105662092652661</c:v>
                </c:pt>
                <c:pt idx="2001">
                  <c:v>0.26522306811063778</c:v>
                </c:pt>
                <c:pt idx="2002">
                  <c:v>0.25104644190380077</c:v>
                </c:pt>
                <c:pt idx="2003">
                  <c:v>0.23906155219275615</c:v>
                </c:pt>
                <c:pt idx="2004">
                  <c:v>0.22140653794673204</c:v>
                </c:pt>
                <c:pt idx="2005">
                  <c:v>0.21385811711435543</c:v>
                </c:pt>
                <c:pt idx="2006">
                  <c:v>0.20761064280741581</c:v>
                </c:pt>
                <c:pt idx="2007">
                  <c:v>0.20987681727711949</c:v>
                </c:pt>
                <c:pt idx="2008">
                  <c:v>0.20940532817240132</c:v>
                </c:pt>
                <c:pt idx="2009">
                  <c:v>0.21288925124834912</c:v>
                </c:pt>
                <c:pt idx="2010">
                  <c:v>0.21824780388701193</c:v>
                </c:pt>
                <c:pt idx="2011">
                  <c:v>0.22416003343161051</c:v>
                </c:pt>
                <c:pt idx="2012">
                  <c:v>0.24314837204178175</c:v>
                </c:pt>
                <c:pt idx="2013">
                  <c:v>0.26003604962373816</c:v>
                </c:pt>
                <c:pt idx="2014">
                  <c:v>0.26674510525873196</c:v>
                </c:pt>
                <c:pt idx="2015">
                  <c:v>0.27774409320063964</c:v>
                </c:pt>
                <c:pt idx="2016">
                  <c:v>0.29446863311798688</c:v>
                </c:pt>
                <c:pt idx="2017">
                  <c:v>0.31317041384765942</c:v>
                </c:pt>
                <c:pt idx="2018">
                  <c:v>0.33207615809885294</c:v>
                </c:pt>
                <c:pt idx="2019">
                  <c:v>0.34771554596239995</c:v>
                </c:pt>
                <c:pt idx="2020">
                  <c:v>0.36583190418723777</c:v>
                </c:pt>
                <c:pt idx="2021">
                  <c:v>0.38905143827764133</c:v>
                </c:pt>
                <c:pt idx="2022">
                  <c:v>0.40584688481906106</c:v>
                </c:pt>
                <c:pt idx="2023">
                  <c:v>0.42220614818558677</c:v>
                </c:pt>
                <c:pt idx="2024">
                  <c:v>0.44162153019161332</c:v>
                </c:pt>
                <c:pt idx="2025">
                  <c:v>0.46422825912444265</c:v>
                </c:pt>
                <c:pt idx="2026">
                  <c:v>0.33801013755622344</c:v>
                </c:pt>
                <c:pt idx="2027">
                  <c:v>0.32059239758705704</c:v>
                </c:pt>
                <c:pt idx="2028">
                  <c:v>0.3018168646994952</c:v>
                </c:pt>
                <c:pt idx="2029">
                  <c:v>0.28440203007374398</c:v>
                </c:pt>
                <c:pt idx="2030">
                  <c:v>0.26969755810754559</c:v>
                </c:pt>
                <c:pt idx="2031">
                  <c:v>0.25638387948253616</c:v>
                </c:pt>
                <c:pt idx="2032">
                  <c:v>0.24210985793885165</c:v>
                </c:pt>
                <c:pt idx="2033">
                  <c:v>0.22004720992174631</c:v>
                </c:pt>
                <c:pt idx="2034">
                  <c:v>0.21411194550857382</c:v>
                </c:pt>
                <c:pt idx="2035">
                  <c:v>0.20942092230254317</c:v>
                </c:pt>
                <c:pt idx="2036">
                  <c:v>0.20853186531467083</c:v>
                </c:pt>
                <c:pt idx="2037">
                  <c:v>0.21057758572489393</c:v>
                </c:pt>
                <c:pt idx="2038">
                  <c:v>0.21370045567831464</c:v>
                </c:pt>
                <c:pt idx="2039">
                  <c:v>0.21454654460864986</c:v>
                </c:pt>
                <c:pt idx="2040">
                  <c:v>0.22276892430843698</c:v>
                </c:pt>
                <c:pt idx="2041">
                  <c:v>0.2384163906750989</c:v>
                </c:pt>
                <c:pt idx="2042">
                  <c:v>0.25372804924244141</c:v>
                </c:pt>
                <c:pt idx="2043">
                  <c:v>0.26098013077289051</c:v>
                </c:pt>
                <c:pt idx="2044">
                  <c:v>0.26705566024424243</c:v>
                </c:pt>
                <c:pt idx="2045">
                  <c:v>0.29114046729580201</c:v>
                </c:pt>
                <c:pt idx="2046">
                  <c:v>0.30862444402267974</c:v>
                </c:pt>
                <c:pt idx="2047">
                  <c:v>0.32953837686945753</c:v>
                </c:pt>
                <c:pt idx="2048">
                  <c:v>0.34438997278199412</c:v>
                </c:pt>
                <c:pt idx="2049">
                  <c:v>0.35968925831055354</c:v>
                </c:pt>
                <c:pt idx="2050">
                  <c:v>0.37940499478999667</c:v>
                </c:pt>
                <c:pt idx="2051">
                  <c:v>0.39706285185655776</c:v>
                </c:pt>
                <c:pt idx="2052">
                  <c:v>0.41669424906543195</c:v>
                </c:pt>
                <c:pt idx="2053">
                  <c:v>0.43232805915269035</c:v>
                </c:pt>
                <c:pt idx="2054">
                  <c:v>0.45170355173345555</c:v>
                </c:pt>
                <c:pt idx="2055">
                  <c:v>0.31908543482140583</c:v>
                </c:pt>
                <c:pt idx="2056">
                  <c:v>0.30147405397667137</c:v>
                </c:pt>
                <c:pt idx="2057">
                  <c:v>0.28668897407194827</c:v>
                </c:pt>
                <c:pt idx="2058">
                  <c:v>0.27520605853520008</c:v>
                </c:pt>
                <c:pt idx="2059">
                  <c:v>0.25910364836810817</c:v>
                </c:pt>
                <c:pt idx="2060">
                  <c:v>0.24885829616685884</c:v>
                </c:pt>
                <c:pt idx="2061">
                  <c:v>0.23080751055814841</c:v>
                </c:pt>
                <c:pt idx="2062">
                  <c:v>0.2213827400053745</c:v>
                </c:pt>
                <c:pt idx="2063">
                  <c:v>0.21391834945729626</c:v>
                </c:pt>
                <c:pt idx="2064">
                  <c:v>0.20702092874715938</c:v>
                </c:pt>
                <c:pt idx="2065">
                  <c:v>0.21371515130551177</c:v>
                </c:pt>
                <c:pt idx="2066">
                  <c:v>0.21204270837495964</c:v>
                </c:pt>
                <c:pt idx="2067">
                  <c:v>0.21790752528794832</c:v>
                </c:pt>
                <c:pt idx="2068">
                  <c:v>0.22493547641675216</c:v>
                </c:pt>
                <c:pt idx="2069">
                  <c:v>0.23216663410031324</c:v>
                </c:pt>
                <c:pt idx="2070">
                  <c:v>0.24264550554465614</c:v>
                </c:pt>
                <c:pt idx="2071">
                  <c:v>0.25398491049509486</c:v>
                </c:pt>
                <c:pt idx="2072">
                  <c:v>0.26617019685888743</c:v>
                </c:pt>
                <c:pt idx="2073">
                  <c:v>0.28102723411631003</c:v>
                </c:pt>
                <c:pt idx="2074">
                  <c:v>0.30319130650041726</c:v>
                </c:pt>
                <c:pt idx="2075">
                  <c:v>0.32057596297026381</c:v>
                </c:pt>
                <c:pt idx="2076">
                  <c:v>0.33936202522429637</c:v>
                </c:pt>
                <c:pt idx="2077">
                  <c:v>0.35886307829797914</c:v>
                </c:pt>
                <c:pt idx="2078">
                  <c:v>0.37220295335781639</c:v>
                </c:pt>
                <c:pt idx="2079">
                  <c:v>0.39009450777208454</c:v>
                </c:pt>
                <c:pt idx="2080">
                  <c:v>0.41087448271193683</c:v>
                </c:pt>
                <c:pt idx="2081">
                  <c:v>0.42928530070409643</c:v>
                </c:pt>
                <c:pt idx="2082">
                  <c:v>0.4441488779543572</c:v>
                </c:pt>
                <c:pt idx="2083">
                  <c:v>0.30841693021899541</c:v>
                </c:pt>
                <c:pt idx="2084">
                  <c:v>0.29285864755017954</c:v>
                </c:pt>
                <c:pt idx="2085">
                  <c:v>0.27925405566245254</c:v>
                </c:pt>
                <c:pt idx="2086">
                  <c:v>0.26670053506392888</c:v>
                </c:pt>
                <c:pt idx="2087">
                  <c:v>0.25556573638209468</c:v>
                </c:pt>
                <c:pt idx="2088">
                  <c:v>0.23651622190842048</c:v>
                </c:pt>
                <c:pt idx="2089">
                  <c:v>0.22887068825569323</c:v>
                </c:pt>
                <c:pt idx="2090">
                  <c:v>0.21981590693035225</c:v>
                </c:pt>
                <c:pt idx="2091">
                  <c:v>0.21485343258663758</c:v>
                </c:pt>
                <c:pt idx="2092">
                  <c:v>0.217481259528024</c:v>
                </c:pt>
                <c:pt idx="2093">
                  <c:v>0.22012804476003267</c:v>
                </c:pt>
                <c:pt idx="2094">
                  <c:v>0.22297069485488064</c:v>
                </c:pt>
                <c:pt idx="2095">
                  <c:v>0.22344790702944639</c:v>
                </c:pt>
                <c:pt idx="2096">
                  <c:v>0.23142743977222713</c:v>
                </c:pt>
                <c:pt idx="2097">
                  <c:v>0.24012093291967251</c:v>
                </c:pt>
                <c:pt idx="2098">
                  <c:v>0.25157119803848271</c:v>
                </c:pt>
                <c:pt idx="2099">
                  <c:v>0.26419588263957094</c:v>
                </c:pt>
                <c:pt idx="2100">
                  <c:v>0.2774559157365124</c:v>
                </c:pt>
                <c:pt idx="2101">
                  <c:v>0.29838962810964342</c:v>
                </c:pt>
                <c:pt idx="2102">
                  <c:v>0.31587774039828886</c:v>
                </c:pt>
                <c:pt idx="2103">
                  <c:v>0.33234391172527999</c:v>
                </c:pt>
                <c:pt idx="2104">
                  <c:v>0.35038006016695911</c:v>
                </c:pt>
                <c:pt idx="2105">
                  <c:v>0.36928139192731635</c:v>
                </c:pt>
                <c:pt idx="2106">
                  <c:v>0.38792024359585264</c:v>
                </c:pt>
                <c:pt idx="2107">
                  <c:v>0.40680497907800639</c:v>
                </c:pt>
                <c:pt idx="2108">
                  <c:v>0.42156220467044481</c:v>
                </c:pt>
                <c:pt idx="2109">
                  <c:v>0.44048304805669902</c:v>
                </c:pt>
                <c:pt idx="2110">
                  <c:v>0.29176171367793513</c:v>
                </c:pt>
                <c:pt idx="2111">
                  <c:v>0.28220811271509794</c:v>
                </c:pt>
                <c:pt idx="2112">
                  <c:v>0.27588201918637711</c:v>
                </c:pt>
                <c:pt idx="2113">
                  <c:v>0.2594251431662371</c:v>
                </c:pt>
                <c:pt idx="2114">
                  <c:v>0.24729797280799559</c:v>
                </c:pt>
                <c:pt idx="2115">
                  <c:v>0.23563925496390747</c:v>
                </c:pt>
                <c:pt idx="2116">
                  <c:v>0.22701857911192014</c:v>
                </c:pt>
                <c:pt idx="2117">
                  <c:v>0.2199869525851923</c:v>
                </c:pt>
                <c:pt idx="2118">
                  <c:v>0.21954392580252979</c:v>
                </c:pt>
                <c:pt idx="2119">
                  <c:v>0.22226591851159916</c:v>
                </c:pt>
                <c:pt idx="2120">
                  <c:v>0.22696765106333694</c:v>
                </c:pt>
                <c:pt idx="2121">
                  <c:v>0.22748709184587712</c:v>
                </c:pt>
                <c:pt idx="2122">
                  <c:v>0.23087869621384249</c:v>
                </c:pt>
                <c:pt idx="2123">
                  <c:v>0.24361597738378604</c:v>
                </c:pt>
                <c:pt idx="2124">
                  <c:v>0.25159255531438207</c:v>
                </c:pt>
                <c:pt idx="2125">
                  <c:v>0.26052001753713783</c:v>
                </c:pt>
                <c:pt idx="2126">
                  <c:v>0.27731612987457455</c:v>
                </c:pt>
                <c:pt idx="2127">
                  <c:v>0.29750469508024802</c:v>
                </c:pt>
                <c:pt idx="2128">
                  <c:v>0.3148980858554622</c:v>
                </c:pt>
                <c:pt idx="2129">
                  <c:v>0.33071711707869822</c:v>
                </c:pt>
                <c:pt idx="2130">
                  <c:v>0.34811968229746193</c:v>
                </c:pt>
                <c:pt idx="2131">
                  <c:v>0.36297996666613641</c:v>
                </c:pt>
                <c:pt idx="2132">
                  <c:v>0.38073797041964186</c:v>
                </c:pt>
                <c:pt idx="2133">
                  <c:v>0.39693537525967226</c:v>
                </c:pt>
                <c:pt idx="2134">
                  <c:v>0.41962697159341222</c:v>
                </c:pt>
                <c:pt idx="2135">
                  <c:v>0.43647899919785194</c:v>
                </c:pt>
                <c:pt idx="2136">
                  <c:v>0.29047059573871903</c:v>
                </c:pt>
                <c:pt idx="2137">
                  <c:v>0.28345984995771478</c:v>
                </c:pt>
                <c:pt idx="2138">
                  <c:v>0.26866553422044359</c:v>
                </c:pt>
                <c:pt idx="2139">
                  <c:v>0.25683962935162596</c:v>
                </c:pt>
                <c:pt idx="2140">
                  <c:v>0.24373212234109176</c:v>
                </c:pt>
                <c:pt idx="2141">
                  <c:v>0.24004196151884205</c:v>
                </c:pt>
                <c:pt idx="2142">
                  <c:v>0.22982579608034337</c:v>
                </c:pt>
                <c:pt idx="2143">
                  <c:v>0.22390755900230341</c:v>
                </c:pt>
                <c:pt idx="2144">
                  <c:v>0.22419163823991073</c:v>
                </c:pt>
                <c:pt idx="2145">
                  <c:v>0.2282361904003205</c:v>
                </c:pt>
                <c:pt idx="2146">
                  <c:v>0.23435382476654731</c:v>
                </c:pt>
                <c:pt idx="2147">
                  <c:v>0.23436095013685687</c:v>
                </c:pt>
                <c:pt idx="2148">
                  <c:v>0.24246913697763528</c:v>
                </c:pt>
                <c:pt idx="2149">
                  <c:v>0.2508887258682595</c:v>
                </c:pt>
                <c:pt idx="2150">
                  <c:v>0.26552011839565481</c:v>
                </c:pt>
                <c:pt idx="2151">
                  <c:v>0.27133974393672555</c:v>
                </c:pt>
                <c:pt idx="2152">
                  <c:v>0.28379549192786468</c:v>
                </c:pt>
                <c:pt idx="2153">
                  <c:v>0.30590045804084642</c:v>
                </c:pt>
                <c:pt idx="2154">
                  <c:v>0.3304641178495058</c:v>
                </c:pt>
                <c:pt idx="2155">
                  <c:v>0.34490068624786208</c:v>
                </c:pt>
                <c:pt idx="2156">
                  <c:v>0.36082463987222924</c:v>
                </c:pt>
                <c:pt idx="2157">
                  <c:v>0.37753032413474896</c:v>
                </c:pt>
                <c:pt idx="2158">
                  <c:v>0.39372998991849628</c:v>
                </c:pt>
                <c:pt idx="2159">
                  <c:v>0.4128361156539051</c:v>
                </c:pt>
                <c:pt idx="2160">
                  <c:v>0.43243858374413735</c:v>
                </c:pt>
                <c:pt idx="2161">
                  <c:v>0.28835208262948253</c:v>
                </c:pt>
                <c:pt idx="2162">
                  <c:v>0.27302818804528228</c:v>
                </c:pt>
                <c:pt idx="2163">
                  <c:v>0.26185326291607236</c:v>
                </c:pt>
                <c:pt idx="2164">
                  <c:v>0.25536691471119166</c:v>
                </c:pt>
                <c:pt idx="2165">
                  <c:v>0.24471982458475261</c:v>
                </c:pt>
                <c:pt idx="2166">
                  <c:v>0.2434969713872539</c:v>
                </c:pt>
                <c:pt idx="2167">
                  <c:v>0.22925849269783161</c:v>
                </c:pt>
                <c:pt idx="2168">
                  <c:v>0.22895135544009881</c:v>
                </c:pt>
                <c:pt idx="2169">
                  <c:v>0.23732797723447452</c:v>
                </c:pt>
                <c:pt idx="2170">
                  <c:v>0.23571476037555472</c:v>
                </c:pt>
                <c:pt idx="2171">
                  <c:v>0.23786523738167631</c:v>
                </c:pt>
                <c:pt idx="2172">
                  <c:v>0.244002990311595</c:v>
                </c:pt>
                <c:pt idx="2173">
                  <c:v>0.25542633792523395</c:v>
                </c:pt>
                <c:pt idx="2174">
                  <c:v>0.26466565634403993</c:v>
                </c:pt>
                <c:pt idx="2175">
                  <c:v>0.27667217046384418</c:v>
                </c:pt>
                <c:pt idx="2176">
                  <c:v>0.28256986397670225</c:v>
                </c:pt>
                <c:pt idx="2177">
                  <c:v>0.29760047815312074</c:v>
                </c:pt>
                <c:pt idx="2178">
                  <c:v>0.31827366012951219</c:v>
                </c:pt>
                <c:pt idx="2179">
                  <c:v>0.33568867719165785</c:v>
                </c:pt>
                <c:pt idx="2180">
                  <c:v>0.35508575254021957</c:v>
                </c:pt>
                <c:pt idx="2181">
                  <c:v>0.36692112753092854</c:v>
                </c:pt>
                <c:pt idx="2182">
                  <c:v>0.39002669773066634</c:v>
                </c:pt>
                <c:pt idx="2183">
                  <c:v>0.40742132334816006</c:v>
                </c:pt>
                <c:pt idx="2184">
                  <c:v>0.42598230557036043</c:v>
                </c:pt>
                <c:pt idx="2185">
                  <c:v>0.28099688249485855</c:v>
                </c:pt>
                <c:pt idx="2186">
                  <c:v>0.27300694903721578</c:v>
                </c:pt>
                <c:pt idx="2187">
                  <c:v>0.26324989218896855</c:v>
                </c:pt>
                <c:pt idx="2188">
                  <c:v>0.25319814726121836</c:v>
                </c:pt>
                <c:pt idx="2189">
                  <c:v>0.24887212221404198</c:v>
                </c:pt>
                <c:pt idx="2190">
                  <c:v>0.23971106622154248</c:v>
                </c:pt>
                <c:pt idx="2191">
                  <c:v>0.23823465400565214</c:v>
                </c:pt>
                <c:pt idx="2192">
                  <c:v>0.23888497556186183</c:v>
                </c:pt>
                <c:pt idx="2193">
                  <c:v>0.2402292141023199</c:v>
                </c:pt>
                <c:pt idx="2194">
                  <c:v>0.24481273944008786</c:v>
                </c:pt>
                <c:pt idx="2195">
                  <c:v>0.24754000076499572</c:v>
                </c:pt>
                <c:pt idx="2196">
                  <c:v>0.25612247192304993</c:v>
                </c:pt>
                <c:pt idx="2197">
                  <c:v>0.26197678201193764</c:v>
                </c:pt>
                <c:pt idx="2198">
                  <c:v>0.27370111685834719</c:v>
                </c:pt>
                <c:pt idx="2199">
                  <c:v>0.28690296056940445</c:v>
                </c:pt>
                <c:pt idx="2200">
                  <c:v>0.29445234441516988</c:v>
                </c:pt>
                <c:pt idx="2201">
                  <c:v>0.30931213705159055</c:v>
                </c:pt>
                <c:pt idx="2202">
                  <c:v>0.32909163462030255</c:v>
                </c:pt>
                <c:pt idx="2203">
                  <c:v>0.34534530991241286</c:v>
                </c:pt>
                <c:pt idx="2204">
                  <c:v>0.3584163900362296</c:v>
                </c:pt>
                <c:pt idx="2205">
                  <c:v>0.37828577657736728</c:v>
                </c:pt>
                <c:pt idx="2206">
                  <c:v>0.39660045675485223</c:v>
                </c:pt>
                <c:pt idx="2207">
                  <c:v>0.41807751210600186</c:v>
                </c:pt>
                <c:pt idx="2208">
                  <c:v>0.27842975365426859</c:v>
                </c:pt>
                <c:pt idx="2209">
                  <c:v>0.27150913477353567</c:v>
                </c:pt>
                <c:pt idx="2210">
                  <c:v>0.26136256004610825</c:v>
                </c:pt>
                <c:pt idx="2211">
                  <c:v>0.25806792742137241</c:v>
                </c:pt>
                <c:pt idx="2212">
                  <c:v>0.24829824377542775</c:v>
                </c:pt>
                <c:pt idx="2213">
                  <c:v>0.24557076973794723</c:v>
                </c:pt>
                <c:pt idx="2214">
                  <c:v>0.24864060052097425</c:v>
                </c:pt>
                <c:pt idx="2215">
                  <c:v>0.2489008586397965</c:v>
                </c:pt>
                <c:pt idx="2216">
                  <c:v>0.24699476809288079</c:v>
                </c:pt>
                <c:pt idx="2217">
                  <c:v>0.25401969915185063</c:v>
                </c:pt>
                <c:pt idx="2218">
                  <c:v>0.25710667745249771</c:v>
                </c:pt>
                <c:pt idx="2219">
                  <c:v>0.26265158379593467</c:v>
                </c:pt>
                <c:pt idx="2220">
                  <c:v>0.27375936373099963</c:v>
                </c:pt>
                <c:pt idx="2221">
                  <c:v>0.2853347516576239</c:v>
                </c:pt>
                <c:pt idx="2222">
                  <c:v>0.2994562435942032</c:v>
                </c:pt>
                <c:pt idx="2223">
                  <c:v>0.3076226367264745</c:v>
                </c:pt>
                <c:pt idx="2224">
                  <c:v>0.32337586179221156</c:v>
                </c:pt>
                <c:pt idx="2225">
                  <c:v>0.3399658132090726</c:v>
                </c:pt>
                <c:pt idx="2226">
                  <c:v>0.35995485136631333</c:v>
                </c:pt>
                <c:pt idx="2227">
                  <c:v>0.37457265611544832</c:v>
                </c:pt>
                <c:pt idx="2228">
                  <c:v>0.39244452913572214</c:v>
                </c:pt>
                <c:pt idx="2229">
                  <c:v>0.40926136402978752</c:v>
                </c:pt>
                <c:pt idx="2230">
                  <c:v>0.27660853893541626</c:v>
                </c:pt>
                <c:pt idx="2231">
                  <c:v>0.26515855579670333</c:v>
                </c:pt>
                <c:pt idx="2232">
                  <c:v>0.26227661272965364</c:v>
                </c:pt>
                <c:pt idx="2233">
                  <c:v>0.25641958942979004</c:v>
                </c:pt>
                <c:pt idx="2234">
                  <c:v>0.25591917247805318</c:v>
                </c:pt>
                <c:pt idx="2235">
                  <c:v>0.25412328559949171</c:v>
                </c:pt>
                <c:pt idx="2236">
                  <c:v>0.25593612429814394</c:v>
                </c:pt>
                <c:pt idx="2237">
                  <c:v>0.2530955874349361</c:v>
                </c:pt>
                <c:pt idx="2238">
                  <c:v>0.26054442979017667</c:v>
                </c:pt>
                <c:pt idx="2239">
                  <c:v>0.26235193434135362</c:v>
                </c:pt>
                <c:pt idx="2240">
                  <c:v>0.26341609382270947</c:v>
                </c:pt>
                <c:pt idx="2241">
                  <c:v>0.26932800979117011</c:v>
                </c:pt>
                <c:pt idx="2242">
                  <c:v>0.28105188793469327</c:v>
                </c:pt>
                <c:pt idx="2243">
                  <c:v>0.2968031229154986</c:v>
                </c:pt>
                <c:pt idx="2244">
                  <c:v>0.3122420691521437</c:v>
                </c:pt>
                <c:pt idx="2245">
                  <c:v>0.32320840300120546</c:v>
                </c:pt>
                <c:pt idx="2246">
                  <c:v>0.33664009757415858</c:v>
                </c:pt>
                <c:pt idx="2247">
                  <c:v>0.34870210586261807</c:v>
                </c:pt>
                <c:pt idx="2248">
                  <c:v>0.36993057497216175</c:v>
                </c:pt>
                <c:pt idx="2249">
                  <c:v>0.3897271482552449</c:v>
                </c:pt>
                <c:pt idx="2250">
                  <c:v>0.41115328085537861</c:v>
                </c:pt>
                <c:pt idx="2251">
                  <c:v>0.27804228000823694</c:v>
                </c:pt>
                <c:pt idx="2252">
                  <c:v>0.27011000025217902</c:v>
                </c:pt>
                <c:pt idx="2253">
                  <c:v>0.26645064078486991</c:v>
                </c:pt>
                <c:pt idx="2254">
                  <c:v>0.26557175057527793</c:v>
                </c:pt>
                <c:pt idx="2255">
                  <c:v>0.26248013333882358</c:v>
                </c:pt>
                <c:pt idx="2256">
                  <c:v>0.26319148990461971</c:v>
                </c:pt>
                <c:pt idx="2257">
                  <c:v>0.26248855436157137</c:v>
                </c:pt>
                <c:pt idx="2258">
                  <c:v>0.26654691707235711</c:v>
                </c:pt>
                <c:pt idx="2259">
                  <c:v>0.27346528194081743</c:v>
                </c:pt>
                <c:pt idx="2260">
                  <c:v>0.27875962014312039</c:v>
                </c:pt>
                <c:pt idx="2261">
                  <c:v>0.27979617426130488</c:v>
                </c:pt>
                <c:pt idx="2262">
                  <c:v>0.27776447285444594</c:v>
                </c:pt>
                <c:pt idx="2263">
                  <c:v>0.29161909990780699</c:v>
                </c:pt>
                <c:pt idx="2264">
                  <c:v>0.30474939174044469</c:v>
                </c:pt>
                <c:pt idx="2265">
                  <c:v>0.3185071117781233</c:v>
                </c:pt>
                <c:pt idx="2266">
                  <c:v>0.3329318366640468</c:v>
                </c:pt>
                <c:pt idx="2267">
                  <c:v>0.34699050745494753</c:v>
                </c:pt>
                <c:pt idx="2268">
                  <c:v>0.36201801952548229</c:v>
                </c:pt>
                <c:pt idx="2269">
                  <c:v>0.38416946878385705</c:v>
                </c:pt>
                <c:pt idx="2270">
                  <c:v>0.40243631734926888</c:v>
                </c:pt>
                <c:pt idx="2271">
                  <c:v>0.28158658101611178</c:v>
                </c:pt>
                <c:pt idx="2272">
                  <c:v>0.27807412339783144</c:v>
                </c:pt>
                <c:pt idx="2273">
                  <c:v>0.27583736908990764</c:v>
                </c:pt>
                <c:pt idx="2274">
                  <c:v>0.27638610129834396</c:v>
                </c:pt>
                <c:pt idx="2275">
                  <c:v>0.27694746113134538</c:v>
                </c:pt>
                <c:pt idx="2276">
                  <c:v>0.272485001583052</c:v>
                </c:pt>
                <c:pt idx="2277">
                  <c:v>0.27505379219916737</c:v>
                </c:pt>
                <c:pt idx="2278">
                  <c:v>0.28107637660408846</c:v>
                </c:pt>
                <c:pt idx="2279">
                  <c:v>0.28658158832566905</c:v>
                </c:pt>
                <c:pt idx="2280">
                  <c:v>0.29088755293327639</c:v>
                </c:pt>
                <c:pt idx="2281">
                  <c:v>0.28721569794627677</c:v>
                </c:pt>
                <c:pt idx="2282">
                  <c:v>0.29434804808822035</c:v>
                </c:pt>
                <c:pt idx="2283">
                  <c:v>0.30441765686257716</c:v>
                </c:pt>
                <c:pt idx="2284">
                  <c:v>0.31572079387967467</c:v>
                </c:pt>
                <c:pt idx="2285">
                  <c:v>0.32541421869797116</c:v>
                </c:pt>
                <c:pt idx="2286">
                  <c:v>0.34536823739474021</c:v>
                </c:pt>
                <c:pt idx="2287">
                  <c:v>0.3579121650751893</c:v>
                </c:pt>
                <c:pt idx="2288">
                  <c:v>0.37541096431252052</c:v>
                </c:pt>
                <c:pt idx="2289">
                  <c:v>0.39225176829839903</c:v>
                </c:pt>
                <c:pt idx="2290">
                  <c:v>0.29069008648046513</c:v>
                </c:pt>
                <c:pt idx="2291">
                  <c:v>0.28723342645840999</c:v>
                </c:pt>
                <c:pt idx="2292">
                  <c:v>0.29045824861416003</c:v>
                </c:pt>
                <c:pt idx="2293">
                  <c:v>0.28706185606740031</c:v>
                </c:pt>
                <c:pt idx="2294">
                  <c:v>0.27828080556634882</c:v>
                </c:pt>
                <c:pt idx="2295">
                  <c:v>0.2830325226981345</c:v>
                </c:pt>
                <c:pt idx="2296">
                  <c:v>0.29286449064066122</c:v>
                </c:pt>
                <c:pt idx="2297">
                  <c:v>0.29613042118465205</c:v>
                </c:pt>
                <c:pt idx="2298">
                  <c:v>0.29611043729626885</c:v>
                </c:pt>
                <c:pt idx="2299">
                  <c:v>0.29681144745142873</c:v>
                </c:pt>
                <c:pt idx="2300">
                  <c:v>0.29406416782896372</c:v>
                </c:pt>
                <c:pt idx="2301">
                  <c:v>0.30780075151884079</c:v>
                </c:pt>
                <c:pt idx="2302">
                  <c:v>0.31909874005569794</c:v>
                </c:pt>
                <c:pt idx="2303">
                  <c:v>0.3255811451694699</c:v>
                </c:pt>
                <c:pt idx="2304">
                  <c:v>0.33916689694048197</c:v>
                </c:pt>
                <c:pt idx="2305">
                  <c:v>0.35275299558353579</c:v>
                </c:pt>
                <c:pt idx="2306">
                  <c:v>0.36951442841390092</c:v>
                </c:pt>
                <c:pt idx="2307">
                  <c:v>0.39028161543751549</c:v>
                </c:pt>
                <c:pt idx="2308">
                  <c:v>0.29800362853596551</c:v>
                </c:pt>
                <c:pt idx="2309">
                  <c:v>0.29692056635730424</c:v>
                </c:pt>
                <c:pt idx="2310">
                  <c:v>0.29544535029091268</c:v>
                </c:pt>
                <c:pt idx="2311">
                  <c:v>0.28756589411100686</c:v>
                </c:pt>
                <c:pt idx="2312">
                  <c:v>0.28915340623102681</c:v>
                </c:pt>
                <c:pt idx="2313">
                  <c:v>0.29808522927084891</c:v>
                </c:pt>
                <c:pt idx="2314">
                  <c:v>0.30196452268095442</c:v>
                </c:pt>
                <c:pt idx="2315">
                  <c:v>0.29936766459367048</c:v>
                </c:pt>
                <c:pt idx="2316">
                  <c:v>0.30284719422524642</c:v>
                </c:pt>
                <c:pt idx="2317">
                  <c:v>0.30144594361916077</c:v>
                </c:pt>
                <c:pt idx="2318">
                  <c:v>0.30807210073100588</c:v>
                </c:pt>
                <c:pt idx="2319">
                  <c:v>0.31858889780272825</c:v>
                </c:pt>
                <c:pt idx="2320">
                  <c:v>0.33233762176237391</c:v>
                </c:pt>
                <c:pt idx="2321">
                  <c:v>0.34325532780864032</c:v>
                </c:pt>
                <c:pt idx="2322">
                  <c:v>0.35502398450736861</c:v>
                </c:pt>
                <c:pt idx="2323">
                  <c:v>0.3673517019372825</c:v>
                </c:pt>
                <c:pt idx="2324">
                  <c:v>0.38296654118160744</c:v>
                </c:pt>
                <c:pt idx="2325">
                  <c:v>0.31187643765638207</c:v>
                </c:pt>
                <c:pt idx="2326">
                  <c:v>0.30424476347133655</c:v>
                </c:pt>
                <c:pt idx="2327">
                  <c:v>0.30017375426829185</c:v>
                </c:pt>
                <c:pt idx="2328">
                  <c:v>0.29801404698783718</c:v>
                </c:pt>
                <c:pt idx="2329">
                  <c:v>0.30568454938611112</c:v>
                </c:pt>
                <c:pt idx="2330">
                  <c:v>0.30598816086953584</c:v>
                </c:pt>
                <c:pt idx="2331">
                  <c:v>0.30722411417638851</c:v>
                </c:pt>
                <c:pt idx="2332">
                  <c:v>0.30953465644143385</c:v>
                </c:pt>
                <c:pt idx="2333">
                  <c:v>0.31324914527693237</c:v>
                </c:pt>
                <c:pt idx="2334">
                  <c:v>0.31179094628110016</c:v>
                </c:pt>
                <c:pt idx="2335">
                  <c:v>0.32243719365631907</c:v>
                </c:pt>
                <c:pt idx="2336">
                  <c:v>0.33607557937474875</c:v>
                </c:pt>
                <c:pt idx="2337">
                  <c:v>0.35261373008977137</c:v>
                </c:pt>
                <c:pt idx="2338">
                  <c:v>0.35857733420057802</c:v>
                </c:pt>
                <c:pt idx="2339">
                  <c:v>0.36865207732521621</c:v>
                </c:pt>
                <c:pt idx="2340">
                  <c:v>0.38512500684414208</c:v>
                </c:pt>
                <c:pt idx="2341">
                  <c:v>0.3205535589838644</c:v>
                </c:pt>
                <c:pt idx="2342">
                  <c:v>0.3124355034628219</c:v>
                </c:pt>
                <c:pt idx="2343">
                  <c:v>0.31068392132658795</c:v>
                </c:pt>
                <c:pt idx="2344">
                  <c:v>0.31036688513689792</c:v>
                </c:pt>
                <c:pt idx="2345">
                  <c:v>0.31692987414875251</c:v>
                </c:pt>
                <c:pt idx="2346">
                  <c:v>0.31918841001529463</c:v>
                </c:pt>
                <c:pt idx="2347">
                  <c:v>0.31609258312665167</c:v>
                </c:pt>
                <c:pt idx="2348">
                  <c:v>0.3232002646839256</c:v>
                </c:pt>
                <c:pt idx="2349">
                  <c:v>0.32060190518404319</c:v>
                </c:pt>
                <c:pt idx="2350">
                  <c:v>0.32613297045342637</c:v>
                </c:pt>
                <c:pt idx="2351">
                  <c:v>0.3411799667173967</c:v>
                </c:pt>
                <c:pt idx="2352">
                  <c:v>0.35109758654155443</c:v>
                </c:pt>
                <c:pt idx="2353">
                  <c:v>0.36526065599837887</c:v>
                </c:pt>
                <c:pt idx="2354">
                  <c:v>0.37348154957309232</c:v>
                </c:pt>
                <c:pt idx="2355">
                  <c:v>0.38335419896030554</c:v>
                </c:pt>
                <c:pt idx="2356">
                  <c:v>0.32775799724599208</c:v>
                </c:pt>
                <c:pt idx="2357">
                  <c:v>0.32460159299060631</c:v>
                </c:pt>
                <c:pt idx="2358">
                  <c:v>0.32515173130484176</c:v>
                </c:pt>
                <c:pt idx="2359">
                  <c:v>0.32302532302202458</c:v>
                </c:pt>
                <c:pt idx="2360">
                  <c:v>0.32557069066595279</c:v>
                </c:pt>
                <c:pt idx="2361">
                  <c:v>0.32371736219442804</c:v>
                </c:pt>
                <c:pt idx="2362">
                  <c:v>0.3270628388334782</c:v>
                </c:pt>
                <c:pt idx="2363">
                  <c:v>0.32704869395054348</c:v>
                </c:pt>
                <c:pt idx="2364">
                  <c:v>0.33875624921356362</c:v>
                </c:pt>
                <c:pt idx="2365">
                  <c:v>0.34127623425561593</c:v>
                </c:pt>
                <c:pt idx="2366">
                  <c:v>0.35809224189036515</c:v>
                </c:pt>
                <c:pt idx="2367">
                  <c:v>0.37017021443481735</c:v>
                </c:pt>
                <c:pt idx="2368">
                  <c:v>0.37791197422708889</c:v>
                </c:pt>
                <c:pt idx="2369">
                  <c:v>0.38848603304332041</c:v>
                </c:pt>
                <c:pt idx="2370">
                  <c:v>0.33358778421880508</c:v>
                </c:pt>
                <c:pt idx="2371">
                  <c:v>0.33585745491708541</c:v>
                </c:pt>
                <c:pt idx="2372">
                  <c:v>0.33350850814809085</c:v>
                </c:pt>
                <c:pt idx="2373">
                  <c:v>0.3285599328451958</c:v>
                </c:pt>
                <c:pt idx="2374">
                  <c:v>0.32897583648247641</c:v>
                </c:pt>
                <c:pt idx="2375">
                  <c:v>0.33071342049068564</c:v>
                </c:pt>
                <c:pt idx="2376">
                  <c:v>0.3386266254428274</c:v>
                </c:pt>
                <c:pt idx="2377">
                  <c:v>0.34319564772925482</c:v>
                </c:pt>
                <c:pt idx="2378">
                  <c:v>0.35132211196950092</c:v>
                </c:pt>
                <c:pt idx="2379">
                  <c:v>0.35946710392961623</c:v>
                </c:pt>
                <c:pt idx="2380">
                  <c:v>0.37328806813823312</c:v>
                </c:pt>
                <c:pt idx="2381">
                  <c:v>0.38750499598773525</c:v>
                </c:pt>
                <c:pt idx="2382">
                  <c:v>0.39765851465596258</c:v>
                </c:pt>
                <c:pt idx="2383">
                  <c:v>0.34770533342924193</c:v>
                </c:pt>
                <c:pt idx="2384">
                  <c:v>0.343032075835489</c:v>
                </c:pt>
                <c:pt idx="2385">
                  <c:v>0.34264404084561573</c:v>
                </c:pt>
                <c:pt idx="2386">
                  <c:v>0.33676905386052836</c:v>
                </c:pt>
                <c:pt idx="2387">
                  <c:v>0.33874006083168462</c:v>
                </c:pt>
                <c:pt idx="2388">
                  <c:v>0.34401871575754761</c:v>
                </c:pt>
                <c:pt idx="2389">
                  <c:v>0.35671805834889514</c:v>
                </c:pt>
                <c:pt idx="2390">
                  <c:v>0.36213891502669204</c:v>
                </c:pt>
                <c:pt idx="2391">
                  <c:v>0.36455674301498142</c:v>
                </c:pt>
                <c:pt idx="2392">
                  <c:v>0.3796923491652997</c:v>
                </c:pt>
                <c:pt idx="2393">
                  <c:v>0.38689916760515297</c:v>
                </c:pt>
                <c:pt idx="2394">
                  <c:v>0.40720826870845883</c:v>
                </c:pt>
                <c:pt idx="2395">
                  <c:v>0.35853159189605743</c:v>
                </c:pt>
                <c:pt idx="2396">
                  <c:v>0.35690955563107618</c:v>
                </c:pt>
                <c:pt idx="2397">
                  <c:v>0.35408512170693052</c:v>
                </c:pt>
                <c:pt idx="2398">
                  <c:v>0.35184981751656386</c:v>
                </c:pt>
                <c:pt idx="2399">
                  <c:v>0.35337393660290584</c:v>
                </c:pt>
                <c:pt idx="2400">
                  <c:v>0.36506227252247436</c:v>
                </c:pt>
                <c:pt idx="2401">
                  <c:v>0.3702527990547444</c:v>
                </c:pt>
                <c:pt idx="2402">
                  <c:v>0.37255270310299871</c:v>
                </c:pt>
                <c:pt idx="2403">
                  <c:v>0.38056948879750041</c:v>
                </c:pt>
                <c:pt idx="2404">
                  <c:v>0.40269255164832352</c:v>
                </c:pt>
                <c:pt idx="2405">
                  <c:v>0.41182967423459305</c:v>
                </c:pt>
                <c:pt idx="2406">
                  <c:v>0.36921391332985043</c:v>
                </c:pt>
                <c:pt idx="2407">
                  <c:v>0.36678554271783259</c:v>
                </c:pt>
                <c:pt idx="2408">
                  <c:v>0.36816482030956221</c:v>
                </c:pt>
                <c:pt idx="2409">
                  <c:v>0.36893058501562592</c:v>
                </c:pt>
                <c:pt idx="2410">
                  <c:v>0.36876879474679836</c:v>
                </c:pt>
                <c:pt idx="2411">
                  <c:v>0.37979838612358829</c:v>
                </c:pt>
                <c:pt idx="2412">
                  <c:v>0.38775801953722833</c:v>
                </c:pt>
                <c:pt idx="2413">
                  <c:v>0.39167235039374293</c:v>
                </c:pt>
                <c:pt idx="2414">
                  <c:v>0.4028776777590386</c:v>
                </c:pt>
                <c:pt idx="2415">
                  <c:v>0.42178471246209659</c:v>
                </c:pt>
                <c:pt idx="2416">
                  <c:v>0.38071772749589683</c:v>
                </c:pt>
                <c:pt idx="2417">
                  <c:v>0.38230394347641283</c:v>
                </c:pt>
                <c:pt idx="2418">
                  <c:v>0.38635272939032683</c:v>
                </c:pt>
                <c:pt idx="2419">
                  <c:v>0.38295879112672626</c:v>
                </c:pt>
                <c:pt idx="2420">
                  <c:v>0.38746819240583008</c:v>
                </c:pt>
                <c:pt idx="2421">
                  <c:v>0.39797596202294283</c:v>
                </c:pt>
                <c:pt idx="2422">
                  <c:v>0.40450078507665044</c:v>
                </c:pt>
                <c:pt idx="2423">
                  <c:v>0.41101372837876116</c:v>
                </c:pt>
                <c:pt idx="2424">
                  <c:v>0.42247029932527269</c:v>
                </c:pt>
                <c:pt idx="2425">
                  <c:v>0.38982153231124128</c:v>
                </c:pt>
                <c:pt idx="2426">
                  <c:v>0.39700740446857141</c:v>
                </c:pt>
                <c:pt idx="2427">
                  <c:v>0.39313810135624161</c:v>
                </c:pt>
                <c:pt idx="2428">
                  <c:v>0.40112262628497808</c:v>
                </c:pt>
                <c:pt idx="2429">
                  <c:v>0.40633719256208245</c:v>
                </c:pt>
                <c:pt idx="2430">
                  <c:v>0.41938964457096217</c:v>
                </c:pt>
                <c:pt idx="2431">
                  <c:v>0.42240012655793979</c:v>
                </c:pt>
                <c:pt idx="2432">
                  <c:v>0.42876902523827143</c:v>
                </c:pt>
                <c:pt idx="2433">
                  <c:v>0.40905247532554578</c:v>
                </c:pt>
                <c:pt idx="2434">
                  <c:v>0.40943675905505295</c:v>
                </c:pt>
                <c:pt idx="2435">
                  <c:v>0.40189686414215098</c:v>
                </c:pt>
                <c:pt idx="2436">
                  <c:v>0.41436384639627821</c:v>
                </c:pt>
                <c:pt idx="2437">
                  <c:v>0.43019417562849016</c:v>
                </c:pt>
                <c:pt idx="2438">
                  <c:v>0.4361294580301831</c:v>
                </c:pt>
                <c:pt idx="2439">
                  <c:v>0.436228906782679</c:v>
                </c:pt>
                <c:pt idx="2440">
                  <c:v>0.41675092819313853</c:v>
                </c:pt>
                <c:pt idx="2441">
                  <c:v>0.41703411274581903</c:v>
                </c:pt>
                <c:pt idx="2442">
                  <c:v>0.42552574792659992</c:v>
                </c:pt>
                <c:pt idx="2443">
                  <c:v>0.42943577762485585</c:v>
                </c:pt>
                <c:pt idx="2444">
                  <c:v>0.44412581443983168</c:v>
                </c:pt>
                <c:pt idx="2445">
                  <c:v>0.45398176038764282</c:v>
                </c:pt>
                <c:pt idx="2446">
                  <c:v>0.43049490246685851</c:v>
                </c:pt>
                <c:pt idx="2447">
                  <c:v>0.43330351143354839</c:v>
                </c:pt>
                <c:pt idx="2448">
                  <c:v>0.43122462002370732</c:v>
                </c:pt>
                <c:pt idx="2449">
                  <c:v>0.45002574723030619</c:v>
                </c:pt>
                <c:pt idx="2450">
                  <c:v>0.45966468311998776</c:v>
                </c:pt>
                <c:pt idx="2451">
                  <c:v>0.44175195292128011</c:v>
                </c:pt>
                <c:pt idx="2452">
                  <c:v>0.44138676150143041</c:v>
                </c:pt>
                <c:pt idx="2453">
                  <c:v>0.45090582003774315</c:v>
                </c:pt>
                <c:pt idx="2454">
                  <c:v>0.46843722350621708</c:v>
                </c:pt>
                <c:pt idx="2455">
                  <c:v>0.45550239334506326</c:v>
                </c:pt>
                <c:pt idx="2456">
                  <c:v>0.45627664914155419</c:v>
                </c:pt>
                <c:pt idx="2457">
                  <c:v>0.46915271151141047</c:v>
                </c:pt>
                <c:pt idx="2458">
                  <c:v>0.46923585719727656</c:v>
                </c:pt>
                <c:pt idx="2459">
                  <c:v>0.47261809459763682</c:v>
                </c:pt>
                <c:pt idx="2460">
                  <c:v>0.48393918307579575</c:v>
                </c:pt>
                <c:pt idx="2461">
                  <c:v>0.44327389817051088</c:v>
                </c:pt>
                <c:pt idx="2462">
                  <c:v>0.4261061482676789</c:v>
                </c:pt>
                <c:pt idx="2463">
                  <c:v>0.40597698209181443</c:v>
                </c:pt>
                <c:pt idx="2464">
                  <c:v>0.39064743461626583</c:v>
                </c:pt>
                <c:pt idx="2465">
                  <c:v>0.37565721745914504</c:v>
                </c:pt>
                <c:pt idx="2466">
                  <c:v>0.35446817499665872</c:v>
                </c:pt>
                <c:pt idx="2467">
                  <c:v>0.34274377136348577</c:v>
                </c:pt>
                <c:pt idx="2468">
                  <c:v>0.33223857680018698</c:v>
                </c:pt>
                <c:pt idx="2469">
                  <c:v>0.31391897534531665</c:v>
                </c:pt>
                <c:pt idx="2470">
                  <c:v>0.29689986331518337</c:v>
                </c:pt>
                <c:pt idx="2471">
                  <c:v>0.28460503145434424</c:v>
                </c:pt>
                <c:pt idx="2472">
                  <c:v>0.27506766829806217</c:v>
                </c:pt>
                <c:pt idx="2473">
                  <c:v>0.2669146873562922</c:v>
                </c:pt>
                <c:pt idx="2474">
                  <c:v>0.26194569861634043</c:v>
                </c:pt>
                <c:pt idx="2475">
                  <c:v>0.2531009578715806</c:v>
                </c:pt>
                <c:pt idx="2476">
                  <c:v>0.24715955804530099</c:v>
                </c:pt>
                <c:pt idx="2477">
                  <c:v>0.24363103649002493</c:v>
                </c:pt>
                <c:pt idx="2478">
                  <c:v>0.24081150044324895</c:v>
                </c:pt>
                <c:pt idx="2479">
                  <c:v>0.23933349559616701</c:v>
                </c:pt>
                <c:pt idx="2480">
                  <c:v>0.24381985706909082</c:v>
                </c:pt>
                <c:pt idx="2481">
                  <c:v>0.25466678448463487</c:v>
                </c:pt>
                <c:pt idx="2482">
                  <c:v>0.26319451486061762</c:v>
                </c:pt>
                <c:pt idx="2483">
                  <c:v>0.27705449514896974</c:v>
                </c:pt>
                <c:pt idx="2484">
                  <c:v>0.28387476661804967</c:v>
                </c:pt>
                <c:pt idx="2485">
                  <c:v>0.28585537006168105</c:v>
                </c:pt>
                <c:pt idx="2486">
                  <c:v>0.29813313316016354</c:v>
                </c:pt>
                <c:pt idx="2487">
                  <c:v>0.31633776878264519</c:v>
                </c:pt>
                <c:pt idx="2488">
                  <c:v>0.32803886683684658</c:v>
                </c:pt>
                <c:pt idx="2489">
                  <c:v>0.34607447887549458</c:v>
                </c:pt>
                <c:pt idx="2490">
                  <c:v>0.37973133048876595</c:v>
                </c:pt>
                <c:pt idx="2491">
                  <c:v>0.41005274096155531</c:v>
                </c:pt>
                <c:pt idx="2492">
                  <c:v>0.42279910789603492</c:v>
                </c:pt>
                <c:pt idx="2493">
                  <c:v>0.45380373993209777</c:v>
                </c:pt>
                <c:pt idx="2494">
                  <c:v>0.47352914200587715</c:v>
                </c:pt>
                <c:pt idx="2495">
                  <c:v>0.48814538134796015</c:v>
                </c:pt>
                <c:pt idx="2496">
                  <c:v>0.50862639192483106</c:v>
                </c:pt>
                <c:pt idx="2497">
                  <c:v>0.52837664186394151</c:v>
                </c:pt>
                <c:pt idx="2498">
                  <c:v>0.55022158950664846</c:v>
                </c:pt>
                <c:pt idx="2499">
                  <c:v>0.42395984785176388</c:v>
                </c:pt>
                <c:pt idx="2500">
                  <c:v>0.41366298291413184</c:v>
                </c:pt>
                <c:pt idx="2501">
                  <c:v>0.39017110157196733</c:v>
                </c:pt>
                <c:pt idx="2502">
                  <c:v>0.37318774100041585</c:v>
                </c:pt>
                <c:pt idx="2503">
                  <c:v>0.35623974172092954</c:v>
                </c:pt>
                <c:pt idx="2504">
                  <c:v>0.3411369222746139</c:v>
                </c:pt>
                <c:pt idx="2505">
                  <c:v>0.33042850950340208</c:v>
                </c:pt>
                <c:pt idx="2506">
                  <c:v>0.31476176622922414</c:v>
                </c:pt>
                <c:pt idx="2507">
                  <c:v>0.29785465318064319</c:v>
                </c:pt>
                <c:pt idx="2508">
                  <c:v>0.28413037301306732</c:v>
                </c:pt>
                <c:pt idx="2509">
                  <c:v>0.2703949168757589</c:v>
                </c:pt>
                <c:pt idx="2510">
                  <c:v>0.26254853395161892</c:v>
                </c:pt>
                <c:pt idx="2511">
                  <c:v>0.25866035848115509</c:v>
                </c:pt>
                <c:pt idx="2512">
                  <c:v>0.25623670442902613</c:v>
                </c:pt>
                <c:pt idx="2513">
                  <c:v>0.24367398894280345</c:v>
                </c:pt>
                <c:pt idx="2514">
                  <c:v>0.23700480464103713</c:v>
                </c:pt>
                <c:pt idx="2515">
                  <c:v>0.23703369884885617</c:v>
                </c:pt>
                <c:pt idx="2516">
                  <c:v>0.23407494582659361</c:v>
                </c:pt>
                <c:pt idx="2517">
                  <c:v>0.23260466042584604</c:v>
                </c:pt>
                <c:pt idx="2518">
                  <c:v>0.23985619927154911</c:v>
                </c:pt>
                <c:pt idx="2519">
                  <c:v>0.25755922163685097</c:v>
                </c:pt>
                <c:pt idx="2520">
                  <c:v>0.2683804323570802</c:v>
                </c:pt>
                <c:pt idx="2521">
                  <c:v>0.27029727457722696</c:v>
                </c:pt>
                <c:pt idx="2522">
                  <c:v>0.27791609090788416</c:v>
                </c:pt>
                <c:pt idx="2523">
                  <c:v>0.2863055764142588</c:v>
                </c:pt>
                <c:pt idx="2524">
                  <c:v>0.30465787426975921</c:v>
                </c:pt>
                <c:pt idx="2525">
                  <c:v>0.31718234717030502</c:v>
                </c:pt>
                <c:pt idx="2526">
                  <c:v>0.34294607604608562</c:v>
                </c:pt>
                <c:pt idx="2527">
                  <c:v>0.36977785145231223</c:v>
                </c:pt>
                <c:pt idx="2528">
                  <c:v>0.39739471842959451</c:v>
                </c:pt>
                <c:pt idx="2529">
                  <c:v>0.41513978609663948</c:v>
                </c:pt>
                <c:pt idx="2530">
                  <c:v>0.44211907273795337</c:v>
                </c:pt>
                <c:pt idx="2531">
                  <c:v>0.46524931349942245</c:v>
                </c:pt>
                <c:pt idx="2532">
                  <c:v>0.48317663481239936</c:v>
                </c:pt>
                <c:pt idx="2533">
                  <c:v>0.49031278715561033</c:v>
                </c:pt>
                <c:pt idx="2534">
                  <c:v>0.51264981863642056</c:v>
                </c:pt>
                <c:pt idx="2535">
                  <c:v>0.53982709013314012</c:v>
                </c:pt>
                <c:pt idx="2536">
                  <c:v>0.41126234606936451</c:v>
                </c:pt>
                <c:pt idx="2537">
                  <c:v>0.3994474026015622</c:v>
                </c:pt>
                <c:pt idx="2538">
                  <c:v>0.37646334078196175</c:v>
                </c:pt>
                <c:pt idx="2539">
                  <c:v>0.35421622441629941</c:v>
                </c:pt>
                <c:pt idx="2540">
                  <c:v>0.34576096405938328</c:v>
                </c:pt>
                <c:pt idx="2541">
                  <c:v>0.32816075459735994</c:v>
                </c:pt>
                <c:pt idx="2542">
                  <c:v>0.31884073392353773</c:v>
                </c:pt>
                <c:pt idx="2543">
                  <c:v>0.3006761808093017</c:v>
                </c:pt>
                <c:pt idx="2544">
                  <c:v>0.28939798344907963</c:v>
                </c:pt>
                <c:pt idx="2545">
                  <c:v>0.27415176901486782</c:v>
                </c:pt>
                <c:pt idx="2546">
                  <c:v>0.2617443464610163</c:v>
                </c:pt>
                <c:pt idx="2547">
                  <c:v>0.25057320777419778</c:v>
                </c:pt>
                <c:pt idx="2548">
                  <c:v>0.24607666231239622</c:v>
                </c:pt>
                <c:pt idx="2549">
                  <c:v>0.23628111408922847</c:v>
                </c:pt>
                <c:pt idx="2550">
                  <c:v>0.23342120242078668</c:v>
                </c:pt>
                <c:pt idx="2551">
                  <c:v>0.22729078848856443</c:v>
                </c:pt>
                <c:pt idx="2552">
                  <c:v>0.22583916085623912</c:v>
                </c:pt>
                <c:pt idx="2553">
                  <c:v>0.22343113639515688</c:v>
                </c:pt>
                <c:pt idx="2554">
                  <c:v>0.23166125866282239</c:v>
                </c:pt>
                <c:pt idx="2555">
                  <c:v>0.24442929748352693</c:v>
                </c:pt>
                <c:pt idx="2556">
                  <c:v>0.25703402488021898</c:v>
                </c:pt>
                <c:pt idx="2557">
                  <c:v>0.26361485245172678</c:v>
                </c:pt>
                <c:pt idx="2558">
                  <c:v>0.26775776867895229</c:v>
                </c:pt>
                <c:pt idx="2559">
                  <c:v>0.28001573942483748</c:v>
                </c:pt>
                <c:pt idx="2560">
                  <c:v>0.2931292838783548</c:v>
                </c:pt>
                <c:pt idx="2561">
                  <c:v>0.31656595855752001</c:v>
                </c:pt>
                <c:pt idx="2562">
                  <c:v>0.33961443214570153</c:v>
                </c:pt>
                <c:pt idx="2563">
                  <c:v>0.36378235038012163</c:v>
                </c:pt>
                <c:pt idx="2564">
                  <c:v>0.38714703356469848</c:v>
                </c:pt>
                <c:pt idx="2565">
                  <c:v>0.40779396767605225</c:v>
                </c:pt>
                <c:pt idx="2566">
                  <c:v>0.43051568215047742</c:v>
                </c:pt>
                <c:pt idx="2567">
                  <c:v>0.45662221002809189</c:v>
                </c:pt>
                <c:pt idx="2568">
                  <c:v>0.47248696360798448</c:v>
                </c:pt>
                <c:pt idx="2569">
                  <c:v>0.48159439873393928</c:v>
                </c:pt>
                <c:pt idx="2570">
                  <c:v>0.5005841145685932</c:v>
                </c:pt>
                <c:pt idx="2571">
                  <c:v>0.52539864088875143</c:v>
                </c:pt>
                <c:pt idx="2572">
                  <c:v>0.40211123957225503</c:v>
                </c:pt>
                <c:pt idx="2573">
                  <c:v>0.38234292626889488</c:v>
                </c:pt>
                <c:pt idx="2574">
                  <c:v>0.35895860667553992</c:v>
                </c:pt>
                <c:pt idx="2575">
                  <c:v>0.3454174325452195</c:v>
                </c:pt>
                <c:pt idx="2576">
                  <c:v>0.32998961272022265</c:v>
                </c:pt>
                <c:pt idx="2577">
                  <c:v>0.3185103513274723</c:v>
                </c:pt>
                <c:pt idx="2578">
                  <c:v>0.30744009500432079</c:v>
                </c:pt>
                <c:pt idx="2579">
                  <c:v>0.29325671989216451</c:v>
                </c:pt>
                <c:pt idx="2580">
                  <c:v>0.27647867402614823</c:v>
                </c:pt>
                <c:pt idx="2581">
                  <c:v>0.25736496152849897</c:v>
                </c:pt>
                <c:pt idx="2582">
                  <c:v>0.24891813436377697</c:v>
                </c:pt>
                <c:pt idx="2583">
                  <c:v>0.24235239466768577</c:v>
                </c:pt>
                <c:pt idx="2584">
                  <c:v>0.23091747245110494</c:v>
                </c:pt>
                <c:pt idx="2585">
                  <c:v>0.22722854360367739</c:v>
                </c:pt>
                <c:pt idx="2586">
                  <c:v>0.22381486460877076</c:v>
                </c:pt>
                <c:pt idx="2587">
                  <c:v>0.22137092633556277</c:v>
                </c:pt>
                <c:pt idx="2588">
                  <c:v>0.21529385865596162</c:v>
                </c:pt>
                <c:pt idx="2589">
                  <c:v>0.22548278951839507</c:v>
                </c:pt>
                <c:pt idx="2590">
                  <c:v>0.23298045972670622</c:v>
                </c:pt>
                <c:pt idx="2591">
                  <c:v>0.24677525681574686</c:v>
                </c:pt>
                <c:pt idx="2592">
                  <c:v>0.2610073608023753</c:v>
                </c:pt>
                <c:pt idx="2593">
                  <c:v>0.26224503705916336</c:v>
                </c:pt>
                <c:pt idx="2594">
                  <c:v>0.27100588111327184</c:v>
                </c:pt>
                <c:pt idx="2595">
                  <c:v>0.28893249643249397</c:v>
                </c:pt>
                <c:pt idx="2596">
                  <c:v>0.30923250054596285</c:v>
                </c:pt>
                <c:pt idx="2597">
                  <c:v>0.33060944793402958</c:v>
                </c:pt>
                <c:pt idx="2598">
                  <c:v>0.35638223888578802</c:v>
                </c:pt>
                <c:pt idx="2599">
                  <c:v>0.3752160637209232</c:v>
                </c:pt>
                <c:pt idx="2600">
                  <c:v>0.39032403665298476</c:v>
                </c:pt>
                <c:pt idx="2601">
                  <c:v>0.41743860977980618</c:v>
                </c:pt>
                <c:pt idx="2602">
                  <c:v>0.44349062389972183</c:v>
                </c:pt>
                <c:pt idx="2603">
                  <c:v>0.46156280222534862</c:v>
                </c:pt>
                <c:pt idx="2604">
                  <c:v>0.47353725457535023</c:v>
                </c:pt>
                <c:pt idx="2605">
                  <c:v>0.49440116653003408</c:v>
                </c:pt>
                <c:pt idx="2606">
                  <c:v>0.51386345935399236</c:v>
                </c:pt>
                <c:pt idx="2607">
                  <c:v>0.38971669174532675</c:v>
                </c:pt>
                <c:pt idx="2608">
                  <c:v>0.37427739909883906</c:v>
                </c:pt>
                <c:pt idx="2609">
                  <c:v>0.35422940669992142</c:v>
                </c:pt>
                <c:pt idx="2610">
                  <c:v>0.33706880018551977</c:v>
                </c:pt>
                <c:pt idx="2611">
                  <c:v>0.31728682862040047</c:v>
                </c:pt>
                <c:pt idx="2612">
                  <c:v>0.31021535759362573</c:v>
                </c:pt>
                <c:pt idx="2613">
                  <c:v>0.29386542709638142</c:v>
                </c:pt>
                <c:pt idx="2614">
                  <c:v>0.2802156561467779</c:v>
                </c:pt>
                <c:pt idx="2615">
                  <c:v>0.2632832735549353</c:v>
                </c:pt>
                <c:pt idx="2616">
                  <c:v>0.24778491804613911</c:v>
                </c:pt>
                <c:pt idx="2617">
                  <c:v>0.23763340164360169</c:v>
                </c:pt>
                <c:pt idx="2618">
                  <c:v>0.23313148242742066</c:v>
                </c:pt>
                <c:pt idx="2619">
                  <c:v>0.22324793405543941</c:v>
                </c:pt>
                <c:pt idx="2620">
                  <c:v>0.22183151381093924</c:v>
                </c:pt>
                <c:pt idx="2621">
                  <c:v>0.21832896505955079</c:v>
                </c:pt>
                <c:pt idx="2622">
                  <c:v>0.2193107334828952</c:v>
                </c:pt>
                <c:pt idx="2623">
                  <c:v>0.21766851146178912</c:v>
                </c:pt>
                <c:pt idx="2624">
                  <c:v>0.2248259815022513</c:v>
                </c:pt>
                <c:pt idx="2625">
                  <c:v>0.23755115436924057</c:v>
                </c:pt>
                <c:pt idx="2626">
                  <c:v>0.25255763496546901</c:v>
                </c:pt>
                <c:pt idx="2627">
                  <c:v>0.26000147835577603</c:v>
                </c:pt>
                <c:pt idx="2628">
                  <c:v>0.26884630035222679</c:v>
                </c:pt>
                <c:pt idx="2629">
                  <c:v>0.28148693682762493</c:v>
                </c:pt>
                <c:pt idx="2630">
                  <c:v>0.30192896404486813</c:v>
                </c:pt>
                <c:pt idx="2631">
                  <c:v>0.32492551997756891</c:v>
                </c:pt>
                <c:pt idx="2632">
                  <c:v>0.345243422669129</c:v>
                </c:pt>
                <c:pt idx="2633">
                  <c:v>0.36424680448093882</c:v>
                </c:pt>
                <c:pt idx="2634">
                  <c:v>0.38003305633280937</c:v>
                </c:pt>
                <c:pt idx="2635">
                  <c:v>0.40633853800822362</c:v>
                </c:pt>
                <c:pt idx="2636">
                  <c:v>0.4315943745500872</c:v>
                </c:pt>
                <c:pt idx="2637">
                  <c:v>0.44899413061577498</c:v>
                </c:pt>
                <c:pt idx="2638">
                  <c:v>0.46795861048723442</c:v>
                </c:pt>
                <c:pt idx="2639">
                  <c:v>0.48982749368623546</c:v>
                </c:pt>
                <c:pt idx="2640">
                  <c:v>0.5037200583674446</c:v>
                </c:pt>
                <c:pt idx="2641">
                  <c:v>0.38040688579877013</c:v>
                </c:pt>
                <c:pt idx="2642">
                  <c:v>0.36891027532965448</c:v>
                </c:pt>
                <c:pt idx="2643">
                  <c:v>0.34660245864791017</c:v>
                </c:pt>
                <c:pt idx="2644">
                  <c:v>0.32975534724304123</c:v>
                </c:pt>
                <c:pt idx="2645">
                  <c:v>0.31227198115968724</c:v>
                </c:pt>
                <c:pt idx="2646">
                  <c:v>0.2971402968559278</c:v>
                </c:pt>
                <c:pt idx="2647">
                  <c:v>0.28511146238186424</c:v>
                </c:pt>
                <c:pt idx="2648">
                  <c:v>0.26738245685224338</c:v>
                </c:pt>
                <c:pt idx="2649">
                  <c:v>0.25148086275751358</c:v>
                </c:pt>
                <c:pt idx="2650">
                  <c:v>0.24571304287574991</c:v>
                </c:pt>
                <c:pt idx="2651">
                  <c:v>0.2298722830372566</c:v>
                </c:pt>
                <c:pt idx="2652">
                  <c:v>0.22219895973671466</c:v>
                </c:pt>
                <c:pt idx="2653">
                  <c:v>0.21472756756382094</c:v>
                </c:pt>
                <c:pt idx="2654">
                  <c:v>0.21125674814190609</c:v>
                </c:pt>
                <c:pt idx="2655">
                  <c:v>0.21455202712565336</c:v>
                </c:pt>
                <c:pt idx="2656">
                  <c:v>0.21195780970137035</c:v>
                </c:pt>
                <c:pt idx="2657">
                  <c:v>0.2227759782195744</c:v>
                </c:pt>
                <c:pt idx="2658">
                  <c:v>0.22644984014735225</c:v>
                </c:pt>
                <c:pt idx="2659">
                  <c:v>0.24283302890067504</c:v>
                </c:pt>
                <c:pt idx="2660">
                  <c:v>0.25965727470623512</c:v>
                </c:pt>
                <c:pt idx="2661">
                  <c:v>0.26457269691975638</c:v>
                </c:pt>
                <c:pt idx="2662">
                  <c:v>0.27452670096513354</c:v>
                </c:pt>
                <c:pt idx="2663">
                  <c:v>0.29474548787805266</c:v>
                </c:pt>
                <c:pt idx="2664">
                  <c:v>0.31508807916166504</c:v>
                </c:pt>
                <c:pt idx="2665">
                  <c:v>0.33535002254809787</c:v>
                </c:pt>
                <c:pt idx="2666">
                  <c:v>0.34798634589909683</c:v>
                </c:pt>
                <c:pt idx="2667">
                  <c:v>0.36987709692453441</c:v>
                </c:pt>
                <c:pt idx="2668">
                  <c:v>0.38904751207712995</c:v>
                </c:pt>
                <c:pt idx="2669">
                  <c:v>0.41520169111918004</c:v>
                </c:pt>
                <c:pt idx="2670">
                  <c:v>0.43434723568187028</c:v>
                </c:pt>
                <c:pt idx="2671">
                  <c:v>0.45579605622552966</c:v>
                </c:pt>
                <c:pt idx="2672">
                  <c:v>0.47930513686258958</c:v>
                </c:pt>
                <c:pt idx="2673">
                  <c:v>0.49823620809716229</c:v>
                </c:pt>
                <c:pt idx="2674">
                  <c:v>0.36986628542238398</c:v>
                </c:pt>
                <c:pt idx="2675">
                  <c:v>0.35662865299599211</c:v>
                </c:pt>
                <c:pt idx="2676">
                  <c:v>0.33877555517837199</c:v>
                </c:pt>
                <c:pt idx="2677">
                  <c:v>0.31817989159754312</c:v>
                </c:pt>
                <c:pt idx="2678">
                  <c:v>0.31053677979752492</c:v>
                </c:pt>
                <c:pt idx="2679">
                  <c:v>0.29647783568161579</c:v>
                </c:pt>
                <c:pt idx="2680">
                  <c:v>0.27333440028352829</c:v>
                </c:pt>
                <c:pt idx="2681">
                  <c:v>0.25562892801397896</c:v>
                </c:pt>
                <c:pt idx="2682">
                  <c:v>0.24455430273411194</c:v>
                </c:pt>
                <c:pt idx="2683">
                  <c:v>0.22757084182457721</c:v>
                </c:pt>
                <c:pt idx="2684">
                  <c:v>0.22222930544339281</c:v>
                </c:pt>
                <c:pt idx="2685">
                  <c:v>0.21496169881980443</c:v>
                </c:pt>
                <c:pt idx="2686">
                  <c:v>0.20498984236630813</c:v>
                </c:pt>
                <c:pt idx="2687">
                  <c:v>0.2047075343363165</c:v>
                </c:pt>
                <c:pt idx="2688">
                  <c:v>0.21100674448262224</c:v>
                </c:pt>
                <c:pt idx="2689">
                  <c:v>0.21340451191224719</c:v>
                </c:pt>
                <c:pt idx="2690">
                  <c:v>0.22440380538330795</c:v>
                </c:pt>
                <c:pt idx="2691">
                  <c:v>0.23778772579425556</c:v>
                </c:pt>
                <c:pt idx="2692">
                  <c:v>0.26169104707441782</c:v>
                </c:pt>
                <c:pt idx="2693">
                  <c:v>0.26468844274478243</c:v>
                </c:pt>
                <c:pt idx="2694">
                  <c:v>0.27883213667704876</c:v>
                </c:pt>
                <c:pt idx="2695">
                  <c:v>0.28538235682886515</c:v>
                </c:pt>
                <c:pt idx="2696">
                  <c:v>0.30168419458131335</c:v>
                </c:pt>
                <c:pt idx="2697">
                  <c:v>0.3245646458349416</c:v>
                </c:pt>
                <c:pt idx="2698">
                  <c:v>0.33713862687214324</c:v>
                </c:pt>
                <c:pt idx="2699">
                  <c:v>0.3571277227022962</c:v>
                </c:pt>
                <c:pt idx="2700">
                  <c:v>0.38011339334566441</c:v>
                </c:pt>
                <c:pt idx="2701">
                  <c:v>0.40605905034584655</c:v>
                </c:pt>
                <c:pt idx="2702">
                  <c:v>0.42111625061382485</c:v>
                </c:pt>
                <c:pt idx="2703">
                  <c:v>0.44465007259405853</c:v>
                </c:pt>
                <c:pt idx="2704">
                  <c:v>0.45974566744135159</c:v>
                </c:pt>
                <c:pt idx="2705">
                  <c:v>0.48167832351606021</c:v>
                </c:pt>
                <c:pt idx="2706">
                  <c:v>0.35991684647694266</c:v>
                </c:pt>
                <c:pt idx="2707">
                  <c:v>0.3418390724557403</c:v>
                </c:pt>
                <c:pt idx="2708">
                  <c:v>0.32244419405405278</c:v>
                </c:pt>
                <c:pt idx="2709">
                  <c:v>0.31070352729937678</c:v>
                </c:pt>
                <c:pt idx="2710">
                  <c:v>0.29524632102081894</c:v>
                </c:pt>
                <c:pt idx="2711">
                  <c:v>0.2795934168696026</c:v>
                </c:pt>
                <c:pt idx="2712">
                  <c:v>0.26367232390393069</c:v>
                </c:pt>
                <c:pt idx="2713">
                  <c:v>0.24567395574626594</c:v>
                </c:pt>
                <c:pt idx="2714">
                  <c:v>0.22943104876140707</c:v>
                </c:pt>
                <c:pt idx="2715">
                  <c:v>0.22069594571386397</c:v>
                </c:pt>
                <c:pt idx="2716">
                  <c:v>0.20977478015929685</c:v>
                </c:pt>
                <c:pt idx="2717">
                  <c:v>0.20293538593263127</c:v>
                </c:pt>
                <c:pt idx="2718">
                  <c:v>0.19781562485336446</c:v>
                </c:pt>
                <c:pt idx="2719">
                  <c:v>0.2025873604533337</c:v>
                </c:pt>
                <c:pt idx="2720">
                  <c:v>0.21313368340547223</c:v>
                </c:pt>
                <c:pt idx="2721">
                  <c:v>0.21568361987257445</c:v>
                </c:pt>
                <c:pt idx="2722">
                  <c:v>0.23284953153952448</c:v>
                </c:pt>
                <c:pt idx="2723">
                  <c:v>0.24418804545695116</c:v>
                </c:pt>
                <c:pt idx="2724">
                  <c:v>0.26041037436075598</c:v>
                </c:pt>
                <c:pt idx="2725">
                  <c:v>0.26563132521687316</c:v>
                </c:pt>
                <c:pt idx="2726">
                  <c:v>0.28027894081320026</c:v>
                </c:pt>
                <c:pt idx="2727">
                  <c:v>0.29185192070934196</c:v>
                </c:pt>
                <c:pt idx="2728">
                  <c:v>0.31722306719224025</c:v>
                </c:pt>
                <c:pt idx="2729">
                  <c:v>0.33507073714171565</c:v>
                </c:pt>
                <c:pt idx="2730">
                  <c:v>0.35089555430604924</c:v>
                </c:pt>
                <c:pt idx="2731">
                  <c:v>0.37007768123877849</c:v>
                </c:pt>
                <c:pt idx="2732">
                  <c:v>0.39434562411047192</c:v>
                </c:pt>
                <c:pt idx="2733">
                  <c:v>0.41254688311683685</c:v>
                </c:pt>
                <c:pt idx="2734">
                  <c:v>0.42969800828542404</c:v>
                </c:pt>
                <c:pt idx="2735">
                  <c:v>0.45646065909781819</c:v>
                </c:pt>
                <c:pt idx="2736">
                  <c:v>0.47637908651853578</c:v>
                </c:pt>
                <c:pt idx="2737">
                  <c:v>0.34485700387359852</c:v>
                </c:pt>
                <c:pt idx="2738">
                  <c:v>0.32888249350540333</c:v>
                </c:pt>
                <c:pt idx="2739">
                  <c:v>0.31029556983069506</c:v>
                </c:pt>
                <c:pt idx="2740">
                  <c:v>0.29855958866449073</c:v>
                </c:pt>
                <c:pt idx="2741">
                  <c:v>0.27938692656687958</c:v>
                </c:pt>
                <c:pt idx="2742">
                  <c:v>0.26400494762247173</c:v>
                </c:pt>
                <c:pt idx="2743">
                  <c:v>0.24805513855000605</c:v>
                </c:pt>
                <c:pt idx="2744">
                  <c:v>0.23182916015020916</c:v>
                </c:pt>
                <c:pt idx="2745">
                  <c:v>0.22031668693349116</c:v>
                </c:pt>
                <c:pt idx="2746">
                  <c:v>0.20612776133688437</c:v>
                </c:pt>
                <c:pt idx="2747">
                  <c:v>0.20190526311888179</c:v>
                </c:pt>
                <c:pt idx="2748">
                  <c:v>0.20132974708480367</c:v>
                </c:pt>
                <c:pt idx="2749">
                  <c:v>0.20151407286615575</c:v>
                </c:pt>
                <c:pt idx="2750">
                  <c:v>0.20838529364507097</c:v>
                </c:pt>
                <c:pt idx="2751">
                  <c:v>0.21292721472068599</c:v>
                </c:pt>
                <c:pt idx="2752">
                  <c:v>0.22117097557888665</c:v>
                </c:pt>
                <c:pt idx="2753">
                  <c:v>0.24016828803430834</c:v>
                </c:pt>
                <c:pt idx="2754">
                  <c:v>0.25616160189803594</c:v>
                </c:pt>
                <c:pt idx="2755">
                  <c:v>0.26159233220534395</c:v>
                </c:pt>
                <c:pt idx="2756">
                  <c:v>0.26918362301589682</c:v>
                </c:pt>
                <c:pt idx="2757">
                  <c:v>0.28738527510466683</c:v>
                </c:pt>
                <c:pt idx="2758">
                  <c:v>0.3069951011575025</c:v>
                </c:pt>
                <c:pt idx="2759">
                  <c:v>0.32577455281473333</c:v>
                </c:pt>
                <c:pt idx="2760">
                  <c:v>0.34420730126002286</c:v>
                </c:pt>
                <c:pt idx="2761">
                  <c:v>0.3619269235475211</c:v>
                </c:pt>
                <c:pt idx="2762">
                  <c:v>0.38171694695988045</c:v>
                </c:pt>
                <c:pt idx="2763">
                  <c:v>0.39701636173756638</c:v>
                </c:pt>
                <c:pt idx="2764">
                  <c:v>0.41514677179167503</c:v>
                </c:pt>
                <c:pt idx="2765">
                  <c:v>0.44173761012479495</c:v>
                </c:pt>
                <c:pt idx="2766">
                  <c:v>0.46262640146580303</c:v>
                </c:pt>
                <c:pt idx="2767">
                  <c:v>0.33498545896682996</c:v>
                </c:pt>
                <c:pt idx="2768">
                  <c:v>0.31684584908165503</c:v>
                </c:pt>
                <c:pt idx="2769">
                  <c:v>0.30179776176672535</c:v>
                </c:pt>
                <c:pt idx="2770">
                  <c:v>0.28469880747674248</c:v>
                </c:pt>
                <c:pt idx="2771">
                  <c:v>0.26372213818911505</c:v>
                </c:pt>
                <c:pt idx="2772">
                  <c:v>0.25361485048207011</c:v>
                </c:pt>
                <c:pt idx="2773">
                  <c:v>0.23396777697449211</c:v>
                </c:pt>
                <c:pt idx="2774">
                  <c:v>0.21897230715954152</c:v>
                </c:pt>
                <c:pt idx="2775">
                  <c:v>0.20764003582481183</c:v>
                </c:pt>
                <c:pt idx="2776">
                  <c:v>0.20506790770812189</c:v>
                </c:pt>
                <c:pt idx="2777">
                  <c:v>0.1996269426529993</c:v>
                </c:pt>
                <c:pt idx="2778">
                  <c:v>0.20328056886912704</c:v>
                </c:pt>
                <c:pt idx="2779">
                  <c:v>0.20282453125994926</c:v>
                </c:pt>
                <c:pt idx="2780">
                  <c:v>0.21193018535501307</c:v>
                </c:pt>
                <c:pt idx="2781">
                  <c:v>0.21275916825811136</c:v>
                </c:pt>
                <c:pt idx="2782">
                  <c:v>0.23217204760700616</c:v>
                </c:pt>
                <c:pt idx="2783">
                  <c:v>0.24421134757042617</c:v>
                </c:pt>
                <c:pt idx="2784">
                  <c:v>0.25349389198008732</c:v>
                </c:pt>
                <c:pt idx="2785">
                  <c:v>0.26323430867025777</c:v>
                </c:pt>
                <c:pt idx="2786">
                  <c:v>0.27953271173567606</c:v>
                </c:pt>
                <c:pt idx="2787">
                  <c:v>0.29803583499567776</c:v>
                </c:pt>
                <c:pt idx="2788">
                  <c:v>0.31557371161629666</c:v>
                </c:pt>
                <c:pt idx="2789">
                  <c:v>0.33703132287601045</c:v>
                </c:pt>
                <c:pt idx="2790">
                  <c:v>0.35408125717855388</c:v>
                </c:pt>
                <c:pt idx="2791">
                  <c:v>0.37445315887633179</c:v>
                </c:pt>
                <c:pt idx="2792">
                  <c:v>0.39219955649964899</c:v>
                </c:pt>
                <c:pt idx="2793">
                  <c:v>0.40993561343270213</c:v>
                </c:pt>
                <c:pt idx="2794">
                  <c:v>0.42903026078368067</c:v>
                </c:pt>
                <c:pt idx="2795">
                  <c:v>0.44748968125041055</c:v>
                </c:pt>
                <c:pt idx="2796">
                  <c:v>0.32523484208526399</c:v>
                </c:pt>
                <c:pt idx="2797">
                  <c:v>0.30735262615196257</c:v>
                </c:pt>
                <c:pt idx="2798">
                  <c:v>0.28739296833998296</c:v>
                </c:pt>
                <c:pt idx="2799">
                  <c:v>0.27092468925801594</c:v>
                </c:pt>
                <c:pt idx="2800">
                  <c:v>0.2532437063764279</c:v>
                </c:pt>
                <c:pt idx="2801">
                  <c:v>0.24038777899051733</c:v>
                </c:pt>
                <c:pt idx="2802">
                  <c:v>0.2248952723205806</c:v>
                </c:pt>
                <c:pt idx="2803">
                  <c:v>0.20976348093847474</c:v>
                </c:pt>
                <c:pt idx="2804">
                  <c:v>0.20672272633083999</c:v>
                </c:pt>
                <c:pt idx="2805">
                  <c:v>0.2008652354433258</c:v>
                </c:pt>
                <c:pt idx="2806">
                  <c:v>0.20438121475017956</c:v>
                </c:pt>
                <c:pt idx="2807">
                  <c:v>0.20197826182468681</c:v>
                </c:pt>
                <c:pt idx="2808">
                  <c:v>0.20385710655191303</c:v>
                </c:pt>
                <c:pt idx="2809">
                  <c:v>0.21322205606107558</c:v>
                </c:pt>
                <c:pt idx="2810">
                  <c:v>0.22564657304399671</c:v>
                </c:pt>
                <c:pt idx="2811">
                  <c:v>0.23615136629664391</c:v>
                </c:pt>
                <c:pt idx="2812">
                  <c:v>0.24929091178035701</c:v>
                </c:pt>
                <c:pt idx="2813">
                  <c:v>0.25748398630610869</c:v>
                </c:pt>
                <c:pt idx="2814">
                  <c:v>0.27448240376700839</c:v>
                </c:pt>
                <c:pt idx="2815">
                  <c:v>0.29610802722779539</c:v>
                </c:pt>
                <c:pt idx="2816">
                  <c:v>0.31645230748772102</c:v>
                </c:pt>
                <c:pt idx="2817">
                  <c:v>0.33230310516740036</c:v>
                </c:pt>
                <c:pt idx="2818">
                  <c:v>0.34318431396633575</c:v>
                </c:pt>
                <c:pt idx="2819">
                  <c:v>0.36730994297680164</c:v>
                </c:pt>
                <c:pt idx="2820">
                  <c:v>0.38378230771495292</c:v>
                </c:pt>
                <c:pt idx="2821">
                  <c:v>0.3992989697945315</c:v>
                </c:pt>
                <c:pt idx="2822">
                  <c:v>0.41817030316177517</c:v>
                </c:pt>
                <c:pt idx="2823">
                  <c:v>0.4377345065897702</c:v>
                </c:pt>
                <c:pt idx="2824">
                  <c:v>0.30966896843785841</c:v>
                </c:pt>
                <c:pt idx="2825">
                  <c:v>0.29098232559887482</c:v>
                </c:pt>
                <c:pt idx="2826">
                  <c:v>0.27399716416394515</c:v>
                </c:pt>
                <c:pt idx="2827">
                  <c:v>0.26323709046464661</c:v>
                </c:pt>
                <c:pt idx="2828">
                  <c:v>0.24396004069397281</c:v>
                </c:pt>
                <c:pt idx="2829">
                  <c:v>0.23262952088449618</c:v>
                </c:pt>
                <c:pt idx="2830">
                  <c:v>0.21729348065505194</c:v>
                </c:pt>
                <c:pt idx="2831">
                  <c:v>0.21084376027597895</c:v>
                </c:pt>
                <c:pt idx="2832">
                  <c:v>0.20300110303639207</c:v>
                </c:pt>
                <c:pt idx="2833">
                  <c:v>0.20773712278805934</c:v>
                </c:pt>
                <c:pt idx="2834">
                  <c:v>0.20688583138537298</c:v>
                </c:pt>
                <c:pt idx="2835">
                  <c:v>0.21045651622991413</c:v>
                </c:pt>
                <c:pt idx="2836">
                  <c:v>0.21484548383688407</c:v>
                </c:pt>
                <c:pt idx="2837">
                  <c:v>0.22236657874524646</c:v>
                </c:pt>
                <c:pt idx="2838">
                  <c:v>0.23500470843209609</c:v>
                </c:pt>
                <c:pt idx="2839">
                  <c:v>0.24483726914893822</c:v>
                </c:pt>
                <c:pt idx="2840">
                  <c:v>0.25294148545411077</c:v>
                </c:pt>
                <c:pt idx="2841">
                  <c:v>0.27058363647464279</c:v>
                </c:pt>
                <c:pt idx="2842">
                  <c:v>0.29053874881523867</c:v>
                </c:pt>
                <c:pt idx="2843">
                  <c:v>0.30854067733361745</c:v>
                </c:pt>
                <c:pt idx="2844">
                  <c:v>0.32589096448496302</c:v>
                </c:pt>
                <c:pt idx="2845">
                  <c:v>0.34805203929771134</c:v>
                </c:pt>
                <c:pt idx="2846">
                  <c:v>0.35946063601765688</c:v>
                </c:pt>
                <c:pt idx="2847">
                  <c:v>0.37715169092841294</c:v>
                </c:pt>
                <c:pt idx="2848">
                  <c:v>0.39988098664436578</c:v>
                </c:pt>
                <c:pt idx="2849">
                  <c:v>0.41260910761396419</c:v>
                </c:pt>
                <c:pt idx="2850">
                  <c:v>0.43305108377608326</c:v>
                </c:pt>
                <c:pt idx="2851">
                  <c:v>0.29275736002828134</c:v>
                </c:pt>
                <c:pt idx="2852">
                  <c:v>0.27870462449583311</c:v>
                </c:pt>
                <c:pt idx="2853">
                  <c:v>0.26983756932190661</c:v>
                </c:pt>
                <c:pt idx="2854">
                  <c:v>0.25267828923285651</c:v>
                </c:pt>
                <c:pt idx="2855">
                  <c:v>0.23835984240765895</c:v>
                </c:pt>
                <c:pt idx="2856">
                  <c:v>0.22397877293050206</c:v>
                </c:pt>
                <c:pt idx="2857">
                  <c:v>0.21775725577111871</c:v>
                </c:pt>
                <c:pt idx="2858">
                  <c:v>0.20968871936880662</c:v>
                </c:pt>
                <c:pt idx="2859">
                  <c:v>0.21154308505496933</c:v>
                </c:pt>
                <c:pt idx="2860">
                  <c:v>0.21053326607097467</c:v>
                </c:pt>
                <c:pt idx="2861">
                  <c:v>0.21750785562941721</c:v>
                </c:pt>
                <c:pt idx="2862">
                  <c:v>0.21819879872702885</c:v>
                </c:pt>
                <c:pt idx="2863">
                  <c:v>0.22393364388401138</c:v>
                </c:pt>
                <c:pt idx="2864">
                  <c:v>0.23260303835728457</c:v>
                </c:pt>
                <c:pt idx="2865">
                  <c:v>0.24195794143868365</c:v>
                </c:pt>
                <c:pt idx="2866">
                  <c:v>0.25267660607812004</c:v>
                </c:pt>
                <c:pt idx="2867">
                  <c:v>0.26733861220884991</c:v>
                </c:pt>
                <c:pt idx="2868">
                  <c:v>0.28798664434564691</c:v>
                </c:pt>
                <c:pt idx="2869">
                  <c:v>0.30310263571809704</c:v>
                </c:pt>
                <c:pt idx="2870">
                  <c:v>0.32253808898274938</c:v>
                </c:pt>
                <c:pt idx="2871">
                  <c:v>0.33301111530141725</c:v>
                </c:pt>
                <c:pt idx="2872">
                  <c:v>0.35196279943751962</c:v>
                </c:pt>
                <c:pt idx="2873">
                  <c:v>0.37647361684855563</c:v>
                </c:pt>
                <c:pt idx="2874">
                  <c:v>0.39315530987822589</c:v>
                </c:pt>
                <c:pt idx="2875">
                  <c:v>0.40828706506708956</c:v>
                </c:pt>
                <c:pt idx="2876">
                  <c:v>0.42734766738756336</c:v>
                </c:pt>
                <c:pt idx="2877">
                  <c:v>0.28458048077901443</c:v>
                </c:pt>
                <c:pt idx="2878">
                  <c:v>0.27219610592179633</c:v>
                </c:pt>
                <c:pt idx="2879">
                  <c:v>0.26372435176442033</c:v>
                </c:pt>
                <c:pt idx="2880">
                  <c:v>0.24690393339625327</c:v>
                </c:pt>
                <c:pt idx="2881">
                  <c:v>0.23657942466100934</c:v>
                </c:pt>
                <c:pt idx="2882">
                  <c:v>0.22872613622911597</c:v>
                </c:pt>
                <c:pt idx="2883">
                  <c:v>0.21977770438137001</c:v>
                </c:pt>
                <c:pt idx="2884">
                  <c:v>0.21785150020006916</c:v>
                </c:pt>
                <c:pt idx="2885">
                  <c:v>0.21191007456151212</c:v>
                </c:pt>
                <c:pt idx="2886">
                  <c:v>0.21738737704255962</c:v>
                </c:pt>
                <c:pt idx="2887">
                  <c:v>0.22334505309538488</c:v>
                </c:pt>
                <c:pt idx="2888">
                  <c:v>0.22702000488399299</c:v>
                </c:pt>
                <c:pt idx="2889">
                  <c:v>0.233271292617524</c:v>
                </c:pt>
                <c:pt idx="2890">
                  <c:v>0.24293903603858946</c:v>
                </c:pt>
                <c:pt idx="2891">
                  <c:v>0.25427996216532711</c:v>
                </c:pt>
                <c:pt idx="2892">
                  <c:v>0.26265641986307475</c:v>
                </c:pt>
                <c:pt idx="2893">
                  <c:v>0.28050847522664135</c:v>
                </c:pt>
                <c:pt idx="2894">
                  <c:v>0.29936869736927507</c:v>
                </c:pt>
                <c:pt idx="2895">
                  <c:v>0.32254059681613922</c:v>
                </c:pt>
                <c:pt idx="2896">
                  <c:v>0.33873294897814432</c:v>
                </c:pt>
                <c:pt idx="2897">
                  <c:v>0.35277167193415515</c:v>
                </c:pt>
                <c:pt idx="2898">
                  <c:v>0.36370241751605614</c:v>
                </c:pt>
                <c:pt idx="2899">
                  <c:v>0.3859255626524476</c:v>
                </c:pt>
                <c:pt idx="2900">
                  <c:v>0.40026048061618402</c:v>
                </c:pt>
                <c:pt idx="2901">
                  <c:v>0.42268579842409171</c:v>
                </c:pt>
                <c:pt idx="2902">
                  <c:v>0.28370734361136107</c:v>
                </c:pt>
                <c:pt idx="2903">
                  <c:v>0.27088565226303407</c:v>
                </c:pt>
                <c:pt idx="2904">
                  <c:v>0.25538793822569916</c:v>
                </c:pt>
                <c:pt idx="2905">
                  <c:v>0.24727760611370608</c:v>
                </c:pt>
                <c:pt idx="2906">
                  <c:v>0.23753679575616293</c:v>
                </c:pt>
                <c:pt idx="2907">
                  <c:v>0.23097814779033676</c:v>
                </c:pt>
                <c:pt idx="2908">
                  <c:v>0.22015569535262181</c:v>
                </c:pt>
                <c:pt idx="2909">
                  <c:v>0.21952039064129258</c:v>
                </c:pt>
                <c:pt idx="2910">
                  <c:v>0.22174341286704768</c:v>
                </c:pt>
                <c:pt idx="2911">
                  <c:v>0.22783127482104026</c:v>
                </c:pt>
                <c:pt idx="2912">
                  <c:v>0.22813510619438637</c:v>
                </c:pt>
                <c:pt idx="2913">
                  <c:v>0.2324981861983253</c:v>
                </c:pt>
                <c:pt idx="2914">
                  <c:v>0.2451172030207982</c:v>
                </c:pt>
                <c:pt idx="2915">
                  <c:v>0.25713433015014231</c:v>
                </c:pt>
                <c:pt idx="2916">
                  <c:v>0.26350005664501319</c:v>
                </c:pt>
                <c:pt idx="2917">
                  <c:v>0.27513532133398999</c:v>
                </c:pt>
                <c:pt idx="2918">
                  <c:v>0.2927484770553721</c:v>
                </c:pt>
                <c:pt idx="2919">
                  <c:v>0.3187097197746338</c:v>
                </c:pt>
                <c:pt idx="2920">
                  <c:v>0.33261997853487091</c:v>
                </c:pt>
                <c:pt idx="2921">
                  <c:v>0.34977835899152865</c:v>
                </c:pt>
                <c:pt idx="2922">
                  <c:v>0.37125246054372973</c:v>
                </c:pt>
                <c:pt idx="2923">
                  <c:v>0.38467406151677075</c:v>
                </c:pt>
                <c:pt idx="2924">
                  <c:v>0.40345042228111816</c:v>
                </c:pt>
                <c:pt idx="2925">
                  <c:v>0.41737436224835989</c:v>
                </c:pt>
                <c:pt idx="2926">
                  <c:v>0.27698350388639903</c:v>
                </c:pt>
                <c:pt idx="2927">
                  <c:v>0.2689662067333265</c:v>
                </c:pt>
                <c:pt idx="2928">
                  <c:v>0.25176612917113417</c:v>
                </c:pt>
                <c:pt idx="2929">
                  <c:v>0.24330472125500968</c:v>
                </c:pt>
                <c:pt idx="2930">
                  <c:v>0.23995615807813286</c:v>
                </c:pt>
                <c:pt idx="2931">
                  <c:v>0.22844580245452062</c:v>
                </c:pt>
                <c:pt idx="2932">
                  <c:v>0.22327008424734762</c:v>
                </c:pt>
                <c:pt idx="2933">
                  <c:v>0.22840960634156571</c:v>
                </c:pt>
                <c:pt idx="2934">
                  <c:v>0.23061781682009808</c:v>
                </c:pt>
                <c:pt idx="2935">
                  <c:v>0.2298931151939041</c:v>
                </c:pt>
                <c:pt idx="2936">
                  <c:v>0.23626672700341556</c:v>
                </c:pt>
                <c:pt idx="2937">
                  <c:v>0.24566671921472505</c:v>
                </c:pt>
                <c:pt idx="2938">
                  <c:v>0.2530096929096175</c:v>
                </c:pt>
                <c:pt idx="2939">
                  <c:v>0.26815730586518116</c:v>
                </c:pt>
                <c:pt idx="2940">
                  <c:v>0.27419531684714071</c:v>
                </c:pt>
                <c:pt idx="2941">
                  <c:v>0.2847376511509605</c:v>
                </c:pt>
                <c:pt idx="2942">
                  <c:v>0.30699085124237091</c:v>
                </c:pt>
                <c:pt idx="2943">
                  <c:v>0.32752294225011158</c:v>
                </c:pt>
                <c:pt idx="2944">
                  <c:v>0.34023835692771165</c:v>
                </c:pt>
                <c:pt idx="2945">
                  <c:v>0.35768236669097386</c:v>
                </c:pt>
                <c:pt idx="2946">
                  <c:v>0.37910647014334309</c:v>
                </c:pt>
                <c:pt idx="2947">
                  <c:v>0.39831064537388805</c:v>
                </c:pt>
                <c:pt idx="2948">
                  <c:v>0.41500315267166465</c:v>
                </c:pt>
                <c:pt idx="2949">
                  <c:v>0.269902591788864</c:v>
                </c:pt>
                <c:pt idx="2950">
                  <c:v>0.25885301814148032</c:v>
                </c:pt>
                <c:pt idx="2951">
                  <c:v>0.25188901842364042</c:v>
                </c:pt>
                <c:pt idx="2952">
                  <c:v>0.24635360526892258</c:v>
                </c:pt>
                <c:pt idx="2953">
                  <c:v>0.240903277585238</c:v>
                </c:pt>
                <c:pt idx="2954">
                  <c:v>0.23254637107616305</c:v>
                </c:pt>
                <c:pt idx="2955">
                  <c:v>0.23244326247673452</c:v>
                </c:pt>
                <c:pt idx="2956">
                  <c:v>0.23521045423309772</c:v>
                </c:pt>
                <c:pt idx="2957">
                  <c:v>0.23462403098736218</c:v>
                </c:pt>
                <c:pt idx="2958">
                  <c:v>0.24419373840580749</c:v>
                </c:pt>
                <c:pt idx="2959">
                  <c:v>0.24693185301456877</c:v>
                </c:pt>
                <c:pt idx="2960">
                  <c:v>0.25391178979905726</c:v>
                </c:pt>
                <c:pt idx="2961">
                  <c:v>0.26617317097869742</c:v>
                </c:pt>
                <c:pt idx="2962">
                  <c:v>0.27831881969761119</c:v>
                </c:pt>
                <c:pt idx="2963">
                  <c:v>0.28344086944052105</c:v>
                </c:pt>
                <c:pt idx="2964">
                  <c:v>0.29683133445630161</c:v>
                </c:pt>
                <c:pt idx="2965">
                  <c:v>0.31323035051338155</c:v>
                </c:pt>
                <c:pt idx="2966">
                  <c:v>0.33076194778831414</c:v>
                </c:pt>
                <c:pt idx="2967">
                  <c:v>0.35183493991103965</c:v>
                </c:pt>
                <c:pt idx="2968">
                  <c:v>0.36653533342294509</c:v>
                </c:pt>
                <c:pt idx="2969">
                  <c:v>0.38672907197613293</c:v>
                </c:pt>
                <c:pt idx="2970">
                  <c:v>0.407783721074362</c:v>
                </c:pt>
                <c:pt idx="2971">
                  <c:v>0.26849092739657365</c:v>
                </c:pt>
                <c:pt idx="2972">
                  <c:v>0.26015566918627231</c:v>
                </c:pt>
                <c:pt idx="2973">
                  <c:v>0.25119248871659572</c:v>
                </c:pt>
                <c:pt idx="2974">
                  <c:v>0.24665693715290327</c:v>
                </c:pt>
                <c:pt idx="2975">
                  <c:v>0.24377410854895309</c:v>
                </c:pt>
                <c:pt idx="2976">
                  <c:v>0.24146690553815819</c:v>
                </c:pt>
                <c:pt idx="2977">
                  <c:v>0.24416777522609068</c:v>
                </c:pt>
                <c:pt idx="2978">
                  <c:v>0.24437838074831864</c:v>
                </c:pt>
                <c:pt idx="2979">
                  <c:v>0.2453425812155674</c:v>
                </c:pt>
                <c:pt idx="2980">
                  <c:v>0.25143076146800447</c:v>
                </c:pt>
                <c:pt idx="2981">
                  <c:v>0.25455945953235082</c:v>
                </c:pt>
                <c:pt idx="2982">
                  <c:v>0.2648385457678295</c:v>
                </c:pt>
                <c:pt idx="2983">
                  <c:v>0.27743294609912961</c:v>
                </c:pt>
                <c:pt idx="2984">
                  <c:v>0.28712363152817821</c:v>
                </c:pt>
                <c:pt idx="2985">
                  <c:v>0.29571478991987399</c:v>
                </c:pt>
                <c:pt idx="2986">
                  <c:v>0.31428284264188755</c:v>
                </c:pt>
                <c:pt idx="2987">
                  <c:v>0.32845282678008703</c:v>
                </c:pt>
                <c:pt idx="2988">
                  <c:v>0.34336810975024856</c:v>
                </c:pt>
                <c:pt idx="2989">
                  <c:v>0.36176821028034967</c:v>
                </c:pt>
                <c:pt idx="2990">
                  <c:v>0.38119285456660923</c:v>
                </c:pt>
                <c:pt idx="2991">
                  <c:v>0.39618279973915005</c:v>
                </c:pt>
                <c:pt idx="2992">
                  <c:v>0.27023341729364159</c:v>
                </c:pt>
                <c:pt idx="2993">
                  <c:v>0.25967103309372241</c:v>
                </c:pt>
                <c:pt idx="2994">
                  <c:v>0.25526740195358322</c:v>
                </c:pt>
                <c:pt idx="2995">
                  <c:v>0.25211635546589894</c:v>
                </c:pt>
                <c:pt idx="2996">
                  <c:v>0.25021264163000656</c:v>
                </c:pt>
                <c:pt idx="2997">
                  <c:v>0.2525866466996316</c:v>
                </c:pt>
                <c:pt idx="2998">
                  <c:v>0.25291203140663465</c:v>
                </c:pt>
                <c:pt idx="2999">
                  <c:v>0.25306584835640633</c:v>
                </c:pt>
                <c:pt idx="3000">
                  <c:v>0.26193387430166082</c:v>
                </c:pt>
                <c:pt idx="3001">
                  <c:v>0.2646961325799686</c:v>
                </c:pt>
                <c:pt idx="3002">
                  <c:v>0.26748267868432207</c:v>
                </c:pt>
                <c:pt idx="3003">
                  <c:v>0.27169214480815151</c:v>
                </c:pt>
                <c:pt idx="3004">
                  <c:v>0.28573148890623168</c:v>
                </c:pt>
                <c:pt idx="3005">
                  <c:v>0.29922595351034476</c:v>
                </c:pt>
                <c:pt idx="3006">
                  <c:v>0.31016496091595225</c:v>
                </c:pt>
                <c:pt idx="3007">
                  <c:v>0.32547586674088991</c:v>
                </c:pt>
                <c:pt idx="3008">
                  <c:v>0.33904729020243529</c:v>
                </c:pt>
                <c:pt idx="3009">
                  <c:v>0.35775698684438506</c:v>
                </c:pt>
                <c:pt idx="3010">
                  <c:v>0.37540374003109567</c:v>
                </c:pt>
                <c:pt idx="3011">
                  <c:v>0.39224309042212724</c:v>
                </c:pt>
                <c:pt idx="3012">
                  <c:v>0.27413289448347511</c:v>
                </c:pt>
                <c:pt idx="3013">
                  <c:v>0.27029835115242662</c:v>
                </c:pt>
                <c:pt idx="3014">
                  <c:v>0.25955721088048689</c:v>
                </c:pt>
                <c:pt idx="3015">
                  <c:v>0.26274840082525652</c:v>
                </c:pt>
                <c:pt idx="3016">
                  <c:v>0.26504532136349357</c:v>
                </c:pt>
                <c:pt idx="3017">
                  <c:v>0.25918645718312083</c:v>
                </c:pt>
                <c:pt idx="3018">
                  <c:v>0.26237064873671034</c:v>
                </c:pt>
                <c:pt idx="3019">
                  <c:v>0.26605225748473726</c:v>
                </c:pt>
                <c:pt idx="3020">
                  <c:v>0.27188465265880279</c:v>
                </c:pt>
                <c:pt idx="3021">
                  <c:v>0.27319781128174103</c:v>
                </c:pt>
                <c:pt idx="3022">
                  <c:v>0.27779975214766983</c:v>
                </c:pt>
                <c:pt idx="3023">
                  <c:v>0.28288267825503532</c:v>
                </c:pt>
                <c:pt idx="3024">
                  <c:v>0.2937879134020962</c:v>
                </c:pt>
                <c:pt idx="3025">
                  <c:v>0.30805892471533292</c:v>
                </c:pt>
                <c:pt idx="3026">
                  <c:v>0.31884893302296757</c:v>
                </c:pt>
                <c:pt idx="3027">
                  <c:v>0.33065806879061088</c:v>
                </c:pt>
                <c:pt idx="3028">
                  <c:v>0.34915623287576714</c:v>
                </c:pt>
                <c:pt idx="3029">
                  <c:v>0.36858107722147571</c:v>
                </c:pt>
                <c:pt idx="3030">
                  <c:v>0.3865203890533957</c:v>
                </c:pt>
                <c:pt idx="3031">
                  <c:v>0.27928042952260901</c:v>
                </c:pt>
                <c:pt idx="3032">
                  <c:v>0.27090745928109983</c:v>
                </c:pt>
                <c:pt idx="3033">
                  <c:v>0.27508714523790356</c:v>
                </c:pt>
                <c:pt idx="3034">
                  <c:v>0.27388787050153418</c:v>
                </c:pt>
                <c:pt idx="3035">
                  <c:v>0.27044549940955598</c:v>
                </c:pt>
                <c:pt idx="3036">
                  <c:v>0.27338679845640157</c:v>
                </c:pt>
                <c:pt idx="3037">
                  <c:v>0.27743543022477035</c:v>
                </c:pt>
                <c:pt idx="3038">
                  <c:v>0.28418699292097949</c:v>
                </c:pt>
                <c:pt idx="3039">
                  <c:v>0.2813066078444908</c:v>
                </c:pt>
                <c:pt idx="3040">
                  <c:v>0.28598161084615858</c:v>
                </c:pt>
                <c:pt idx="3041">
                  <c:v>0.28782092237095713</c:v>
                </c:pt>
                <c:pt idx="3042">
                  <c:v>0.29877632757583328</c:v>
                </c:pt>
                <c:pt idx="3043">
                  <c:v>0.3077605252295732</c:v>
                </c:pt>
                <c:pt idx="3044">
                  <c:v>0.31632761976961499</c:v>
                </c:pt>
                <c:pt idx="3045">
                  <c:v>0.3350782153590417</c:v>
                </c:pt>
                <c:pt idx="3046">
                  <c:v>0.34326001025691966</c:v>
                </c:pt>
                <c:pt idx="3047">
                  <c:v>0.36330778053697488</c:v>
                </c:pt>
                <c:pt idx="3048">
                  <c:v>0.38055308656527131</c:v>
                </c:pt>
                <c:pt idx="3049">
                  <c:v>0.28661941170474936</c:v>
                </c:pt>
                <c:pt idx="3050">
                  <c:v>0.28658683798978357</c:v>
                </c:pt>
                <c:pt idx="3051">
                  <c:v>0.28657201755575001</c:v>
                </c:pt>
                <c:pt idx="3052">
                  <c:v>0.27930261663873868</c:v>
                </c:pt>
                <c:pt idx="3053">
                  <c:v>0.27519945249126176</c:v>
                </c:pt>
                <c:pt idx="3054">
                  <c:v>0.28654783515864013</c:v>
                </c:pt>
                <c:pt idx="3055">
                  <c:v>0.29014178164798121</c:v>
                </c:pt>
                <c:pt idx="3056">
                  <c:v>0.29057184441255823</c:v>
                </c:pt>
                <c:pt idx="3057">
                  <c:v>0.29464836827236973</c:v>
                </c:pt>
                <c:pt idx="3058">
                  <c:v>0.29088515469706966</c:v>
                </c:pt>
                <c:pt idx="3059">
                  <c:v>0.30202444648533366</c:v>
                </c:pt>
                <c:pt idx="3060">
                  <c:v>0.31332419381210674</c:v>
                </c:pt>
                <c:pt idx="3061">
                  <c:v>0.32705306692925973</c:v>
                </c:pt>
                <c:pt idx="3062">
                  <c:v>0.33162029668527637</c:v>
                </c:pt>
                <c:pt idx="3063">
                  <c:v>0.34287878165811381</c:v>
                </c:pt>
                <c:pt idx="3064">
                  <c:v>0.35594077654664735</c:v>
                </c:pt>
                <c:pt idx="3065">
                  <c:v>0.37600227333342895</c:v>
                </c:pt>
                <c:pt idx="3066">
                  <c:v>0.29677462004177579</c:v>
                </c:pt>
                <c:pt idx="3067">
                  <c:v>0.29658699522974485</c:v>
                </c:pt>
                <c:pt idx="3068">
                  <c:v>0.28777694647524088</c:v>
                </c:pt>
                <c:pt idx="3069">
                  <c:v>0.28316217006714384</c:v>
                </c:pt>
                <c:pt idx="3070">
                  <c:v>0.29048983121876626</c:v>
                </c:pt>
                <c:pt idx="3071">
                  <c:v>0.2917960393071517</c:v>
                </c:pt>
                <c:pt idx="3072">
                  <c:v>0.2951366731042957</c:v>
                </c:pt>
                <c:pt idx="3073">
                  <c:v>0.29883208002549</c:v>
                </c:pt>
                <c:pt idx="3074">
                  <c:v>0.3011658244383002</c:v>
                </c:pt>
                <c:pt idx="3075">
                  <c:v>0.30063903077483611</c:v>
                </c:pt>
                <c:pt idx="3076">
                  <c:v>0.31336385258934518</c:v>
                </c:pt>
                <c:pt idx="3077">
                  <c:v>0.32654007938641061</c:v>
                </c:pt>
                <c:pt idx="3078">
                  <c:v>0.33720648358698524</c:v>
                </c:pt>
                <c:pt idx="3079">
                  <c:v>0.34638272201815967</c:v>
                </c:pt>
                <c:pt idx="3080">
                  <c:v>0.35695133046554295</c:v>
                </c:pt>
                <c:pt idx="3081">
                  <c:v>0.37435407054379199</c:v>
                </c:pt>
                <c:pt idx="3082">
                  <c:v>0.30587171851922923</c:v>
                </c:pt>
                <c:pt idx="3083">
                  <c:v>0.30110448069821016</c:v>
                </c:pt>
                <c:pt idx="3084">
                  <c:v>0.29415321085585155</c:v>
                </c:pt>
                <c:pt idx="3085">
                  <c:v>0.29898441438456613</c:v>
                </c:pt>
                <c:pt idx="3086">
                  <c:v>0.30133566777649534</c:v>
                </c:pt>
                <c:pt idx="3087">
                  <c:v>0.30307419587038575</c:v>
                </c:pt>
                <c:pt idx="3088">
                  <c:v>0.30264247945902989</c:v>
                </c:pt>
                <c:pt idx="3089">
                  <c:v>0.30681839426210988</c:v>
                </c:pt>
                <c:pt idx="3090">
                  <c:v>0.30806258850767576</c:v>
                </c:pt>
                <c:pt idx="3091">
                  <c:v>0.31599563057115398</c:v>
                </c:pt>
                <c:pt idx="3092">
                  <c:v>0.33198560792557474</c:v>
                </c:pt>
                <c:pt idx="3093">
                  <c:v>0.34280144503946319</c:v>
                </c:pt>
                <c:pt idx="3094">
                  <c:v>0.35288856663949852</c:v>
                </c:pt>
                <c:pt idx="3095">
                  <c:v>0.35990345393742462</c:v>
                </c:pt>
                <c:pt idx="3096">
                  <c:v>0.37635325457806834</c:v>
                </c:pt>
                <c:pt idx="3097">
                  <c:v>0.3113257237841216</c:v>
                </c:pt>
                <c:pt idx="3098">
                  <c:v>0.30183525951932832</c:v>
                </c:pt>
                <c:pt idx="3099">
                  <c:v>0.30841463446134454</c:v>
                </c:pt>
                <c:pt idx="3100">
                  <c:v>0.31142449346722145</c:v>
                </c:pt>
                <c:pt idx="3101">
                  <c:v>0.31223285162188419</c:v>
                </c:pt>
                <c:pt idx="3102">
                  <c:v>0.31106878494452261</c:v>
                </c:pt>
                <c:pt idx="3103">
                  <c:v>0.31458812680820958</c:v>
                </c:pt>
                <c:pt idx="3104">
                  <c:v>0.31367176479553649</c:v>
                </c:pt>
                <c:pt idx="3105">
                  <c:v>0.32242607184056293</c:v>
                </c:pt>
                <c:pt idx="3106">
                  <c:v>0.33111565567727341</c:v>
                </c:pt>
                <c:pt idx="3107">
                  <c:v>0.3453101357448225</c:v>
                </c:pt>
                <c:pt idx="3108">
                  <c:v>0.35877701326666811</c:v>
                </c:pt>
                <c:pt idx="3109">
                  <c:v>0.37050198805839374</c:v>
                </c:pt>
                <c:pt idx="3110">
                  <c:v>0.3779688407217483</c:v>
                </c:pt>
                <c:pt idx="3111">
                  <c:v>0.31798687596760011</c:v>
                </c:pt>
                <c:pt idx="3112">
                  <c:v>0.31785265924596229</c:v>
                </c:pt>
                <c:pt idx="3113">
                  <c:v>0.31943254158994816</c:v>
                </c:pt>
                <c:pt idx="3114">
                  <c:v>0.31727743246085782</c:v>
                </c:pt>
                <c:pt idx="3115">
                  <c:v>0.31483873004781904</c:v>
                </c:pt>
                <c:pt idx="3116">
                  <c:v>0.32128133620461385</c:v>
                </c:pt>
                <c:pt idx="3117">
                  <c:v>0.324874515135956</c:v>
                </c:pt>
                <c:pt idx="3118">
                  <c:v>0.32809755718059375</c:v>
                </c:pt>
                <c:pt idx="3119">
                  <c:v>0.33983856497187892</c:v>
                </c:pt>
                <c:pt idx="3120">
                  <c:v>0.3509242745971981</c:v>
                </c:pt>
                <c:pt idx="3121">
                  <c:v>0.36241731116190579</c:v>
                </c:pt>
                <c:pt idx="3122">
                  <c:v>0.37429658547586064</c:v>
                </c:pt>
                <c:pt idx="3123">
                  <c:v>0.38918955631378171</c:v>
                </c:pt>
                <c:pt idx="3124">
                  <c:v>0.33394091182078056</c:v>
                </c:pt>
                <c:pt idx="3125">
                  <c:v>0.3295221698239259</c:v>
                </c:pt>
                <c:pt idx="3126">
                  <c:v>0.33470329065442073</c:v>
                </c:pt>
                <c:pt idx="3127">
                  <c:v>0.32464751878794695</c:v>
                </c:pt>
                <c:pt idx="3128">
                  <c:v>0.32719919617282134</c:v>
                </c:pt>
                <c:pt idx="3129">
                  <c:v>0.3335096787008951</c:v>
                </c:pt>
                <c:pt idx="3130">
                  <c:v>0.34185252971171787</c:v>
                </c:pt>
                <c:pt idx="3131">
                  <c:v>0.34688111808512767</c:v>
                </c:pt>
                <c:pt idx="3132">
                  <c:v>0.35856017531139539</c:v>
                </c:pt>
                <c:pt idx="3133">
                  <c:v>0.3705358934386731</c:v>
                </c:pt>
                <c:pt idx="3134">
                  <c:v>0.38047104301241541</c:v>
                </c:pt>
                <c:pt idx="3135">
                  <c:v>0.38955502528759789</c:v>
                </c:pt>
                <c:pt idx="3136">
                  <c:v>0.34399860477353617</c:v>
                </c:pt>
                <c:pt idx="3137">
                  <c:v>0.34525000879128087</c:v>
                </c:pt>
                <c:pt idx="3138">
                  <c:v>0.34084551651957806</c:v>
                </c:pt>
                <c:pt idx="3139">
                  <c:v>0.33889891450128351</c:v>
                </c:pt>
                <c:pt idx="3140">
                  <c:v>0.33900526446385815</c:v>
                </c:pt>
                <c:pt idx="3141">
                  <c:v>0.35234203496238292</c:v>
                </c:pt>
                <c:pt idx="3142">
                  <c:v>0.35730558612255603</c:v>
                </c:pt>
                <c:pt idx="3143">
                  <c:v>0.36283311015915443</c:v>
                </c:pt>
                <c:pt idx="3144">
                  <c:v>0.37553934747902362</c:v>
                </c:pt>
                <c:pt idx="3145">
                  <c:v>0.39063104286312034</c:v>
                </c:pt>
                <c:pt idx="3146">
                  <c:v>0.39843515963776577</c:v>
                </c:pt>
                <c:pt idx="3147">
                  <c:v>0.35821483147883582</c:v>
                </c:pt>
                <c:pt idx="3148">
                  <c:v>0.35376744561541207</c:v>
                </c:pt>
                <c:pt idx="3149">
                  <c:v>0.35267180131884257</c:v>
                </c:pt>
                <c:pt idx="3150">
                  <c:v>0.35350929993413693</c:v>
                </c:pt>
                <c:pt idx="3151">
                  <c:v>0.35422160728598717</c:v>
                </c:pt>
                <c:pt idx="3152">
                  <c:v>0.36584609734790785</c:v>
                </c:pt>
                <c:pt idx="3153">
                  <c:v>0.37320589176449781</c:v>
                </c:pt>
                <c:pt idx="3154">
                  <c:v>0.38075909994023371</c:v>
                </c:pt>
                <c:pt idx="3155">
                  <c:v>0.39196889707273863</c:v>
                </c:pt>
                <c:pt idx="3156">
                  <c:v>0.40607117233685308</c:v>
                </c:pt>
                <c:pt idx="3157">
                  <c:v>0.37035343163228895</c:v>
                </c:pt>
                <c:pt idx="3158">
                  <c:v>0.36588988501769037</c:v>
                </c:pt>
                <c:pt idx="3159">
                  <c:v>0.36880812532487117</c:v>
                </c:pt>
                <c:pt idx="3160">
                  <c:v>0.36929284468817825</c:v>
                </c:pt>
                <c:pt idx="3161">
                  <c:v>0.37162232420224495</c:v>
                </c:pt>
                <c:pt idx="3162">
                  <c:v>0.38732494770692094</c:v>
                </c:pt>
                <c:pt idx="3163">
                  <c:v>0.39277671537974435</c:v>
                </c:pt>
                <c:pt idx="3164">
                  <c:v>0.39985351847909811</c:v>
                </c:pt>
                <c:pt idx="3165">
                  <c:v>0.41356667148230031</c:v>
                </c:pt>
                <c:pt idx="3166">
                  <c:v>0.37875273289420219</c:v>
                </c:pt>
                <c:pt idx="3167">
                  <c:v>0.38428914244083145</c:v>
                </c:pt>
                <c:pt idx="3168">
                  <c:v>0.37777907351173345</c:v>
                </c:pt>
                <c:pt idx="3169">
                  <c:v>0.38555635391087595</c:v>
                </c:pt>
                <c:pt idx="3170">
                  <c:v>0.39075831050324084</c:v>
                </c:pt>
                <c:pt idx="3171">
                  <c:v>0.40493601613689068</c:v>
                </c:pt>
                <c:pt idx="3172">
                  <c:v>0.41239408128360222</c:v>
                </c:pt>
                <c:pt idx="3173">
                  <c:v>0.41611931268404634</c:v>
                </c:pt>
                <c:pt idx="3174">
                  <c:v>0.39688684961959853</c:v>
                </c:pt>
                <c:pt idx="3175">
                  <c:v>0.39567390478764253</c:v>
                </c:pt>
                <c:pt idx="3176">
                  <c:v>0.39036378026552376</c:v>
                </c:pt>
                <c:pt idx="3177">
                  <c:v>0.40106782154245968</c:v>
                </c:pt>
                <c:pt idx="3178">
                  <c:v>0.4169486147592063</c:v>
                </c:pt>
                <c:pt idx="3179">
                  <c:v>0.41924754366395312</c:v>
                </c:pt>
                <c:pt idx="3180">
                  <c:v>0.42426775607251432</c:v>
                </c:pt>
                <c:pt idx="3181">
                  <c:v>0.40356682864150373</c:v>
                </c:pt>
                <c:pt idx="3182">
                  <c:v>0.40474779357804502</c:v>
                </c:pt>
                <c:pt idx="3183">
                  <c:v>0.41472170957314503</c:v>
                </c:pt>
                <c:pt idx="3184">
                  <c:v>0.41773713956666936</c:v>
                </c:pt>
                <c:pt idx="3185">
                  <c:v>0.42542577045892327</c:v>
                </c:pt>
                <c:pt idx="3186">
                  <c:v>0.43761774932591235</c:v>
                </c:pt>
                <c:pt idx="3187">
                  <c:v>0.41560640511090918</c:v>
                </c:pt>
                <c:pt idx="3188">
                  <c:v>0.42205838899043036</c:v>
                </c:pt>
                <c:pt idx="3189">
                  <c:v>0.4224173266453628</c:v>
                </c:pt>
                <c:pt idx="3190">
                  <c:v>0.44156412114557186</c:v>
                </c:pt>
                <c:pt idx="3191">
                  <c:v>0.44306956769619088</c:v>
                </c:pt>
                <c:pt idx="3192">
                  <c:v>0.43288846814756421</c:v>
                </c:pt>
                <c:pt idx="3193">
                  <c:v>0.43143902581038462</c:v>
                </c:pt>
                <c:pt idx="3194">
                  <c:v>0.44060598130147133</c:v>
                </c:pt>
                <c:pt idx="3195">
                  <c:v>0.45019251279123651</c:v>
                </c:pt>
                <c:pt idx="3196">
                  <c:v>0.44398142625684223</c:v>
                </c:pt>
                <c:pt idx="3197">
                  <c:v>0.44296193991989874</c:v>
                </c:pt>
                <c:pt idx="3198">
                  <c:v>0.45970078704866113</c:v>
                </c:pt>
                <c:pt idx="3199">
                  <c:v>0.45705723599551096</c:v>
                </c:pt>
                <c:pt idx="3200">
                  <c:v>0.46085634040001633</c:v>
                </c:pt>
                <c:pt idx="3201">
                  <c:v>0.47080483447813015</c:v>
                </c:pt>
                <c:pt idx="3202">
                  <c:v>0.42917343349789516</c:v>
                </c:pt>
                <c:pt idx="3203">
                  <c:v>0.41545797708596077</c:v>
                </c:pt>
                <c:pt idx="3204">
                  <c:v>0.39577414660909227</c:v>
                </c:pt>
                <c:pt idx="3205">
                  <c:v>0.37980133205026823</c:v>
                </c:pt>
                <c:pt idx="3206">
                  <c:v>0.35890724712055055</c:v>
                </c:pt>
                <c:pt idx="3207">
                  <c:v>0.34393017932831849</c:v>
                </c:pt>
                <c:pt idx="3208">
                  <c:v>0.32617155352334959</c:v>
                </c:pt>
                <c:pt idx="3209">
                  <c:v>0.31360762099878414</c:v>
                </c:pt>
                <c:pt idx="3210">
                  <c:v>0.3007487616660347</c:v>
                </c:pt>
                <c:pt idx="3211">
                  <c:v>0.28588794929167238</c:v>
                </c:pt>
                <c:pt idx="3212">
                  <c:v>0.27406268628100894</c:v>
                </c:pt>
                <c:pt idx="3213">
                  <c:v>0.26412938385207285</c:v>
                </c:pt>
                <c:pt idx="3214">
                  <c:v>0.25424488878821094</c:v>
                </c:pt>
                <c:pt idx="3215">
                  <c:v>0.25046864771677035</c:v>
                </c:pt>
                <c:pt idx="3216">
                  <c:v>0.24003596494349844</c:v>
                </c:pt>
                <c:pt idx="3217">
                  <c:v>0.23575062454963591</c:v>
                </c:pt>
                <c:pt idx="3218">
                  <c:v>0.23439990990296788</c:v>
                </c:pt>
                <c:pt idx="3219">
                  <c:v>0.23030612339722056</c:v>
                </c:pt>
                <c:pt idx="3220">
                  <c:v>0.23613203389251991</c:v>
                </c:pt>
                <c:pt idx="3221">
                  <c:v>0.23802813015907009</c:v>
                </c:pt>
                <c:pt idx="3222">
                  <c:v>0.24632214964171895</c:v>
                </c:pt>
                <c:pt idx="3223">
                  <c:v>0.26572734403764531</c:v>
                </c:pt>
                <c:pt idx="3224">
                  <c:v>0.27124445131702157</c:v>
                </c:pt>
                <c:pt idx="3225">
                  <c:v>0.27620333890088244</c:v>
                </c:pt>
                <c:pt idx="3226">
                  <c:v>0.28455702970286678</c:v>
                </c:pt>
                <c:pt idx="3227">
                  <c:v>0.30277058856057759</c:v>
                </c:pt>
                <c:pt idx="3228">
                  <c:v>0.31424409214003024</c:v>
                </c:pt>
                <c:pt idx="3229">
                  <c:v>0.33841853288947021</c:v>
                </c:pt>
                <c:pt idx="3230">
                  <c:v>0.36455251786765075</c:v>
                </c:pt>
                <c:pt idx="3231">
                  <c:v>0.38967251711256368</c:v>
                </c:pt>
                <c:pt idx="3232">
                  <c:v>0.41404627022577634</c:v>
                </c:pt>
                <c:pt idx="3233">
                  <c:v>0.44342530087865062</c:v>
                </c:pt>
                <c:pt idx="3234">
                  <c:v>0.46319733834949495</c:v>
                </c:pt>
                <c:pt idx="3235">
                  <c:v>0.47903430206874376</c:v>
                </c:pt>
                <c:pt idx="3236">
                  <c:v>0.49291410836231209</c:v>
                </c:pt>
                <c:pt idx="3237">
                  <c:v>0.51421258037355955</c:v>
                </c:pt>
                <c:pt idx="3238">
                  <c:v>0.53473279151625919</c:v>
                </c:pt>
                <c:pt idx="3239">
                  <c:v>0.40818203695308508</c:v>
                </c:pt>
                <c:pt idx="3240">
                  <c:v>0.4001431296562652</c:v>
                </c:pt>
                <c:pt idx="3241">
                  <c:v>0.38259476172178353</c:v>
                </c:pt>
                <c:pt idx="3242">
                  <c:v>0.36088365300451786</c:v>
                </c:pt>
                <c:pt idx="3243">
                  <c:v>0.34422414851719085</c:v>
                </c:pt>
                <c:pt idx="3244">
                  <c:v>0.32853096651239699</c:v>
                </c:pt>
                <c:pt idx="3245">
                  <c:v>0.31544179863684363</c:v>
                </c:pt>
                <c:pt idx="3246">
                  <c:v>0.30033937421053336</c:v>
                </c:pt>
                <c:pt idx="3247">
                  <c:v>0.2854958929649043</c:v>
                </c:pt>
                <c:pt idx="3248">
                  <c:v>0.27119512537335289</c:v>
                </c:pt>
                <c:pt idx="3249">
                  <c:v>0.25651306887090364</c:v>
                </c:pt>
                <c:pt idx="3250">
                  <c:v>0.24674981047484912</c:v>
                </c:pt>
                <c:pt idx="3251">
                  <c:v>0.24799520290009891</c:v>
                </c:pt>
                <c:pt idx="3252">
                  <c:v>0.23868010835397979</c:v>
                </c:pt>
                <c:pt idx="3253">
                  <c:v>0.22943370370106497</c:v>
                </c:pt>
                <c:pt idx="3254">
                  <c:v>0.22981571663267397</c:v>
                </c:pt>
                <c:pt idx="3255">
                  <c:v>0.22261540402643476</c:v>
                </c:pt>
                <c:pt idx="3256">
                  <c:v>0.22828937240007563</c:v>
                </c:pt>
                <c:pt idx="3257">
                  <c:v>0.23011724867816197</c:v>
                </c:pt>
                <c:pt idx="3258">
                  <c:v>0.23735795690953698</c:v>
                </c:pt>
                <c:pt idx="3259">
                  <c:v>0.25397496006206577</c:v>
                </c:pt>
                <c:pt idx="3260">
                  <c:v>0.25704192398646408</c:v>
                </c:pt>
                <c:pt idx="3261">
                  <c:v>0.265822237871427</c:v>
                </c:pt>
                <c:pt idx="3262">
                  <c:v>0.27473496422297106</c:v>
                </c:pt>
                <c:pt idx="3263">
                  <c:v>0.29050581103381967</c:v>
                </c:pt>
                <c:pt idx="3264">
                  <c:v>0.3048476085325551</c:v>
                </c:pt>
                <c:pt idx="3265">
                  <c:v>0.33230285779832625</c:v>
                </c:pt>
                <c:pt idx="3266">
                  <c:v>0.35756947067658706</c:v>
                </c:pt>
                <c:pt idx="3267">
                  <c:v>0.38146196846331581</c:v>
                </c:pt>
                <c:pt idx="3268">
                  <c:v>0.40400095268656733</c:v>
                </c:pt>
                <c:pt idx="3269">
                  <c:v>0.43476482830872953</c:v>
                </c:pt>
                <c:pt idx="3270">
                  <c:v>0.45147533684022534</c:v>
                </c:pt>
                <c:pt idx="3271">
                  <c:v>0.46783273080371846</c:v>
                </c:pt>
                <c:pt idx="3272">
                  <c:v>0.48342997984349534</c:v>
                </c:pt>
                <c:pt idx="3273">
                  <c:v>0.50570919347199861</c:v>
                </c:pt>
                <c:pt idx="3274">
                  <c:v>0.52740293976943242</c:v>
                </c:pt>
                <c:pt idx="3275">
                  <c:v>0.39714518219816153</c:v>
                </c:pt>
                <c:pt idx="3276">
                  <c:v>0.38661561541109846</c:v>
                </c:pt>
                <c:pt idx="3277">
                  <c:v>0.36593037021879971</c:v>
                </c:pt>
                <c:pt idx="3278">
                  <c:v>0.34797629866722146</c:v>
                </c:pt>
                <c:pt idx="3279">
                  <c:v>0.330326659067949</c:v>
                </c:pt>
                <c:pt idx="3280">
                  <c:v>0.31882608213869679</c:v>
                </c:pt>
                <c:pt idx="3281">
                  <c:v>0.30465939655930563</c:v>
                </c:pt>
                <c:pt idx="3282">
                  <c:v>0.28609558972241933</c:v>
                </c:pt>
                <c:pt idx="3283">
                  <c:v>0.27581006657796392</c:v>
                </c:pt>
                <c:pt idx="3284">
                  <c:v>0.25731725465918065</c:v>
                </c:pt>
                <c:pt idx="3285">
                  <c:v>0.24463303216126531</c:v>
                </c:pt>
                <c:pt idx="3286">
                  <c:v>0.23837595465918393</c:v>
                </c:pt>
                <c:pt idx="3287">
                  <c:v>0.23788231997509945</c:v>
                </c:pt>
                <c:pt idx="3288">
                  <c:v>0.22672302236748587</c:v>
                </c:pt>
                <c:pt idx="3289">
                  <c:v>0.22399126457093743</c:v>
                </c:pt>
                <c:pt idx="3290">
                  <c:v>0.22089390067264536</c:v>
                </c:pt>
                <c:pt idx="3291">
                  <c:v>0.2130123832909554</c:v>
                </c:pt>
                <c:pt idx="3292">
                  <c:v>0.21593164064159653</c:v>
                </c:pt>
                <c:pt idx="3293">
                  <c:v>0.22674762947305194</c:v>
                </c:pt>
                <c:pt idx="3294">
                  <c:v>0.24435155503946349</c:v>
                </c:pt>
                <c:pt idx="3295">
                  <c:v>0.25013790903375144</c:v>
                </c:pt>
                <c:pt idx="3296">
                  <c:v>0.25347922779816456</c:v>
                </c:pt>
                <c:pt idx="3297">
                  <c:v>0.26639994119113264</c:v>
                </c:pt>
                <c:pt idx="3298">
                  <c:v>0.28151010826626188</c:v>
                </c:pt>
                <c:pt idx="3299">
                  <c:v>0.30227208801652017</c:v>
                </c:pt>
                <c:pt idx="3300">
                  <c:v>0.32527997290139554</c:v>
                </c:pt>
                <c:pt idx="3301">
                  <c:v>0.35130796577833023</c:v>
                </c:pt>
                <c:pt idx="3302">
                  <c:v>0.3716490392767724</c:v>
                </c:pt>
                <c:pt idx="3303">
                  <c:v>0.39337305923940402</c:v>
                </c:pt>
                <c:pt idx="3304">
                  <c:v>0.4225018559439615</c:v>
                </c:pt>
                <c:pt idx="3305">
                  <c:v>0.44469763609165724</c:v>
                </c:pt>
                <c:pt idx="3306">
                  <c:v>0.45765127005576711</c:v>
                </c:pt>
                <c:pt idx="3307">
                  <c:v>0.46677407031112406</c:v>
                </c:pt>
                <c:pt idx="3308">
                  <c:v>0.48792698981648241</c:v>
                </c:pt>
                <c:pt idx="3309">
                  <c:v>0.51634158692227028</c:v>
                </c:pt>
                <c:pt idx="3310">
                  <c:v>0.39036189579397451</c:v>
                </c:pt>
                <c:pt idx="3311">
                  <c:v>0.37242242467707909</c:v>
                </c:pt>
                <c:pt idx="3312">
                  <c:v>0.34788553870286609</c:v>
                </c:pt>
                <c:pt idx="3313">
                  <c:v>0.33633609809608811</c:v>
                </c:pt>
                <c:pt idx="3314">
                  <c:v>0.32209794812562254</c:v>
                </c:pt>
                <c:pt idx="3315">
                  <c:v>0.30553114786443825</c:v>
                </c:pt>
                <c:pt idx="3316">
                  <c:v>0.29276633881695147</c:v>
                </c:pt>
                <c:pt idx="3317">
                  <c:v>0.27476581689040835</c:v>
                </c:pt>
                <c:pt idx="3318">
                  <c:v>0.26032560763605894</c:v>
                </c:pt>
                <c:pt idx="3319">
                  <c:v>0.245383355610298</c:v>
                </c:pt>
                <c:pt idx="3320">
                  <c:v>0.2333531720040225</c:v>
                </c:pt>
                <c:pt idx="3321">
                  <c:v>0.2295119870743596</c:v>
                </c:pt>
                <c:pt idx="3322">
                  <c:v>0.22175236833697376</c:v>
                </c:pt>
                <c:pt idx="3323">
                  <c:v>0.2167818970383637</c:v>
                </c:pt>
                <c:pt idx="3324">
                  <c:v>0.21382000420768632</c:v>
                </c:pt>
                <c:pt idx="3325">
                  <c:v>0.21002787493583863</c:v>
                </c:pt>
                <c:pt idx="3326">
                  <c:v>0.21300456068948725</c:v>
                </c:pt>
                <c:pt idx="3327">
                  <c:v>0.21674208791957406</c:v>
                </c:pt>
                <c:pt idx="3328">
                  <c:v>0.23837644619390264</c:v>
                </c:pt>
                <c:pt idx="3329">
                  <c:v>0.24270543771661757</c:v>
                </c:pt>
                <c:pt idx="3330">
                  <c:v>0.25080630170992513</c:v>
                </c:pt>
                <c:pt idx="3331">
                  <c:v>0.26349264129793282</c:v>
                </c:pt>
                <c:pt idx="3332">
                  <c:v>0.27612171751878334</c:v>
                </c:pt>
                <c:pt idx="3333">
                  <c:v>0.29948531943201417</c:v>
                </c:pt>
                <c:pt idx="3334">
                  <c:v>0.31898917562646734</c:v>
                </c:pt>
                <c:pt idx="3335">
                  <c:v>0.33952394236032513</c:v>
                </c:pt>
                <c:pt idx="3336">
                  <c:v>0.36002841011982212</c:v>
                </c:pt>
                <c:pt idx="3337">
                  <c:v>0.37963655587535983</c:v>
                </c:pt>
                <c:pt idx="3338">
                  <c:v>0.41002920686115907</c:v>
                </c:pt>
                <c:pt idx="3339">
                  <c:v>0.4327641142453984</c:v>
                </c:pt>
                <c:pt idx="3340">
                  <c:v>0.44570703114934029</c:v>
                </c:pt>
                <c:pt idx="3341">
                  <c:v>0.46058139627941319</c:v>
                </c:pt>
                <c:pt idx="3342">
                  <c:v>0.48064782638838444</c:v>
                </c:pt>
                <c:pt idx="3343">
                  <c:v>0.50027708678597027</c:v>
                </c:pt>
                <c:pt idx="3344">
                  <c:v>0.37726739938097387</c:v>
                </c:pt>
                <c:pt idx="3345">
                  <c:v>0.36362254912733416</c:v>
                </c:pt>
                <c:pt idx="3346">
                  <c:v>0.34458354138521274</c:v>
                </c:pt>
                <c:pt idx="3347">
                  <c:v>0.32582035143392374</c:v>
                </c:pt>
                <c:pt idx="3348">
                  <c:v>0.30904657961651338</c:v>
                </c:pt>
                <c:pt idx="3349">
                  <c:v>0.29624212826978269</c:v>
                </c:pt>
                <c:pt idx="3350">
                  <c:v>0.28072539638757954</c:v>
                </c:pt>
                <c:pt idx="3351">
                  <c:v>0.26199735068265584</c:v>
                </c:pt>
                <c:pt idx="3352">
                  <c:v>0.25193871948600566</c:v>
                </c:pt>
                <c:pt idx="3353">
                  <c:v>0.23796185728369035</c:v>
                </c:pt>
                <c:pt idx="3354">
                  <c:v>0.22428909731498847</c:v>
                </c:pt>
                <c:pt idx="3355">
                  <c:v>0.21616871233972201</c:v>
                </c:pt>
                <c:pt idx="3356">
                  <c:v>0.21269649441106098</c:v>
                </c:pt>
                <c:pt idx="3357">
                  <c:v>0.20956023537516133</c:v>
                </c:pt>
                <c:pt idx="3358">
                  <c:v>0.21230948252176596</c:v>
                </c:pt>
                <c:pt idx="3359">
                  <c:v>0.20972912326761217</c:v>
                </c:pt>
                <c:pt idx="3360">
                  <c:v>0.21279237691984632</c:v>
                </c:pt>
                <c:pt idx="3361">
                  <c:v>0.22551856501877587</c:v>
                </c:pt>
                <c:pt idx="3362">
                  <c:v>0.236032320551395</c:v>
                </c:pt>
                <c:pt idx="3363">
                  <c:v>0.24856685812598811</c:v>
                </c:pt>
                <c:pt idx="3364">
                  <c:v>0.25640636656017546</c:v>
                </c:pt>
                <c:pt idx="3365">
                  <c:v>0.26699938917317523</c:v>
                </c:pt>
                <c:pt idx="3366">
                  <c:v>0.28451356109556536</c:v>
                </c:pt>
                <c:pt idx="3367">
                  <c:v>0.31082000604668014</c:v>
                </c:pt>
                <c:pt idx="3368">
                  <c:v>0.33358411369587282</c:v>
                </c:pt>
                <c:pt idx="3369">
                  <c:v>0.35350167249337239</c:v>
                </c:pt>
                <c:pt idx="3370">
                  <c:v>0.36918961148772622</c:v>
                </c:pt>
                <c:pt idx="3371">
                  <c:v>0.39563217055968991</c:v>
                </c:pt>
                <c:pt idx="3372">
                  <c:v>0.42234727857135868</c:v>
                </c:pt>
                <c:pt idx="3373">
                  <c:v>0.43621916131252347</c:v>
                </c:pt>
                <c:pt idx="3374">
                  <c:v>0.45598837887130061</c:v>
                </c:pt>
                <c:pt idx="3375">
                  <c:v>0.4774046913276786</c:v>
                </c:pt>
                <c:pt idx="3376">
                  <c:v>0.48959495741837644</c:v>
                </c:pt>
                <c:pt idx="3377">
                  <c:v>0.3697201881746488</c:v>
                </c:pt>
                <c:pt idx="3378">
                  <c:v>0.3534612513678741</c:v>
                </c:pt>
                <c:pt idx="3379">
                  <c:v>0.33365493643692101</c:v>
                </c:pt>
                <c:pt idx="3380">
                  <c:v>0.31687085923894198</c:v>
                </c:pt>
                <c:pt idx="3381">
                  <c:v>0.30037410286847943</c:v>
                </c:pt>
                <c:pt idx="3382">
                  <c:v>0.28656262626450424</c:v>
                </c:pt>
                <c:pt idx="3383">
                  <c:v>0.27061458365833935</c:v>
                </c:pt>
                <c:pt idx="3384">
                  <c:v>0.25194493568874576</c:v>
                </c:pt>
                <c:pt idx="3385">
                  <c:v>0.23736848814073785</c:v>
                </c:pt>
                <c:pt idx="3386">
                  <c:v>0.22743484919890911</c:v>
                </c:pt>
                <c:pt idx="3387">
                  <c:v>0.21539757943910098</c:v>
                </c:pt>
                <c:pt idx="3388">
                  <c:v>0.20952620182749526</c:v>
                </c:pt>
                <c:pt idx="3389">
                  <c:v>0.20410447443028423</c:v>
                </c:pt>
                <c:pt idx="3390">
                  <c:v>0.20697543250960693</c:v>
                </c:pt>
                <c:pt idx="3391">
                  <c:v>0.20858608537567647</c:v>
                </c:pt>
                <c:pt idx="3392">
                  <c:v>0.21193121914924329</c:v>
                </c:pt>
                <c:pt idx="3393">
                  <c:v>0.22046462609848838</c:v>
                </c:pt>
                <c:pt idx="3394">
                  <c:v>0.22990874646256843</c:v>
                </c:pt>
                <c:pt idx="3395">
                  <c:v>0.24949738233735319</c:v>
                </c:pt>
                <c:pt idx="3396">
                  <c:v>0.25309374346670088</c:v>
                </c:pt>
                <c:pt idx="3397">
                  <c:v>0.26551405234776371</c:v>
                </c:pt>
                <c:pt idx="3398">
                  <c:v>0.27942123394655005</c:v>
                </c:pt>
                <c:pt idx="3399">
                  <c:v>0.29689327519407804</c:v>
                </c:pt>
                <c:pt idx="3400">
                  <c:v>0.32369046589925943</c:v>
                </c:pt>
                <c:pt idx="3401">
                  <c:v>0.34119807754239906</c:v>
                </c:pt>
                <c:pt idx="3402">
                  <c:v>0.35693275770954402</c:v>
                </c:pt>
                <c:pt idx="3403">
                  <c:v>0.37925754407835677</c:v>
                </c:pt>
                <c:pt idx="3404">
                  <c:v>0.40374283309571979</c:v>
                </c:pt>
                <c:pt idx="3405">
                  <c:v>0.42130030464255253</c:v>
                </c:pt>
                <c:pt idx="3406">
                  <c:v>0.44420338836428441</c:v>
                </c:pt>
                <c:pt idx="3407">
                  <c:v>0.46635673640000053</c:v>
                </c:pt>
                <c:pt idx="3408">
                  <c:v>0.48349463679960625</c:v>
                </c:pt>
                <c:pt idx="3409">
                  <c:v>0.35586834794747357</c:v>
                </c:pt>
                <c:pt idx="3410">
                  <c:v>0.3397612502418037</c:v>
                </c:pt>
                <c:pt idx="3411">
                  <c:v>0.32271773640754309</c:v>
                </c:pt>
                <c:pt idx="3412">
                  <c:v>0.30869979569655781</c:v>
                </c:pt>
                <c:pt idx="3413">
                  <c:v>0.29837367205748855</c:v>
                </c:pt>
                <c:pt idx="3414">
                  <c:v>0.27898912806589893</c:v>
                </c:pt>
                <c:pt idx="3415">
                  <c:v>0.25719491829177765</c:v>
                </c:pt>
                <c:pt idx="3416">
                  <c:v>0.24072347225978663</c:v>
                </c:pt>
                <c:pt idx="3417">
                  <c:v>0.22910860472874739</c:v>
                </c:pt>
                <c:pt idx="3418">
                  <c:v>0.21623859218051744</c:v>
                </c:pt>
                <c:pt idx="3419">
                  <c:v>0.20914952154684707</c:v>
                </c:pt>
                <c:pt idx="3420">
                  <c:v>0.20233685408835211</c:v>
                </c:pt>
                <c:pt idx="3421">
                  <c:v>0.19650239327257513</c:v>
                </c:pt>
                <c:pt idx="3422">
                  <c:v>0.20380488459413648</c:v>
                </c:pt>
                <c:pt idx="3423">
                  <c:v>0.20842364151063486</c:v>
                </c:pt>
                <c:pt idx="3424">
                  <c:v>0.21336975284788728</c:v>
                </c:pt>
                <c:pt idx="3425">
                  <c:v>0.2227942286861182</c:v>
                </c:pt>
                <c:pt idx="3426">
                  <c:v>0.2459429803002815</c:v>
                </c:pt>
                <c:pt idx="3427">
                  <c:v>0.25359893631230701</c:v>
                </c:pt>
                <c:pt idx="3428">
                  <c:v>0.26361404687897627</c:v>
                </c:pt>
                <c:pt idx="3429">
                  <c:v>0.27241138103827889</c:v>
                </c:pt>
                <c:pt idx="3430">
                  <c:v>0.29063922013489019</c:v>
                </c:pt>
                <c:pt idx="3431">
                  <c:v>0.31235189651783246</c:v>
                </c:pt>
                <c:pt idx="3432">
                  <c:v>0.32824066268824414</c:v>
                </c:pt>
                <c:pt idx="3433">
                  <c:v>0.34796000244212055</c:v>
                </c:pt>
                <c:pt idx="3434">
                  <c:v>0.37019910182607041</c:v>
                </c:pt>
                <c:pt idx="3435">
                  <c:v>0.39349312628175803</c:v>
                </c:pt>
                <c:pt idx="3436">
                  <c:v>0.40933661913954222</c:v>
                </c:pt>
                <c:pt idx="3437">
                  <c:v>0.43193394024965803</c:v>
                </c:pt>
                <c:pt idx="3438">
                  <c:v>0.4497021083306425</c:v>
                </c:pt>
                <c:pt idx="3439">
                  <c:v>0.4680517025493991</c:v>
                </c:pt>
                <c:pt idx="3440">
                  <c:v>0.34658139484188677</c:v>
                </c:pt>
                <c:pt idx="3441">
                  <c:v>0.32618943119117483</c:v>
                </c:pt>
                <c:pt idx="3442">
                  <c:v>0.31058770077605491</c:v>
                </c:pt>
                <c:pt idx="3443">
                  <c:v>0.29837506413493031</c:v>
                </c:pt>
                <c:pt idx="3444">
                  <c:v>0.28127550337600926</c:v>
                </c:pt>
                <c:pt idx="3445">
                  <c:v>0.26252576574694797</c:v>
                </c:pt>
                <c:pt idx="3446">
                  <c:v>0.24673725033805827</c:v>
                </c:pt>
                <c:pt idx="3447">
                  <c:v>0.23046489087043254</c:v>
                </c:pt>
                <c:pt idx="3448">
                  <c:v>0.21830233926170006</c:v>
                </c:pt>
                <c:pt idx="3449">
                  <c:v>0.20428078585792986</c:v>
                </c:pt>
                <c:pt idx="3450">
                  <c:v>0.19806056838445452</c:v>
                </c:pt>
                <c:pt idx="3451">
                  <c:v>0.1951728702140858</c:v>
                </c:pt>
                <c:pt idx="3452">
                  <c:v>0.19547058826563979</c:v>
                </c:pt>
                <c:pt idx="3453">
                  <c:v>0.20269047088242798</c:v>
                </c:pt>
                <c:pt idx="3454">
                  <c:v>0.21101343283607155</c:v>
                </c:pt>
                <c:pt idx="3455">
                  <c:v>0.22168500153983017</c:v>
                </c:pt>
                <c:pt idx="3456">
                  <c:v>0.23687225849430105</c:v>
                </c:pt>
                <c:pt idx="3457">
                  <c:v>0.25230394800779021</c:v>
                </c:pt>
                <c:pt idx="3458">
                  <c:v>0.25523479551343331</c:v>
                </c:pt>
                <c:pt idx="3459">
                  <c:v>0.26795757617279192</c:v>
                </c:pt>
                <c:pt idx="3460">
                  <c:v>0.28218735074793599</c:v>
                </c:pt>
                <c:pt idx="3461">
                  <c:v>0.3022389712482072</c:v>
                </c:pt>
                <c:pt idx="3462">
                  <c:v>0.31889724116375073</c:v>
                </c:pt>
                <c:pt idx="3463">
                  <c:v>0.33645663048741614</c:v>
                </c:pt>
                <c:pt idx="3464">
                  <c:v>0.35936898768098469</c:v>
                </c:pt>
                <c:pt idx="3465">
                  <c:v>0.3805920252389785</c:v>
                </c:pt>
                <c:pt idx="3466">
                  <c:v>0.39797229632922249</c:v>
                </c:pt>
                <c:pt idx="3467">
                  <c:v>0.41678215714661149</c:v>
                </c:pt>
                <c:pt idx="3468">
                  <c:v>0.43950170319385107</c:v>
                </c:pt>
                <c:pt idx="3469">
                  <c:v>0.4603540086296376</c:v>
                </c:pt>
                <c:pt idx="3470">
                  <c:v>0.33588003286808021</c:v>
                </c:pt>
                <c:pt idx="3471">
                  <c:v>0.31652319417518426</c:v>
                </c:pt>
                <c:pt idx="3472">
                  <c:v>0.29757896522255356</c:v>
                </c:pt>
                <c:pt idx="3473">
                  <c:v>0.28516658977258302</c:v>
                </c:pt>
                <c:pt idx="3474">
                  <c:v>0.26820269416636466</c:v>
                </c:pt>
                <c:pt idx="3475">
                  <c:v>0.2489429435753856</c:v>
                </c:pt>
                <c:pt idx="3476">
                  <c:v>0.23317109577041761</c:v>
                </c:pt>
                <c:pt idx="3477">
                  <c:v>0.21771560382527166</c:v>
                </c:pt>
                <c:pt idx="3478">
                  <c:v>0.20450469953263273</c:v>
                </c:pt>
                <c:pt idx="3479">
                  <c:v>0.19951514430569972</c:v>
                </c:pt>
                <c:pt idx="3480">
                  <c:v>0.19198056187720614</c:v>
                </c:pt>
                <c:pt idx="3481">
                  <c:v>0.19423633810546637</c:v>
                </c:pt>
                <c:pt idx="3482">
                  <c:v>0.19819043165005046</c:v>
                </c:pt>
                <c:pt idx="3483">
                  <c:v>0.20271066290057371</c:v>
                </c:pt>
                <c:pt idx="3484">
                  <c:v>0.21175359656453407</c:v>
                </c:pt>
                <c:pt idx="3485">
                  <c:v>0.22596819137564328</c:v>
                </c:pt>
                <c:pt idx="3486">
                  <c:v>0.23797761977031207</c:v>
                </c:pt>
                <c:pt idx="3487">
                  <c:v>0.25253108820504777</c:v>
                </c:pt>
                <c:pt idx="3488">
                  <c:v>0.25962030999642538</c:v>
                </c:pt>
                <c:pt idx="3489">
                  <c:v>0.27647820608838169</c:v>
                </c:pt>
                <c:pt idx="3490">
                  <c:v>0.29406788157389507</c:v>
                </c:pt>
                <c:pt idx="3491">
                  <c:v>0.31542474147144661</c:v>
                </c:pt>
                <c:pt idx="3492">
                  <c:v>0.33073171455734918</c:v>
                </c:pt>
                <c:pt idx="3493">
                  <c:v>0.34769220071436391</c:v>
                </c:pt>
                <c:pt idx="3494">
                  <c:v>0.36907346084493198</c:v>
                </c:pt>
                <c:pt idx="3495">
                  <c:v>0.38214825026185029</c:v>
                </c:pt>
                <c:pt idx="3496">
                  <c:v>0.4055593367169068</c:v>
                </c:pt>
                <c:pt idx="3497">
                  <c:v>0.42605856180857238</c:v>
                </c:pt>
                <c:pt idx="3498">
                  <c:v>0.44788486578428266</c:v>
                </c:pt>
                <c:pt idx="3499">
                  <c:v>0.3192716254725434</c:v>
                </c:pt>
                <c:pt idx="3500">
                  <c:v>0.30559449829452978</c:v>
                </c:pt>
                <c:pt idx="3501">
                  <c:v>0.28968532006389003</c:v>
                </c:pt>
                <c:pt idx="3502">
                  <c:v>0.27172896506199473</c:v>
                </c:pt>
                <c:pt idx="3503">
                  <c:v>0.24874558048445294</c:v>
                </c:pt>
                <c:pt idx="3504">
                  <c:v>0.23579537864698397</c:v>
                </c:pt>
                <c:pt idx="3505">
                  <c:v>0.2215817461197731</c:v>
                </c:pt>
                <c:pt idx="3506">
                  <c:v>0.20540434363310145</c:v>
                </c:pt>
                <c:pt idx="3507">
                  <c:v>0.1955852220256209</c:v>
                </c:pt>
                <c:pt idx="3508">
                  <c:v>0.19720087791786889</c:v>
                </c:pt>
                <c:pt idx="3509">
                  <c:v>0.1947389843948848</c:v>
                </c:pt>
                <c:pt idx="3510">
                  <c:v>0.19225173341393176</c:v>
                </c:pt>
                <c:pt idx="3511">
                  <c:v>0.20121784415599531</c:v>
                </c:pt>
                <c:pt idx="3512">
                  <c:v>0.20483847032549685</c:v>
                </c:pt>
                <c:pt idx="3513">
                  <c:v>0.21813402157202666</c:v>
                </c:pt>
                <c:pt idx="3514">
                  <c:v>0.23372538215819039</c:v>
                </c:pt>
                <c:pt idx="3515">
                  <c:v>0.24720923049189847</c:v>
                </c:pt>
                <c:pt idx="3516">
                  <c:v>0.24999291723939354</c:v>
                </c:pt>
                <c:pt idx="3517">
                  <c:v>0.26755813853306365</c:v>
                </c:pt>
                <c:pt idx="3518">
                  <c:v>0.285510985097019</c:v>
                </c:pt>
                <c:pt idx="3519">
                  <c:v>0.30748990294085976</c:v>
                </c:pt>
                <c:pt idx="3520">
                  <c:v>0.32575638948120478</c:v>
                </c:pt>
                <c:pt idx="3521">
                  <c:v>0.33905284270982827</c:v>
                </c:pt>
                <c:pt idx="3522">
                  <c:v>0.36110397605508804</c:v>
                </c:pt>
                <c:pt idx="3523">
                  <c:v>0.36901336797333806</c:v>
                </c:pt>
                <c:pt idx="3524">
                  <c:v>0.38822930940556399</c:v>
                </c:pt>
                <c:pt idx="3525">
                  <c:v>0.41191330645454061</c:v>
                </c:pt>
                <c:pt idx="3526">
                  <c:v>0.43012134281989445</c:v>
                </c:pt>
                <c:pt idx="3527">
                  <c:v>0.31199380071302563</c:v>
                </c:pt>
                <c:pt idx="3528">
                  <c:v>0.29446543982120699</c:v>
                </c:pt>
                <c:pt idx="3529">
                  <c:v>0.27500199525460101</c:v>
                </c:pt>
                <c:pt idx="3530">
                  <c:v>0.25578376778274059</c:v>
                </c:pt>
                <c:pt idx="3531">
                  <c:v>0.2425291662298612</c:v>
                </c:pt>
                <c:pt idx="3532">
                  <c:v>0.22986657334987259</c:v>
                </c:pt>
                <c:pt idx="3533">
                  <c:v>0.21225261128996586</c:v>
                </c:pt>
                <c:pt idx="3534">
                  <c:v>0.20189287638071018</c:v>
                </c:pt>
                <c:pt idx="3535">
                  <c:v>0.19921608001743873</c:v>
                </c:pt>
                <c:pt idx="3536">
                  <c:v>0.19707442751984972</c:v>
                </c:pt>
                <c:pt idx="3537">
                  <c:v>0.19588842731747391</c:v>
                </c:pt>
                <c:pt idx="3538">
                  <c:v>0.1995477159823611</c:v>
                </c:pt>
                <c:pt idx="3539">
                  <c:v>0.20858322064097989</c:v>
                </c:pt>
                <c:pt idx="3540">
                  <c:v>0.2187822020958714</c:v>
                </c:pt>
                <c:pt idx="3541">
                  <c:v>0.22640904095996772</c:v>
                </c:pt>
                <c:pt idx="3542">
                  <c:v>0.24081903937067728</c:v>
                </c:pt>
                <c:pt idx="3543">
                  <c:v>0.2455277560648943</c:v>
                </c:pt>
                <c:pt idx="3544">
                  <c:v>0.26066011848949877</c:v>
                </c:pt>
                <c:pt idx="3545">
                  <c:v>0.28119226768700845</c:v>
                </c:pt>
                <c:pt idx="3546">
                  <c:v>0.30231746312493279</c:v>
                </c:pt>
                <c:pt idx="3547">
                  <c:v>0.32055501221453242</c:v>
                </c:pt>
                <c:pt idx="3548">
                  <c:v>0.33124929928190161</c:v>
                </c:pt>
                <c:pt idx="3549">
                  <c:v>0.35228771799700942</c:v>
                </c:pt>
                <c:pt idx="3550">
                  <c:v>0.37274178245005696</c:v>
                </c:pt>
                <c:pt idx="3551">
                  <c:v>0.38733481095387923</c:v>
                </c:pt>
                <c:pt idx="3552">
                  <c:v>0.40424261323384947</c:v>
                </c:pt>
                <c:pt idx="3553">
                  <c:v>0.42483290547711405</c:v>
                </c:pt>
                <c:pt idx="3554">
                  <c:v>0.29244584079342273</c:v>
                </c:pt>
                <c:pt idx="3555">
                  <c:v>0.28058910303467055</c:v>
                </c:pt>
                <c:pt idx="3556">
                  <c:v>0.26754404314536773</c:v>
                </c:pt>
                <c:pt idx="3557">
                  <c:v>0.24848467472353897</c:v>
                </c:pt>
                <c:pt idx="3558">
                  <c:v>0.2316220893581582</c:v>
                </c:pt>
                <c:pt idx="3559">
                  <c:v>0.22047041346229257</c:v>
                </c:pt>
                <c:pt idx="3560">
                  <c:v>0.21102802773703488</c:v>
                </c:pt>
                <c:pt idx="3561">
                  <c:v>0.20372891114491964</c:v>
                </c:pt>
                <c:pt idx="3562">
                  <c:v>0.20108370406333864</c:v>
                </c:pt>
                <c:pt idx="3563">
                  <c:v>0.20249919910579628</c:v>
                </c:pt>
                <c:pt idx="3564">
                  <c:v>0.20711417727606163</c:v>
                </c:pt>
                <c:pt idx="3565">
                  <c:v>0.20451238224700208</c:v>
                </c:pt>
                <c:pt idx="3566">
                  <c:v>0.21509791520179355</c:v>
                </c:pt>
                <c:pt idx="3567">
                  <c:v>0.22731202263321415</c:v>
                </c:pt>
                <c:pt idx="3568">
                  <c:v>0.23496410546344237</c:v>
                </c:pt>
                <c:pt idx="3569">
                  <c:v>0.23999283501572988</c:v>
                </c:pt>
                <c:pt idx="3570">
                  <c:v>0.25838785062967418</c:v>
                </c:pt>
                <c:pt idx="3571">
                  <c:v>0.2760120067895544</c:v>
                </c:pt>
                <c:pt idx="3572">
                  <c:v>0.29624380983882026</c:v>
                </c:pt>
                <c:pt idx="3573">
                  <c:v>0.31662760315533744</c:v>
                </c:pt>
                <c:pt idx="3574">
                  <c:v>0.33037650143168973</c:v>
                </c:pt>
                <c:pt idx="3575">
                  <c:v>0.3505162405268083</c:v>
                </c:pt>
                <c:pt idx="3576">
                  <c:v>0.36401598761905185</c:v>
                </c:pt>
                <c:pt idx="3577">
                  <c:v>0.38268042563749716</c:v>
                </c:pt>
                <c:pt idx="3578">
                  <c:v>0.40346241893345702</c:v>
                </c:pt>
                <c:pt idx="3579">
                  <c:v>0.41731072416417181</c:v>
                </c:pt>
                <c:pt idx="3580">
                  <c:v>0.28312416521065309</c:v>
                </c:pt>
                <c:pt idx="3581">
                  <c:v>0.26926676740466982</c:v>
                </c:pt>
                <c:pt idx="3582">
                  <c:v>0.25825364112487126</c:v>
                </c:pt>
                <c:pt idx="3583">
                  <c:v>0.24192843553270005</c:v>
                </c:pt>
                <c:pt idx="3584">
                  <c:v>0.2280224052174542</c:v>
                </c:pt>
                <c:pt idx="3585">
                  <c:v>0.21506420235372947</c:v>
                </c:pt>
                <c:pt idx="3586">
                  <c:v>0.21200521645904602</c:v>
                </c:pt>
                <c:pt idx="3587">
                  <c:v>0.20860315339096003</c:v>
                </c:pt>
                <c:pt idx="3588">
                  <c:v>0.20351654627273996</c:v>
                </c:pt>
                <c:pt idx="3589">
                  <c:v>0.21059114381677135</c:v>
                </c:pt>
                <c:pt idx="3590">
                  <c:v>0.21329326899161094</c:v>
                </c:pt>
                <c:pt idx="3591">
                  <c:v>0.21405346617855203</c:v>
                </c:pt>
                <c:pt idx="3592">
                  <c:v>0.22471575259056586</c:v>
                </c:pt>
                <c:pt idx="3593">
                  <c:v>0.2369759374064313</c:v>
                </c:pt>
                <c:pt idx="3594">
                  <c:v>0.24542880006348544</c:v>
                </c:pt>
                <c:pt idx="3595">
                  <c:v>0.258233241778006</c:v>
                </c:pt>
                <c:pt idx="3596">
                  <c:v>0.27751008147415002</c:v>
                </c:pt>
                <c:pt idx="3597">
                  <c:v>0.29205366937670174</c:v>
                </c:pt>
                <c:pt idx="3598">
                  <c:v>0.30986106730602447</c:v>
                </c:pt>
                <c:pt idx="3599">
                  <c:v>0.3207754237888425</c:v>
                </c:pt>
                <c:pt idx="3600">
                  <c:v>0.33970237791500968</c:v>
                </c:pt>
                <c:pt idx="3601">
                  <c:v>0.36090437325287006</c:v>
                </c:pt>
                <c:pt idx="3602">
                  <c:v>0.37487021597720704</c:v>
                </c:pt>
                <c:pt idx="3603">
                  <c:v>0.3945689886622008</c:v>
                </c:pt>
                <c:pt idx="3604">
                  <c:v>0.41328964394496537</c:v>
                </c:pt>
                <c:pt idx="3605">
                  <c:v>0.27446850393529365</c:v>
                </c:pt>
                <c:pt idx="3606">
                  <c:v>0.26274040443921454</c:v>
                </c:pt>
                <c:pt idx="3607">
                  <c:v>0.25217522570089601</c:v>
                </c:pt>
                <c:pt idx="3608">
                  <c:v>0.23571366628083545</c:v>
                </c:pt>
                <c:pt idx="3609">
                  <c:v>0.23048158599854585</c:v>
                </c:pt>
                <c:pt idx="3610">
                  <c:v>0.22004687239622744</c:v>
                </c:pt>
                <c:pt idx="3611">
                  <c:v>0.21059594887409383</c:v>
                </c:pt>
                <c:pt idx="3612">
                  <c:v>0.21184443833015121</c:v>
                </c:pt>
                <c:pt idx="3613">
                  <c:v>0.21337672759913073</c:v>
                </c:pt>
                <c:pt idx="3614">
                  <c:v>0.21471100912432406</c:v>
                </c:pt>
                <c:pt idx="3615">
                  <c:v>0.21555351222754893</c:v>
                </c:pt>
                <c:pt idx="3616">
                  <c:v>0.22350211014288912</c:v>
                </c:pt>
                <c:pt idx="3617">
                  <c:v>0.23394858999823409</c:v>
                </c:pt>
                <c:pt idx="3618">
                  <c:v>0.24772380391850768</c:v>
                </c:pt>
                <c:pt idx="3619">
                  <c:v>0.25417503128324492</c:v>
                </c:pt>
                <c:pt idx="3620">
                  <c:v>0.26775407694711872</c:v>
                </c:pt>
                <c:pt idx="3621">
                  <c:v>0.28664629848848322</c:v>
                </c:pt>
                <c:pt idx="3622">
                  <c:v>0.3117597429944321</c:v>
                </c:pt>
                <c:pt idx="3623">
                  <c:v>0.32979203808095581</c:v>
                </c:pt>
                <c:pt idx="3624">
                  <c:v>0.34583969622610855</c:v>
                </c:pt>
                <c:pt idx="3625">
                  <c:v>0.35398427527157272</c:v>
                </c:pt>
                <c:pt idx="3626">
                  <c:v>0.37395751319268</c:v>
                </c:pt>
                <c:pt idx="3627">
                  <c:v>0.38858019613710981</c:v>
                </c:pt>
                <c:pt idx="3628">
                  <c:v>0.40752830641530857</c:v>
                </c:pt>
                <c:pt idx="3629">
                  <c:v>0.26968495419441063</c:v>
                </c:pt>
                <c:pt idx="3630">
                  <c:v>0.25943227483365616</c:v>
                </c:pt>
                <c:pt idx="3631">
                  <c:v>0.24553309958759484</c:v>
                </c:pt>
                <c:pt idx="3632">
                  <c:v>0.2369528247348065</c:v>
                </c:pt>
                <c:pt idx="3633">
                  <c:v>0.22753569969130827</c:v>
                </c:pt>
                <c:pt idx="3634">
                  <c:v>0.22102896548083883</c:v>
                </c:pt>
                <c:pt idx="3635">
                  <c:v>0.21284654852278284</c:v>
                </c:pt>
                <c:pt idx="3636">
                  <c:v>0.21833664852548873</c:v>
                </c:pt>
                <c:pt idx="3637">
                  <c:v>0.21905961315743139</c:v>
                </c:pt>
                <c:pt idx="3638">
                  <c:v>0.22060131287153628</c:v>
                </c:pt>
                <c:pt idx="3639">
                  <c:v>0.22458969551972663</c:v>
                </c:pt>
                <c:pt idx="3640">
                  <c:v>0.23655296637669254</c:v>
                </c:pt>
                <c:pt idx="3641">
                  <c:v>0.2477828978931671</c:v>
                </c:pt>
                <c:pt idx="3642">
                  <c:v>0.25594003224167805</c:v>
                </c:pt>
                <c:pt idx="3643">
                  <c:v>0.26456796706340291</c:v>
                </c:pt>
                <c:pt idx="3644">
                  <c:v>0.27735293695094132</c:v>
                </c:pt>
                <c:pt idx="3645">
                  <c:v>0.30511292218524777</c:v>
                </c:pt>
                <c:pt idx="3646">
                  <c:v>0.32282815831730538</c:v>
                </c:pt>
                <c:pt idx="3647">
                  <c:v>0.34053256801959941</c:v>
                </c:pt>
                <c:pt idx="3648">
                  <c:v>0.3613610459934733</c:v>
                </c:pt>
                <c:pt idx="3649">
                  <c:v>0.37363321121419824</c:v>
                </c:pt>
                <c:pt idx="3650">
                  <c:v>0.38952760473391868</c:v>
                </c:pt>
                <c:pt idx="3651">
                  <c:v>0.40476752599947341</c:v>
                </c:pt>
                <c:pt idx="3652">
                  <c:v>0.26734321193421584</c:v>
                </c:pt>
                <c:pt idx="3653">
                  <c:v>0.2543094370892196</c:v>
                </c:pt>
                <c:pt idx="3654">
                  <c:v>0.24287062492910372</c:v>
                </c:pt>
                <c:pt idx="3655">
                  <c:v>0.23353319997590072</c:v>
                </c:pt>
                <c:pt idx="3656">
                  <c:v>0.22945792448038382</c:v>
                </c:pt>
                <c:pt idx="3657">
                  <c:v>0.2211243581294311</c:v>
                </c:pt>
                <c:pt idx="3658">
                  <c:v>0.22238588552606986</c:v>
                </c:pt>
                <c:pt idx="3659">
                  <c:v>0.22415313084741761</c:v>
                </c:pt>
                <c:pt idx="3660">
                  <c:v>0.22725688886803064</c:v>
                </c:pt>
                <c:pt idx="3661">
                  <c:v>0.22908586175462387</c:v>
                </c:pt>
                <c:pt idx="3662">
                  <c:v>0.2384129456119195</c:v>
                </c:pt>
                <c:pt idx="3663">
                  <c:v>0.24645847957874434</c:v>
                </c:pt>
                <c:pt idx="3664">
                  <c:v>0.26157127620033926</c:v>
                </c:pt>
                <c:pt idx="3665">
                  <c:v>0.2683187031017138</c:v>
                </c:pt>
                <c:pt idx="3666">
                  <c:v>0.27603403386507042</c:v>
                </c:pt>
                <c:pt idx="3667">
                  <c:v>0.29414016593049164</c:v>
                </c:pt>
                <c:pt idx="3668">
                  <c:v>0.31612604487140961</c:v>
                </c:pt>
                <c:pt idx="3669">
                  <c:v>0.32909013850946733</c:v>
                </c:pt>
                <c:pt idx="3670">
                  <c:v>0.34668989298095543</c:v>
                </c:pt>
                <c:pt idx="3671">
                  <c:v>0.36614971456874579</c:v>
                </c:pt>
                <c:pt idx="3672">
                  <c:v>0.38596912523836502</c:v>
                </c:pt>
                <c:pt idx="3673">
                  <c:v>0.40200521855422111</c:v>
                </c:pt>
                <c:pt idx="3674">
                  <c:v>0.26353155074203949</c:v>
                </c:pt>
                <c:pt idx="3675">
                  <c:v>0.25235681440745905</c:v>
                </c:pt>
                <c:pt idx="3676">
                  <c:v>0.24433719996257453</c:v>
                </c:pt>
                <c:pt idx="3677">
                  <c:v>0.23962897178657672</c:v>
                </c:pt>
                <c:pt idx="3678">
                  <c:v>0.23216105091958283</c:v>
                </c:pt>
                <c:pt idx="3679">
                  <c:v>0.22786284502934095</c:v>
                </c:pt>
                <c:pt idx="3680">
                  <c:v>0.23194371409160053</c:v>
                </c:pt>
                <c:pt idx="3681">
                  <c:v>0.23064989159889415</c:v>
                </c:pt>
                <c:pt idx="3682">
                  <c:v>0.23326781514022321</c:v>
                </c:pt>
                <c:pt idx="3683">
                  <c:v>0.24154899577936173</c:v>
                </c:pt>
                <c:pt idx="3684">
                  <c:v>0.24599717234621465</c:v>
                </c:pt>
                <c:pt idx="3685">
                  <c:v>0.25666259536873981</c:v>
                </c:pt>
                <c:pt idx="3686">
                  <c:v>0.26488219112270861</c:v>
                </c:pt>
                <c:pt idx="3687">
                  <c:v>0.2788177650971686</c:v>
                </c:pt>
                <c:pt idx="3688">
                  <c:v>0.28675231008617152</c:v>
                </c:pt>
                <c:pt idx="3689">
                  <c:v>0.30506478603285481</c:v>
                </c:pt>
                <c:pt idx="3690">
                  <c:v>0.32054451768675629</c:v>
                </c:pt>
                <c:pt idx="3691">
                  <c:v>0.33607547520096026</c:v>
                </c:pt>
                <c:pt idx="3692">
                  <c:v>0.35448918186597922</c:v>
                </c:pt>
                <c:pt idx="3693">
                  <c:v>0.37562734853151203</c:v>
                </c:pt>
                <c:pt idx="3694">
                  <c:v>0.39587325439170673</c:v>
                </c:pt>
                <c:pt idx="3695">
                  <c:v>0.26319245581154771</c:v>
                </c:pt>
                <c:pt idx="3696">
                  <c:v>0.25305550966727619</c:v>
                </c:pt>
                <c:pt idx="3697">
                  <c:v>0.24631322648938747</c:v>
                </c:pt>
                <c:pt idx="3698">
                  <c:v>0.2411058660150236</c:v>
                </c:pt>
                <c:pt idx="3699">
                  <c:v>0.23968231794506534</c:v>
                </c:pt>
                <c:pt idx="3700">
                  <c:v>0.24188913756442298</c:v>
                </c:pt>
                <c:pt idx="3701">
                  <c:v>0.24396575475019144</c:v>
                </c:pt>
                <c:pt idx="3702">
                  <c:v>0.24047865171469596</c:v>
                </c:pt>
                <c:pt idx="3703">
                  <c:v>0.24494601337991262</c:v>
                </c:pt>
                <c:pt idx="3704">
                  <c:v>0.2472465817514351</c:v>
                </c:pt>
                <c:pt idx="3705">
                  <c:v>0.25958078037358079</c:v>
                </c:pt>
                <c:pt idx="3706">
                  <c:v>0.26516134743172315</c:v>
                </c:pt>
                <c:pt idx="3707">
                  <c:v>0.27687362098065416</c:v>
                </c:pt>
                <c:pt idx="3708">
                  <c:v>0.28836022436044129</c:v>
                </c:pt>
                <c:pt idx="3709">
                  <c:v>0.29816515970000368</c:v>
                </c:pt>
                <c:pt idx="3710">
                  <c:v>0.31571981161730323</c:v>
                </c:pt>
                <c:pt idx="3711">
                  <c:v>0.32971459976662487</c:v>
                </c:pt>
                <c:pt idx="3712">
                  <c:v>0.34845114689458279</c:v>
                </c:pt>
                <c:pt idx="3713">
                  <c:v>0.36951708028272812</c:v>
                </c:pt>
                <c:pt idx="3714">
                  <c:v>0.38961521714387826</c:v>
                </c:pt>
                <c:pt idx="3715">
                  <c:v>0.26042307824802058</c:v>
                </c:pt>
                <c:pt idx="3716">
                  <c:v>0.25825992769017625</c:v>
                </c:pt>
                <c:pt idx="3717">
                  <c:v>0.25095258437248047</c:v>
                </c:pt>
                <c:pt idx="3718">
                  <c:v>0.24928693284517944</c:v>
                </c:pt>
                <c:pt idx="3719">
                  <c:v>0.25046720721023075</c:v>
                </c:pt>
                <c:pt idx="3720">
                  <c:v>0.25185330395653183</c:v>
                </c:pt>
                <c:pt idx="3721">
                  <c:v>0.24851267246921882</c:v>
                </c:pt>
                <c:pt idx="3722">
                  <c:v>0.25368341451736143</c:v>
                </c:pt>
                <c:pt idx="3723">
                  <c:v>0.25530354540337341</c:v>
                </c:pt>
                <c:pt idx="3724">
                  <c:v>0.26103516570757779</c:v>
                </c:pt>
                <c:pt idx="3725">
                  <c:v>0.26801337787669421</c:v>
                </c:pt>
                <c:pt idx="3726">
                  <c:v>0.27648702367470568</c:v>
                </c:pt>
                <c:pt idx="3727">
                  <c:v>0.28788382624537534</c:v>
                </c:pt>
                <c:pt idx="3728">
                  <c:v>0.29931414730632455</c:v>
                </c:pt>
                <c:pt idx="3729">
                  <c:v>0.31210794711982381</c:v>
                </c:pt>
                <c:pt idx="3730">
                  <c:v>0.32254619637020299</c:v>
                </c:pt>
                <c:pt idx="3731">
                  <c:v>0.34201817410989843</c:v>
                </c:pt>
                <c:pt idx="3732">
                  <c:v>0.36029246054618236</c:v>
                </c:pt>
                <c:pt idx="3733">
                  <c:v>0.38247432340336518</c:v>
                </c:pt>
                <c:pt idx="3734">
                  <c:v>0.26824622562299627</c:v>
                </c:pt>
                <c:pt idx="3735">
                  <c:v>0.26322383351992817</c:v>
                </c:pt>
                <c:pt idx="3736">
                  <c:v>0.26449416416935012</c:v>
                </c:pt>
                <c:pt idx="3737">
                  <c:v>0.25919338154816685</c:v>
                </c:pt>
                <c:pt idx="3738">
                  <c:v>0.25528775382520719</c:v>
                </c:pt>
                <c:pt idx="3739">
                  <c:v>0.25958572522129053</c:v>
                </c:pt>
                <c:pt idx="3740">
                  <c:v>0.2636621539000108</c:v>
                </c:pt>
                <c:pt idx="3741">
                  <c:v>0.26807135755984857</c:v>
                </c:pt>
                <c:pt idx="3742">
                  <c:v>0.27096416904090881</c:v>
                </c:pt>
                <c:pt idx="3743">
                  <c:v>0.27418205444317567</c:v>
                </c:pt>
                <c:pt idx="3744">
                  <c:v>0.28140732156194148</c:v>
                </c:pt>
                <c:pt idx="3745">
                  <c:v>0.28662958963254126</c:v>
                </c:pt>
                <c:pt idx="3746">
                  <c:v>0.30196632100772347</c:v>
                </c:pt>
                <c:pt idx="3747">
                  <c:v>0.3076436899159718</c:v>
                </c:pt>
                <c:pt idx="3748">
                  <c:v>0.32135742028242831</c:v>
                </c:pt>
                <c:pt idx="3749">
                  <c:v>0.33637367121394424</c:v>
                </c:pt>
                <c:pt idx="3750">
                  <c:v>0.35590728579559539</c:v>
                </c:pt>
                <c:pt idx="3751">
                  <c:v>0.37092530342350649</c:v>
                </c:pt>
                <c:pt idx="3752">
                  <c:v>0.27316260933084635</c:v>
                </c:pt>
                <c:pt idx="3753">
                  <c:v>0.27136837127889635</c:v>
                </c:pt>
                <c:pt idx="3754">
                  <c:v>0.27472234349144364</c:v>
                </c:pt>
                <c:pt idx="3755">
                  <c:v>0.26625506756331241</c:v>
                </c:pt>
                <c:pt idx="3756">
                  <c:v>0.26479555422067347</c:v>
                </c:pt>
                <c:pt idx="3757">
                  <c:v>0.27378748644302098</c:v>
                </c:pt>
                <c:pt idx="3758">
                  <c:v>0.27641658009967296</c:v>
                </c:pt>
                <c:pt idx="3759">
                  <c:v>0.27613555060106831</c:v>
                </c:pt>
                <c:pt idx="3760">
                  <c:v>0.28292191218636353</c:v>
                </c:pt>
                <c:pt idx="3761">
                  <c:v>0.28446126992625276</c:v>
                </c:pt>
                <c:pt idx="3762">
                  <c:v>0.29556839567791537</c:v>
                </c:pt>
                <c:pt idx="3763">
                  <c:v>0.30387098503462417</c:v>
                </c:pt>
                <c:pt idx="3764">
                  <c:v>0.31001595498571688</c:v>
                </c:pt>
                <c:pt idx="3765">
                  <c:v>0.31982957238663134</c:v>
                </c:pt>
                <c:pt idx="3766">
                  <c:v>0.3338588222390344</c:v>
                </c:pt>
                <c:pt idx="3767">
                  <c:v>0.34855252968578254</c:v>
                </c:pt>
                <c:pt idx="3768">
                  <c:v>0.36862555042916245</c:v>
                </c:pt>
                <c:pt idx="3769">
                  <c:v>0.28358587205503816</c:v>
                </c:pt>
                <c:pt idx="3770">
                  <c:v>0.28022417929943022</c:v>
                </c:pt>
                <c:pt idx="3771">
                  <c:v>0.27705431307338757</c:v>
                </c:pt>
                <c:pt idx="3772">
                  <c:v>0.27139470263647247</c:v>
                </c:pt>
                <c:pt idx="3773">
                  <c:v>0.27984348318403995</c:v>
                </c:pt>
                <c:pt idx="3774">
                  <c:v>0.28162495150813704</c:v>
                </c:pt>
                <c:pt idx="3775">
                  <c:v>0.28394123865892618</c:v>
                </c:pt>
                <c:pt idx="3776">
                  <c:v>0.28329674188161924</c:v>
                </c:pt>
                <c:pt idx="3777">
                  <c:v>0.28906126024599876</c:v>
                </c:pt>
                <c:pt idx="3778">
                  <c:v>0.29140899697682165</c:v>
                </c:pt>
                <c:pt idx="3779">
                  <c:v>0.30788220235585206</c:v>
                </c:pt>
                <c:pt idx="3780">
                  <c:v>0.3176541911194537</c:v>
                </c:pt>
                <c:pt idx="3781">
                  <c:v>0.3275006172009336</c:v>
                </c:pt>
                <c:pt idx="3782">
                  <c:v>0.3331017542479866</c:v>
                </c:pt>
                <c:pt idx="3783">
                  <c:v>0.34552056646725493</c:v>
                </c:pt>
                <c:pt idx="3784">
                  <c:v>0.36141463901078574</c:v>
                </c:pt>
                <c:pt idx="3785">
                  <c:v>0.28939476413961174</c:v>
                </c:pt>
                <c:pt idx="3786">
                  <c:v>0.29103136063083146</c:v>
                </c:pt>
                <c:pt idx="3787">
                  <c:v>0.27896903493494296</c:v>
                </c:pt>
                <c:pt idx="3788">
                  <c:v>0.28677618861843102</c:v>
                </c:pt>
                <c:pt idx="3789">
                  <c:v>0.2905641324364634</c:v>
                </c:pt>
                <c:pt idx="3790">
                  <c:v>0.28948071206798298</c:v>
                </c:pt>
                <c:pt idx="3791">
                  <c:v>0.29160046262545092</c:v>
                </c:pt>
                <c:pt idx="3792">
                  <c:v>0.2966855032388882</c:v>
                </c:pt>
                <c:pt idx="3793">
                  <c:v>0.29184559728782067</c:v>
                </c:pt>
                <c:pt idx="3794">
                  <c:v>0.30494987555549113</c:v>
                </c:pt>
                <c:pt idx="3795">
                  <c:v>0.32367044095465136</c:v>
                </c:pt>
                <c:pt idx="3796">
                  <c:v>0.33335673822689782</c:v>
                </c:pt>
                <c:pt idx="3797">
                  <c:v>0.34039555945375422</c:v>
                </c:pt>
                <c:pt idx="3798">
                  <c:v>0.34866813479559378</c:v>
                </c:pt>
                <c:pt idx="3799">
                  <c:v>0.3628319220646552</c:v>
                </c:pt>
                <c:pt idx="3800">
                  <c:v>0.29953099079502454</c:v>
                </c:pt>
                <c:pt idx="3801">
                  <c:v>0.29124869480766313</c:v>
                </c:pt>
                <c:pt idx="3802">
                  <c:v>0.29420670340414001</c:v>
                </c:pt>
                <c:pt idx="3803">
                  <c:v>0.29524806870629972</c:v>
                </c:pt>
                <c:pt idx="3804">
                  <c:v>0.2964276415394882</c:v>
                </c:pt>
                <c:pt idx="3805">
                  <c:v>0.29584550000040899</c:v>
                </c:pt>
                <c:pt idx="3806">
                  <c:v>0.30052781249452543</c:v>
                </c:pt>
                <c:pt idx="3807">
                  <c:v>0.30464513526838477</c:v>
                </c:pt>
                <c:pt idx="3808">
                  <c:v>0.3062118506267959</c:v>
                </c:pt>
                <c:pt idx="3809">
                  <c:v>0.31687105019479533</c:v>
                </c:pt>
                <c:pt idx="3810">
                  <c:v>0.3366147723210613</c:v>
                </c:pt>
                <c:pt idx="3811">
                  <c:v>0.3469601059315508</c:v>
                </c:pt>
                <c:pt idx="3812">
                  <c:v>0.35559044500335046</c:v>
                </c:pt>
                <c:pt idx="3813">
                  <c:v>0.36533546389861993</c:v>
                </c:pt>
                <c:pt idx="3814">
                  <c:v>0.30347910041727588</c:v>
                </c:pt>
                <c:pt idx="3815">
                  <c:v>0.30036165859721353</c:v>
                </c:pt>
                <c:pt idx="3816">
                  <c:v>0.30335784668129318</c:v>
                </c:pt>
                <c:pt idx="3817">
                  <c:v>0.30721929554041916</c:v>
                </c:pt>
                <c:pt idx="3818">
                  <c:v>0.30615561326602547</c:v>
                </c:pt>
                <c:pt idx="3819">
                  <c:v>0.30639368476971929</c:v>
                </c:pt>
                <c:pt idx="3820">
                  <c:v>0.31252554352011419</c:v>
                </c:pt>
                <c:pt idx="3821">
                  <c:v>0.31887386978517496</c:v>
                </c:pt>
                <c:pt idx="3822">
                  <c:v>0.32727812359424524</c:v>
                </c:pt>
                <c:pt idx="3823">
                  <c:v>0.3359903654583869</c:v>
                </c:pt>
                <c:pt idx="3824">
                  <c:v>0.35223596345455443</c:v>
                </c:pt>
                <c:pt idx="3825">
                  <c:v>0.36187189778098627</c:v>
                </c:pt>
                <c:pt idx="3826">
                  <c:v>0.3787455095762895</c:v>
                </c:pt>
                <c:pt idx="3827">
                  <c:v>0.31866932964655748</c:v>
                </c:pt>
                <c:pt idx="3828">
                  <c:v>0.31532746085809937</c:v>
                </c:pt>
                <c:pt idx="3829">
                  <c:v>0.32068180929446699</c:v>
                </c:pt>
                <c:pt idx="3830">
                  <c:v>0.31636008729773124</c:v>
                </c:pt>
                <c:pt idx="3831">
                  <c:v>0.31602246804621537</c:v>
                </c:pt>
                <c:pt idx="3832">
                  <c:v>0.31840983041890669</c:v>
                </c:pt>
                <c:pt idx="3833">
                  <c:v>0.32916413962250668</c:v>
                </c:pt>
                <c:pt idx="3834">
                  <c:v>0.33780377920606064</c:v>
                </c:pt>
                <c:pt idx="3835">
                  <c:v>0.34433225783756338</c:v>
                </c:pt>
                <c:pt idx="3836">
                  <c:v>0.35499588033279794</c:v>
                </c:pt>
                <c:pt idx="3837">
                  <c:v>0.36600377484483504</c:v>
                </c:pt>
                <c:pt idx="3838">
                  <c:v>0.37935488151792862</c:v>
                </c:pt>
                <c:pt idx="3839">
                  <c:v>0.33125070370286402</c:v>
                </c:pt>
                <c:pt idx="3840">
                  <c:v>0.33215088810156956</c:v>
                </c:pt>
                <c:pt idx="3841">
                  <c:v>0.32908106298709816</c:v>
                </c:pt>
                <c:pt idx="3842">
                  <c:v>0.3260657682734569</c:v>
                </c:pt>
                <c:pt idx="3843">
                  <c:v>0.32716544665831293</c:v>
                </c:pt>
                <c:pt idx="3844">
                  <c:v>0.33988629624129407</c:v>
                </c:pt>
                <c:pt idx="3845">
                  <c:v>0.34328437208203888</c:v>
                </c:pt>
                <c:pt idx="3846">
                  <c:v>0.35367039618760598</c:v>
                </c:pt>
                <c:pt idx="3847">
                  <c:v>0.36274338833444508</c:v>
                </c:pt>
                <c:pt idx="3848">
                  <c:v>0.37703488456655276</c:v>
                </c:pt>
                <c:pt idx="3849">
                  <c:v>0.38514213654338558</c:v>
                </c:pt>
                <c:pt idx="3850">
                  <c:v>0.34785572003117404</c:v>
                </c:pt>
                <c:pt idx="3851">
                  <c:v>0.34240032070690329</c:v>
                </c:pt>
                <c:pt idx="3852">
                  <c:v>0.34044412256269174</c:v>
                </c:pt>
                <c:pt idx="3853">
                  <c:v>0.34044075292577025</c:v>
                </c:pt>
                <c:pt idx="3854">
                  <c:v>0.34327851906823015</c:v>
                </c:pt>
                <c:pt idx="3855">
                  <c:v>0.35169286032748781</c:v>
                </c:pt>
                <c:pt idx="3856">
                  <c:v>0.35845403845014179</c:v>
                </c:pt>
                <c:pt idx="3857">
                  <c:v>0.36997998169866042</c:v>
                </c:pt>
                <c:pt idx="3858">
                  <c:v>0.38051730345715784</c:v>
                </c:pt>
                <c:pt idx="3859">
                  <c:v>0.39217128754706909</c:v>
                </c:pt>
                <c:pt idx="3860">
                  <c:v>0.35517195253557943</c:v>
                </c:pt>
                <c:pt idx="3861">
                  <c:v>0.35303159010815399</c:v>
                </c:pt>
                <c:pt idx="3862">
                  <c:v>0.35401570933441295</c:v>
                </c:pt>
                <c:pt idx="3863">
                  <c:v>0.35506945091062647</c:v>
                </c:pt>
                <c:pt idx="3864">
                  <c:v>0.363987931002276</c:v>
                </c:pt>
                <c:pt idx="3865">
                  <c:v>0.36819962436886922</c:v>
                </c:pt>
                <c:pt idx="3866">
                  <c:v>0.37611000411891471</c:v>
                </c:pt>
                <c:pt idx="3867">
                  <c:v>0.38653573307817313</c:v>
                </c:pt>
                <c:pt idx="3868">
                  <c:v>0.40131784239480006</c:v>
                </c:pt>
                <c:pt idx="3869">
                  <c:v>0.36812301005251413</c:v>
                </c:pt>
                <c:pt idx="3870">
                  <c:v>0.37069214933407979</c:v>
                </c:pt>
                <c:pt idx="3871">
                  <c:v>0.36435962783323728</c:v>
                </c:pt>
                <c:pt idx="3872">
                  <c:v>0.36902556702741873</c:v>
                </c:pt>
                <c:pt idx="3873">
                  <c:v>0.37871796883410358</c:v>
                </c:pt>
                <c:pt idx="3874">
                  <c:v>0.38812737925883756</c:v>
                </c:pt>
                <c:pt idx="3875">
                  <c:v>0.39661794317720922</c:v>
                </c:pt>
                <c:pt idx="3876">
                  <c:v>0.40518217961445169</c:v>
                </c:pt>
                <c:pt idx="3877">
                  <c:v>0.38481368446798392</c:v>
                </c:pt>
                <c:pt idx="3878">
                  <c:v>0.38269498789818623</c:v>
                </c:pt>
                <c:pt idx="3879">
                  <c:v>0.37884251750912412</c:v>
                </c:pt>
                <c:pt idx="3880">
                  <c:v>0.38661334316293794</c:v>
                </c:pt>
                <c:pt idx="3881">
                  <c:v>0.39745185295027463</c:v>
                </c:pt>
                <c:pt idx="3882">
                  <c:v>0.40429488625716115</c:v>
                </c:pt>
                <c:pt idx="3883">
                  <c:v>0.4142083375388963</c:v>
                </c:pt>
                <c:pt idx="3884">
                  <c:v>0.39835617940019552</c:v>
                </c:pt>
                <c:pt idx="3885">
                  <c:v>0.39306972314514521</c:v>
                </c:pt>
                <c:pt idx="3886">
                  <c:v>0.39948317983063975</c:v>
                </c:pt>
                <c:pt idx="3887">
                  <c:v>0.40845299968588478</c:v>
                </c:pt>
                <c:pt idx="3888">
                  <c:v>0.41191238449886503</c:v>
                </c:pt>
                <c:pt idx="3889">
                  <c:v>0.42273731426679495</c:v>
                </c:pt>
                <c:pt idx="3890">
                  <c:v>0.4051839446344756</c:v>
                </c:pt>
                <c:pt idx="3891">
                  <c:v>0.41052469678312509</c:v>
                </c:pt>
                <c:pt idx="3892">
                  <c:v>0.4119205335648104</c:v>
                </c:pt>
                <c:pt idx="3893">
                  <c:v>0.42668736793505802</c:v>
                </c:pt>
                <c:pt idx="3894">
                  <c:v>0.43109451509133612</c:v>
                </c:pt>
                <c:pt idx="3895">
                  <c:v>0.42057734026064653</c:v>
                </c:pt>
                <c:pt idx="3896">
                  <c:v>0.42329883703219395</c:v>
                </c:pt>
                <c:pt idx="3897">
                  <c:v>0.42984479379944718</c:v>
                </c:pt>
                <c:pt idx="3898">
                  <c:v>0.44083982490922713</c:v>
                </c:pt>
                <c:pt idx="3899">
                  <c:v>0.43043924841269465</c:v>
                </c:pt>
                <c:pt idx="3900">
                  <c:v>0.43035800596521057</c:v>
                </c:pt>
                <c:pt idx="3901">
                  <c:v>0.4510994039063525</c:v>
                </c:pt>
                <c:pt idx="3902">
                  <c:v>0.44480845929521906</c:v>
                </c:pt>
                <c:pt idx="3903">
                  <c:v>0.44784723107458957</c:v>
                </c:pt>
                <c:pt idx="3904">
                  <c:v>0.457768043250802</c:v>
                </c:pt>
                <c:pt idx="3905">
                  <c:v>0.41851802865985044</c:v>
                </c:pt>
                <c:pt idx="3906">
                  <c:v>0.40219732863378344</c:v>
                </c:pt>
                <c:pt idx="3907">
                  <c:v>0.38267423721452287</c:v>
                </c:pt>
                <c:pt idx="3908">
                  <c:v>0.36675704949016374</c:v>
                </c:pt>
                <c:pt idx="3909">
                  <c:v>0.34473558527243009</c:v>
                </c:pt>
                <c:pt idx="3910">
                  <c:v>0.32931322427064136</c:v>
                </c:pt>
                <c:pt idx="3911">
                  <c:v>0.31452993885093306</c:v>
                </c:pt>
                <c:pt idx="3912">
                  <c:v>0.30247250718036445</c:v>
                </c:pt>
                <c:pt idx="3913">
                  <c:v>0.28526656658932348</c:v>
                </c:pt>
                <c:pt idx="3914">
                  <c:v>0.27150049167534385</c:v>
                </c:pt>
                <c:pt idx="3915">
                  <c:v>0.26251343694540763</c:v>
                </c:pt>
                <c:pt idx="3916">
                  <c:v>0.25349596034138977</c:v>
                </c:pt>
                <c:pt idx="3917">
                  <c:v>0.24340721370507978</c:v>
                </c:pt>
                <c:pt idx="3918">
                  <c:v>0.24020479114583493</c:v>
                </c:pt>
                <c:pt idx="3919">
                  <c:v>0.22883837779698823</c:v>
                </c:pt>
                <c:pt idx="3920">
                  <c:v>0.22463205914193596</c:v>
                </c:pt>
                <c:pt idx="3921">
                  <c:v>0.22281038396220465</c:v>
                </c:pt>
                <c:pt idx="3922">
                  <c:v>0.22516015464477945</c:v>
                </c:pt>
                <c:pt idx="3923">
                  <c:v>0.2290890614597656</c:v>
                </c:pt>
                <c:pt idx="3924">
                  <c:v>0.23330564199655646</c:v>
                </c:pt>
                <c:pt idx="3925">
                  <c:v>0.25054015487287651</c:v>
                </c:pt>
                <c:pt idx="3926">
                  <c:v>0.26026011760636703</c:v>
                </c:pt>
                <c:pt idx="3927">
                  <c:v>0.2682718176135559</c:v>
                </c:pt>
                <c:pt idx="3928">
                  <c:v>0.27219795764014187</c:v>
                </c:pt>
                <c:pt idx="3929">
                  <c:v>0.28812765477398927</c:v>
                </c:pt>
                <c:pt idx="3930">
                  <c:v>0.30332944822506747</c:v>
                </c:pt>
                <c:pt idx="3931">
                  <c:v>0.32379414791202588</c:v>
                </c:pt>
                <c:pt idx="3932">
                  <c:v>0.35171291425588858</c:v>
                </c:pt>
                <c:pt idx="3933">
                  <c:v>0.37204280434022929</c:v>
                </c:pt>
                <c:pt idx="3934">
                  <c:v>0.40532544689016681</c:v>
                </c:pt>
                <c:pt idx="3935">
                  <c:v>0.42642288795238303</c:v>
                </c:pt>
                <c:pt idx="3936">
                  <c:v>0.44989444212423702</c:v>
                </c:pt>
                <c:pt idx="3937">
                  <c:v>0.46229251583197728</c:v>
                </c:pt>
                <c:pt idx="3938">
                  <c:v>0.47795682201261247</c:v>
                </c:pt>
                <c:pt idx="3939">
                  <c:v>0.49978220509666471</c:v>
                </c:pt>
                <c:pt idx="3940">
                  <c:v>0.51765641710835886</c:v>
                </c:pt>
                <c:pt idx="3941">
                  <c:v>0.39603227233694049</c:v>
                </c:pt>
                <c:pt idx="3942">
                  <c:v>0.3887318651461722</c:v>
                </c:pt>
                <c:pt idx="3943">
                  <c:v>0.36489947869064521</c:v>
                </c:pt>
                <c:pt idx="3944">
                  <c:v>0.3488625398675802</c:v>
                </c:pt>
                <c:pt idx="3945">
                  <c:v>0.3324406691670001</c:v>
                </c:pt>
                <c:pt idx="3946">
                  <c:v>0.31762037161900114</c:v>
                </c:pt>
                <c:pt idx="3947">
                  <c:v>0.30370582305799054</c:v>
                </c:pt>
                <c:pt idx="3948">
                  <c:v>0.29099715806795334</c:v>
                </c:pt>
                <c:pt idx="3949">
                  <c:v>0.27161713692477529</c:v>
                </c:pt>
                <c:pt idx="3950">
                  <c:v>0.251951492270859</c:v>
                </c:pt>
                <c:pt idx="3951">
                  <c:v>0.24561842968988046</c:v>
                </c:pt>
                <c:pt idx="3952">
                  <c:v>0.23787102189881248</c:v>
                </c:pt>
                <c:pt idx="3953">
                  <c:v>0.23339338761364625</c:v>
                </c:pt>
                <c:pt idx="3954">
                  <c:v>0.22369672224665171</c:v>
                </c:pt>
                <c:pt idx="3955">
                  <c:v>0.22475627605068582</c:v>
                </c:pt>
                <c:pt idx="3956">
                  <c:v>0.21905237893663498</c:v>
                </c:pt>
                <c:pt idx="3957">
                  <c:v>0.21854890971749241</c:v>
                </c:pt>
                <c:pt idx="3958">
                  <c:v>0.2222928039136518</c:v>
                </c:pt>
                <c:pt idx="3959">
                  <c:v>0.2255443209043928</c:v>
                </c:pt>
                <c:pt idx="3960">
                  <c:v>0.23809593227931014</c:v>
                </c:pt>
                <c:pt idx="3961">
                  <c:v>0.24452552014589068</c:v>
                </c:pt>
                <c:pt idx="3962">
                  <c:v>0.25808077064475765</c:v>
                </c:pt>
                <c:pt idx="3963">
                  <c:v>0.26459321268169145</c:v>
                </c:pt>
                <c:pt idx="3964">
                  <c:v>0.27453742850378471</c:v>
                </c:pt>
                <c:pt idx="3965">
                  <c:v>0.29397241873701163</c:v>
                </c:pt>
                <c:pt idx="3966">
                  <c:v>0.3173446940110134</c:v>
                </c:pt>
                <c:pt idx="3967">
                  <c:v>0.34382612852131222</c:v>
                </c:pt>
                <c:pt idx="3968">
                  <c:v>0.36352752358720508</c:v>
                </c:pt>
                <c:pt idx="3969">
                  <c:v>0.39410297865792865</c:v>
                </c:pt>
                <c:pt idx="3970">
                  <c:v>0.41866560862052538</c:v>
                </c:pt>
                <c:pt idx="3971">
                  <c:v>0.43783676938536242</c:v>
                </c:pt>
                <c:pt idx="3972">
                  <c:v>0.45582757181008815</c:v>
                </c:pt>
                <c:pt idx="3973">
                  <c:v>0.47185442358299223</c:v>
                </c:pt>
                <c:pt idx="3974">
                  <c:v>0.49063055162890756</c:v>
                </c:pt>
                <c:pt idx="3975">
                  <c:v>0.51167316069617996</c:v>
                </c:pt>
                <c:pt idx="3976">
                  <c:v>0.38711763937408583</c:v>
                </c:pt>
                <c:pt idx="3977">
                  <c:v>0.37473729330231098</c:v>
                </c:pt>
                <c:pt idx="3978">
                  <c:v>0.35599960199105207</c:v>
                </c:pt>
                <c:pt idx="3979">
                  <c:v>0.33771404164731766</c:v>
                </c:pt>
                <c:pt idx="3980">
                  <c:v>0.31880195929267741</c:v>
                </c:pt>
                <c:pt idx="3981">
                  <c:v>0.30681656136581736</c:v>
                </c:pt>
                <c:pt idx="3982">
                  <c:v>0.29404758759868943</c:v>
                </c:pt>
                <c:pt idx="3983">
                  <c:v>0.27605420484247056</c:v>
                </c:pt>
                <c:pt idx="3984">
                  <c:v>0.25806965595056197</c:v>
                </c:pt>
                <c:pt idx="3985">
                  <c:v>0.24208920885421881</c:v>
                </c:pt>
                <c:pt idx="3986">
                  <c:v>0.23183288776740119</c:v>
                </c:pt>
                <c:pt idx="3987">
                  <c:v>0.22780089101181522</c:v>
                </c:pt>
                <c:pt idx="3988">
                  <c:v>0.22363539126689513</c:v>
                </c:pt>
                <c:pt idx="3989">
                  <c:v>0.21247063885122119</c:v>
                </c:pt>
                <c:pt idx="3990">
                  <c:v>0.21432919806669237</c:v>
                </c:pt>
                <c:pt idx="3991">
                  <c:v>0.21228654999758767</c:v>
                </c:pt>
                <c:pt idx="3992">
                  <c:v>0.20817076666580059</c:v>
                </c:pt>
                <c:pt idx="3993">
                  <c:v>0.21574033027884099</c:v>
                </c:pt>
                <c:pt idx="3994">
                  <c:v>0.23134946695095326</c:v>
                </c:pt>
                <c:pt idx="3995">
                  <c:v>0.23785611002669471</c:v>
                </c:pt>
                <c:pt idx="3996">
                  <c:v>0.24239471547268931</c:v>
                </c:pt>
                <c:pt idx="3997">
                  <c:v>0.25617343574884299</c:v>
                </c:pt>
                <c:pt idx="3998">
                  <c:v>0.27237890293810052</c:v>
                </c:pt>
                <c:pt idx="3999">
                  <c:v>0.28982417691385809</c:v>
                </c:pt>
                <c:pt idx="4000">
                  <c:v>0.31232886096152201</c:v>
                </c:pt>
                <c:pt idx="4001">
                  <c:v>0.33454555635720862</c:v>
                </c:pt>
                <c:pt idx="4002">
                  <c:v>0.35840148515040937</c:v>
                </c:pt>
                <c:pt idx="4003">
                  <c:v>0.38175706869200732</c:v>
                </c:pt>
                <c:pt idx="4004">
                  <c:v>0.40901900080474407</c:v>
                </c:pt>
                <c:pt idx="4005">
                  <c:v>0.43125283417065674</c:v>
                </c:pt>
                <c:pt idx="4006">
                  <c:v>0.44490756535856923</c:v>
                </c:pt>
                <c:pt idx="4007">
                  <c:v>0.45945018082851941</c:v>
                </c:pt>
                <c:pt idx="4008">
                  <c:v>0.48148647645057974</c:v>
                </c:pt>
                <c:pt idx="4009">
                  <c:v>0.50419603028672055</c:v>
                </c:pt>
                <c:pt idx="4010">
                  <c:v>0.38048101981624272</c:v>
                </c:pt>
                <c:pt idx="4011">
                  <c:v>0.36018441219311059</c:v>
                </c:pt>
                <c:pt idx="4012">
                  <c:v>0.33987879438772417</c:v>
                </c:pt>
                <c:pt idx="4013">
                  <c:v>0.32470860996485085</c:v>
                </c:pt>
                <c:pt idx="4014">
                  <c:v>0.30875535549172461</c:v>
                </c:pt>
                <c:pt idx="4015">
                  <c:v>0.2945014375302919</c:v>
                </c:pt>
                <c:pt idx="4016">
                  <c:v>0.28199548927109275</c:v>
                </c:pt>
                <c:pt idx="4017">
                  <c:v>0.2578897434279972</c:v>
                </c:pt>
                <c:pt idx="4018">
                  <c:v>0.24698339953881132</c:v>
                </c:pt>
                <c:pt idx="4019">
                  <c:v>0.23323666105322971</c:v>
                </c:pt>
                <c:pt idx="4020">
                  <c:v>0.2206082328321648</c:v>
                </c:pt>
                <c:pt idx="4021">
                  <c:v>0.21589721317818089</c:v>
                </c:pt>
                <c:pt idx="4022">
                  <c:v>0.20788143785474889</c:v>
                </c:pt>
                <c:pt idx="4023">
                  <c:v>0.20579036181771948</c:v>
                </c:pt>
                <c:pt idx="4024">
                  <c:v>0.2062780429826776</c:v>
                </c:pt>
                <c:pt idx="4025">
                  <c:v>0.20530726258219278</c:v>
                </c:pt>
                <c:pt idx="4026">
                  <c:v>0.20808640230788389</c:v>
                </c:pt>
                <c:pt idx="4027">
                  <c:v>0.21550330572997534</c:v>
                </c:pt>
                <c:pt idx="4028">
                  <c:v>0.22880062983633942</c:v>
                </c:pt>
                <c:pt idx="4029">
                  <c:v>0.2395989336875759</c:v>
                </c:pt>
                <c:pt idx="4030">
                  <c:v>0.2524108496829609</c:v>
                </c:pt>
                <c:pt idx="4031">
                  <c:v>0.26243984840693435</c:v>
                </c:pt>
                <c:pt idx="4032">
                  <c:v>0.28712192532693526</c:v>
                </c:pt>
                <c:pt idx="4033">
                  <c:v>0.30577176072466972</c:v>
                </c:pt>
                <c:pt idx="4034">
                  <c:v>0.3269534876785698</c:v>
                </c:pt>
                <c:pt idx="4035">
                  <c:v>0.34469960080866091</c:v>
                </c:pt>
                <c:pt idx="4036">
                  <c:v>0.37006867633208063</c:v>
                </c:pt>
                <c:pt idx="4037">
                  <c:v>0.3969345358018892</c:v>
                </c:pt>
                <c:pt idx="4038">
                  <c:v>0.41808190570357184</c:v>
                </c:pt>
                <c:pt idx="4039">
                  <c:v>0.43036425628751229</c:v>
                </c:pt>
                <c:pt idx="4040">
                  <c:v>0.44640863862985936</c:v>
                </c:pt>
                <c:pt idx="4041">
                  <c:v>0.46671929640652632</c:v>
                </c:pt>
                <c:pt idx="4042">
                  <c:v>0.49003036043651216</c:v>
                </c:pt>
                <c:pt idx="4043">
                  <c:v>0.37239649475416048</c:v>
                </c:pt>
                <c:pt idx="4044">
                  <c:v>0.35188523227444035</c:v>
                </c:pt>
                <c:pt idx="4045">
                  <c:v>0.33268034889186837</c:v>
                </c:pt>
                <c:pt idx="4046">
                  <c:v>0.31177796900495158</c:v>
                </c:pt>
                <c:pt idx="4047">
                  <c:v>0.29656354636452553</c:v>
                </c:pt>
                <c:pt idx="4048">
                  <c:v>0.2799732881938044</c:v>
                </c:pt>
                <c:pt idx="4049">
                  <c:v>0.26617439019230726</c:v>
                </c:pt>
                <c:pt idx="4050">
                  <c:v>0.25120094771611146</c:v>
                </c:pt>
                <c:pt idx="4051">
                  <c:v>0.23210796604744455</c:v>
                </c:pt>
                <c:pt idx="4052">
                  <c:v>0.21887595187147357</c:v>
                </c:pt>
                <c:pt idx="4053">
                  <c:v>0.20975693923726735</c:v>
                </c:pt>
                <c:pt idx="4054">
                  <c:v>0.20337098802193343</c:v>
                </c:pt>
                <c:pt idx="4055">
                  <c:v>0.20484325532220748</c:v>
                </c:pt>
                <c:pt idx="4056">
                  <c:v>0.20436350351235655</c:v>
                </c:pt>
                <c:pt idx="4057">
                  <c:v>0.20189419716880463</c:v>
                </c:pt>
                <c:pt idx="4058">
                  <c:v>0.2031412124848393</c:v>
                </c:pt>
                <c:pt idx="4059">
                  <c:v>0.20945845395378071</c:v>
                </c:pt>
                <c:pt idx="4060">
                  <c:v>0.22277162992530686</c:v>
                </c:pt>
                <c:pt idx="4061">
                  <c:v>0.24054608503744634</c:v>
                </c:pt>
                <c:pt idx="4062">
                  <c:v>0.24506908423385299</c:v>
                </c:pt>
                <c:pt idx="4063">
                  <c:v>0.2549098661206306</c:v>
                </c:pt>
                <c:pt idx="4064">
                  <c:v>0.27569864751178752</c:v>
                </c:pt>
                <c:pt idx="4065">
                  <c:v>0.29430390148470131</c:v>
                </c:pt>
                <c:pt idx="4066">
                  <c:v>0.31964089622063963</c:v>
                </c:pt>
                <c:pt idx="4067">
                  <c:v>0.33914966385839618</c:v>
                </c:pt>
                <c:pt idx="4068">
                  <c:v>0.36243256390196454</c:v>
                </c:pt>
                <c:pt idx="4069">
                  <c:v>0.38500129686671092</c:v>
                </c:pt>
                <c:pt idx="4070">
                  <c:v>0.40477579883675974</c:v>
                </c:pt>
                <c:pt idx="4071">
                  <c:v>0.42123993454793696</c:v>
                </c:pt>
                <c:pt idx="4072">
                  <c:v>0.44245692593178543</c:v>
                </c:pt>
                <c:pt idx="4073">
                  <c:v>0.46067504156607919</c:v>
                </c:pt>
                <c:pt idx="4074">
                  <c:v>0.47686200451411898</c:v>
                </c:pt>
                <c:pt idx="4075">
                  <c:v>0.35741393946866484</c:v>
                </c:pt>
                <c:pt idx="4076">
                  <c:v>0.33948469802384684</c:v>
                </c:pt>
                <c:pt idx="4077">
                  <c:v>0.3216166462748089</c:v>
                </c:pt>
                <c:pt idx="4078">
                  <c:v>0.30450109107440371</c:v>
                </c:pt>
                <c:pt idx="4079">
                  <c:v>0.28993993122434403</c:v>
                </c:pt>
                <c:pt idx="4080">
                  <c:v>0.27194338811336838</c:v>
                </c:pt>
                <c:pt idx="4081">
                  <c:v>0.25405458017983262</c:v>
                </c:pt>
                <c:pt idx="4082">
                  <c:v>0.23598641788466335</c:v>
                </c:pt>
                <c:pt idx="4083">
                  <c:v>0.22539110332338153</c:v>
                </c:pt>
                <c:pt idx="4084">
                  <c:v>0.20948067729493158</c:v>
                </c:pt>
                <c:pt idx="4085">
                  <c:v>0.20441083449423147</c:v>
                </c:pt>
                <c:pt idx="4086">
                  <c:v>0.19655627100186068</c:v>
                </c:pt>
                <c:pt idx="4087">
                  <c:v>0.20132310320828384</c:v>
                </c:pt>
                <c:pt idx="4088">
                  <c:v>0.20543346815535468</c:v>
                </c:pt>
                <c:pt idx="4089">
                  <c:v>0.20070679743981024</c:v>
                </c:pt>
                <c:pt idx="4090">
                  <c:v>0.20749234668302585</c:v>
                </c:pt>
                <c:pt idx="4091">
                  <c:v>0.21505704039351947</c:v>
                </c:pt>
                <c:pt idx="4092">
                  <c:v>0.23246484202776685</c:v>
                </c:pt>
                <c:pt idx="4093">
                  <c:v>0.24129407360858646</c:v>
                </c:pt>
                <c:pt idx="4094">
                  <c:v>0.25534640630929384</c:v>
                </c:pt>
                <c:pt idx="4095">
                  <c:v>0.26361468726447779</c:v>
                </c:pt>
                <c:pt idx="4096">
                  <c:v>0.2837375106487785</c:v>
                </c:pt>
                <c:pt idx="4097">
                  <c:v>0.30790000683999197</c:v>
                </c:pt>
                <c:pt idx="4098">
                  <c:v>0.32950772998180811</c:v>
                </c:pt>
                <c:pt idx="4099">
                  <c:v>0.34710907274071356</c:v>
                </c:pt>
                <c:pt idx="4100">
                  <c:v>0.36825638916572734</c:v>
                </c:pt>
                <c:pt idx="4101">
                  <c:v>0.39195986224167867</c:v>
                </c:pt>
                <c:pt idx="4102">
                  <c:v>0.41042839931955344</c:v>
                </c:pt>
                <c:pt idx="4103">
                  <c:v>0.4307753044914866</c:v>
                </c:pt>
                <c:pt idx="4104">
                  <c:v>0.450354903651629</c:v>
                </c:pt>
                <c:pt idx="4105">
                  <c:v>0.46687943726223824</c:v>
                </c:pt>
                <c:pt idx="4106">
                  <c:v>0.34416648979332676</c:v>
                </c:pt>
                <c:pt idx="4107">
                  <c:v>0.32857941312233763</c:v>
                </c:pt>
                <c:pt idx="4108">
                  <c:v>0.31221495729856108</c:v>
                </c:pt>
                <c:pt idx="4109">
                  <c:v>0.29469445656939208</c:v>
                </c:pt>
                <c:pt idx="4110">
                  <c:v>0.28203533275005799</c:v>
                </c:pt>
                <c:pt idx="4111">
                  <c:v>0.26245091782415275</c:v>
                </c:pt>
                <c:pt idx="4112">
                  <c:v>0.24500958802059047</c:v>
                </c:pt>
                <c:pt idx="4113">
                  <c:v>0.2270772760671389</c:v>
                </c:pt>
                <c:pt idx="4114">
                  <c:v>0.2107539463197432</c:v>
                </c:pt>
                <c:pt idx="4115">
                  <c:v>0.20349425129116772</c:v>
                </c:pt>
                <c:pt idx="4116">
                  <c:v>0.19888961003092098</c:v>
                </c:pt>
                <c:pt idx="4117">
                  <c:v>0.19099427290163806</c:v>
                </c:pt>
                <c:pt idx="4118">
                  <c:v>0.19209910584757206</c:v>
                </c:pt>
                <c:pt idx="4119">
                  <c:v>0.19979851323233433</c:v>
                </c:pt>
                <c:pt idx="4120">
                  <c:v>0.20378399463218511</c:v>
                </c:pt>
                <c:pt idx="4121">
                  <c:v>0.21100612452036049</c:v>
                </c:pt>
                <c:pt idx="4122">
                  <c:v>0.22686331992539976</c:v>
                </c:pt>
                <c:pt idx="4123">
                  <c:v>0.23970997492840707</c:v>
                </c:pt>
                <c:pt idx="4124">
                  <c:v>0.25060929726564418</c:v>
                </c:pt>
                <c:pt idx="4125">
                  <c:v>0.26172482978391254</c:v>
                </c:pt>
                <c:pt idx="4126">
                  <c:v>0.27324063029663481</c:v>
                </c:pt>
                <c:pt idx="4127">
                  <c:v>0.29884687557605716</c:v>
                </c:pt>
                <c:pt idx="4128">
                  <c:v>0.31980167452094888</c:v>
                </c:pt>
                <c:pt idx="4129">
                  <c:v>0.33208073362455393</c:v>
                </c:pt>
                <c:pt idx="4130">
                  <c:v>0.35727227327895661</c:v>
                </c:pt>
                <c:pt idx="4131">
                  <c:v>0.38112844213100505</c:v>
                </c:pt>
                <c:pt idx="4132">
                  <c:v>0.39443096463581928</c:v>
                </c:pt>
                <c:pt idx="4133">
                  <c:v>0.41632355982503078</c:v>
                </c:pt>
                <c:pt idx="4134">
                  <c:v>0.43449743601971624</c:v>
                </c:pt>
                <c:pt idx="4135">
                  <c:v>0.45600424023970598</c:v>
                </c:pt>
                <c:pt idx="4136">
                  <c:v>0.33611293789478758</c:v>
                </c:pt>
                <c:pt idx="4137">
                  <c:v>0.31962925352542504</c:v>
                </c:pt>
                <c:pt idx="4138">
                  <c:v>0.29973585009270187</c:v>
                </c:pt>
                <c:pt idx="4139">
                  <c:v>0.28321769598027791</c:v>
                </c:pt>
                <c:pt idx="4140">
                  <c:v>0.2660474665778898</c:v>
                </c:pt>
                <c:pt idx="4141">
                  <c:v>0.2493120207576478</c:v>
                </c:pt>
                <c:pt idx="4142">
                  <c:v>0.23175503338684766</c:v>
                </c:pt>
                <c:pt idx="4143">
                  <c:v>0.2186394579402009</c:v>
                </c:pt>
                <c:pt idx="4144">
                  <c:v>0.20361230481735459</c:v>
                </c:pt>
                <c:pt idx="4145">
                  <c:v>0.19599876145402506</c:v>
                </c:pt>
                <c:pt idx="4146">
                  <c:v>0.18706509061780596</c:v>
                </c:pt>
                <c:pt idx="4147">
                  <c:v>0.18723518941080863</c:v>
                </c:pt>
                <c:pt idx="4148">
                  <c:v>0.19182060422851177</c:v>
                </c:pt>
                <c:pt idx="4149">
                  <c:v>0.20034265691509456</c:v>
                </c:pt>
                <c:pt idx="4150">
                  <c:v>0.20774707961013905</c:v>
                </c:pt>
                <c:pt idx="4151">
                  <c:v>0.21408131258599528</c:v>
                </c:pt>
                <c:pt idx="4152">
                  <c:v>0.23987912973332448</c:v>
                </c:pt>
                <c:pt idx="4153">
                  <c:v>0.24734753646972107</c:v>
                </c:pt>
                <c:pt idx="4154">
                  <c:v>0.25956386410724219</c:v>
                </c:pt>
                <c:pt idx="4155">
                  <c:v>0.2685847626011777</c:v>
                </c:pt>
                <c:pt idx="4156">
                  <c:v>0.2869315868303508</c:v>
                </c:pt>
                <c:pt idx="4157">
                  <c:v>0.30741955875623717</c:v>
                </c:pt>
                <c:pt idx="4158">
                  <c:v>0.32252787323221299</c:v>
                </c:pt>
                <c:pt idx="4159">
                  <c:v>0.34426908099287679</c:v>
                </c:pt>
                <c:pt idx="4160">
                  <c:v>0.36612658457949787</c:v>
                </c:pt>
                <c:pt idx="4161">
                  <c:v>0.38515217432287097</c:v>
                </c:pt>
                <c:pt idx="4162">
                  <c:v>0.40340395601647394</c:v>
                </c:pt>
                <c:pt idx="4163">
                  <c:v>0.42589348405430272</c:v>
                </c:pt>
                <c:pt idx="4164">
                  <c:v>0.44600691164615736</c:v>
                </c:pt>
                <c:pt idx="4165">
                  <c:v>0.31803970732036912</c:v>
                </c:pt>
                <c:pt idx="4166">
                  <c:v>0.30327657152001808</c:v>
                </c:pt>
                <c:pt idx="4167">
                  <c:v>0.29120582288223074</c:v>
                </c:pt>
                <c:pt idx="4168">
                  <c:v>0.27020991699473607</c:v>
                </c:pt>
                <c:pt idx="4169">
                  <c:v>0.25311679743291071</c:v>
                </c:pt>
                <c:pt idx="4170">
                  <c:v>0.23678930695343614</c:v>
                </c:pt>
                <c:pt idx="4171">
                  <c:v>0.21505092238961665</c:v>
                </c:pt>
                <c:pt idx="4172">
                  <c:v>0.20247019125695709</c:v>
                </c:pt>
                <c:pt idx="4173">
                  <c:v>0.19126455604583437</c:v>
                </c:pt>
                <c:pt idx="4174">
                  <c:v>0.18466586474966884</c:v>
                </c:pt>
                <c:pt idx="4175">
                  <c:v>0.18741260519506997</c:v>
                </c:pt>
                <c:pt idx="4176">
                  <c:v>0.18900730231923935</c:v>
                </c:pt>
                <c:pt idx="4177">
                  <c:v>0.19703144800543448</c:v>
                </c:pt>
                <c:pt idx="4178">
                  <c:v>0.20105410810685953</c:v>
                </c:pt>
                <c:pt idx="4179">
                  <c:v>0.21625684289018765</c:v>
                </c:pt>
                <c:pt idx="4180">
                  <c:v>0.22965356748100874</c:v>
                </c:pt>
                <c:pt idx="4181">
                  <c:v>0.23981031249473017</c:v>
                </c:pt>
                <c:pt idx="4182">
                  <c:v>0.24923903035333295</c:v>
                </c:pt>
                <c:pt idx="4183">
                  <c:v>0.26386147381776581</c:v>
                </c:pt>
                <c:pt idx="4184">
                  <c:v>0.28119117923408909</c:v>
                </c:pt>
                <c:pt idx="4185">
                  <c:v>0.29597201766531622</c:v>
                </c:pt>
                <c:pt idx="4186">
                  <c:v>0.31520054415388232</c:v>
                </c:pt>
                <c:pt idx="4187">
                  <c:v>0.33463389722586667</c:v>
                </c:pt>
                <c:pt idx="4188">
                  <c:v>0.35102778314515759</c:v>
                </c:pt>
                <c:pt idx="4189">
                  <c:v>0.36779558026349091</c:v>
                </c:pt>
                <c:pt idx="4190">
                  <c:v>0.39128620923600188</c:v>
                </c:pt>
                <c:pt idx="4191">
                  <c:v>0.40991198765669346</c:v>
                </c:pt>
                <c:pt idx="4192">
                  <c:v>0.42943872411179118</c:v>
                </c:pt>
                <c:pt idx="4193">
                  <c:v>0.30834762378085223</c:v>
                </c:pt>
                <c:pt idx="4194">
                  <c:v>0.29513357743399204</c:v>
                </c:pt>
                <c:pt idx="4195">
                  <c:v>0.27542869403225101</c:v>
                </c:pt>
                <c:pt idx="4196">
                  <c:v>0.25547079583297783</c:v>
                </c:pt>
                <c:pt idx="4197">
                  <c:v>0.24099755344736384</c:v>
                </c:pt>
                <c:pt idx="4198">
                  <c:v>0.22525809966032084</c:v>
                </c:pt>
                <c:pt idx="4199">
                  <c:v>0.20706353962812463</c:v>
                </c:pt>
                <c:pt idx="4200">
                  <c:v>0.19044082375573046</c:v>
                </c:pt>
                <c:pt idx="4201">
                  <c:v>0.19360560653977665</c:v>
                </c:pt>
                <c:pt idx="4202">
                  <c:v>0.19069744164043789</c:v>
                </c:pt>
                <c:pt idx="4203">
                  <c:v>0.19029026226081025</c:v>
                </c:pt>
                <c:pt idx="4204">
                  <c:v>0.1936075270976696</c:v>
                </c:pt>
                <c:pt idx="4205">
                  <c:v>0.19785788699869067</c:v>
                </c:pt>
                <c:pt idx="4206">
                  <c:v>0.21181128124872406</c:v>
                </c:pt>
                <c:pt idx="4207">
                  <c:v>0.22163646171942331</c:v>
                </c:pt>
                <c:pt idx="4208">
                  <c:v>0.22970474271166608</c:v>
                </c:pt>
                <c:pt idx="4209">
                  <c:v>0.24004697617873783</c:v>
                </c:pt>
                <c:pt idx="4210">
                  <c:v>0.25525373617695246</c:v>
                </c:pt>
                <c:pt idx="4211">
                  <c:v>0.27378781754294224</c:v>
                </c:pt>
                <c:pt idx="4212">
                  <c:v>0.29406057836796751</c:v>
                </c:pt>
                <c:pt idx="4213">
                  <c:v>0.30736789195676373</c:v>
                </c:pt>
                <c:pt idx="4214">
                  <c:v>0.32116699629144585</c:v>
                </c:pt>
                <c:pt idx="4215">
                  <c:v>0.34563986891870502</c:v>
                </c:pt>
                <c:pt idx="4216">
                  <c:v>0.35714259304927554</c:v>
                </c:pt>
                <c:pt idx="4217">
                  <c:v>0.37566167679565199</c:v>
                </c:pt>
                <c:pt idx="4218">
                  <c:v>0.39584802624804372</c:v>
                </c:pt>
                <c:pt idx="4219">
                  <c:v>0.41730825883168898</c:v>
                </c:pt>
                <c:pt idx="4220">
                  <c:v>0.29612243596677068</c:v>
                </c:pt>
                <c:pt idx="4221">
                  <c:v>0.27767094957814575</c:v>
                </c:pt>
                <c:pt idx="4222">
                  <c:v>0.26450807519144082</c:v>
                </c:pt>
                <c:pt idx="4223">
                  <c:v>0.24950865983452597</c:v>
                </c:pt>
                <c:pt idx="4224">
                  <c:v>0.22967051472060707</c:v>
                </c:pt>
                <c:pt idx="4225">
                  <c:v>0.21591682548975633</c:v>
                </c:pt>
                <c:pt idx="4226">
                  <c:v>0.20221300955890054</c:v>
                </c:pt>
                <c:pt idx="4227">
                  <c:v>0.1952612245777241</c:v>
                </c:pt>
                <c:pt idx="4228">
                  <c:v>0.19441034306121963</c:v>
                </c:pt>
                <c:pt idx="4229">
                  <c:v>0.19364209805915533</c:v>
                </c:pt>
                <c:pt idx="4230">
                  <c:v>0.19430530673456059</c:v>
                </c:pt>
                <c:pt idx="4231">
                  <c:v>0.20115628605439251</c:v>
                </c:pt>
                <c:pt idx="4232">
                  <c:v>0.20617277267976286</c:v>
                </c:pt>
                <c:pt idx="4233">
                  <c:v>0.22045943509274379</c:v>
                </c:pt>
                <c:pt idx="4234">
                  <c:v>0.22738404392166633</c:v>
                </c:pt>
                <c:pt idx="4235">
                  <c:v>0.235790497195419</c:v>
                </c:pt>
                <c:pt idx="4236">
                  <c:v>0.24816985242781886</c:v>
                </c:pt>
                <c:pt idx="4237">
                  <c:v>0.2710931064689992</c:v>
                </c:pt>
                <c:pt idx="4238">
                  <c:v>0.28748466333514999</c:v>
                </c:pt>
                <c:pt idx="4239">
                  <c:v>0.30642641109635038</c:v>
                </c:pt>
                <c:pt idx="4240">
                  <c:v>0.32007014034286629</c:v>
                </c:pt>
                <c:pt idx="4241">
                  <c:v>0.33689335176683466</c:v>
                </c:pt>
                <c:pt idx="4242">
                  <c:v>0.3587142245302839</c:v>
                </c:pt>
                <c:pt idx="4243">
                  <c:v>0.37718894829997573</c:v>
                </c:pt>
                <c:pt idx="4244">
                  <c:v>0.38871875322717298</c:v>
                </c:pt>
                <c:pt idx="4245">
                  <c:v>0.41728200713706332</c:v>
                </c:pt>
                <c:pt idx="4246">
                  <c:v>0.28438388521225555</c:v>
                </c:pt>
                <c:pt idx="4247">
                  <c:v>0.26547579125600751</c:v>
                </c:pt>
                <c:pt idx="4248">
                  <c:v>0.25217050558701271</c:v>
                </c:pt>
                <c:pt idx="4249">
                  <c:v>0.23669705350057635</c:v>
                </c:pt>
                <c:pt idx="4250">
                  <c:v>0.22335919129075577</c:v>
                </c:pt>
                <c:pt idx="4251">
                  <c:v>0.20664552229672228</c:v>
                </c:pt>
                <c:pt idx="4252">
                  <c:v>0.20379745526873827</c:v>
                </c:pt>
                <c:pt idx="4253">
                  <c:v>0.20013307919279333</c:v>
                </c:pt>
                <c:pt idx="4254">
                  <c:v>0.1990501212683653</c:v>
                </c:pt>
                <c:pt idx="4255">
                  <c:v>0.19873027880879257</c:v>
                </c:pt>
                <c:pt idx="4256">
                  <c:v>0.20217239622045691</c:v>
                </c:pt>
                <c:pt idx="4257">
                  <c:v>0.20609053064793126</c:v>
                </c:pt>
                <c:pt idx="4258">
                  <c:v>0.21893655287525382</c:v>
                </c:pt>
                <c:pt idx="4259">
                  <c:v>0.23080672611433806</c:v>
                </c:pt>
                <c:pt idx="4260">
                  <c:v>0.23497315399631935</c:v>
                </c:pt>
                <c:pt idx="4261">
                  <c:v>0.2503153612321436</c:v>
                </c:pt>
                <c:pt idx="4262">
                  <c:v>0.2685894272036391</c:v>
                </c:pt>
                <c:pt idx="4263">
                  <c:v>0.28418467497688926</c:v>
                </c:pt>
                <c:pt idx="4264">
                  <c:v>0.30052295674606633</c:v>
                </c:pt>
                <c:pt idx="4265">
                  <c:v>0.31783340194928433</c:v>
                </c:pt>
                <c:pt idx="4266">
                  <c:v>0.33446293275514982</c:v>
                </c:pt>
                <c:pt idx="4267">
                  <c:v>0.35126202838089227</c:v>
                </c:pt>
                <c:pt idx="4268">
                  <c:v>0.37002208065877573</c:v>
                </c:pt>
                <c:pt idx="4269">
                  <c:v>0.38857181288725018</c:v>
                </c:pt>
                <c:pt idx="4270">
                  <c:v>0.40735665994223891</c:v>
                </c:pt>
                <c:pt idx="4271">
                  <c:v>0.27416632068642599</c:v>
                </c:pt>
                <c:pt idx="4272">
                  <c:v>0.26064417481490865</c:v>
                </c:pt>
                <c:pt idx="4273">
                  <c:v>0.24500851777153088</c:v>
                </c:pt>
                <c:pt idx="4274">
                  <c:v>0.22720943985849074</c:v>
                </c:pt>
                <c:pt idx="4275">
                  <c:v>0.21887336928365153</c:v>
                </c:pt>
                <c:pt idx="4276">
                  <c:v>0.210705124423749</c:v>
                </c:pt>
                <c:pt idx="4277">
                  <c:v>0.20229237056868477</c:v>
                </c:pt>
                <c:pt idx="4278">
                  <c:v>0.20184135188624297</c:v>
                </c:pt>
                <c:pt idx="4279">
                  <c:v>0.19881800702676289</c:v>
                </c:pt>
                <c:pt idx="4280">
                  <c:v>0.2037550516708786</c:v>
                </c:pt>
                <c:pt idx="4281">
                  <c:v>0.20610875163836884</c:v>
                </c:pt>
                <c:pt idx="4282">
                  <c:v>0.21772580209061942</c:v>
                </c:pt>
                <c:pt idx="4283">
                  <c:v>0.22851147714694453</c:v>
                </c:pt>
                <c:pt idx="4284">
                  <c:v>0.23778450984794675</c:v>
                </c:pt>
                <c:pt idx="4285">
                  <c:v>0.24326504238676772</c:v>
                </c:pt>
                <c:pt idx="4286">
                  <c:v>0.26394079369170531</c:v>
                </c:pt>
                <c:pt idx="4287">
                  <c:v>0.2792718642885843</c:v>
                </c:pt>
                <c:pt idx="4288">
                  <c:v>0.30116151922008783</c:v>
                </c:pt>
                <c:pt idx="4289">
                  <c:v>0.31466072730334949</c:v>
                </c:pt>
                <c:pt idx="4290">
                  <c:v>0.33013988655035487</c:v>
                </c:pt>
                <c:pt idx="4291">
                  <c:v>0.34363209781842885</c:v>
                </c:pt>
                <c:pt idx="4292">
                  <c:v>0.36114302950680033</c:v>
                </c:pt>
                <c:pt idx="4293">
                  <c:v>0.38131601875661336</c:v>
                </c:pt>
                <c:pt idx="4294">
                  <c:v>0.40230793797797082</c:v>
                </c:pt>
                <c:pt idx="4295">
                  <c:v>0.26441757774981745</c:v>
                </c:pt>
                <c:pt idx="4296">
                  <c:v>0.2547692952775269</c:v>
                </c:pt>
                <c:pt idx="4297">
                  <c:v>0.24195225340445492</c:v>
                </c:pt>
                <c:pt idx="4298">
                  <c:v>0.23251937368268694</c:v>
                </c:pt>
                <c:pt idx="4299">
                  <c:v>0.2229267541298694</c:v>
                </c:pt>
                <c:pt idx="4300">
                  <c:v>0.21168507880421217</c:v>
                </c:pt>
                <c:pt idx="4301">
                  <c:v>0.20775592974953194</c:v>
                </c:pt>
                <c:pt idx="4302">
                  <c:v>0.20377865911230164</c:v>
                </c:pt>
                <c:pt idx="4303">
                  <c:v>0.20745510083205176</c:v>
                </c:pt>
                <c:pt idx="4304">
                  <c:v>0.20759695176735082</c:v>
                </c:pt>
                <c:pt idx="4305">
                  <c:v>0.21310017007148074</c:v>
                </c:pt>
                <c:pt idx="4306">
                  <c:v>0.22844378241528185</c:v>
                </c:pt>
                <c:pt idx="4307">
                  <c:v>0.24010976517448546</c:v>
                </c:pt>
                <c:pt idx="4308">
                  <c:v>0.24710430109393111</c:v>
                </c:pt>
                <c:pt idx="4309">
                  <c:v>0.25575494388239917</c:v>
                </c:pt>
                <c:pt idx="4310">
                  <c:v>0.27415990588646655</c:v>
                </c:pt>
                <c:pt idx="4311">
                  <c:v>0.29982400931150077</c:v>
                </c:pt>
                <c:pt idx="4312">
                  <c:v>0.3206767180645389</c:v>
                </c:pt>
                <c:pt idx="4313">
                  <c:v>0.33358047947225944</c:v>
                </c:pt>
                <c:pt idx="4314">
                  <c:v>0.34608740332123911</c:v>
                </c:pt>
                <c:pt idx="4315">
                  <c:v>0.36044695859234532</c:v>
                </c:pt>
                <c:pt idx="4316">
                  <c:v>0.37498406185324029</c:v>
                </c:pt>
                <c:pt idx="4317">
                  <c:v>0.39366208823369497</c:v>
                </c:pt>
                <c:pt idx="4318">
                  <c:v>0.26077654218044355</c:v>
                </c:pt>
                <c:pt idx="4319">
                  <c:v>0.25009681249378568</c:v>
                </c:pt>
                <c:pt idx="4320">
                  <c:v>0.2360750707781778</c:v>
                </c:pt>
                <c:pt idx="4321">
                  <c:v>0.22983397809881834</c:v>
                </c:pt>
                <c:pt idx="4322">
                  <c:v>0.21919077713411594</c:v>
                </c:pt>
                <c:pt idx="4323">
                  <c:v>0.21249481108132651</c:v>
                </c:pt>
                <c:pt idx="4324">
                  <c:v>0.20987709696629553</c:v>
                </c:pt>
                <c:pt idx="4325">
                  <c:v>0.21295588514660424</c:v>
                </c:pt>
                <c:pt idx="4326">
                  <c:v>0.21471787125511876</c:v>
                </c:pt>
                <c:pt idx="4327">
                  <c:v>0.21817084501138506</c:v>
                </c:pt>
                <c:pt idx="4328">
                  <c:v>0.22576227888136935</c:v>
                </c:pt>
                <c:pt idx="4329">
                  <c:v>0.23759958421007799</c:v>
                </c:pt>
                <c:pt idx="4330">
                  <c:v>0.25083533239825107</c:v>
                </c:pt>
                <c:pt idx="4331">
                  <c:v>0.2559999353507878</c:v>
                </c:pt>
                <c:pt idx="4332">
                  <c:v>0.26764172577164236</c:v>
                </c:pt>
                <c:pt idx="4333">
                  <c:v>0.2887205534517816</c:v>
                </c:pt>
                <c:pt idx="4334">
                  <c:v>0.30969844727208296</c:v>
                </c:pt>
                <c:pt idx="4335">
                  <c:v>0.32711287695666957</c:v>
                </c:pt>
                <c:pt idx="4336">
                  <c:v>0.34587373780015018</c:v>
                </c:pt>
                <c:pt idx="4337">
                  <c:v>0.36105919120334073</c:v>
                </c:pt>
                <c:pt idx="4338">
                  <c:v>0.37912280846486879</c:v>
                </c:pt>
                <c:pt idx="4339">
                  <c:v>0.39252706610366905</c:v>
                </c:pt>
                <c:pt idx="4340">
                  <c:v>0.25628131189218051</c:v>
                </c:pt>
                <c:pt idx="4341">
                  <c:v>0.24305522445370586</c:v>
                </c:pt>
                <c:pt idx="4342">
                  <c:v>0.23570243967836935</c:v>
                </c:pt>
                <c:pt idx="4343">
                  <c:v>0.2263802444470886</c:v>
                </c:pt>
                <c:pt idx="4344">
                  <c:v>0.22025783672186217</c:v>
                </c:pt>
                <c:pt idx="4345">
                  <c:v>0.21659421481643437</c:v>
                </c:pt>
                <c:pt idx="4346">
                  <c:v>0.2184397912838667</c:v>
                </c:pt>
                <c:pt idx="4347">
                  <c:v>0.21997547610460022</c:v>
                </c:pt>
                <c:pt idx="4348">
                  <c:v>0.22244296032193844</c:v>
                </c:pt>
                <c:pt idx="4349">
                  <c:v>0.22815306263902713</c:v>
                </c:pt>
                <c:pt idx="4350">
                  <c:v>0.23964412260019419</c:v>
                </c:pt>
                <c:pt idx="4351">
                  <c:v>0.2478833931428357</c:v>
                </c:pt>
                <c:pt idx="4352">
                  <c:v>0.2552409921319132</c:v>
                </c:pt>
                <c:pt idx="4353">
                  <c:v>0.26859053284877143</c:v>
                </c:pt>
                <c:pt idx="4354">
                  <c:v>0.28261204497811954</c:v>
                </c:pt>
                <c:pt idx="4355">
                  <c:v>0.30042510818419177</c:v>
                </c:pt>
                <c:pt idx="4356">
                  <c:v>0.31623507421389108</c:v>
                </c:pt>
                <c:pt idx="4357">
                  <c:v>0.33538429029780037</c:v>
                </c:pt>
                <c:pt idx="4358">
                  <c:v>0.35019905034828613</c:v>
                </c:pt>
                <c:pt idx="4359">
                  <c:v>0.36960187421904878</c:v>
                </c:pt>
                <c:pt idx="4360">
                  <c:v>0.39377000148162056</c:v>
                </c:pt>
                <c:pt idx="4361">
                  <c:v>0.25541158764877836</c:v>
                </c:pt>
                <c:pt idx="4362">
                  <c:v>0.24579776225272454</c:v>
                </c:pt>
                <c:pt idx="4363">
                  <c:v>0.2364688994966484</c:v>
                </c:pt>
                <c:pt idx="4364">
                  <c:v>0.22995894865719713</c:v>
                </c:pt>
                <c:pt idx="4365">
                  <c:v>0.22724779654502392</c:v>
                </c:pt>
                <c:pt idx="4366">
                  <c:v>0.22896318186773268</c:v>
                </c:pt>
                <c:pt idx="4367">
                  <c:v>0.22842865789850864</c:v>
                </c:pt>
                <c:pt idx="4368">
                  <c:v>0.22543450384560337</c:v>
                </c:pt>
                <c:pt idx="4369">
                  <c:v>0.23498464545118658</c:v>
                </c:pt>
                <c:pt idx="4370">
                  <c:v>0.23650404239044298</c:v>
                </c:pt>
                <c:pt idx="4371">
                  <c:v>0.25181980964106465</c:v>
                </c:pt>
                <c:pt idx="4372">
                  <c:v>0.25442231713757901</c:v>
                </c:pt>
                <c:pt idx="4373">
                  <c:v>0.26689143498480128</c:v>
                </c:pt>
                <c:pt idx="4374">
                  <c:v>0.27930028709669252</c:v>
                </c:pt>
                <c:pt idx="4375">
                  <c:v>0.29308040112272993</c:v>
                </c:pt>
                <c:pt idx="4376">
                  <c:v>0.31516812582612919</c:v>
                </c:pt>
                <c:pt idx="4377">
                  <c:v>0.32138264583490561</c:v>
                </c:pt>
                <c:pt idx="4378">
                  <c:v>0.34463131259831181</c:v>
                </c:pt>
                <c:pt idx="4379">
                  <c:v>0.36507790071050028</c:v>
                </c:pt>
                <c:pt idx="4380">
                  <c:v>0.3827020152596079</c:v>
                </c:pt>
                <c:pt idx="4381">
                  <c:v>0.25821934839589966</c:v>
                </c:pt>
                <c:pt idx="4382">
                  <c:v>0.2485165064420225</c:v>
                </c:pt>
                <c:pt idx="4383">
                  <c:v>0.24293981319119795</c:v>
                </c:pt>
                <c:pt idx="4384">
                  <c:v>0.23896180754354113</c:v>
                </c:pt>
                <c:pt idx="4385">
                  <c:v>0.23710084097507278</c:v>
                </c:pt>
                <c:pt idx="4386">
                  <c:v>0.24175563501765751</c:v>
                </c:pt>
                <c:pt idx="4387">
                  <c:v>0.23868197618314912</c:v>
                </c:pt>
                <c:pt idx="4388">
                  <c:v>0.24294195590031187</c:v>
                </c:pt>
                <c:pt idx="4389">
                  <c:v>0.24369219304229262</c:v>
                </c:pt>
                <c:pt idx="4390">
                  <c:v>0.2495802830383147</c:v>
                </c:pt>
                <c:pt idx="4391">
                  <c:v>0.26059017767815806</c:v>
                </c:pt>
                <c:pt idx="4392">
                  <c:v>0.26715566729327267</c:v>
                </c:pt>
                <c:pt idx="4393">
                  <c:v>0.27884960651109281</c:v>
                </c:pt>
                <c:pt idx="4394">
                  <c:v>0.28885281049231248</c:v>
                </c:pt>
                <c:pt idx="4395">
                  <c:v>0.30512457369788248</c:v>
                </c:pt>
                <c:pt idx="4396">
                  <c:v>0.32037657295679201</c:v>
                </c:pt>
                <c:pt idx="4397">
                  <c:v>0.33428088806059386</c:v>
                </c:pt>
                <c:pt idx="4398">
                  <c:v>0.35666534677504247</c:v>
                </c:pt>
                <c:pt idx="4399">
                  <c:v>0.37704328376528373</c:v>
                </c:pt>
                <c:pt idx="4400">
                  <c:v>0.25808181691841048</c:v>
                </c:pt>
                <c:pt idx="4401">
                  <c:v>0.25389760259323646</c:v>
                </c:pt>
                <c:pt idx="4402">
                  <c:v>0.25135234497203496</c:v>
                </c:pt>
                <c:pt idx="4403">
                  <c:v>0.2465361420801826</c:v>
                </c:pt>
                <c:pt idx="4404">
                  <c:v>0.24294994293584726</c:v>
                </c:pt>
                <c:pt idx="4405">
                  <c:v>0.24634854045465726</c:v>
                </c:pt>
                <c:pt idx="4406">
                  <c:v>0.24632831571704106</c:v>
                </c:pt>
                <c:pt idx="4407">
                  <c:v>0.25375169564210998</c:v>
                </c:pt>
                <c:pt idx="4408">
                  <c:v>0.25476582587238283</c:v>
                </c:pt>
                <c:pt idx="4409">
                  <c:v>0.26095491480225164</c:v>
                </c:pt>
                <c:pt idx="4410">
                  <c:v>0.26951655901850047</c:v>
                </c:pt>
                <c:pt idx="4411">
                  <c:v>0.2783134678711936</c:v>
                </c:pt>
                <c:pt idx="4412">
                  <c:v>0.29067353929564543</c:v>
                </c:pt>
                <c:pt idx="4413">
                  <c:v>0.30196919226245411</c:v>
                </c:pt>
                <c:pt idx="4414">
                  <c:v>0.31360279706597405</c:v>
                </c:pt>
                <c:pt idx="4415">
                  <c:v>0.33260837384744457</c:v>
                </c:pt>
                <c:pt idx="4416">
                  <c:v>0.34964972069208744</c:v>
                </c:pt>
                <c:pt idx="4417">
                  <c:v>0.36958098218245539</c:v>
                </c:pt>
                <c:pt idx="4418">
                  <c:v>0.26785978924185594</c:v>
                </c:pt>
                <c:pt idx="4419">
                  <c:v>0.25911873751703896</c:v>
                </c:pt>
                <c:pt idx="4420">
                  <c:v>0.25866192775199059</c:v>
                </c:pt>
                <c:pt idx="4421">
                  <c:v>0.252601180005388</c:v>
                </c:pt>
                <c:pt idx="4422">
                  <c:v>0.25269542654495014</c:v>
                </c:pt>
                <c:pt idx="4423">
                  <c:v>0.25855551669552379</c:v>
                </c:pt>
                <c:pt idx="4424">
                  <c:v>0.26256190612694708</c:v>
                </c:pt>
                <c:pt idx="4425">
                  <c:v>0.25876521475321668</c:v>
                </c:pt>
                <c:pt idx="4426">
                  <c:v>0.2682183702919374</c:v>
                </c:pt>
                <c:pt idx="4427">
                  <c:v>0.27421426032048402</c:v>
                </c:pt>
                <c:pt idx="4428">
                  <c:v>0.28390848444191263</c:v>
                </c:pt>
                <c:pt idx="4429">
                  <c:v>0.29005408297889623</c:v>
                </c:pt>
                <c:pt idx="4430">
                  <c:v>0.30327422911979274</c:v>
                </c:pt>
                <c:pt idx="4431">
                  <c:v>0.30759409806673355</c:v>
                </c:pt>
                <c:pt idx="4432">
                  <c:v>0.32418933220554713</c:v>
                </c:pt>
                <c:pt idx="4433">
                  <c:v>0.34058385991460782</c:v>
                </c:pt>
                <c:pt idx="4434">
                  <c:v>0.36259906957711086</c:v>
                </c:pt>
                <c:pt idx="4435">
                  <c:v>0.26971940696622987</c:v>
                </c:pt>
                <c:pt idx="4436">
                  <c:v>0.26912174340338857</c:v>
                </c:pt>
                <c:pt idx="4437">
                  <c:v>0.26676106438262481</c:v>
                </c:pt>
                <c:pt idx="4438">
                  <c:v>0.26056907043772592</c:v>
                </c:pt>
                <c:pt idx="4439">
                  <c:v>0.2682178851966428</c:v>
                </c:pt>
                <c:pt idx="4440">
                  <c:v>0.2694699202130979</c:v>
                </c:pt>
                <c:pt idx="4441">
                  <c:v>0.26644570159178804</c:v>
                </c:pt>
                <c:pt idx="4442">
                  <c:v>0.27118360409514741</c:v>
                </c:pt>
                <c:pt idx="4443">
                  <c:v>0.27627729312722416</c:v>
                </c:pt>
                <c:pt idx="4444">
                  <c:v>0.28231435268756933</c:v>
                </c:pt>
                <c:pt idx="4445">
                  <c:v>0.29999095956184973</c:v>
                </c:pt>
                <c:pt idx="4446">
                  <c:v>0.30231170524526019</c:v>
                </c:pt>
                <c:pt idx="4447">
                  <c:v>0.31030842013899806</c:v>
                </c:pt>
                <c:pt idx="4448">
                  <c:v>0.32484416885341028</c:v>
                </c:pt>
                <c:pt idx="4449">
                  <c:v>0.33447416931906937</c:v>
                </c:pt>
                <c:pt idx="4450">
                  <c:v>0.35282715110567131</c:v>
                </c:pt>
                <c:pt idx="4451">
                  <c:v>0.27743519763935498</c:v>
                </c:pt>
                <c:pt idx="4452">
                  <c:v>0.2768229072886117</c:v>
                </c:pt>
                <c:pt idx="4453">
                  <c:v>0.26929763535495654</c:v>
                </c:pt>
                <c:pt idx="4454">
                  <c:v>0.27580920997672709</c:v>
                </c:pt>
                <c:pt idx="4455">
                  <c:v>0.27663223990351615</c:v>
                </c:pt>
                <c:pt idx="4456">
                  <c:v>0.27604374898177686</c:v>
                </c:pt>
                <c:pt idx="4457">
                  <c:v>0.27540115908384788</c:v>
                </c:pt>
                <c:pt idx="4458">
                  <c:v>0.28733339330146879</c:v>
                </c:pt>
                <c:pt idx="4459">
                  <c:v>0.28930107293635587</c:v>
                </c:pt>
                <c:pt idx="4460">
                  <c:v>0.29514898101129305</c:v>
                </c:pt>
                <c:pt idx="4461">
                  <c:v>0.31269854051942558</c:v>
                </c:pt>
                <c:pt idx="4462">
                  <c:v>0.31981260314018778</c:v>
                </c:pt>
                <c:pt idx="4463">
                  <c:v>0.3241084585409939</c:v>
                </c:pt>
                <c:pt idx="4464">
                  <c:v>0.33922811072410974</c:v>
                </c:pt>
                <c:pt idx="4465">
                  <c:v>0.35413232015846607</c:v>
                </c:pt>
                <c:pt idx="4466">
                  <c:v>0.28555577582307334</c:v>
                </c:pt>
                <c:pt idx="4467">
                  <c:v>0.28284675548350879</c:v>
                </c:pt>
                <c:pt idx="4468">
                  <c:v>0.28200591657335927</c:v>
                </c:pt>
                <c:pt idx="4469">
                  <c:v>0.28138575608917193</c:v>
                </c:pt>
                <c:pt idx="4470">
                  <c:v>0.28464740255695142</c:v>
                </c:pt>
                <c:pt idx="4471">
                  <c:v>0.28220330051892661</c:v>
                </c:pt>
                <c:pt idx="4472">
                  <c:v>0.28953285425511499</c:v>
                </c:pt>
                <c:pt idx="4473">
                  <c:v>0.29318771275140176</c:v>
                </c:pt>
                <c:pt idx="4474">
                  <c:v>0.29773291455306916</c:v>
                </c:pt>
                <c:pt idx="4475">
                  <c:v>0.30614149015495018</c:v>
                </c:pt>
                <c:pt idx="4476">
                  <c:v>0.32632442705941567</c:v>
                </c:pt>
                <c:pt idx="4477">
                  <c:v>0.33502062678671551</c:v>
                </c:pt>
                <c:pt idx="4478">
                  <c:v>0.34251885997913134</c:v>
                </c:pt>
                <c:pt idx="4479">
                  <c:v>0.35531067007977057</c:v>
                </c:pt>
                <c:pt idx="4480">
                  <c:v>0.28954739075990465</c:v>
                </c:pt>
                <c:pt idx="4481">
                  <c:v>0.28666489079579982</c:v>
                </c:pt>
                <c:pt idx="4482">
                  <c:v>0.29281728535722573</c:v>
                </c:pt>
                <c:pt idx="4483">
                  <c:v>0.29424703367701999</c:v>
                </c:pt>
                <c:pt idx="4484">
                  <c:v>0.29037282989725965</c:v>
                </c:pt>
                <c:pt idx="4485">
                  <c:v>0.29171122973123653</c:v>
                </c:pt>
                <c:pt idx="4486">
                  <c:v>0.30000054138725574</c:v>
                </c:pt>
                <c:pt idx="4487">
                  <c:v>0.30344341232860628</c:v>
                </c:pt>
                <c:pt idx="4488">
                  <c:v>0.31503186465542221</c:v>
                </c:pt>
                <c:pt idx="4489">
                  <c:v>0.32583055142188622</c:v>
                </c:pt>
                <c:pt idx="4490">
                  <c:v>0.34323892417191493</c:v>
                </c:pt>
                <c:pt idx="4491">
                  <c:v>0.35106787333173362</c:v>
                </c:pt>
                <c:pt idx="4492">
                  <c:v>0.36642332869913963</c:v>
                </c:pt>
                <c:pt idx="4493">
                  <c:v>0.30363618543426885</c:v>
                </c:pt>
                <c:pt idx="4494">
                  <c:v>0.30538145825415142</c:v>
                </c:pt>
                <c:pt idx="4495">
                  <c:v>0.30611181395382236</c:v>
                </c:pt>
                <c:pt idx="4496">
                  <c:v>0.30498908812090564</c:v>
                </c:pt>
                <c:pt idx="4497">
                  <c:v>0.30215251299235923</c:v>
                </c:pt>
                <c:pt idx="4498">
                  <c:v>0.30667288138979831</c:v>
                </c:pt>
                <c:pt idx="4499">
                  <c:v>0.31773287520296822</c:v>
                </c:pt>
                <c:pt idx="4500">
                  <c:v>0.32487150035775514</c:v>
                </c:pt>
                <c:pt idx="4501">
                  <c:v>0.32985839757841307</c:v>
                </c:pt>
                <c:pt idx="4502">
                  <c:v>0.34700168997580305</c:v>
                </c:pt>
                <c:pt idx="4503">
                  <c:v>0.35506328343769922</c:v>
                </c:pt>
                <c:pt idx="4504">
                  <c:v>0.37025347919507201</c:v>
                </c:pt>
                <c:pt idx="4505">
                  <c:v>0.32110037407141068</c:v>
                </c:pt>
                <c:pt idx="4506">
                  <c:v>0.31789503970633048</c:v>
                </c:pt>
                <c:pt idx="4507">
                  <c:v>0.31646097565219478</c:v>
                </c:pt>
                <c:pt idx="4508">
                  <c:v>0.31546367989047397</c:v>
                </c:pt>
                <c:pt idx="4509">
                  <c:v>0.3139295213557729</c:v>
                </c:pt>
                <c:pt idx="4510">
                  <c:v>0.33196865657819608</c:v>
                </c:pt>
                <c:pt idx="4511">
                  <c:v>0.33169343698230458</c:v>
                </c:pt>
                <c:pt idx="4512">
                  <c:v>0.34026169435785913</c:v>
                </c:pt>
                <c:pt idx="4513">
                  <c:v>0.34846577878426088</c:v>
                </c:pt>
                <c:pt idx="4514">
                  <c:v>0.36148470903667596</c:v>
                </c:pt>
                <c:pt idx="4515">
                  <c:v>0.369905988765177</c:v>
                </c:pt>
                <c:pt idx="4516">
                  <c:v>0.33534279549820845</c:v>
                </c:pt>
                <c:pt idx="4517">
                  <c:v>0.32935410269970067</c:v>
                </c:pt>
                <c:pt idx="4518">
                  <c:v>0.32914348565928053</c:v>
                </c:pt>
                <c:pt idx="4519">
                  <c:v>0.32654874208523865</c:v>
                </c:pt>
                <c:pt idx="4520">
                  <c:v>0.33037835614133315</c:v>
                </c:pt>
                <c:pt idx="4521">
                  <c:v>0.34113552403665914</c:v>
                </c:pt>
                <c:pt idx="4522">
                  <c:v>0.3451495706023493</c:v>
                </c:pt>
                <c:pt idx="4523">
                  <c:v>0.35603115187905665</c:v>
                </c:pt>
                <c:pt idx="4524">
                  <c:v>0.36300938012940387</c:v>
                </c:pt>
                <c:pt idx="4525">
                  <c:v>0.37314581121362567</c:v>
                </c:pt>
                <c:pt idx="4526">
                  <c:v>0.34284565281555679</c:v>
                </c:pt>
                <c:pt idx="4527">
                  <c:v>0.34420394003997012</c:v>
                </c:pt>
                <c:pt idx="4528">
                  <c:v>0.33885718976153489</c:v>
                </c:pt>
                <c:pt idx="4529">
                  <c:v>0.33983825268348844</c:v>
                </c:pt>
                <c:pt idx="4530">
                  <c:v>0.34906327722920016</c:v>
                </c:pt>
                <c:pt idx="4531">
                  <c:v>0.35710306014124393</c:v>
                </c:pt>
                <c:pt idx="4532">
                  <c:v>0.36532981636655615</c:v>
                </c:pt>
                <c:pt idx="4533">
                  <c:v>0.37550852923274469</c:v>
                </c:pt>
                <c:pt idx="4534">
                  <c:v>0.38401140775213305</c:v>
                </c:pt>
                <c:pt idx="4535">
                  <c:v>0.35880220217462533</c:v>
                </c:pt>
                <c:pt idx="4536">
                  <c:v>0.35621194957863</c:v>
                </c:pt>
                <c:pt idx="4537">
                  <c:v>0.35109651935683983</c:v>
                </c:pt>
                <c:pt idx="4538">
                  <c:v>0.35860217099370129</c:v>
                </c:pt>
                <c:pt idx="4539">
                  <c:v>0.36956536642484372</c:v>
                </c:pt>
                <c:pt idx="4540">
                  <c:v>0.37380647736411587</c:v>
                </c:pt>
                <c:pt idx="4541">
                  <c:v>0.38728426248034542</c:v>
                </c:pt>
                <c:pt idx="4542">
                  <c:v>0.39364982107288427</c:v>
                </c:pt>
                <c:pt idx="4543">
                  <c:v>0.37464786688109997</c:v>
                </c:pt>
                <c:pt idx="4544">
                  <c:v>0.36478084204387295</c:v>
                </c:pt>
                <c:pt idx="4545">
                  <c:v>0.36765366482163397</c:v>
                </c:pt>
                <c:pt idx="4546">
                  <c:v>0.37656493239415711</c:v>
                </c:pt>
                <c:pt idx="4547">
                  <c:v>0.3832501552646832</c:v>
                </c:pt>
                <c:pt idx="4548">
                  <c:v>0.39602293922059961</c:v>
                </c:pt>
                <c:pt idx="4549">
                  <c:v>0.40757582983797946</c:v>
                </c:pt>
                <c:pt idx="4550">
                  <c:v>0.38516582788311737</c:v>
                </c:pt>
                <c:pt idx="4551">
                  <c:v>0.37683139206000371</c:v>
                </c:pt>
                <c:pt idx="4552">
                  <c:v>0.3877291996031742</c:v>
                </c:pt>
                <c:pt idx="4553">
                  <c:v>0.39665989848362759</c:v>
                </c:pt>
                <c:pt idx="4554">
                  <c:v>0.40076953252747738</c:v>
                </c:pt>
                <c:pt idx="4555">
                  <c:v>0.41417059784471211</c:v>
                </c:pt>
                <c:pt idx="4556">
                  <c:v>0.39792750042226244</c:v>
                </c:pt>
                <c:pt idx="4557">
                  <c:v>0.39659719622973211</c:v>
                </c:pt>
                <c:pt idx="4558">
                  <c:v>0.40105302408181176</c:v>
                </c:pt>
                <c:pt idx="4559">
                  <c:v>0.41181973338012279</c:v>
                </c:pt>
                <c:pt idx="4560">
                  <c:v>0.41806974850875367</c:v>
                </c:pt>
                <c:pt idx="4561">
                  <c:v>0.40826331118719361</c:v>
                </c:pt>
                <c:pt idx="4562">
                  <c:v>0.41273642984040482</c:v>
                </c:pt>
                <c:pt idx="4563">
                  <c:v>0.4219208797418581</c:v>
                </c:pt>
                <c:pt idx="4564">
                  <c:v>0.42288768699420443</c:v>
                </c:pt>
                <c:pt idx="4565">
                  <c:v>0.41904749760469917</c:v>
                </c:pt>
                <c:pt idx="4566">
                  <c:v>0.42148271128781944</c:v>
                </c:pt>
                <c:pt idx="4567">
                  <c:v>0.43753835189061174</c:v>
                </c:pt>
                <c:pt idx="4568">
                  <c:v>0.43247381529168405</c:v>
                </c:pt>
                <c:pt idx="4569">
                  <c:v>0.43954659279381558</c:v>
                </c:pt>
                <c:pt idx="4570">
                  <c:v>0.44624885226840139</c:v>
                </c:pt>
                <c:pt idx="4571">
                  <c:v>0.40340359348183163</c:v>
                </c:pt>
                <c:pt idx="4572">
                  <c:v>0.39076795808075948</c:v>
                </c:pt>
                <c:pt idx="4573">
                  <c:v>0.36941912298076196</c:v>
                </c:pt>
                <c:pt idx="4574">
                  <c:v>0.35414403020919671</c:v>
                </c:pt>
                <c:pt idx="4575">
                  <c:v>0.33395162620607177</c:v>
                </c:pt>
                <c:pt idx="4576">
                  <c:v>0.32019887178806439</c:v>
                </c:pt>
                <c:pt idx="4577">
                  <c:v>0.3072818303401097</c:v>
                </c:pt>
                <c:pt idx="4578">
                  <c:v>0.28713613444446606</c:v>
                </c:pt>
                <c:pt idx="4579">
                  <c:v>0.27278391688931602</c:v>
                </c:pt>
                <c:pt idx="4580">
                  <c:v>0.25551502345993371</c:v>
                </c:pt>
                <c:pt idx="4581">
                  <c:v>0.24524387728121932</c:v>
                </c:pt>
                <c:pt idx="4582">
                  <c:v>0.23912940983331055</c:v>
                </c:pt>
                <c:pt idx="4583">
                  <c:v>0.23126112984962299</c:v>
                </c:pt>
                <c:pt idx="4584">
                  <c:v>0.22390060357568653</c:v>
                </c:pt>
                <c:pt idx="4585">
                  <c:v>0.22072235888416181</c:v>
                </c:pt>
                <c:pt idx="4586">
                  <c:v>0.21682079174138513</c:v>
                </c:pt>
                <c:pt idx="4587">
                  <c:v>0.21710166502753125</c:v>
                </c:pt>
                <c:pt idx="4588">
                  <c:v>0.2209738330553388</c:v>
                </c:pt>
                <c:pt idx="4589">
                  <c:v>0.22710580923503976</c:v>
                </c:pt>
                <c:pt idx="4590">
                  <c:v>0.23712123570580657</c:v>
                </c:pt>
                <c:pt idx="4591">
                  <c:v>0.24596505257761492</c:v>
                </c:pt>
                <c:pt idx="4592">
                  <c:v>0.25897554662856193</c:v>
                </c:pt>
                <c:pt idx="4593">
                  <c:v>0.26271231347719248</c:v>
                </c:pt>
                <c:pt idx="4594">
                  <c:v>0.27262502122628351</c:v>
                </c:pt>
                <c:pt idx="4595">
                  <c:v>0.29770695155101246</c:v>
                </c:pt>
                <c:pt idx="4596">
                  <c:v>0.30895351775226243</c:v>
                </c:pt>
                <c:pt idx="4597">
                  <c:v>0.3372123124236055</c:v>
                </c:pt>
                <c:pt idx="4598">
                  <c:v>0.36479458676671039</c:v>
                </c:pt>
                <c:pt idx="4599">
                  <c:v>0.39165214963450734</c:v>
                </c:pt>
                <c:pt idx="4600">
                  <c:v>0.41592819602903242</c:v>
                </c:pt>
                <c:pt idx="4601">
                  <c:v>0.43609726222705714</c:v>
                </c:pt>
                <c:pt idx="4602">
                  <c:v>0.44608115335713472</c:v>
                </c:pt>
                <c:pt idx="4603">
                  <c:v>0.46043821425623377</c:v>
                </c:pt>
                <c:pt idx="4604">
                  <c:v>0.48137212370542359</c:v>
                </c:pt>
                <c:pt idx="4605">
                  <c:v>0.50646585334645078</c:v>
                </c:pt>
                <c:pt idx="4606">
                  <c:v>0.39091572884559156</c:v>
                </c:pt>
                <c:pt idx="4607">
                  <c:v>0.37193358444189961</c:v>
                </c:pt>
                <c:pt idx="4608">
                  <c:v>0.35563420250879663</c:v>
                </c:pt>
                <c:pt idx="4609">
                  <c:v>0.34070364450299007</c:v>
                </c:pt>
                <c:pt idx="4610">
                  <c:v>0.31977691370987515</c:v>
                </c:pt>
                <c:pt idx="4611">
                  <c:v>0.30974066446735549</c:v>
                </c:pt>
                <c:pt idx="4612">
                  <c:v>0.29105345714132058</c:v>
                </c:pt>
                <c:pt idx="4613">
                  <c:v>0.27361717845403621</c:v>
                </c:pt>
                <c:pt idx="4614">
                  <c:v>0.25892945635647169</c:v>
                </c:pt>
                <c:pt idx="4615">
                  <c:v>0.24193837586351274</c:v>
                </c:pt>
                <c:pt idx="4616">
                  <c:v>0.23361241030305058</c:v>
                </c:pt>
                <c:pt idx="4617">
                  <c:v>0.22645333284141955</c:v>
                </c:pt>
                <c:pt idx="4618">
                  <c:v>0.22041779486132485</c:v>
                </c:pt>
                <c:pt idx="4619">
                  <c:v>0.21482768209113368</c:v>
                </c:pt>
                <c:pt idx="4620">
                  <c:v>0.21405183311183307</c:v>
                </c:pt>
                <c:pt idx="4621">
                  <c:v>0.20977127990494515</c:v>
                </c:pt>
                <c:pt idx="4622">
                  <c:v>0.21068758963397571</c:v>
                </c:pt>
                <c:pt idx="4623">
                  <c:v>0.21857354612582136</c:v>
                </c:pt>
                <c:pt idx="4624">
                  <c:v>0.22375785096919287</c:v>
                </c:pt>
                <c:pt idx="4625">
                  <c:v>0.23436249441158918</c:v>
                </c:pt>
                <c:pt idx="4626">
                  <c:v>0.24270635637276938</c:v>
                </c:pt>
                <c:pt idx="4627">
                  <c:v>0.25287594535579094</c:v>
                </c:pt>
                <c:pt idx="4628">
                  <c:v>0.2650155295006078</c:v>
                </c:pt>
                <c:pt idx="4629">
                  <c:v>0.28230083993976662</c:v>
                </c:pt>
                <c:pt idx="4630">
                  <c:v>0.30581968455556963</c:v>
                </c:pt>
                <c:pt idx="4631">
                  <c:v>0.33219725104856179</c:v>
                </c:pt>
                <c:pt idx="4632">
                  <c:v>0.35245528072943721</c:v>
                </c:pt>
                <c:pt idx="4633">
                  <c:v>0.38180966912943548</c:v>
                </c:pt>
                <c:pt idx="4634">
                  <c:v>0.39993985712253144</c:v>
                </c:pt>
                <c:pt idx="4635">
                  <c:v>0.42211698517729812</c:v>
                </c:pt>
                <c:pt idx="4636">
                  <c:v>0.43737240611592054</c:v>
                </c:pt>
                <c:pt idx="4637">
                  <c:v>0.45512609029683349</c:v>
                </c:pt>
                <c:pt idx="4638">
                  <c:v>0.47826941694081659</c:v>
                </c:pt>
                <c:pt idx="4639">
                  <c:v>0.4936102003899534</c:v>
                </c:pt>
                <c:pt idx="4640">
                  <c:v>0.38052504273947352</c:v>
                </c:pt>
                <c:pt idx="4641">
                  <c:v>0.36631606127393757</c:v>
                </c:pt>
                <c:pt idx="4642">
                  <c:v>0.34632168624111626</c:v>
                </c:pt>
                <c:pt idx="4643">
                  <c:v>0.32749458955477007</c:v>
                </c:pt>
                <c:pt idx="4644">
                  <c:v>0.30913367568606853</c:v>
                </c:pt>
                <c:pt idx="4645">
                  <c:v>0.29819050875374886</c:v>
                </c:pt>
                <c:pt idx="4646">
                  <c:v>0.28388576857919912</c:v>
                </c:pt>
                <c:pt idx="4647">
                  <c:v>0.26298909306960194</c:v>
                </c:pt>
                <c:pt idx="4648">
                  <c:v>0.24278708241452085</c:v>
                </c:pt>
                <c:pt idx="4649">
                  <c:v>0.22879648518159557</c:v>
                </c:pt>
                <c:pt idx="4650">
                  <c:v>0.22034399527892257</c:v>
                </c:pt>
                <c:pt idx="4651">
                  <c:v>0.2137221561592626</c:v>
                </c:pt>
                <c:pt idx="4652">
                  <c:v>0.20801010097404626</c:v>
                </c:pt>
                <c:pt idx="4653">
                  <c:v>0.20358216961987718</c:v>
                </c:pt>
                <c:pt idx="4654">
                  <c:v>0.20593994323100429</c:v>
                </c:pt>
                <c:pt idx="4655">
                  <c:v>0.20354336755404812</c:v>
                </c:pt>
                <c:pt idx="4656">
                  <c:v>0.20710568072509195</c:v>
                </c:pt>
                <c:pt idx="4657">
                  <c:v>0.21559829103415162</c:v>
                </c:pt>
                <c:pt idx="4658">
                  <c:v>0.22854615042743798</c:v>
                </c:pt>
                <c:pt idx="4659">
                  <c:v>0.23018012710042446</c:v>
                </c:pt>
                <c:pt idx="4660">
                  <c:v>0.25022577214145714</c:v>
                </c:pt>
                <c:pt idx="4661">
                  <c:v>0.26386023208971454</c:v>
                </c:pt>
                <c:pt idx="4662">
                  <c:v>0.27738344058985631</c:v>
                </c:pt>
                <c:pt idx="4663">
                  <c:v>0.29799269335751766</c:v>
                </c:pt>
                <c:pt idx="4664">
                  <c:v>0.32463137393405272</c:v>
                </c:pt>
                <c:pt idx="4665">
                  <c:v>0.34198045563279655</c:v>
                </c:pt>
                <c:pt idx="4666">
                  <c:v>0.36876764718338539</c:v>
                </c:pt>
                <c:pt idx="4667">
                  <c:v>0.38659427676025104</c:v>
                </c:pt>
                <c:pt idx="4668">
                  <c:v>0.4097794495835072</c:v>
                </c:pt>
                <c:pt idx="4669">
                  <c:v>0.42817255205939619</c:v>
                </c:pt>
                <c:pt idx="4670">
                  <c:v>0.44682725016392522</c:v>
                </c:pt>
                <c:pt idx="4671">
                  <c:v>0.46256587543800309</c:v>
                </c:pt>
                <c:pt idx="4672">
                  <c:v>0.48575386688544286</c:v>
                </c:pt>
                <c:pt idx="4673">
                  <c:v>0.37046567260974639</c:v>
                </c:pt>
                <c:pt idx="4674">
                  <c:v>0.35103818199414638</c:v>
                </c:pt>
                <c:pt idx="4675">
                  <c:v>0.33217962585953664</c:v>
                </c:pt>
                <c:pt idx="4676">
                  <c:v>0.31240155845314455</c:v>
                </c:pt>
                <c:pt idx="4677">
                  <c:v>0.29720797092354712</c:v>
                </c:pt>
                <c:pt idx="4678">
                  <c:v>0.28455130623708014</c:v>
                </c:pt>
                <c:pt idx="4679">
                  <c:v>0.26579085212376663</c:v>
                </c:pt>
                <c:pt idx="4680">
                  <c:v>0.25001046936963145</c:v>
                </c:pt>
                <c:pt idx="4681">
                  <c:v>0.23035409677058793</c:v>
                </c:pt>
                <c:pt idx="4682">
                  <c:v>0.21817111057213001</c:v>
                </c:pt>
                <c:pt idx="4683">
                  <c:v>0.20892290691761839</c:v>
                </c:pt>
                <c:pt idx="4684">
                  <c:v>0.20498973911589058</c:v>
                </c:pt>
                <c:pt idx="4685">
                  <c:v>0.20013570277188486</c:v>
                </c:pt>
                <c:pt idx="4686">
                  <c:v>0.1994794425513795</c:v>
                </c:pt>
                <c:pt idx="4687">
                  <c:v>0.19593440626518044</c:v>
                </c:pt>
                <c:pt idx="4688">
                  <c:v>0.20223813123011669</c:v>
                </c:pt>
                <c:pt idx="4689">
                  <c:v>0.21056434387208411</c:v>
                </c:pt>
                <c:pt idx="4690">
                  <c:v>0.2178724218657313</c:v>
                </c:pt>
                <c:pt idx="4691">
                  <c:v>0.23145566963492326</c:v>
                </c:pt>
                <c:pt idx="4692">
                  <c:v>0.23804846209712527</c:v>
                </c:pt>
                <c:pt idx="4693">
                  <c:v>0.254084820114854</c:v>
                </c:pt>
                <c:pt idx="4694">
                  <c:v>0.27184235114251032</c:v>
                </c:pt>
                <c:pt idx="4695">
                  <c:v>0.29152256303554314</c:v>
                </c:pt>
                <c:pt idx="4696">
                  <c:v>0.31376091059031919</c:v>
                </c:pt>
                <c:pt idx="4697">
                  <c:v>0.3298005236842636</c:v>
                </c:pt>
                <c:pt idx="4698">
                  <c:v>0.35558156050200851</c:v>
                </c:pt>
                <c:pt idx="4699">
                  <c:v>0.37645443980306492</c:v>
                </c:pt>
                <c:pt idx="4700">
                  <c:v>0.40189974873648615</c:v>
                </c:pt>
                <c:pt idx="4701">
                  <c:v>0.41399788321373565</c:v>
                </c:pt>
                <c:pt idx="4702">
                  <c:v>0.43197959656009122</c:v>
                </c:pt>
                <c:pt idx="4703">
                  <c:v>0.45455705811383362</c:v>
                </c:pt>
                <c:pt idx="4704">
                  <c:v>0.47648307552476776</c:v>
                </c:pt>
                <c:pt idx="4705">
                  <c:v>0.35515461214281219</c:v>
                </c:pt>
                <c:pt idx="4706">
                  <c:v>0.34158087598536824</c:v>
                </c:pt>
                <c:pt idx="4707">
                  <c:v>0.32029551684494173</c:v>
                </c:pt>
                <c:pt idx="4708">
                  <c:v>0.30106092928201544</c:v>
                </c:pt>
                <c:pt idx="4709">
                  <c:v>0.28426416124074505</c:v>
                </c:pt>
                <c:pt idx="4710">
                  <c:v>0.26884495325134439</c:v>
                </c:pt>
                <c:pt idx="4711">
                  <c:v>0.25630516316567564</c:v>
                </c:pt>
                <c:pt idx="4712">
                  <c:v>0.23418543824867721</c:v>
                </c:pt>
                <c:pt idx="4713">
                  <c:v>0.21796018551593832</c:v>
                </c:pt>
                <c:pt idx="4714">
                  <c:v>0.20496952255372269</c:v>
                </c:pt>
                <c:pt idx="4715">
                  <c:v>0.19699090560200161</c:v>
                </c:pt>
                <c:pt idx="4716">
                  <c:v>0.19470297802908498</c:v>
                </c:pt>
                <c:pt idx="4717">
                  <c:v>0.19380247792737459</c:v>
                </c:pt>
                <c:pt idx="4718">
                  <c:v>0.19439021531364542</c:v>
                </c:pt>
                <c:pt idx="4719">
                  <c:v>0.19902836222812859</c:v>
                </c:pt>
                <c:pt idx="4720">
                  <c:v>0.20291056995430368</c:v>
                </c:pt>
                <c:pt idx="4721">
                  <c:v>0.20764709074242571</c:v>
                </c:pt>
                <c:pt idx="4722">
                  <c:v>0.23076884307306567</c:v>
                </c:pt>
                <c:pt idx="4723">
                  <c:v>0.23540503046482963</c:v>
                </c:pt>
                <c:pt idx="4724">
                  <c:v>0.24414096044225198</c:v>
                </c:pt>
                <c:pt idx="4725">
                  <c:v>0.25690178743235559</c:v>
                </c:pt>
                <c:pt idx="4726">
                  <c:v>0.28022818511491199</c:v>
                </c:pt>
                <c:pt idx="4727">
                  <c:v>0.30443358739177007</c:v>
                </c:pt>
                <c:pt idx="4728">
                  <c:v>0.32663497386154594</c:v>
                </c:pt>
                <c:pt idx="4729">
                  <c:v>0.3473682380270422</c:v>
                </c:pt>
                <c:pt idx="4730">
                  <c:v>0.37312949398150863</c:v>
                </c:pt>
                <c:pt idx="4731">
                  <c:v>0.39237376297592674</c:v>
                </c:pt>
                <c:pt idx="4732">
                  <c:v>0.40511910893185354</c:v>
                </c:pt>
                <c:pt idx="4733">
                  <c:v>0.42756730875483218</c:v>
                </c:pt>
                <c:pt idx="4734">
                  <c:v>0.4462672762461164</c:v>
                </c:pt>
                <c:pt idx="4735">
                  <c:v>0.46571760794950712</c:v>
                </c:pt>
                <c:pt idx="4736">
                  <c:v>0.34432310670859367</c:v>
                </c:pt>
                <c:pt idx="4737">
                  <c:v>0.32868812746561193</c:v>
                </c:pt>
                <c:pt idx="4738">
                  <c:v>0.31032679200351487</c:v>
                </c:pt>
                <c:pt idx="4739">
                  <c:v>0.29165515117503804</c:v>
                </c:pt>
                <c:pt idx="4740">
                  <c:v>0.27556399822224287</c:v>
                </c:pt>
                <c:pt idx="4741">
                  <c:v>0.25759804294977973</c:v>
                </c:pt>
                <c:pt idx="4742">
                  <c:v>0.24245040780099814</c:v>
                </c:pt>
                <c:pt idx="4743">
                  <c:v>0.21813591905044261</c:v>
                </c:pt>
                <c:pt idx="4744">
                  <c:v>0.20530870201055551</c:v>
                </c:pt>
                <c:pt idx="4745">
                  <c:v>0.20087462734202788</c:v>
                </c:pt>
                <c:pt idx="4746">
                  <c:v>0.18981721960888542</c:v>
                </c:pt>
                <c:pt idx="4747">
                  <c:v>0.19134626736696969</c:v>
                </c:pt>
                <c:pt idx="4748">
                  <c:v>0.18960299962922944</c:v>
                </c:pt>
                <c:pt idx="4749">
                  <c:v>0.19309415303675137</c:v>
                </c:pt>
                <c:pt idx="4750">
                  <c:v>0.19618566482572142</c:v>
                </c:pt>
                <c:pt idx="4751">
                  <c:v>0.20074015901712672</c:v>
                </c:pt>
                <c:pt idx="4752">
                  <c:v>0.21804761981254184</c:v>
                </c:pt>
                <c:pt idx="4753">
                  <c:v>0.22795352228797028</c:v>
                </c:pt>
                <c:pt idx="4754">
                  <c:v>0.24248611297925704</c:v>
                </c:pt>
                <c:pt idx="4755">
                  <c:v>0.25169560003379021</c:v>
                </c:pt>
                <c:pt idx="4756">
                  <c:v>0.26694317288207214</c:v>
                </c:pt>
                <c:pt idx="4757">
                  <c:v>0.29245450757428415</c:v>
                </c:pt>
                <c:pt idx="4758">
                  <c:v>0.31610250841407184</c:v>
                </c:pt>
                <c:pt idx="4759">
                  <c:v>0.33816880634906754</c:v>
                </c:pt>
                <c:pt idx="4760">
                  <c:v>0.36058252876675012</c:v>
                </c:pt>
                <c:pt idx="4761">
                  <c:v>0.37787513182687404</c:v>
                </c:pt>
                <c:pt idx="4762">
                  <c:v>0.3961596660316804</c:v>
                </c:pt>
                <c:pt idx="4763">
                  <c:v>0.42206299475294617</c:v>
                </c:pt>
                <c:pt idx="4764">
                  <c:v>0.44174741049371713</c:v>
                </c:pt>
                <c:pt idx="4765">
                  <c:v>0.46019576199910128</c:v>
                </c:pt>
                <c:pt idx="4766">
                  <c:v>0.3323297402418961</c:v>
                </c:pt>
                <c:pt idx="4767">
                  <c:v>0.31857412210479819</c:v>
                </c:pt>
                <c:pt idx="4768">
                  <c:v>0.30333275292152195</c:v>
                </c:pt>
                <c:pt idx="4769">
                  <c:v>0.28287297149067636</c:v>
                </c:pt>
                <c:pt idx="4770">
                  <c:v>0.26359762334870007</c:v>
                </c:pt>
                <c:pt idx="4771">
                  <c:v>0.24670448325103522</c:v>
                </c:pt>
                <c:pt idx="4772">
                  <c:v>0.22975916240375516</c:v>
                </c:pt>
                <c:pt idx="4773">
                  <c:v>0.21139576548523054</c:v>
                </c:pt>
                <c:pt idx="4774">
                  <c:v>0.19948971782146963</c:v>
                </c:pt>
                <c:pt idx="4775">
                  <c:v>0.19253530919128825</c:v>
                </c:pt>
                <c:pt idx="4776">
                  <c:v>0.18445830832565235</c:v>
                </c:pt>
                <c:pt idx="4777">
                  <c:v>0.18254061195461846</c:v>
                </c:pt>
                <c:pt idx="4778">
                  <c:v>0.18832650316979249</c:v>
                </c:pt>
                <c:pt idx="4779">
                  <c:v>0.1986693243965636</c:v>
                </c:pt>
                <c:pt idx="4780">
                  <c:v>0.19609662564838115</c:v>
                </c:pt>
                <c:pt idx="4781">
                  <c:v>0.20849826486261613</c:v>
                </c:pt>
                <c:pt idx="4782">
                  <c:v>0.22737484500766048</c:v>
                </c:pt>
                <c:pt idx="4783">
                  <c:v>0.23852069945987653</c:v>
                </c:pt>
                <c:pt idx="4784">
                  <c:v>0.24674954800928406</c:v>
                </c:pt>
                <c:pt idx="4785">
                  <c:v>0.25873867011474161</c:v>
                </c:pt>
                <c:pt idx="4786">
                  <c:v>0.28583037755640861</c:v>
                </c:pt>
                <c:pt idx="4787">
                  <c:v>0.30370279050197224</c:v>
                </c:pt>
                <c:pt idx="4788">
                  <c:v>0.31977824055621107</c:v>
                </c:pt>
                <c:pt idx="4789">
                  <c:v>0.34223467812260555</c:v>
                </c:pt>
                <c:pt idx="4790">
                  <c:v>0.36670807958478102</c:v>
                </c:pt>
                <c:pt idx="4791">
                  <c:v>0.38808838966856585</c:v>
                </c:pt>
                <c:pt idx="4792">
                  <c:v>0.40490664489626438</c:v>
                </c:pt>
                <c:pt idx="4793">
                  <c:v>0.42262291722606027</c:v>
                </c:pt>
                <c:pt idx="4794">
                  <c:v>0.44583777620218035</c:v>
                </c:pt>
                <c:pt idx="4795">
                  <c:v>0.32102255564997395</c:v>
                </c:pt>
                <c:pt idx="4796">
                  <c:v>0.3042042771847111</c:v>
                </c:pt>
                <c:pt idx="4797">
                  <c:v>0.28986185881236581</c:v>
                </c:pt>
                <c:pt idx="4798">
                  <c:v>0.26725330047758855</c:v>
                </c:pt>
                <c:pt idx="4799">
                  <c:v>0.25127663557472091</c:v>
                </c:pt>
                <c:pt idx="4800">
                  <c:v>0.23667103926777866</c:v>
                </c:pt>
                <c:pt idx="4801">
                  <c:v>0.21800643135043107</c:v>
                </c:pt>
                <c:pt idx="4802">
                  <c:v>0.20312555160899093</c:v>
                </c:pt>
                <c:pt idx="4803">
                  <c:v>0.19109696277903776</c:v>
                </c:pt>
                <c:pt idx="4804">
                  <c:v>0.18631620656081704</c:v>
                </c:pt>
                <c:pt idx="4805">
                  <c:v>0.18062415864495551</c:v>
                </c:pt>
                <c:pt idx="4806">
                  <c:v>0.18140600149541064</c:v>
                </c:pt>
                <c:pt idx="4807">
                  <c:v>0.19146701553447087</c:v>
                </c:pt>
                <c:pt idx="4808">
                  <c:v>0.20283257854168424</c:v>
                </c:pt>
                <c:pt idx="4809">
                  <c:v>0.20625100615808001</c:v>
                </c:pt>
                <c:pt idx="4810">
                  <c:v>0.22026062033539007</c:v>
                </c:pt>
                <c:pt idx="4811">
                  <c:v>0.23557695761632091</c:v>
                </c:pt>
                <c:pt idx="4812">
                  <c:v>0.24146666287345031</c:v>
                </c:pt>
                <c:pt idx="4813">
                  <c:v>0.25251490122617493</c:v>
                </c:pt>
                <c:pt idx="4814">
                  <c:v>0.27094349878995261</c:v>
                </c:pt>
                <c:pt idx="4815">
                  <c:v>0.29487259512502839</c:v>
                </c:pt>
                <c:pt idx="4816">
                  <c:v>0.30976001359411476</c:v>
                </c:pt>
                <c:pt idx="4817">
                  <c:v>0.33145027553593676</c:v>
                </c:pt>
                <c:pt idx="4818">
                  <c:v>0.35150071348490641</c:v>
                </c:pt>
                <c:pt idx="4819">
                  <c:v>0.37014468155708879</c:v>
                </c:pt>
                <c:pt idx="4820">
                  <c:v>0.39095105201967217</c:v>
                </c:pt>
                <c:pt idx="4821">
                  <c:v>0.41323134822566665</c:v>
                </c:pt>
                <c:pt idx="4822">
                  <c:v>0.43316147210960843</c:v>
                </c:pt>
                <c:pt idx="4823">
                  <c:v>0.30628607540729291</c:v>
                </c:pt>
                <c:pt idx="4824">
                  <c:v>0.29430114200416413</c:v>
                </c:pt>
                <c:pt idx="4825">
                  <c:v>0.27531638630250388</c:v>
                </c:pt>
                <c:pt idx="4826">
                  <c:v>0.25739149405209782</c:v>
                </c:pt>
                <c:pt idx="4827">
                  <c:v>0.23924829270448611</c:v>
                </c:pt>
                <c:pt idx="4828">
                  <c:v>0.22058055993366765</c:v>
                </c:pt>
                <c:pt idx="4829">
                  <c:v>0.20530402862811359</c:v>
                </c:pt>
                <c:pt idx="4830">
                  <c:v>0.18999512710270872</c:v>
                </c:pt>
                <c:pt idx="4831">
                  <c:v>0.18226025872329221</c:v>
                </c:pt>
                <c:pt idx="4832">
                  <c:v>0.18111050380493876</c:v>
                </c:pt>
                <c:pt idx="4833">
                  <c:v>0.18702522197859039</c:v>
                </c:pt>
                <c:pt idx="4834">
                  <c:v>0.18852076930449146</c:v>
                </c:pt>
                <c:pt idx="4835">
                  <c:v>0.19534829045107127</c:v>
                </c:pt>
                <c:pt idx="4836">
                  <c:v>0.20704169046121712</c:v>
                </c:pt>
                <c:pt idx="4837">
                  <c:v>0.21481417565361283</c:v>
                </c:pt>
                <c:pt idx="4838">
                  <c:v>0.231518460627264</c:v>
                </c:pt>
                <c:pt idx="4839">
                  <c:v>0.24079657368332841</c:v>
                </c:pt>
                <c:pt idx="4840">
                  <c:v>0.25365219742614742</c:v>
                </c:pt>
                <c:pt idx="4841">
                  <c:v>0.27039831138613857</c:v>
                </c:pt>
                <c:pt idx="4842">
                  <c:v>0.28362354941673873</c:v>
                </c:pt>
                <c:pt idx="4843">
                  <c:v>0.30004513523613974</c:v>
                </c:pt>
                <c:pt idx="4844">
                  <c:v>0.32156973773501218</c:v>
                </c:pt>
                <c:pt idx="4845">
                  <c:v>0.34087504656132506</c:v>
                </c:pt>
                <c:pt idx="4846">
                  <c:v>0.35309416692057893</c:v>
                </c:pt>
                <c:pt idx="4847">
                  <c:v>0.37154840041074921</c:v>
                </c:pt>
                <c:pt idx="4848">
                  <c:v>0.39026258276544978</c:v>
                </c:pt>
                <c:pt idx="4849">
                  <c:v>0.41741945160112404</c:v>
                </c:pt>
                <c:pt idx="4850">
                  <c:v>0.29746718630038949</c:v>
                </c:pt>
                <c:pt idx="4851">
                  <c:v>0.27901761088789678</c:v>
                </c:pt>
                <c:pt idx="4852">
                  <c:v>0.26024093292119366</c:v>
                </c:pt>
                <c:pt idx="4853">
                  <c:v>0.241798709483656</c:v>
                </c:pt>
                <c:pt idx="4854">
                  <c:v>0.23030007390591001</c:v>
                </c:pt>
                <c:pt idx="4855">
                  <c:v>0.21332846496003977</c:v>
                </c:pt>
                <c:pt idx="4856">
                  <c:v>0.19433251270542917</c:v>
                </c:pt>
                <c:pt idx="4857">
                  <c:v>0.18579375297122391</c:v>
                </c:pt>
                <c:pt idx="4858">
                  <c:v>0.18389212862018578</c:v>
                </c:pt>
                <c:pt idx="4859">
                  <c:v>0.18774717831992205</c:v>
                </c:pt>
                <c:pt idx="4860">
                  <c:v>0.18519681171546143</c:v>
                </c:pt>
                <c:pt idx="4861">
                  <c:v>0.19288111620171922</c:v>
                </c:pt>
                <c:pt idx="4862">
                  <c:v>0.19997666800885883</c:v>
                </c:pt>
                <c:pt idx="4863">
                  <c:v>0.21267508067039831</c:v>
                </c:pt>
                <c:pt idx="4864">
                  <c:v>0.22037760221868585</c:v>
                </c:pt>
                <c:pt idx="4865">
                  <c:v>0.23130317185941274</c:v>
                </c:pt>
                <c:pt idx="4866">
                  <c:v>0.24193921847243738</c:v>
                </c:pt>
                <c:pt idx="4867">
                  <c:v>0.26258010090968176</c:v>
                </c:pt>
                <c:pt idx="4868">
                  <c:v>0.27898385696080563</c:v>
                </c:pt>
                <c:pt idx="4869">
                  <c:v>0.29053355113605628</c:v>
                </c:pt>
                <c:pt idx="4870">
                  <c:v>0.31134421252199296</c:v>
                </c:pt>
                <c:pt idx="4871">
                  <c:v>0.3286933981317115</c:v>
                </c:pt>
                <c:pt idx="4872">
                  <c:v>0.3460861318068158</c:v>
                </c:pt>
                <c:pt idx="4873">
                  <c:v>0.36931661196922838</c:v>
                </c:pt>
                <c:pt idx="4874">
                  <c:v>0.38421584585188895</c:v>
                </c:pt>
                <c:pt idx="4875">
                  <c:v>0.40684165104697345</c:v>
                </c:pt>
                <c:pt idx="4876">
                  <c:v>0.28344186585119679</c:v>
                </c:pt>
                <c:pt idx="4877">
                  <c:v>0.26617477711638071</c:v>
                </c:pt>
                <c:pt idx="4878">
                  <c:v>0.25455528777506831</c:v>
                </c:pt>
                <c:pt idx="4879">
                  <c:v>0.23019541128583709</c:v>
                </c:pt>
                <c:pt idx="4880">
                  <c:v>0.21806714337029343</c:v>
                </c:pt>
                <c:pt idx="4881">
                  <c:v>0.20627249190037555</c:v>
                </c:pt>
                <c:pt idx="4882">
                  <c:v>0.19294684573274501</c:v>
                </c:pt>
                <c:pt idx="4883">
                  <c:v>0.18950366255217999</c:v>
                </c:pt>
                <c:pt idx="4884">
                  <c:v>0.19399043225307144</c:v>
                </c:pt>
                <c:pt idx="4885">
                  <c:v>0.18853352354158837</c:v>
                </c:pt>
                <c:pt idx="4886">
                  <c:v>0.19470358831950896</c:v>
                </c:pt>
                <c:pt idx="4887">
                  <c:v>0.20146323829556989</c:v>
                </c:pt>
                <c:pt idx="4888">
                  <c:v>0.21616018771945233</c:v>
                </c:pt>
                <c:pt idx="4889">
                  <c:v>0.22225049788167794</c:v>
                </c:pt>
                <c:pt idx="4890">
                  <c:v>0.22510077780655924</c:v>
                </c:pt>
                <c:pt idx="4891">
                  <c:v>0.24169617235358354</c:v>
                </c:pt>
                <c:pt idx="4892">
                  <c:v>0.25795689550358269</c:v>
                </c:pt>
                <c:pt idx="4893">
                  <c:v>0.27280227706555205</c:v>
                </c:pt>
                <c:pt idx="4894">
                  <c:v>0.29071083893681871</c:v>
                </c:pt>
                <c:pt idx="4895">
                  <c:v>0.31043181864830727</c:v>
                </c:pt>
                <c:pt idx="4896">
                  <c:v>0.32634999718555724</c:v>
                </c:pt>
                <c:pt idx="4897">
                  <c:v>0.344120685002824</c:v>
                </c:pt>
                <c:pt idx="4898">
                  <c:v>0.36445687734466348</c:v>
                </c:pt>
                <c:pt idx="4899">
                  <c:v>0.38323270685809963</c:v>
                </c:pt>
                <c:pt idx="4900">
                  <c:v>0.40732824031282822</c:v>
                </c:pt>
                <c:pt idx="4901">
                  <c:v>0.26501262490547761</c:v>
                </c:pt>
                <c:pt idx="4902">
                  <c:v>0.25745003537177125</c:v>
                </c:pt>
                <c:pt idx="4903">
                  <c:v>0.23878726749386892</c:v>
                </c:pt>
                <c:pt idx="4904">
                  <c:v>0.22465243701108006</c:v>
                </c:pt>
                <c:pt idx="4905">
                  <c:v>0.21442026342250786</c:v>
                </c:pt>
                <c:pt idx="4906">
                  <c:v>0.20590764615230972</c:v>
                </c:pt>
                <c:pt idx="4907">
                  <c:v>0.19413166310850904</c:v>
                </c:pt>
                <c:pt idx="4908">
                  <c:v>0.19588597272316499</c:v>
                </c:pt>
                <c:pt idx="4909">
                  <c:v>0.19012429367851702</c:v>
                </c:pt>
                <c:pt idx="4910">
                  <c:v>0.19319540811648839</c:v>
                </c:pt>
                <c:pt idx="4911">
                  <c:v>0.19771308360977047</c:v>
                </c:pt>
                <c:pt idx="4912">
                  <c:v>0.20893314550172315</c:v>
                </c:pt>
                <c:pt idx="4913">
                  <c:v>0.22467745641216808</c:v>
                </c:pt>
                <c:pt idx="4914">
                  <c:v>0.22951848520036711</c:v>
                </c:pt>
                <c:pt idx="4915">
                  <c:v>0.23871077107251315</c:v>
                </c:pt>
                <c:pt idx="4916">
                  <c:v>0.25612331945845002</c:v>
                </c:pt>
                <c:pt idx="4917">
                  <c:v>0.27564112527525531</c:v>
                </c:pt>
                <c:pt idx="4918">
                  <c:v>0.2878427996921078</c:v>
                </c:pt>
                <c:pt idx="4919">
                  <c:v>0.30452855495194431</c:v>
                </c:pt>
                <c:pt idx="4920">
                  <c:v>0.31800436878998362</c:v>
                </c:pt>
                <c:pt idx="4921">
                  <c:v>0.33788480271200205</c:v>
                </c:pt>
                <c:pt idx="4922">
                  <c:v>0.35659471567713363</c:v>
                </c:pt>
                <c:pt idx="4923">
                  <c:v>0.37725371067192315</c:v>
                </c:pt>
                <c:pt idx="4924">
                  <c:v>0.39768741018419851</c:v>
                </c:pt>
                <c:pt idx="4925">
                  <c:v>0.26228470557343186</c:v>
                </c:pt>
                <c:pt idx="4926">
                  <c:v>0.24294810913271769</c:v>
                </c:pt>
                <c:pt idx="4927">
                  <c:v>0.23526206379503001</c:v>
                </c:pt>
                <c:pt idx="4928">
                  <c:v>0.21699187667151443</c:v>
                </c:pt>
                <c:pt idx="4929">
                  <c:v>0.21130694228617974</c:v>
                </c:pt>
                <c:pt idx="4930">
                  <c:v>0.20230074125912978</c:v>
                </c:pt>
                <c:pt idx="4931">
                  <c:v>0.19677675494852953</c:v>
                </c:pt>
                <c:pt idx="4932">
                  <c:v>0.19567832165891152</c:v>
                </c:pt>
                <c:pt idx="4933">
                  <c:v>0.19502634508486727</c:v>
                </c:pt>
                <c:pt idx="4934">
                  <c:v>0.19648020722993009</c:v>
                </c:pt>
                <c:pt idx="4935">
                  <c:v>0.20713384309620553</c:v>
                </c:pt>
                <c:pt idx="4936">
                  <c:v>0.22066880329087013</c:v>
                </c:pt>
                <c:pt idx="4937">
                  <c:v>0.22997430008910746</c:v>
                </c:pt>
                <c:pt idx="4938">
                  <c:v>0.23816561379138901</c:v>
                </c:pt>
                <c:pt idx="4939">
                  <c:v>0.24874741646371823</c:v>
                </c:pt>
                <c:pt idx="4940">
                  <c:v>0.2668026788451896</c:v>
                </c:pt>
                <c:pt idx="4941">
                  <c:v>0.28878990050970832</c:v>
                </c:pt>
                <c:pt idx="4942">
                  <c:v>0.30297217202517723</c:v>
                </c:pt>
                <c:pt idx="4943">
                  <c:v>0.31962423607838386</c:v>
                </c:pt>
                <c:pt idx="4944">
                  <c:v>0.33310745063535685</c:v>
                </c:pt>
                <c:pt idx="4945">
                  <c:v>0.3498963114548439</c:v>
                </c:pt>
                <c:pt idx="4946">
                  <c:v>0.36739194091273841</c:v>
                </c:pt>
                <c:pt idx="4947">
                  <c:v>0.38727395314335067</c:v>
                </c:pt>
                <c:pt idx="4948">
                  <c:v>0.25390119970407588</c:v>
                </c:pt>
                <c:pt idx="4949">
                  <c:v>0.24248631474057514</c:v>
                </c:pt>
                <c:pt idx="4950">
                  <c:v>0.22958451850400396</c:v>
                </c:pt>
                <c:pt idx="4951">
                  <c:v>0.22026879836424684</c:v>
                </c:pt>
                <c:pt idx="4952">
                  <c:v>0.20695703880004102</c:v>
                </c:pt>
                <c:pt idx="4953">
                  <c:v>0.20034452694309324</c:v>
                </c:pt>
                <c:pt idx="4954">
                  <c:v>0.20130579237866031</c:v>
                </c:pt>
                <c:pt idx="4955">
                  <c:v>0.20032335782159283</c:v>
                </c:pt>
                <c:pt idx="4956">
                  <c:v>0.20309371915104713</c:v>
                </c:pt>
                <c:pt idx="4957">
                  <c:v>0.20436452843625763</c:v>
                </c:pt>
                <c:pt idx="4958">
                  <c:v>0.21997372830007489</c:v>
                </c:pt>
                <c:pt idx="4959">
                  <c:v>0.2291915773655715</c:v>
                </c:pt>
                <c:pt idx="4960">
                  <c:v>0.23925646471314987</c:v>
                </c:pt>
                <c:pt idx="4961">
                  <c:v>0.24708312150153211</c:v>
                </c:pt>
                <c:pt idx="4962">
                  <c:v>0.26616009912480454</c:v>
                </c:pt>
                <c:pt idx="4963">
                  <c:v>0.28590007065444767</c:v>
                </c:pt>
                <c:pt idx="4964">
                  <c:v>0.30682123418242124</c:v>
                </c:pt>
                <c:pt idx="4965">
                  <c:v>0.31608776177209341</c:v>
                </c:pt>
                <c:pt idx="4966">
                  <c:v>0.33618265542099168</c:v>
                </c:pt>
                <c:pt idx="4967">
                  <c:v>0.35734574749624537</c:v>
                </c:pt>
                <c:pt idx="4968">
                  <c:v>0.36468144055193519</c:v>
                </c:pt>
                <c:pt idx="4969">
                  <c:v>0.38271436397892966</c:v>
                </c:pt>
                <c:pt idx="4970">
                  <c:v>0.2499947475430504</c:v>
                </c:pt>
                <c:pt idx="4971">
                  <c:v>0.23825368029357108</c:v>
                </c:pt>
                <c:pt idx="4972">
                  <c:v>0.22625925506100608</c:v>
                </c:pt>
                <c:pt idx="4973">
                  <c:v>0.21583130452547761</c:v>
                </c:pt>
                <c:pt idx="4974">
                  <c:v>0.21094175923198222</c:v>
                </c:pt>
                <c:pt idx="4975">
                  <c:v>0.20811982525127459</c:v>
                </c:pt>
                <c:pt idx="4976">
                  <c:v>0.20915720691165385</c:v>
                </c:pt>
                <c:pt idx="4977">
                  <c:v>0.20888172852995757</c:v>
                </c:pt>
                <c:pt idx="4978">
                  <c:v>0.2113231439183858</c:v>
                </c:pt>
                <c:pt idx="4979">
                  <c:v>0.21740128560945071</c:v>
                </c:pt>
                <c:pt idx="4980">
                  <c:v>0.23296771865499522</c:v>
                </c:pt>
                <c:pt idx="4981">
                  <c:v>0.23821864528158843</c:v>
                </c:pt>
                <c:pt idx="4982">
                  <c:v>0.24953613501551408</c:v>
                </c:pt>
                <c:pt idx="4983">
                  <c:v>0.26017389117317946</c:v>
                </c:pt>
                <c:pt idx="4984">
                  <c:v>0.27697851609439583</c:v>
                </c:pt>
                <c:pt idx="4985">
                  <c:v>0.29936580836918081</c:v>
                </c:pt>
                <c:pt idx="4986">
                  <c:v>0.31347289913714915</c:v>
                </c:pt>
                <c:pt idx="4987">
                  <c:v>0.32950971343837088</c:v>
                </c:pt>
                <c:pt idx="4988">
                  <c:v>0.34727665374724759</c:v>
                </c:pt>
                <c:pt idx="4989">
                  <c:v>0.36444202706263495</c:v>
                </c:pt>
                <c:pt idx="4990">
                  <c:v>0.38369122365818153</c:v>
                </c:pt>
                <c:pt idx="4991">
                  <c:v>0.24744145266918394</c:v>
                </c:pt>
                <c:pt idx="4992">
                  <c:v>0.23477957650332137</c:v>
                </c:pt>
                <c:pt idx="4993">
                  <c:v>0.22785343275234582</c:v>
                </c:pt>
                <c:pt idx="4994">
                  <c:v>0.22162310404856722</c:v>
                </c:pt>
                <c:pt idx="4995">
                  <c:v>0.2143348348798273</c:v>
                </c:pt>
                <c:pt idx="4996">
                  <c:v>0.21421947913740147</c:v>
                </c:pt>
                <c:pt idx="4997">
                  <c:v>0.21532969228496501</c:v>
                </c:pt>
                <c:pt idx="4998">
                  <c:v>0.21457523234624509</c:v>
                </c:pt>
                <c:pt idx="4999">
                  <c:v>0.2226893003011694</c:v>
                </c:pt>
                <c:pt idx="5000">
                  <c:v>0.22663204994404551</c:v>
                </c:pt>
                <c:pt idx="5001">
                  <c:v>0.24108969796626822</c:v>
                </c:pt>
                <c:pt idx="5002">
                  <c:v>0.24915614234520023</c:v>
                </c:pt>
                <c:pt idx="5003">
                  <c:v>0.25812089219628298</c:v>
                </c:pt>
                <c:pt idx="5004">
                  <c:v>0.27041503002047285</c:v>
                </c:pt>
                <c:pt idx="5005">
                  <c:v>0.29077382437444732</c:v>
                </c:pt>
                <c:pt idx="5006">
                  <c:v>0.30978898388700071</c:v>
                </c:pt>
                <c:pt idx="5007">
                  <c:v>0.31709189864885379</c:v>
                </c:pt>
                <c:pt idx="5008">
                  <c:v>0.34086778717168875</c:v>
                </c:pt>
                <c:pt idx="5009">
                  <c:v>0.35802634355132334</c:v>
                </c:pt>
                <c:pt idx="5010">
                  <c:v>0.38140093373133621</c:v>
                </c:pt>
                <c:pt idx="5011">
                  <c:v>0.24608686183033668</c:v>
                </c:pt>
                <c:pt idx="5012">
                  <c:v>0.24039729350508154</c:v>
                </c:pt>
                <c:pt idx="5013">
                  <c:v>0.232747931147262</c:v>
                </c:pt>
                <c:pt idx="5014">
                  <c:v>0.23030538219814378</c:v>
                </c:pt>
                <c:pt idx="5015">
                  <c:v>0.22621362801662115</c:v>
                </c:pt>
                <c:pt idx="5016">
                  <c:v>0.22918896024865831</c:v>
                </c:pt>
                <c:pt idx="5017">
                  <c:v>0.2273888262778001</c:v>
                </c:pt>
                <c:pt idx="5018">
                  <c:v>0.22698910795893634</c:v>
                </c:pt>
                <c:pt idx="5019">
                  <c:v>0.23220629454449604</c:v>
                </c:pt>
                <c:pt idx="5020">
                  <c:v>0.23783454948858429</c:v>
                </c:pt>
                <c:pt idx="5021">
                  <c:v>0.2471829843632285</c:v>
                </c:pt>
                <c:pt idx="5022">
                  <c:v>0.25671182235381629</c:v>
                </c:pt>
                <c:pt idx="5023">
                  <c:v>0.27321667355952761</c:v>
                </c:pt>
                <c:pt idx="5024">
                  <c:v>0.28295542502748705</c:v>
                </c:pt>
                <c:pt idx="5025">
                  <c:v>0.30161614652790369</c:v>
                </c:pt>
                <c:pt idx="5026">
                  <c:v>0.31231616430275166</c:v>
                </c:pt>
                <c:pt idx="5027">
                  <c:v>0.33288641156933441</c:v>
                </c:pt>
                <c:pt idx="5028">
                  <c:v>0.35425047603714344</c:v>
                </c:pt>
                <c:pt idx="5029">
                  <c:v>0.37312272155023485</c:v>
                </c:pt>
                <c:pt idx="5030">
                  <c:v>0.25318479116477111</c:v>
                </c:pt>
                <c:pt idx="5031">
                  <c:v>0.24504325109369351</c:v>
                </c:pt>
                <c:pt idx="5032">
                  <c:v>0.24111776511080585</c:v>
                </c:pt>
                <c:pt idx="5033">
                  <c:v>0.23468543915645368</c:v>
                </c:pt>
                <c:pt idx="5034">
                  <c:v>0.23226137360943055</c:v>
                </c:pt>
                <c:pt idx="5035">
                  <c:v>0.23770720244322074</c:v>
                </c:pt>
                <c:pt idx="5036">
                  <c:v>0.23587427750984791</c:v>
                </c:pt>
                <c:pt idx="5037">
                  <c:v>0.23726055931458734</c:v>
                </c:pt>
                <c:pt idx="5038">
                  <c:v>0.2432276999415417</c:v>
                </c:pt>
                <c:pt idx="5039">
                  <c:v>0.25241951942552809</c:v>
                </c:pt>
                <c:pt idx="5040">
                  <c:v>0.25694398320867373</c:v>
                </c:pt>
                <c:pt idx="5041">
                  <c:v>0.26804871120947071</c:v>
                </c:pt>
                <c:pt idx="5042">
                  <c:v>0.2792754628694456</c:v>
                </c:pt>
                <c:pt idx="5043">
                  <c:v>0.29561060625039426</c:v>
                </c:pt>
                <c:pt idx="5044">
                  <c:v>0.30899033969297918</c:v>
                </c:pt>
                <c:pt idx="5045">
                  <c:v>0.32601367339240728</c:v>
                </c:pt>
                <c:pt idx="5046">
                  <c:v>0.34539283208327376</c:v>
                </c:pt>
                <c:pt idx="5047">
                  <c:v>0.36041921281446587</c:v>
                </c:pt>
                <c:pt idx="5048">
                  <c:v>0.25592626606397717</c:v>
                </c:pt>
                <c:pt idx="5049">
                  <c:v>0.25144333364709914</c:v>
                </c:pt>
                <c:pt idx="5050">
                  <c:v>0.24637263884922778</c:v>
                </c:pt>
                <c:pt idx="5051">
                  <c:v>0.23880317838067144</c:v>
                </c:pt>
                <c:pt idx="5052">
                  <c:v>0.2425686656660877</c:v>
                </c:pt>
                <c:pt idx="5053">
                  <c:v>0.24043830752413542</c:v>
                </c:pt>
                <c:pt idx="5054">
                  <c:v>0.2440916000952007</c:v>
                </c:pt>
                <c:pt idx="5055">
                  <c:v>0.24573449275442272</c:v>
                </c:pt>
                <c:pt idx="5056">
                  <c:v>0.25390977847746887</c:v>
                </c:pt>
                <c:pt idx="5057">
                  <c:v>0.26062188032202216</c:v>
                </c:pt>
                <c:pt idx="5058">
                  <c:v>0.26977308332472383</c:v>
                </c:pt>
                <c:pt idx="5059">
                  <c:v>0.27853593856396208</c:v>
                </c:pt>
                <c:pt idx="5060">
                  <c:v>0.28767544813434087</c:v>
                </c:pt>
                <c:pt idx="5061">
                  <c:v>0.30175570162062826</c:v>
                </c:pt>
                <c:pt idx="5062">
                  <c:v>0.31699482674978174</c:v>
                </c:pt>
                <c:pt idx="5063">
                  <c:v>0.33536205224811777</c:v>
                </c:pt>
                <c:pt idx="5064">
                  <c:v>0.35403634342839263</c:v>
                </c:pt>
                <c:pt idx="5065">
                  <c:v>0.26081724346080115</c:v>
                </c:pt>
                <c:pt idx="5066">
                  <c:v>0.25655392267416754</c:v>
                </c:pt>
                <c:pt idx="5067">
                  <c:v>0.25164882242920283</c:v>
                </c:pt>
                <c:pt idx="5068">
                  <c:v>0.25371423354020894</c:v>
                </c:pt>
                <c:pt idx="5069">
                  <c:v>0.25576170607647275</c:v>
                </c:pt>
                <c:pt idx="5070">
                  <c:v>0.25376473836047309</c:v>
                </c:pt>
                <c:pt idx="5071">
                  <c:v>0.25168498259991923</c:v>
                </c:pt>
                <c:pt idx="5072">
                  <c:v>0.2598846451320227</c:v>
                </c:pt>
                <c:pt idx="5073">
                  <c:v>0.26758840921068061</c:v>
                </c:pt>
                <c:pt idx="5074">
                  <c:v>0.27445016840051428</c:v>
                </c:pt>
                <c:pt idx="5075">
                  <c:v>0.28455236602601763</c:v>
                </c:pt>
                <c:pt idx="5076">
                  <c:v>0.29149042298532701</c:v>
                </c:pt>
                <c:pt idx="5077">
                  <c:v>0.30050491249170963</c:v>
                </c:pt>
                <c:pt idx="5078">
                  <c:v>0.31387444734426184</c:v>
                </c:pt>
                <c:pt idx="5079">
                  <c:v>0.32620579854256304</c:v>
                </c:pt>
                <c:pt idx="5080">
                  <c:v>0.34826022880971474</c:v>
                </c:pt>
                <c:pt idx="5081">
                  <c:v>0.26631769180232667</c:v>
                </c:pt>
                <c:pt idx="5082">
                  <c:v>0.26439254501689824</c:v>
                </c:pt>
                <c:pt idx="5083">
                  <c:v>0.26234446469792538</c:v>
                </c:pt>
                <c:pt idx="5084">
                  <c:v>0.26256395929799758</c:v>
                </c:pt>
                <c:pt idx="5085">
                  <c:v>0.26043463060631056</c:v>
                </c:pt>
                <c:pt idx="5086">
                  <c:v>0.25968312715908093</c:v>
                </c:pt>
                <c:pt idx="5087">
                  <c:v>0.26339102740714559</c:v>
                </c:pt>
                <c:pt idx="5088">
                  <c:v>0.2730752157636045</c:v>
                </c:pt>
                <c:pt idx="5089">
                  <c:v>0.27868213287083199</c:v>
                </c:pt>
                <c:pt idx="5090">
                  <c:v>0.28762360417892996</c:v>
                </c:pt>
                <c:pt idx="5091">
                  <c:v>0.29865470867386446</c:v>
                </c:pt>
                <c:pt idx="5092">
                  <c:v>0.30431429144803079</c:v>
                </c:pt>
                <c:pt idx="5093">
                  <c:v>0.31442302482547801</c:v>
                </c:pt>
                <c:pt idx="5094">
                  <c:v>0.32942917325862631</c:v>
                </c:pt>
                <c:pt idx="5095">
                  <c:v>0.34283979279401322</c:v>
                </c:pt>
                <c:pt idx="5096">
                  <c:v>0.27263597281086938</c:v>
                </c:pt>
                <c:pt idx="5097">
                  <c:v>0.26802085087813765</c:v>
                </c:pt>
                <c:pt idx="5098">
                  <c:v>0.27057493190351867</c:v>
                </c:pt>
                <c:pt idx="5099">
                  <c:v>0.26852836057771801</c:v>
                </c:pt>
                <c:pt idx="5100">
                  <c:v>0.27029864999559217</c:v>
                </c:pt>
                <c:pt idx="5101">
                  <c:v>0.27177131191687254</c:v>
                </c:pt>
                <c:pt idx="5102">
                  <c:v>0.28017247876056572</c:v>
                </c:pt>
                <c:pt idx="5103">
                  <c:v>0.28508954123955621</c:v>
                </c:pt>
                <c:pt idx="5104">
                  <c:v>0.29346009827840547</c:v>
                </c:pt>
                <c:pt idx="5105">
                  <c:v>0.29981725544343218</c:v>
                </c:pt>
                <c:pt idx="5106">
                  <c:v>0.31102724235539436</c:v>
                </c:pt>
                <c:pt idx="5107">
                  <c:v>0.31704939160310053</c:v>
                </c:pt>
                <c:pt idx="5108">
                  <c:v>0.33033105583145805</c:v>
                </c:pt>
                <c:pt idx="5109">
                  <c:v>0.3436000970501194</c:v>
                </c:pt>
                <c:pt idx="5110">
                  <c:v>0.28179751503662764</c:v>
                </c:pt>
                <c:pt idx="5111">
                  <c:v>0.27819530616455146</c:v>
                </c:pt>
                <c:pt idx="5112">
                  <c:v>0.28287158006566226</c:v>
                </c:pt>
                <c:pt idx="5113">
                  <c:v>0.28412198332629446</c:v>
                </c:pt>
                <c:pt idx="5114">
                  <c:v>0.27831860794568963</c:v>
                </c:pt>
                <c:pt idx="5115">
                  <c:v>0.28120348536176776</c:v>
                </c:pt>
                <c:pt idx="5116">
                  <c:v>0.28861765890384472</c:v>
                </c:pt>
                <c:pt idx="5117">
                  <c:v>0.29575588071163894</c:v>
                </c:pt>
                <c:pt idx="5118">
                  <c:v>0.30635925584660773</c:v>
                </c:pt>
                <c:pt idx="5119">
                  <c:v>0.31753139482176884</c:v>
                </c:pt>
                <c:pt idx="5120">
                  <c:v>0.32837854382984455</c:v>
                </c:pt>
                <c:pt idx="5121">
                  <c:v>0.34055855206224139</c:v>
                </c:pt>
                <c:pt idx="5122">
                  <c:v>0.35136245359262586</c:v>
                </c:pt>
                <c:pt idx="5123">
                  <c:v>0.29017467619242687</c:v>
                </c:pt>
                <c:pt idx="5124">
                  <c:v>0.2907310446917859</c:v>
                </c:pt>
                <c:pt idx="5125">
                  <c:v>0.29493977406020311</c:v>
                </c:pt>
                <c:pt idx="5126">
                  <c:v>0.29005879100432064</c:v>
                </c:pt>
                <c:pt idx="5127">
                  <c:v>0.28846202427791523</c:v>
                </c:pt>
                <c:pt idx="5128">
                  <c:v>0.29315306897774862</c:v>
                </c:pt>
                <c:pt idx="5129">
                  <c:v>0.30346511846297397</c:v>
                </c:pt>
                <c:pt idx="5130">
                  <c:v>0.3133202856985724</c:v>
                </c:pt>
                <c:pt idx="5131">
                  <c:v>0.31973789649332485</c:v>
                </c:pt>
                <c:pt idx="5132">
                  <c:v>0.33566308764460251</c:v>
                </c:pt>
                <c:pt idx="5133">
                  <c:v>0.34132900963608392</c:v>
                </c:pt>
                <c:pt idx="5134">
                  <c:v>0.35650129874061998</c:v>
                </c:pt>
                <c:pt idx="5135">
                  <c:v>0.30746029247907902</c:v>
                </c:pt>
                <c:pt idx="5136">
                  <c:v>0.304535028625323</c:v>
                </c:pt>
                <c:pt idx="5137">
                  <c:v>0.30419612665661333</c:v>
                </c:pt>
                <c:pt idx="5138">
                  <c:v>0.30048750171272642</c:v>
                </c:pt>
                <c:pt idx="5139">
                  <c:v>0.303669421574424</c:v>
                </c:pt>
                <c:pt idx="5140">
                  <c:v>0.31659226723735046</c:v>
                </c:pt>
                <c:pt idx="5141">
                  <c:v>0.32236230266209454</c:v>
                </c:pt>
                <c:pt idx="5142">
                  <c:v>0.32902286132906067</c:v>
                </c:pt>
                <c:pt idx="5143">
                  <c:v>0.33826513044552664</c:v>
                </c:pt>
                <c:pt idx="5144">
                  <c:v>0.34817746932819227</c:v>
                </c:pt>
                <c:pt idx="5145">
                  <c:v>0.35952829121368413</c:v>
                </c:pt>
                <c:pt idx="5146">
                  <c:v>0.32166351754801914</c:v>
                </c:pt>
                <c:pt idx="5147">
                  <c:v>0.31341340897335535</c:v>
                </c:pt>
                <c:pt idx="5148">
                  <c:v>0.31650118814795869</c:v>
                </c:pt>
                <c:pt idx="5149">
                  <c:v>0.3148436695959973</c:v>
                </c:pt>
                <c:pt idx="5150">
                  <c:v>0.32262595990703469</c:v>
                </c:pt>
                <c:pt idx="5151">
                  <c:v>0.33077219154471926</c:v>
                </c:pt>
                <c:pt idx="5152">
                  <c:v>0.33906049574057606</c:v>
                </c:pt>
                <c:pt idx="5153">
                  <c:v>0.34764173932987852</c:v>
                </c:pt>
                <c:pt idx="5154">
                  <c:v>0.3534403830103594</c:v>
                </c:pt>
                <c:pt idx="5155">
                  <c:v>0.36312671917981287</c:v>
                </c:pt>
                <c:pt idx="5156">
                  <c:v>0.33083248029676282</c:v>
                </c:pt>
                <c:pt idx="5157">
                  <c:v>0.33345706028394706</c:v>
                </c:pt>
                <c:pt idx="5158">
                  <c:v>0.327519584903184</c:v>
                </c:pt>
                <c:pt idx="5159">
                  <c:v>0.33011243446470595</c:v>
                </c:pt>
                <c:pt idx="5160">
                  <c:v>0.34094012229686133</c:v>
                </c:pt>
                <c:pt idx="5161">
                  <c:v>0.3427529510880909</c:v>
                </c:pt>
                <c:pt idx="5162">
                  <c:v>0.35772403331010727</c:v>
                </c:pt>
                <c:pt idx="5163">
                  <c:v>0.36515190620061833</c:v>
                </c:pt>
                <c:pt idx="5164">
                  <c:v>0.36774132437790152</c:v>
                </c:pt>
                <c:pt idx="5165">
                  <c:v>0.34485488123224162</c:v>
                </c:pt>
                <c:pt idx="5166">
                  <c:v>0.34522504615806238</c:v>
                </c:pt>
                <c:pt idx="5167">
                  <c:v>0.34020769164884923</c:v>
                </c:pt>
                <c:pt idx="5168">
                  <c:v>0.34862301257569861</c:v>
                </c:pt>
                <c:pt idx="5169">
                  <c:v>0.35502008191379542</c:v>
                </c:pt>
                <c:pt idx="5170">
                  <c:v>0.36220658606689238</c:v>
                </c:pt>
                <c:pt idx="5171">
                  <c:v>0.37321717305685009</c:v>
                </c:pt>
                <c:pt idx="5172">
                  <c:v>0.38153882620252322</c:v>
                </c:pt>
                <c:pt idx="5173">
                  <c:v>0.36464767331457959</c:v>
                </c:pt>
                <c:pt idx="5174">
                  <c:v>0.3570339588804079</c:v>
                </c:pt>
                <c:pt idx="5175">
                  <c:v>0.35427540943484459</c:v>
                </c:pt>
                <c:pt idx="5176">
                  <c:v>0.36605730825377414</c:v>
                </c:pt>
                <c:pt idx="5177">
                  <c:v>0.37248487543219388</c:v>
                </c:pt>
                <c:pt idx="5178">
                  <c:v>0.38319670393834726</c:v>
                </c:pt>
                <c:pt idx="5179">
                  <c:v>0.39264418888828612</c:v>
                </c:pt>
                <c:pt idx="5180">
                  <c:v>0.37215664396682113</c:v>
                </c:pt>
                <c:pt idx="5181">
                  <c:v>0.3641138010628846</c:v>
                </c:pt>
                <c:pt idx="5182">
                  <c:v>0.37230084006157127</c:v>
                </c:pt>
                <c:pt idx="5183">
                  <c:v>0.38289744038255469</c:v>
                </c:pt>
                <c:pt idx="5184">
                  <c:v>0.39277998006006687</c:v>
                </c:pt>
                <c:pt idx="5185">
                  <c:v>0.40329968907362068</c:v>
                </c:pt>
                <c:pt idx="5186">
                  <c:v>0.38183012523224358</c:v>
                </c:pt>
                <c:pt idx="5187">
                  <c:v>0.38419593253203033</c:v>
                </c:pt>
                <c:pt idx="5188">
                  <c:v>0.38919556222446205</c:v>
                </c:pt>
                <c:pt idx="5189">
                  <c:v>0.39961166721807606</c:v>
                </c:pt>
                <c:pt idx="5190">
                  <c:v>0.40845355682051787</c:v>
                </c:pt>
                <c:pt idx="5191">
                  <c:v>0.39617021428970212</c:v>
                </c:pt>
                <c:pt idx="5192">
                  <c:v>0.40186989162199183</c:v>
                </c:pt>
                <c:pt idx="5193">
                  <c:v>0.41052664921354354</c:v>
                </c:pt>
                <c:pt idx="5194">
                  <c:v>0.41515140476359558</c:v>
                </c:pt>
                <c:pt idx="5195">
                  <c:v>0.41094688032590776</c:v>
                </c:pt>
                <c:pt idx="5196">
                  <c:v>0.41364148713315663</c:v>
                </c:pt>
                <c:pt idx="5197">
                  <c:v>0.42600458915475614</c:v>
                </c:pt>
                <c:pt idx="5198">
                  <c:v>0.41974469819805371</c:v>
                </c:pt>
                <c:pt idx="5199">
                  <c:v>0.43362662381104222</c:v>
                </c:pt>
                <c:pt idx="5200">
                  <c:v>0.43662914957333587</c:v>
                </c:pt>
                <c:pt idx="5201">
                  <c:v>0.39263789158395168</c:v>
                </c:pt>
                <c:pt idx="5202">
                  <c:v>0.37766130767082862</c:v>
                </c:pt>
                <c:pt idx="5203">
                  <c:v>0.35867640741293982</c:v>
                </c:pt>
                <c:pt idx="5204">
                  <c:v>0.33889141365893938</c:v>
                </c:pt>
                <c:pt idx="5205">
                  <c:v>0.32837694702090192</c:v>
                </c:pt>
                <c:pt idx="5206">
                  <c:v>0.31259238210248963</c:v>
                </c:pt>
                <c:pt idx="5207">
                  <c:v>0.29247709747561879</c:v>
                </c:pt>
                <c:pt idx="5208">
                  <c:v>0.27021945074885845</c:v>
                </c:pt>
                <c:pt idx="5209">
                  <c:v>0.25676437721140011</c:v>
                </c:pt>
                <c:pt idx="5210">
                  <c:v>0.24512188437816929</c:v>
                </c:pt>
                <c:pt idx="5211">
                  <c:v>0.23284446133882808</c:v>
                </c:pt>
                <c:pt idx="5212">
                  <c:v>0.22865645530491263</c:v>
                </c:pt>
                <c:pt idx="5213">
                  <c:v>0.21778152778266158</c:v>
                </c:pt>
                <c:pt idx="5214">
                  <c:v>0.21149793053587951</c:v>
                </c:pt>
                <c:pt idx="5215">
                  <c:v>0.210147134693492</c:v>
                </c:pt>
                <c:pt idx="5216">
                  <c:v>0.2096161264372709</c:v>
                </c:pt>
                <c:pt idx="5217">
                  <c:v>0.20867237770098801</c:v>
                </c:pt>
                <c:pt idx="5218">
                  <c:v>0.21313777883158624</c:v>
                </c:pt>
                <c:pt idx="5219">
                  <c:v>0.22099104376615242</c:v>
                </c:pt>
                <c:pt idx="5220">
                  <c:v>0.23448679871241174</c:v>
                </c:pt>
                <c:pt idx="5221">
                  <c:v>0.24152613217418484</c:v>
                </c:pt>
                <c:pt idx="5222">
                  <c:v>0.25023362634862134</c:v>
                </c:pt>
                <c:pt idx="5223">
                  <c:v>0.26111049342813653</c:v>
                </c:pt>
                <c:pt idx="5224">
                  <c:v>0.28449874284356103</c:v>
                </c:pt>
                <c:pt idx="5225">
                  <c:v>0.30007928006801832</c:v>
                </c:pt>
                <c:pt idx="5226">
                  <c:v>0.32519372844900474</c:v>
                </c:pt>
                <c:pt idx="5227">
                  <c:v>0.3503842545619249</c:v>
                </c:pt>
                <c:pt idx="5228">
                  <c:v>0.37398162517627132</c:v>
                </c:pt>
                <c:pt idx="5229">
                  <c:v>0.39250792773359011</c:v>
                </c:pt>
                <c:pt idx="5230">
                  <c:v>0.4124437500561875</c:v>
                </c:pt>
                <c:pt idx="5231">
                  <c:v>0.42935787696606864</c:v>
                </c:pt>
                <c:pt idx="5232">
                  <c:v>0.44490419740311804</c:v>
                </c:pt>
                <c:pt idx="5233">
                  <c:v>0.46502685923956788</c:v>
                </c:pt>
                <c:pt idx="5234">
                  <c:v>0.48542862328810799</c:v>
                </c:pt>
                <c:pt idx="5235">
                  <c:v>0.37952736984585789</c:v>
                </c:pt>
                <c:pt idx="5236">
                  <c:v>0.36186936503745182</c:v>
                </c:pt>
                <c:pt idx="5237">
                  <c:v>0.34273480480889251</c:v>
                </c:pt>
                <c:pt idx="5238">
                  <c:v>0.32974677321246237</c:v>
                </c:pt>
                <c:pt idx="5239">
                  <c:v>0.30976102801970118</c:v>
                </c:pt>
                <c:pt idx="5240">
                  <c:v>0.29182364126702809</c:v>
                </c:pt>
                <c:pt idx="5241">
                  <c:v>0.27897446934885228</c:v>
                </c:pt>
                <c:pt idx="5242">
                  <c:v>0.26001314176055601</c:v>
                </c:pt>
                <c:pt idx="5243">
                  <c:v>0.24487501349098562</c:v>
                </c:pt>
                <c:pt idx="5244">
                  <c:v>0.23034865458204301</c:v>
                </c:pt>
                <c:pt idx="5245">
                  <c:v>0.21928958025668788</c:v>
                </c:pt>
                <c:pt idx="5246">
                  <c:v>0.21621528657528777</c:v>
                </c:pt>
                <c:pt idx="5247">
                  <c:v>0.21098316874838741</c:v>
                </c:pt>
                <c:pt idx="5248">
                  <c:v>0.20544106490659764</c:v>
                </c:pt>
                <c:pt idx="5249">
                  <c:v>0.2017524865393332</c:v>
                </c:pt>
                <c:pt idx="5250">
                  <c:v>0.20589664593874879</c:v>
                </c:pt>
                <c:pt idx="5251">
                  <c:v>0.20895370580067341</c:v>
                </c:pt>
                <c:pt idx="5252">
                  <c:v>0.21066836993303717</c:v>
                </c:pt>
                <c:pt idx="5253">
                  <c:v>0.22123572536120539</c:v>
                </c:pt>
                <c:pt idx="5254">
                  <c:v>0.23171734759572615</c:v>
                </c:pt>
                <c:pt idx="5255">
                  <c:v>0.24253013258350298</c:v>
                </c:pt>
                <c:pt idx="5256">
                  <c:v>0.25855062224635494</c:v>
                </c:pt>
                <c:pt idx="5257">
                  <c:v>0.2740648376453152</c:v>
                </c:pt>
                <c:pt idx="5258">
                  <c:v>0.29241558677815638</c:v>
                </c:pt>
                <c:pt idx="5259">
                  <c:v>0.31818914808498455</c:v>
                </c:pt>
                <c:pt idx="5260">
                  <c:v>0.34277257728208088</c:v>
                </c:pt>
                <c:pt idx="5261">
                  <c:v>0.36602722943537702</c:v>
                </c:pt>
                <c:pt idx="5262">
                  <c:v>0.3829241468004172</c:v>
                </c:pt>
                <c:pt idx="5263">
                  <c:v>0.40380125313509962</c:v>
                </c:pt>
                <c:pt idx="5264">
                  <c:v>0.4194340862015784</c:v>
                </c:pt>
                <c:pt idx="5265">
                  <c:v>0.43679206664909365</c:v>
                </c:pt>
                <c:pt idx="5266">
                  <c:v>0.45734766430599438</c:v>
                </c:pt>
                <c:pt idx="5267">
                  <c:v>0.48202417843057388</c:v>
                </c:pt>
                <c:pt idx="5268">
                  <c:v>0.36362571052514636</c:v>
                </c:pt>
                <c:pt idx="5269">
                  <c:v>0.34686399494056275</c:v>
                </c:pt>
                <c:pt idx="5270">
                  <c:v>0.33124210544783095</c:v>
                </c:pt>
                <c:pt idx="5271">
                  <c:v>0.31512444474695034</c:v>
                </c:pt>
                <c:pt idx="5272">
                  <c:v>0.30005188982584596</c:v>
                </c:pt>
                <c:pt idx="5273">
                  <c:v>0.28464678523848597</c:v>
                </c:pt>
                <c:pt idx="5274">
                  <c:v>0.26882156339203522</c:v>
                </c:pt>
                <c:pt idx="5275">
                  <c:v>0.24924472501163075</c:v>
                </c:pt>
                <c:pt idx="5276">
                  <c:v>0.22990910399140962</c:v>
                </c:pt>
                <c:pt idx="5277">
                  <c:v>0.21951211226986422</c:v>
                </c:pt>
                <c:pt idx="5278">
                  <c:v>0.21054360433886377</c:v>
                </c:pt>
                <c:pt idx="5279">
                  <c:v>0.20403226544816833</c:v>
                </c:pt>
                <c:pt idx="5280">
                  <c:v>0.19815627962425908</c:v>
                </c:pt>
                <c:pt idx="5281">
                  <c:v>0.19680334326235038</c:v>
                </c:pt>
                <c:pt idx="5282">
                  <c:v>0.19791448655740651</c:v>
                </c:pt>
                <c:pt idx="5283">
                  <c:v>0.19553836497926191</c:v>
                </c:pt>
                <c:pt idx="5284">
                  <c:v>0.20206431350932053</c:v>
                </c:pt>
                <c:pt idx="5285">
                  <c:v>0.21639990076771221</c:v>
                </c:pt>
                <c:pt idx="5286">
                  <c:v>0.22336987328626257</c:v>
                </c:pt>
                <c:pt idx="5287">
                  <c:v>0.23746683669279878</c:v>
                </c:pt>
                <c:pt idx="5288">
                  <c:v>0.25066511642916867</c:v>
                </c:pt>
                <c:pt idx="5289">
                  <c:v>0.26529257408023699</c:v>
                </c:pt>
                <c:pt idx="5290">
                  <c:v>0.28688107134167984</c:v>
                </c:pt>
                <c:pt idx="5291">
                  <c:v>0.31055883092024228</c:v>
                </c:pt>
                <c:pt idx="5292">
                  <c:v>0.33178006738802202</c:v>
                </c:pt>
                <c:pt idx="5293">
                  <c:v>0.35031311637574758</c:v>
                </c:pt>
                <c:pt idx="5294">
                  <c:v>0.37282517193614018</c:v>
                </c:pt>
                <c:pt idx="5295">
                  <c:v>0.39857852325064846</c:v>
                </c:pt>
                <c:pt idx="5296">
                  <c:v>0.40745502151699609</c:v>
                </c:pt>
                <c:pt idx="5297">
                  <c:v>0.42837216995577676</c:v>
                </c:pt>
                <c:pt idx="5298">
                  <c:v>0.44749208162726717</c:v>
                </c:pt>
                <c:pt idx="5299">
                  <c:v>0.46953147646053028</c:v>
                </c:pt>
                <c:pt idx="5300">
                  <c:v>0.3519288656949584</c:v>
                </c:pt>
                <c:pt idx="5301">
                  <c:v>0.3358514360692928</c:v>
                </c:pt>
                <c:pt idx="5302">
                  <c:v>0.31949420348058499</c:v>
                </c:pt>
                <c:pt idx="5303">
                  <c:v>0.30023928723479965</c:v>
                </c:pt>
                <c:pt idx="5304">
                  <c:v>0.28616691746802436</c:v>
                </c:pt>
                <c:pt idx="5305">
                  <c:v>0.26818364208040446</c:v>
                </c:pt>
                <c:pt idx="5306">
                  <c:v>0.25785429822182571</c:v>
                </c:pt>
                <c:pt idx="5307">
                  <c:v>0.23379844776492997</c:v>
                </c:pt>
                <c:pt idx="5308">
                  <c:v>0.22110389349847726</c:v>
                </c:pt>
                <c:pt idx="5309">
                  <c:v>0.20342370395540077</c:v>
                </c:pt>
                <c:pt idx="5310">
                  <c:v>0.20134142072696148</c:v>
                </c:pt>
                <c:pt idx="5311">
                  <c:v>0.19329156266413716</c:v>
                </c:pt>
                <c:pt idx="5312">
                  <c:v>0.19015150808613912</c:v>
                </c:pt>
                <c:pt idx="5313">
                  <c:v>0.18815620922876075</c:v>
                </c:pt>
                <c:pt idx="5314">
                  <c:v>0.19210391749263489</c:v>
                </c:pt>
                <c:pt idx="5315">
                  <c:v>0.20198078440675116</c:v>
                </c:pt>
                <c:pt idx="5316">
                  <c:v>0.2081826675446683</c:v>
                </c:pt>
                <c:pt idx="5317">
                  <c:v>0.22147810816849112</c:v>
                </c:pt>
                <c:pt idx="5318">
                  <c:v>0.22413272104737203</c:v>
                </c:pt>
                <c:pt idx="5319">
                  <c:v>0.239919511173601</c:v>
                </c:pt>
                <c:pt idx="5320">
                  <c:v>0.25439173562638162</c:v>
                </c:pt>
                <c:pt idx="5321">
                  <c:v>0.27548509181889735</c:v>
                </c:pt>
                <c:pt idx="5322">
                  <c:v>0.30017965504614508</c:v>
                </c:pt>
                <c:pt idx="5323">
                  <c:v>0.32099809615654973</c:v>
                </c:pt>
                <c:pt idx="5324">
                  <c:v>0.34295624270224789</c:v>
                </c:pt>
                <c:pt idx="5325">
                  <c:v>0.36598770415347381</c:v>
                </c:pt>
                <c:pt idx="5326">
                  <c:v>0.38539810236515426</c:v>
                </c:pt>
                <c:pt idx="5327">
                  <c:v>0.40370604581675096</c:v>
                </c:pt>
                <c:pt idx="5328">
                  <c:v>0.42310326000897014</c:v>
                </c:pt>
                <c:pt idx="5329">
                  <c:v>0.44126462429666846</c:v>
                </c:pt>
                <c:pt idx="5330">
                  <c:v>0.46067904736457677</c:v>
                </c:pt>
                <c:pt idx="5331">
                  <c:v>0.33731720104969121</c:v>
                </c:pt>
                <c:pt idx="5332">
                  <c:v>0.32796658362025211</c:v>
                </c:pt>
                <c:pt idx="5333">
                  <c:v>0.30854128596026431</c:v>
                </c:pt>
                <c:pt idx="5334">
                  <c:v>0.28748289594663867</c:v>
                </c:pt>
                <c:pt idx="5335">
                  <c:v>0.27090121019369318</c:v>
                </c:pt>
                <c:pt idx="5336">
                  <c:v>0.26067382187555999</c:v>
                </c:pt>
                <c:pt idx="5337">
                  <c:v>0.23876998065828436</c:v>
                </c:pt>
                <c:pt idx="5338">
                  <c:v>0.22155599728531117</c:v>
                </c:pt>
                <c:pt idx="5339">
                  <c:v>0.20671126468286305</c:v>
                </c:pt>
                <c:pt idx="5340">
                  <c:v>0.19307980663218793</c:v>
                </c:pt>
                <c:pt idx="5341">
                  <c:v>0.18888876548260636</c:v>
                </c:pt>
                <c:pt idx="5342">
                  <c:v>0.18477174530127582</c:v>
                </c:pt>
                <c:pt idx="5343">
                  <c:v>0.18275186206987115</c:v>
                </c:pt>
                <c:pt idx="5344">
                  <c:v>0.18875699769930443</c:v>
                </c:pt>
                <c:pt idx="5345">
                  <c:v>0.19326741517083001</c:v>
                </c:pt>
                <c:pt idx="5346">
                  <c:v>0.19511006486131111</c:v>
                </c:pt>
                <c:pt idx="5347">
                  <c:v>0.21239002575792165</c:v>
                </c:pt>
                <c:pt idx="5348">
                  <c:v>0.22244591129986957</c:v>
                </c:pt>
                <c:pt idx="5349">
                  <c:v>0.23517188631961239</c:v>
                </c:pt>
                <c:pt idx="5350">
                  <c:v>0.2462943425763171</c:v>
                </c:pt>
                <c:pt idx="5351">
                  <c:v>0.26372772510325326</c:v>
                </c:pt>
                <c:pt idx="5352">
                  <c:v>0.29094860860254723</c:v>
                </c:pt>
                <c:pt idx="5353">
                  <c:v>0.31600894585763295</c:v>
                </c:pt>
                <c:pt idx="5354">
                  <c:v>0.33649536415627179</c:v>
                </c:pt>
                <c:pt idx="5355">
                  <c:v>0.35334624748424814</c:v>
                </c:pt>
                <c:pt idx="5356">
                  <c:v>0.37533680941423375</c:v>
                </c:pt>
                <c:pt idx="5357">
                  <c:v>0.39905403950989315</c:v>
                </c:pt>
                <c:pt idx="5358">
                  <c:v>0.41374941998976689</c:v>
                </c:pt>
                <c:pt idx="5359">
                  <c:v>0.43694730890527955</c:v>
                </c:pt>
                <c:pt idx="5360">
                  <c:v>0.45534575469424121</c:v>
                </c:pt>
                <c:pt idx="5361">
                  <c:v>0.3307956826879983</c:v>
                </c:pt>
                <c:pt idx="5362">
                  <c:v>0.31675895529201936</c:v>
                </c:pt>
                <c:pt idx="5363">
                  <c:v>0.29449290105434578</c:v>
                </c:pt>
                <c:pt idx="5364">
                  <c:v>0.27765976877122212</c:v>
                </c:pt>
                <c:pt idx="5365">
                  <c:v>0.25880407564012353</c:v>
                </c:pt>
                <c:pt idx="5366">
                  <c:v>0.24624589830763921</c:v>
                </c:pt>
                <c:pt idx="5367">
                  <c:v>0.22712228646853361</c:v>
                </c:pt>
                <c:pt idx="5368">
                  <c:v>0.20584055003327273</c:v>
                </c:pt>
                <c:pt idx="5369">
                  <c:v>0.19565319766197065</c:v>
                </c:pt>
                <c:pt idx="5370">
                  <c:v>0.18789009608980001</c:v>
                </c:pt>
                <c:pt idx="5371">
                  <c:v>0.18070564498862951</c:v>
                </c:pt>
                <c:pt idx="5372">
                  <c:v>0.17878506779114534</c:v>
                </c:pt>
                <c:pt idx="5373">
                  <c:v>0.1844481808596905</c:v>
                </c:pt>
                <c:pt idx="5374">
                  <c:v>0.19207263939062491</c:v>
                </c:pt>
                <c:pt idx="5375">
                  <c:v>0.19610356106476146</c:v>
                </c:pt>
                <c:pt idx="5376">
                  <c:v>0.20601631517466057</c:v>
                </c:pt>
                <c:pt idx="5377">
                  <c:v>0.21638495303409266</c:v>
                </c:pt>
                <c:pt idx="5378">
                  <c:v>0.2256108966145316</c:v>
                </c:pt>
                <c:pt idx="5379">
                  <c:v>0.24299218258559363</c:v>
                </c:pt>
                <c:pt idx="5380">
                  <c:v>0.25383302669248842</c:v>
                </c:pt>
                <c:pt idx="5381">
                  <c:v>0.2812939187570318</c:v>
                </c:pt>
                <c:pt idx="5382">
                  <c:v>0.29932334392936744</c:v>
                </c:pt>
                <c:pt idx="5383">
                  <c:v>0.32451697748924047</c:v>
                </c:pt>
                <c:pt idx="5384">
                  <c:v>0.34752749999130184</c:v>
                </c:pt>
                <c:pt idx="5385">
                  <c:v>0.36511747105952308</c:v>
                </c:pt>
                <c:pt idx="5386">
                  <c:v>0.38325327011065213</c:v>
                </c:pt>
                <c:pt idx="5387">
                  <c:v>0.40737642519005002</c:v>
                </c:pt>
                <c:pt idx="5388">
                  <c:v>0.42605852612694828</c:v>
                </c:pt>
                <c:pt idx="5389">
                  <c:v>0.44566347561977615</c:v>
                </c:pt>
                <c:pt idx="5390">
                  <c:v>0.3166131814096389</c:v>
                </c:pt>
                <c:pt idx="5391">
                  <c:v>0.30603483796217912</c:v>
                </c:pt>
                <c:pt idx="5392">
                  <c:v>0.29136204438885405</c:v>
                </c:pt>
                <c:pt idx="5393">
                  <c:v>0.26497026531977075</c:v>
                </c:pt>
                <c:pt idx="5394">
                  <c:v>0.24721234486280497</c:v>
                </c:pt>
                <c:pt idx="5395">
                  <c:v>0.2325525788151146</c:v>
                </c:pt>
                <c:pt idx="5396">
                  <c:v>0.21491881071195196</c:v>
                </c:pt>
                <c:pt idx="5397">
                  <c:v>0.19949083531752532</c:v>
                </c:pt>
                <c:pt idx="5398">
                  <c:v>0.18956149526004595</c:v>
                </c:pt>
                <c:pt idx="5399">
                  <c:v>0.17985041762774445</c:v>
                </c:pt>
                <c:pt idx="5400">
                  <c:v>0.17590968971826837</c:v>
                </c:pt>
                <c:pt idx="5401">
                  <c:v>0.17725307380411337</c:v>
                </c:pt>
                <c:pt idx="5402">
                  <c:v>0.18770735354812973</c:v>
                </c:pt>
                <c:pt idx="5403">
                  <c:v>0.19425723187794119</c:v>
                </c:pt>
                <c:pt idx="5404">
                  <c:v>0.19936277085327325</c:v>
                </c:pt>
                <c:pt idx="5405">
                  <c:v>0.21807451414846502</c:v>
                </c:pt>
                <c:pt idx="5406">
                  <c:v>0.23823462920067673</c:v>
                </c:pt>
                <c:pt idx="5407">
                  <c:v>0.23355332283750352</c:v>
                </c:pt>
                <c:pt idx="5408">
                  <c:v>0.24440110321495379</c:v>
                </c:pt>
                <c:pt idx="5409">
                  <c:v>0.26614871443014554</c:v>
                </c:pt>
                <c:pt idx="5410">
                  <c:v>0.28724677233399754</c:v>
                </c:pt>
                <c:pt idx="5411">
                  <c:v>0.3079255606098763</c:v>
                </c:pt>
                <c:pt idx="5412">
                  <c:v>0.32764087542217313</c:v>
                </c:pt>
                <c:pt idx="5413">
                  <c:v>0.35021093294088801</c:v>
                </c:pt>
                <c:pt idx="5414">
                  <c:v>0.36914419929248932</c:v>
                </c:pt>
                <c:pt idx="5415">
                  <c:v>0.39063660841162728</c:v>
                </c:pt>
                <c:pt idx="5416">
                  <c:v>0.41213202714799801</c:v>
                </c:pt>
                <c:pt idx="5417">
                  <c:v>0.43192160808709157</c:v>
                </c:pt>
                <c:pt idx="5418">
                  <c:v>0.3081719221671495</c:v>
                </c:pt>
                <c:pt idx="5419">
                  <c:v>0.29107599613474089</c:v>
                </c:pt>
                <c:pt idx="5420">
                  <c:v>0.27502157743816014</c:v>
                </c:pt>
                <c:pt idx="5421">
                  <c:v>0.25622892809126108</c:v>
                </c:pt>
                <c:pt idx="5422">
                  <c:v>0.23665999444593799</c:v>
                </c:pt>
                <c:pt idx="5423">
                  <c:v>0.22091206513995743</c:v>
                </c:pt>
                <c:pt idx="5424">
                  <c:v>0.20433968330927899</c:v>
                </c:pt>
                <c:pt idx="5425">
                  <c:v>0.19065436666834534</c:v>
                </c:pt>
                <c:pt idx="5426">
                  <c:v>0.18217498931598608</c:v>
                </c:pt>
                <c:pt idx="5427">
                  <c:v>0.17814546834462019</c:v>
                </c:pt>
                <c:pt idx="5428">
                  <c:v>0.17526224993033246</c:v>
                </c:pt>
                <c:pt idx="5429">
                  <c:v>0.182387254157933</c:v>
                </c:pt>
                <c:pt idx="5430">
                  <c:v>0.19689208004608116</c:v>
                </c:pt>
                <c:pt idx="5431">
                  <c:v>0.20016223898345853</c:v>
                </c:pt>
                <c:pt idx="5432">
                  <c:v>0.20579444184731432</c:v>
                </c:pt>
                <c:pt idx="5433">
                  <c:v>0.22765632802974989</c:v>
                </c:pt>
                <c:pt idx="5434">
                  <c:v>0.23278786028777532</c:v>
                </c:pt>
                <c:pt idx="5435">
                  <c:v>0.24098894709033103</c:v>
                </c:pt>
                <c:pt idx="5436">
                  <c:v>0.26182319988386515</c:v>
                </c:pt>
                <c:pt idx="5437">
                  <c:v>0.28044700005923007</c:v>
                </c:pt>
                <c:pt idx="5438">
                  <c:v>0.29718141964339573</c:v>
                </c:pt>
                <c:pt idx="5439">
                  <c:v>0.32115080805429796</c:v>
                </c:pt>
                <c:pt idx="5440">
                  <c:v>0.33897275090630519</c:v>
                </c:pt>
                <c:pt idx="5441">
                  <c:v>0.35708292172863132</c:v>
                </c:pt>
                <c:pt idx="5442">
                  <c:v>0.37304318677409376</c:v>
                </c:pt>
                <c:pt idx="5443">
                  <c:v>0.39654326762396153</c:v>
                </c:pt>
                <c:pt idx="5444">
                  <c:v>0.41911296824171362</c:v>
                </c:pt>
                <c:pt idx="5445">
                  <c:v>0.29652796429562223</c:v>
                </c:pt>
                <c:pt idx="5446">
                  <c:v>0.27665388649676581</c:v>
                </c:pt>
                <c:pt idx="5447">
                  <c:v>0.26269676803417252</c:v>
                </c:pt>
                <c:pt idx="5448">
                  <c:v>0.2417222136654511</c:v>
                </c:pt>
                <c:pt idx="5449">
                  <c:v>0.22783974247408501</c:v>
                </c:pt>
                <c:pt idx="5450">
                  <c:v>0.20548568067854678</c:v>
                </c:pt>
                <c:pt idx="5451">
                  <c:v>0.19320595253272499</c:v>
                </c:pt>
                <c:pt idx="5452">
                  <c:v>0.1811606359714899</c:v>
                </c:pt>
                <c:pt idx="5453">
                  <c:v>0.17545332584806483</c:v>
                </c:pt>
                <c:pt idx="5454">
                  <c:v>0.18224479194074461</c:v>
                </c:pt>
                <c:pt idx="5455">
                  <c:v>0.18213861864135383</c:v>
                </c:pt>
                <c:pt idx="5456">
                  <c:v>0.1858283437911683</c:v>
                </c:pt>
                <c:pt idx="5457">
                  <c:v>0.1995008576724151</c:v>
                </c:pt>
                <c:pt idx="5458">
                  <c:v>0.20386168294977192</c:v>
                </c:pt>
                <c:pt idx="5459">
                  <c:v>0.2147501386910935</c:v>
                </c:pt>
                <c:pt idx="5460">
                  <c:v>0.23087316952630665</c:v>
                </c:pt>
                <c:pt idx="5461">
                  <c:v>0.24284307425119378</c:v>
                </c:pt>
                <c:pt idx="5462">
                  <c:v>0.25618096891991771</c:v>
                </c:pt>
                <c:pt idx="5463">
                  <c:v>0.27088442916639188</c:v>
                </c:pt>
                <c:pt idx="5464">
                  <c:v>0.2873514911383388</c:v>
                </c:pt>
                <c:pt idx="5465">
                  <c:v>0.31011280138250408</c:v>
                </c:pt>
                <c:pt idx="5466">
                  <c:v>0.32358339644236245</c:v>
                </c:pt>
                <c:pt idx="5467">
                  <c:v>0.35081820121607654</c:v>
                </c:pt>
                <c:pt idx="5468">
                  <c:v>0.35663615780300884</c:v>
                </c:pt>
                <c:pt idx="5469">
                  <c:v>0.37572955408314668</c:v>
                </c:pt>
                <c:pt idx="5470">
                  <c:v>0.40363594692546689</c:v>
                </c:pt>
                <c:pt idx="5471">
                  <c:v>0.2796260047036454</c:v>
                </c:pt>
                <c:pt idx="5472">
                  <c:v>0.26266087326518317</c:v>
                </c:pt>
                <c:pt idx="5473">
                  <c:v>0.24792480341447121</c:v>
                </c:pt>
                <c:pt idx="5474">
                  <c:v>0.23672688599360225</c:v>
                </c:pt>
                <c:pt idx="5475">
                  <c:v>0.21470381276179951</c:v>
                </c:pt>
                <c:pt idx="5476">
                  <c:v>0.19921566075830044</c:v>
                </c:pt>
                <c:pt idx="5477">
                  <c:v>0.18565561102888117</c:v>
                </c:pt>
                <c:pt idx="5478">
                  <c:v>0.18355244113483571</c:v>
                </c:pt>
                <c:pt idx="5479">
                  <c:v>0.18566688114884289</c:v>
                </c:pt>
                <c:pt idx="5480">
                  <c:v>0.18174341934169891</c:v>
                </c:pt>
                <c:pt idx="5481">
                  <c:v>0.18595184326586933</c:v>
                </c:pt>
                <c:pt idx="5482">
                  <c:v>0.1963267436242373</c:v>
                </c:pt>
                <c:pt idx="5483">
                  <c:v>0.20347384799103096</c:v>
                </c:pt>
                <c:pt idx="5484">
                  <c:v>0.20848075467764082</c:v>
                </c:pt>
                <c:pt idx="5485">
                  <c:v>0.22450157670212612</c:v>
                </c:pt>
                <c:pt idx="5486">
                  <c:v>0.23387849685726603</c:v>
                </c:pt>
                <c:pt idx="5487">
                  <c:v>0.24711227449057338</c:v>
                </c:pt>
                <c:pt idx="5488">
                  <c:v>0.26376852782116256</c:v>
                </c:pt>
                <c:pt idx="5489">
                  <c:v>0.27957133757886155</c:v>
                </c:pt>
                <c:pt idx="5490">
                  <c:v>0.30110887053918778</c:v>
                </c:pt>
                <c:pt idx="5491">
                  <c:v>0.31353187647681602</c:v>
                </c:pt>
                <c:pt idx="5492">
                  <c:v>0.33529364990793598</c:v>
                </c:pt>
                <c:pt idx="5493">
                  <c:v>0.36009171440918997</c:v>
                </c:pt>
                <c:pt idx="5494">
                  <c:v>0.37505762654687413</c:v>
                </c:pt>
                <c:pt idx="5495">
                  <c:v>0.39514836872652714</c:v>
                </c:pt>
                <c:pt idx="5496">
                  <c:v>0.26811225185881105</c:v>
                </c:pt>
                <c:pt idx="5497">
                  <c:v>0.2581631974604508</c:v>
                </c:pt>
                <c:pt idx="5498">
                  <c:v>0.23909246674809803</c:v>
                </c:pt>
                <c:pt idx="5499">
                  <c:v>0.21958950080026773</c:v>
                </c:pt>
                <c:pt idx="5500">
                  <c:v>0.20698448137664882</c:v>
                </c:pt>
                <c:pt idx="5501">
                  <c:v>0.19523226536797122</c:v>
                </c:pt>
                <c:pt idx="5502">
                  <c:v>0.18830796949773232</c:v>
                </c:pt>
                <c:pt idx="5503">
                  <c:v>0.1913270090328234</c:v>
                </c:pt>
                <c:pt idx="5504">
                  <c:v>0.18464720987923999</c:v>
                </c:pt>
                <c:pt idx="5505">
                  <c:v>0.18498506496114131</c:v>
                </c:pt>
                <c:pt idx="5506">
                  <c:v>0.19276125936939259</c:v>
                </c:pt>
                <c:pt idx="5507">
                  <c:v>0.20199786682161758</c:v>
                </c:pt>
                <c:pt idx="5508">
                  <c:v>0.21557132903811671</c:v>
                </c:pt>
                <c:pt idx="5509">
                  <c:v>0.21498562337569105</c:v>
                </c:pt>
                <c:pt idx="5510">
                  <c:v>0.23507340882129246</c:v>
                </c:pt>
                <c:pt idx="5511">
                  <c:v>0.24767747449750055</c:v>
                </c:pt>
                <c:pt idx="5512">
                  <c:v>0.25829908382656974</c:v>
                </c:pt>
                <c:pt idx="5513">
                  <c:v>0.28020033696523661</c:v>
                </c:pt>
                <c:pt idx="5514">
                  <c:v>0.29612620603123174</c:v>
                </c:pt>
                <c:pt idx="5515">
                  <c:v>0.31168858125439436</c:v>
                </c:pt>
                <c:pt idx="5516">
                  <c:v>0.33247279076502001</c:v>
                </c:pt>
                <c:pt idx="5517">
                  <c:v>0.35239483146339445</c:v>
                </c:pt>
                <c:pt idx="5518">
                  <c:v>0.37400126599510286</c:v>
                </c:pt>
                <c:pt idx="5519">
                  <c:v>0.39412905484520255</c:v>
                </c:pt>
                <c:pt idx="5520">
                  <c:v>0.25788532428447075</c:v>
                </c:pt>
                <c:pt idx="5521">
                  <c:v>0.24216546331379152</c:v>
                </c:pt>
                <c:pt idx="5522">
                  <c:v>0.22828374494764647</c:v>
                </c:pt>
                <c:pt idx="5523">
                  <c:v>0.2110201514897625</c:v>
                </c:pt>
                <c:pt idx="5524">
                  <c:v>0.20452051834443807</c:v>
                </c:pt>
                <c:pt idx="5525">
                  <c:v>0.19407929093019183</c:v>
                </c:pt>
                <c:pt idx="5526">
                  <c:v>0.19416607797391583</c:v>
                </c:pt>
                <c:pt idx="5527">
                  <c:v>0.18455306841957464</c:v>
                </c:pt>
                <c:pt idx="5528">
                  <c:v>0.18931249303351683</c:v>
                </c:pt>
                <c:pt idx="5529">
                  <c:v>0.18901513562715389</c:v>
                </c:pt>
                <c:pt idx="5530">
                  <c:v>0.19669987813500245</c:v>
                </c:pt>
                <c:pt idx="5531">
                  <c:v>0.21264805601806258</c:v>
                </c:pt>
                <c:pt idx="5532">
                  <c:v>0.22379441163324465</c:v>
                </c:pt>
                <c:pt idx="5533">
                  <c:v>0.22827624701830662</c:v>
                </c:pt>
                <c:pt idx="5534">
                  <c:v>0.24621290286379316</c:v>
                </c:pt>
                <c:pt idx="5535">
                  <c:v>0.25993780554108104</c:v>
                </c:pt>
                <c:pt idx="5536">
                  <c:v>0.27789676068282043</c:v>
                </c:pt>
                <c:pt idx="5537">
                  <c:v>0.28996483828996622</c:v>
                </c:pt>
                <c:pt idx="5538">
                  <c:v>0.30873163056975672</c:v>
                </c:pt>
                <c:pt idx="5539">
                  <c:v>0.32558286573523976</c:v>
                </c:pt>
                <c:pt idx="5540">
                  <c:v>0.34329203485301751</c:v>
                </c:pt>
                <c:pt idx="5541">
                  <c:v>0.36537752977310411</c:v>
                </c:pt>
                <c:pt idx="5542">
                  <c:v>0.38819132745768847</c:v>
                </c:pt>
                <c:pt idx="5543">
                  <c:v>0.24878644548247975</c:v>
                </c:pt>
                <c:pt idx="5544">
                  <c:v>0.23582315077876181</c:v>
                </c:pt>
                <c:pt idx="5545">
                  <c:v>0.22292229985688961</c:v>
                </c:pt>
                <c:pt idx="5546">
                  <c:v>0.21231315548017737</c:v>
                </c:pt>
                <c:pt idx="5547">
                  <c:v>0.20470311331397828</c:v>
                </c:pt>
                <c:pt idx="5548">
                  <c:v>0.19951607344238642</c:v>
                </c:pt>
                <c:pt idx="5549">
                  <c:v>0.18922310864246472</c:v>
                </c:pt>
                <c:pt idx="5550">
                  <c:v>0.1919395082972275</c:v>
                </c:pt>
                <c:pt idx="5551">
                  <c:v>0.1929555477208087</c:v>
                </c:pt>
                <c:pt idx="5552">
                  <c:v>0.19607703729711368</c:v>
                </c:pt>
                <c:pt idx="5553">
                  <c:v>0.21037806589723318</c:v>
                </c:pt>
                <c:pt idx="5554">
                  <c:v>0.22215930094809422</c:v>
                </c:pt>
                <c:pt idx="5555">
                  <c:v>0.22916695268864773</c:v>
                </c:pt>
                <c:pt idx="5556">
                  <c:v>0.24041902294446826</c:v>
                </c:pt>
                <c:pt idx="5557">
                  <c:v>0.25818996561614993</c:v>
                </c:pt>
                <c:pt idx="5558">
                  <c:v>0.27470405498747708</c:v>
                </c:pt>
                <c:pt idx="5559">
                  <c:v>0.29313435310922764</c:v>
                </c:pt>
                <c:pt idx="5560">
                  <c:v>0.31036413837761678</c:v>
                </c:pt>
                <c:pt idx="5561">
                  <c:v>0.32745347276634895</c:v>
                </c:pt>
                <c:pt idx="5562">
                  <c:v>0.33786459871578711</c:v>
                </c:pt>
                <c:pt idx="5563">
                  <c:v>0.35487939256943957</c:v>
                </c:pt>
                <c:pt idx="5564">
                  <c:v>0.37854985324624635</c:v>
                </c:pt>
                <c:pt idx="5565">
                  <c:v>0.24617961859824988</c:v>
                </c:pt>
                <c:pt idx="5566">
                  <c:v>0.23403308621357199</c:v>
                </c:pt>
                <c:pt idx="5567">
                  <c:v>0.21740127438872325</c:v>
                </c:pt>
                <c:pt idx="5568">
                  <c:v>0.21175162701130379</c:v>
                </c:pt>
                <c:pt idx="5569">
                  <c:v>0.20264767348933144</c:v>
                </c:pt>
                <c:pt idx="5570">
                  <c:v>0.19833104242572608</c:v>
                </c:pt>
                <c:pt idx="5571">
                  <c:v>0.19533874253278793</c:v>
                </c:pt>
                <c:pt idx="5572">
                  <c:v>0.1978896895687845</c:v>
                </c:pt>
                <c:pt idx="5573">
                  <c:v>0.19818784080809282</c:v>
                </c:pt>
                <c:pt idx="5574">
                  <c:v>0.20509103397649131</c:v>
                </c:pt>
                <c:pt idx="5575">
                  <c:v>0.22065357199145841</c:v>
                </c:pt>
                <c:pt idx="5576">
                  <c:v>0.22987662912422868</c:v>
                </c:pt>
                <c:pt idx="5577">
                  <c:v>0.24338098816610043</c:v>
                </c:pt>
                <c:pt idx="5578">
                  <c:v>0.25467088897834933</c:v>
                </c:pt>
                <c:pt idx="5579">
                  <c:v>0.27156758229654376</c:v>
                </c:pt>
                <c:pt idx="5580">
                  <c:v>0.28991596857198099</c:v>
                </c:pt>
                <c:pt idx="5581">
                  <c:v>0.30911316822032409</c:v>
                </c:pt>
                <c:pt idx="5582">
                  <c:v>0.32515037576432859</c:v>
                </c:pt>
                <c:pt idx="5583">
                  <c:v>0.34504116976493227</c:v>
                </c:pt>
                <c:pt idx="5584">
                  <c:v>0.36082765858338828</c:v>
                </c:pt>
                <c:pt idx="5585">
                  <c:v>0.36970967809822453</c:v>
                </c:pt>
                <c:pt idx="5586">
                  <c:v>0.24107156410802166</c:v>
                </c:pt>
                <c:pt idx="5587">
                  <c:v>0.22557548768300495</c:v>
                </c:pt>
                <c:pt idx="5588">
                  <c:v>0.21753673824663489</c:v>
                </c:pt>
                <c:pt idx="5589">
                  <c:v>0.21093456123882381</c:v>
                </c:pt>
                <c:pt idx="5590">
                  <c:v>0.20486102105559456</c:v>
                </c:pt>
                <c:pt idx="5591">
                  <c:v>0.20104997524354662</c:v>
                </c:pt>
                <c:pt idx="5592">
                  <c:v>0.20294166797553848</c:v>
                </c:pt>
                <c:pt idx="5593">
                  <c:v>0.20417810616463172</c:v>
                </c:pt>
                <c:pt idx="5594">
                  <c:v>0.20928174062323346</c:v>
                </c:pt>
                <c:pt idx="5595">
                  <c:v>0.22034752964066429</c:v>
                </c:pt>
                <c:pt idx="5596">
                  <c:v>0.231408489278772</c:v>
                </c:pt>
                <c:pt idx="5597">
                  <c:v>0.23675100177702402</c:v>
                </c:pt>
                <c:pt idx="5598">
                  <c:v>0.25091637757780894</c:v>
                </c:pt>
                <c:pt idx="5599">
                  <c:v>0.26917681110364655</c:v>
                </c:pt>
                <c:pt idx="5600">
                  <c:v>0.2870370823543027</c:v>
                </c:pt>
                <c:pt idx="5601">
                  <c:v>0.30074691477925652</c:v>
                </c:pt>
                <c:pt idx="5602">
                  <c:v>0.31313257922377646</c:v>
                </c:pt>
                <c:pt idx="5603">
                  <c:v>0.33549615825579115</c:v>
                </c:pt>
                <c:pt idx="5604">
                  <c:v>0.35031119678573641</c:v>
                </c:pt>
                <c:pt idx="5605">
                  <c:v>0.3754400575718535</c:v>
                </c:pt>
                <c:pt idx="5606">
                  <c:v>0.23768752948188565</c:v>
                </c:pt>
                <c:pt idx="5607">
                  <c:v>0.22838072486089334</c:v>
                </c:pt>
                <c:pt idx="5608">
                  <c:v>0.2246352563920424</c:v>
                </c:pt>
                <c:pt idx="5609">
                  <c:v>0.21643318374042608</c:v>
                </c:pt>
                <c:pt idx="5610">
                  <c:v>0.21637918934541678</c:v>
                </c:pt>
                <c:pt idx="5611">
                  <c:v>0.21421086239166232</c:v>
                </c:pt>
                <c:pt idx="5612">
                  <c:v>0.21227072969748395</c:v>
                </c:pt>
                <c:pt idx="5613">
                  <c:v>0.21642330617854544</c:v>
                </c:pt>
                <c:pt idx="5614">
                  <c:v>0.22185468745209813</c:v>
                </c:pt>
                <c:pt idx="5615">
                  <c:v>0.23136772893226709</c:v>
                </c:pt>
                <c:pt idx="5616">
                  <c:v>0.23660540275243735</c:v>
                </c:pt>
                <c:pt idx="5617">
                  <c:v>0.24876228552995672</c:v>
                </c:pt>
                <c:pt idx="5618">
                  <c:v>0.25899286057585336</c:v>
                </c:pt>
                <c:pt idx="5619">
                  <c:v>0.28363858690549093</c:v>
                </c:pt>
                <c:pt idx="5620">
                  <c:v>0.29578165095182585</c:v>
                </c:pt>
                <c:pt idx="5621">
                  <c:v>0.30704315623299783</c:v>
                </c:pt>
                <c:pt idx="5622">
                  <c:v>0.32801905022408961</c:v>
                </c:pt>
                <c:pt idx="5623">
                  <c:v>0.34661719249685174</c:v>
                </c:pt>
                <c:pt idx="5624">
                  <c:v>0.36639874651338133</c:v>
                </c:pt>
                <c:pt idx="5625">
                  <c:v>0.23832556196609289</c:v>
                </c:pt>
                <c:pt idx="5626">
                  <c:v>0.2318144892951628</c:v>
                </c:pt>
                <c:pt idx="5627">
                  <c:v>0.23114003058849764</c:v>
                </c:pt>
                <c:pt idx="5628">
                  <c:v>0.22339288696711157</c:v>
                </c:pt>
                <c:pt idx="5629">
                  <c:v>0.22164790392565359</c:v>
                </c:pt>
                <c:pt idx="5630">
                  <c:v>0.22609269152735845</c:v>
                </c:pt>
                <c:pt idx="5631">
                  <c:v>0.22340024095044719</c:v>
                </c:pt>
                <c:pt idx="5632">
                  <c:v>0.22461621140485</c:v>
                </c:pt>
                <c:pt idx="5633">
                  <c:v>0.23366618708748366</c:v>
                </c:pt>
                <c:pt idx="5634">
                  <c:v>0.24149876733813436</c:v>
                </c:pt>
                <c:pt idx="5635">
                  <c:v>0.24908033559904319</c:v>
                </c:pt>
                <c:pt idx="5636">
                  <c:v>0.25353521198143958</c:v>
                </c:pt>
                <c:pt idx="5637">
                  <c:v>0.26991388677255634</c:v>
                </c:pt>
                <c:pt idx="5638">
                  <c:v>0.29244797120151267</c:v>
                </c:pt>
                <c:pt idx="5639">
                  <c:v>0.30452896611072577</c:v>
                </c:pt>
                <c:pt idx="5640">
                  <c:v>0.32433839174964607</c:v>
                </c:pt>
                <c:pt idx="5641">
                  <c:v>0.34438685312990791</c:v>
                </c:pt>
                <c:pt idx="5642">
                  <c:v>0.3573652169850885</c:v>
                </c:pt>
                <c:pt idx="5643">
                  <c:v>0.24597748373137751</c:v>
                </c:pt>
                <c:pt idx="5644">
                  <c:v>0.24401813456835986</c:v>
                </c:pt>
                <c:pt idx="5645">
                  <c:v>0.23450505383777931</c:v>
                </c:pt>
                <c:pt idx="5646">
                  <c:v>0.22897008863497437</c:v>
                </c:pt>
                <c:pt idx="5647">
                  <c:v>0.23279458355229976</c:v>
                </c:pt>
                <c:pt idx="5648">
                  <c:v>0.23222616167743726</c:v>
                </c:pt>
                <c:pt idx="5649">
                  <c:v>0.23184536587894411</c:v>
                </c:pt>
                <c:pt idx="5650">
                  <c:v>0.23738418565972719</c:v>
                </c:pt>
                <c:pt idx="5651">
                  <c:v>0.24814566331594068</c:v>
                </c:pt>
                <c:pt idx="5652">
                  <c:v>0.24984091269543374</c:v>
                </c:pt>
                <c:pt idx="5653">
                  <c:v>0.26233497182703358</c:v>
                </c:pt>
                <c:pt idx="5654">
                  <c:v>0.26695242330190627</c:v>
                </c:pt>
                <c:pt idx="5655">
                  <c:v>0.28131090048684038</c:v>
                </c:pt>
                <c:pt idx="5656">
                  <c:v>0.29885795187546549</c:v>
                </c:pt>
                <c:pt idx="5657">
                  <c:v>0.31201248695459194</c:v>
                </c:pt>
                <c:pt idx="5658">
                  <c:v>0.32836166225624108</c:v>
                </c:pt>
                <c:pt idx="5659">
                  <c:v>0.34834876497446077</c:v>
                </c:pt>
                <c:pt idx="5660">
                  <c:v>0.25218006891644418</c:v>
                </c:pt>
                <c:pt idx="5661">
                  <c:v>0.24771645329196867</c:v>
                </c:pt>
                <c:pt idx="5662">
                  <c:v>0.24181387620705097</c:v>
                </c:pt>
                <c:pt idx="5663">
                  <c:v>0.23878780504870223</c:v>
                </c:pt>
                <c:pt idx="5664">
                  <c:v>0.24019141290318258</c:v>
                </c:pt>
                <c:pt idx="5665">
                  <c:v>0.2405298596363532</c:v>
                </c:pt>
                <c:pt idx="5666">
                  <c:v>0.23642575785142994</c:v>
                </c:pt>
                <c:pt idx="5667">
                  <c:v>0.24938675425779677</c:v>
                </c:pt>
                <c:pt idx="5668">
                  <c:v>0.255100163850835</c:v>
                </c:pt>
                <c:pt idx="5669">
                  <c:v>0.26549026755120275</c:v>
                </c:pt>
                <c:pt idx="5670">
                  <c:v>0.2748565708248869</c:v>
                </c:pt>
                <c:pt idx="5671">
                  <c:v>0.2814723797616574</c:v>
                </c:pt>
                <c:pt idx="5672">
                  <c:v>0.29038198577055119</c:v>
                </c:pt>
                <c:pt idx="5673">
                  <c:v>0.3031282097890633</c:v>
                </c:pt>
                <c:pt idx="5674">
                  <c:v>0.31966226970292011</c:v>
                </c:pt>
                <c:pt idx="5675">
                  <c:v>0.34120317836202019</c:v>
                </c:pt>
                <c:pt idx="5676">
                  <c:v>0.25589349582509735</c:v>
                </c:pt>
                <c:pt idx="5677">
                  <c:v>0.25020401552627236</c:v>
                </c:pt>
                <c:pt idx="5678">
                  <c:v>0.2477439280869087</c:v>
                </c:pt>
                <c:pt idx="5679">
                  <c:v>0.24918975070458438</c:v>
                </c:pt>
                <c:pt idx="5680">
                  <c:v>0.24595157105595811</c:v>
                </c:pt>
                <c:pt idx="5681">
                  <c:v>0.24732960207828114</c:v>
                </c:pt>
                <c:pt idx="5682">
                  <c:v>0.25169932063843392</c:v>
                </c:pt>
                <c:pt idx="5683">
                  <c:v>0.2631172920523619</c:v>
                </c:pt>
                <c:pt idx="5684">
                  <c:v>0.26704744279396664</c:v>
                </c:pt>
                <c:pt idx="5685">
                  <c:v>0.2771206762001317</c:v>
                </c:pt>
                <c:pt idx="5686">
                  <c:v>0.28763650647402716</c:v>
                </c:pt>
                <c:pt idx="5687">
                  <c:v>0.29466082061846377</c:v>
                </c:pt>
                <c:pt idx="5688">
                  <c:v>0.30616374657959389</c:v>
                </c:pt>
                <c:pt idx="5689">
                  <c:v>0.31404535338818396</c:v>
                </c:pt>
                <c:pt idx="5690">
                  <c:v>0.33315133480783143</c:v>
                </c:pt>
                <c:pt idx="5691">
                  <c:v>0.25971161266172405</c:v>
                </c:pt>
                <c:pt idx="5692">
                  <c:v>0.26048575256381667</c:v>
                </c:pt>
                <c:pt idx="5693">
                  <c:v>0.25745045426995361</c:v>
                </c:pt>
                <c:pt idx="5694">
                  <c:v>0.25848354434070031</c:v>
                </c:pt>
                <c:pt idx="5695">
                  <c:v>0.25701943485919454</c:v>
                </c:pt>
                <c:pt idx="5696">
                  <c:v>0.25401712999469628</c:v>
                </c:pt>
                <c:pt idx="5697">
                  <c:v>0.26494203583120735</c:v>
                </c:pt>
                <c:pt idx="5698">
                  <c:v>0.27557877692148502</c:v>
                </c:pt>
                <c:pt idx="5699">
                  <c:v>0.28246842134599293</c:v>
                </c:pt>
                <c:pt idx="5700">
                  <c:v>0.28966116943996756</c:v>
                </c:pt>
                <c:pt idx="5701">
                  <c:v>0.29815542586245747</c:v>
                </c:pt>
                <c:pt idx="5702">
                  <c:v>0.31055383371243694</c:v>
                </c:pt>
                <c:pt idx="5703">
                  <c:v>0.32077459358398808</c:v>
                </c:pt>
                <c:pt idx="5704">
                  <c:v>0.33320678550849303</c:v>
                </c:pt>
                <c:pt idx="5705">
                  <c:v>0.26460481035513883</c:v>
                </c:pt>
                <c:pt idx="5706">
                  <c:v>0.26623402023255704</c:v>
                </c:pt>
                <c:pt idx="5707">
                  <c:v>0.27056557294948491</c:v>
                </c:pt>
                <c:pt idx="5708">
                  <c:v>0.27068293946348643</c:v>
                </c:pt>
                <c:pt idx="5709">
                  <c:v>0.26759756506864218</c:v>
                </c:pt>
                <c:pt idx="5710">
                  <c:v>0.26932638773245454</c:v>
                </c:pt>
                <c:pt idx="5711">
                  <c:v>0.27878729699575699</c:v>
                </c:pt>
                <c:pt idx="5712">
                  <c:v>0.28601592715696311</c:v>
                </c:pt>
                <c:pt idx="5713">
                  <c:v>0.29604824346933989</c:v>
                </c:pt>
                <c:pt idx="5714">
                  <c:v>0.30376145316998859</c:v>
                </c:pt>
                <c:pt idx="5715">
                  <c:v>0.31438723711103389</c:v>
                </c:pt>
                <c:pt idx="5716">
                  <c:v>0.3271325991968641</c:v>
                </c:pt>
                <c:pt idx="5717">
                  <c:v>0.3389738849551549</c:v>
                </c:pt>
                <c:pt idx="5718">
                  <c:v>0.27483131357606383</c:v>
                </c:pt>
                <c:pt idx="5719">
                  <c:v>0.28335921885947268</c:v>
                </c:pt>
                <c:pt idx="5720">
                  <c:v>0.28385539104028412</c:v>
                </c:pt>
                <c:pt idx="5721">
                  <c:v>0.27826718144303264</c:v>
                </c:pt>
                <c:pt idx="5722">
                  <c:v>0.2758402517231362</c:v>
                </c:pt>
                <c:pt idx="5723">
                  <c:v>0.28017371650933032</c:v>
                </c:pt>
                <c:pt idx="5724">
                  <c:v>0.29195548219953316</c:v>
                </c:pt>
                <c:pt idx="5725">
                  <c:v>0.30245847625475886</c:v>
                </c:pt>
                <c:pt idx="5726">
                  <c:v>0.31299677592158726</c:v>
                </c:pt>
                <c:pt idx="5727">
                  <c:v>0.32096135380845547</c:v>
                </c:pt>
                <c:pt idx="5728">
                  <c:v>0.33273948735401615</c:v>
                </c:pt>
                <c:pt idx="5729">
                  <c:v>0.34715058140025645</c:v>
                </c:pt>
                <c:pt idx="5730">
                  <c:v>0.29027730874312052</c:v>
                </c:pt>
                <c:pt idx="5731">
                  <c:v>0.29368670913016448</c:v>
                </c:pt>
                <c:pt idx="5732">
                  <c:v>0.29074691353127879</c:v>
                </c:pt>
                <c:pt idx="5733">
                  <c:v>0.28813845863081733</c:v>
                </c:pt>
                <c:pt idx="5734">
                  <c:v>0.28758055370418489</c:v>
                </c:pt>
                <c:pt idx="5735">
                  <c:v>0.30203012417155861</c:v>
                </c:pt>
                <c:pt idx="5736">
                  <c:v>0.31187569993625508</c:v>
                </c:pt>
                <c:pt idx="5737">
                  <c:v>0.31979599430705363</c:v>
                </c:pt>
                <c:pt idx="5738">
                  <c:v>0.32953535693339409</c:v>
                </c:pt>
                <c:pt idx="5739">
                  <c:v>0.33967689310131721</c:v>
                </c:pt>
                <c:pt idx="5740">
                  <c:v>0.35541369288922242</c:v>
                </c:pt>
                <c:pt idx="5741">
                  <c:v>0.30433205228794047</c:v>
                </c:pt>
                <c:pt idx="5742">
                  <c:v>0.30242899896760278</c:v>
                </c:pt>
                <c:pt idx="5743">
                  <c:v>0.30507176711515482</c:v>
                </c:pt>
                <c:pt idx="5744">
                  <c:v>0.2985033679434772</c:v>
                </c:pt>
                <c:pt idx="5745">
                  <c:v>0.31135022939145096</c:v>
                </c:pt>
                <c:pt idx="5746">
                  <c:v>0.3119673983614093</c:v>
                </c:pt>
                <c:pt idx="5747">
                  <c:v>0.32476942304477241</c:v>
                </c:pt>
                <c:pt idx="5748">
                  <c:v>0.33587281581337303</c:v>
                </c:pt>
                <c:pt idx="5749">
                  <c:v>0.34951407863820982</c:v>
                </c:pt>
                <c:pt idx="5750">
                  <c:v>0.35605933153520475</c:v>
                </c:pt>
                <c:pt idx="5751">
                  <c:v>0.31473541975556873</c:v>
                </c:pt>
                <c:pt idx="5752">
                  <c:v>0.31787211520731162</c:v>
                </c:pt>
                <c:pt idx="5753">
                  <c:v>0.31568187834703565</c:v>
                </c:pt>
                <c:pt idx="5754">
                  <c:v>0.31872265613490214</c:v>
                </c:pt>
                <c:pt idx="5755">
                  <c:v>0.32669274085489342</c:v>
                </c:pt>
                <c:pt idx="5756">
                  <c:v>0.33174764095079112</c:v>
                </c:pt>
                <c:pt idx="5757">
                  <c:v>0.34414680133090747</c:v>
                </c:pt>
                <c:pt idx="5758">
                  <c:v>0.35246228855963402</c:v>
                </c:pt>
                <c:pt idx="5759">
                  <c:v>0.36287025816549168</c:v>
                </c:pt>
                <c:pt idx="5760">
                  <c:v>0.33023302566482737</c:v>
                </c:pt>
                <c:pt idx="5761">
                  <c:v>0.33211763904893665</c:v>
                </c:pt>
                <c:pt idx="5762">
                  <c:v>0.32938670000970682</c:v>
                </c:pt>
                <c:pt idx="5763">
                  <c:v>0.34133227737827188</c:v>
                </c:pt>
                <c:pt idx="5764">
                  <c:v>0.34329366327987287</c:v>
                </c:pt>
                <c:pt idx="5765">
                  <c:v>0.35356187841943543</c:v>
                </c:pt>
                <c:pt idx="5766">
                  <c:v>0.36455524819797613</c:v>
                </c:pt>
                <c:pt idx="5767">
                  <c:v>0.37099590884587164</c:v>
                </c:pt>
                <c:pt idx="5768">
                  <c:v>0.34327519277839902</c:v>
                </c:pt>
                <c:pt idx="5769">
                  <c:v>0.34445882091916102</c:v>
                </c:pt>
                <c:pt idx="5770">
                  <c:v>0.34558841156428</c:v>
                </c:pt>
                <c:pt idx="5771">
                  <c:v>0.35551986891250209</c:v>
                </c:pt>
                <c:pt idx="5772">
                  <c:v>0.35956572365500272</c:v>
                </c:pt>
                <c:pt idx="5773">
                  <c:v>0.37507666502408776</c:v>
                </c:pt>
                <c:pt idx="5774">
                  <c:v>0.38090581553627745</c:v>
                </c:pt>
                <c:pt idx="5775">
                  <c:v>0.35861948206956562</c:v>
                </c:pt>
                <c:pt idx="5776">
                  <c:v>0.35525916965191673</c:v>
                </c:pt>
                <c:pt idx="5777">
                  <c:v>0.3643698509041422</c:v>
                </c:pt>
                <c:pt idx="5778">
                  <c:v>0.37122829991443007</c:v>
                </c:pt>
                <c:pt idx="5779">
                  <c:v>0.37785488093470176</c:v>
                </c:pt>
                <c:pt idx="5780">
                  <c:v>0.391759473686903</c:v>
                </c:pt>
                <c:pt idx="5781">
                  <c:v>0.36970999089773704</c:v>
                </c:pt>
                <c:pt idx="5782">
                  <c:v>0.36866020293251012</c:v>
                </c:pt>
                <c:pt idx="5783">
                  <c:v>0.3820563428251007</c:v>
                </c:pt>
                <c:pt idx="5784">
                  <c:v>0.38897290910171023</c:v>
                </c:pt>
                <c:pt idx="5785">
                  <c:v>0.39852571732833875</c:v>
                </c:pt>
                <c:pt idx="5786">
                  <c:v>0.38412582607419843</c:v>
                </c:pt>
                <c:pt idx="5787">
                  <c:v>0.38830418305999492</c:v>
                </c:pt>
                <c:pt idx="5788">
                  <c:v>0.39784349151993226</c:v>
                </c:pt>
                <c:pt idx="5789">
                  <c:v>0.40747294721104588</c:v>
                </c:pt>
                <c:pt idx="5790">
                  <c:v>0.39801639980091164</c:v>
                </c:pt>
                <c:pt idx="5791">
                  <c:v>0.40608287412812527</c:v>
                </c:pt>
                <c:pt idx="5792">
                  <c:v>0.41312787476091595</c:v>
                </c:pt>
                <c:pt idx="5793">
                  <c:v>0.41262145904498726</c:v>
                </c:pt>
                <c:pt idx="5794">
                  <c:v>0.42181489200390887</c:v>
                </c:pt>
                <c:pt idx="5795">
                  <c:v>0.42637585208820483</c:v>
                </c:pt>
                <c:pt idx="5796">
                  <c:v>0.37571016568375626</c:v>
                </c:pt>
                <c:pt idx="5797">
                  <c:v>0.36043343638469461</c:v>
                </c:pt>
                <c:pt idx="5798">
                  <c:v>0.34549328285596048</c:v>
                </c:pt>
                <c:pt idx="5799">
                  <c:v>0.33036972507083817</c:v>
                </c:pt>
                <c:pt idx="5800">
                  <c:v>0.31829853464011726</c:v>
                </c:pt>
                <c:pt idx="5801">
                  <c:v>0.29929933824726263</c:v>
                </c:pt>
                <c:pt idx="5802">
                  <c:v>0.27332531778216285</c:v>
                </c:pt>
                <c:pt idx="5803">
                  <c:v>0.25824639866255672</c:v>
                </c:pt>
                <c:pt idx="5804">
                  <c:v>0.24752648638586905</c:v>
                </c:pt>
                <c:pt idx="5805">
                  <c:v>0.23205489925007217</c:v>
                </c:pt>
                <c:pt idx="5806">
                  <c:v>0.22699476295953236</c:v>
                </c:pt>
                <c:pt idx="5807">
                  <c:v>0.21672076941003016</c:v>
                </c:pt>
                <c:pt idx="5808">
                  <c:v>0.2047866094340165</c:v>
                </c:pt>
                <c:pt idx="5809">
                  <c:v>0.20352831933012205</c:v>
                </c:pt>
                <c:pt idx="5810">
                  <c:v>0.19873276369056603</c:v>
                </c:pt>
                <c:pt idx="5811">
                  <c:v>0.19795574412584371</c:v>
                </c:pt>
                <c:pt idx="5812">
                  <c:v>0.20448391988669345</c:v>
                </c:pt>
                <c:pt idx="5813">
                  <c:v>0.20672170558413017</c:v>
                </c:pt>
                <c:pt idx="5814">
                  <c:v>0.21857698768374179</c:v>
                </c:pt>
                <c:pt idx="5815">
                  <c:v>0.22847004786294045</c:v>
                </c:pt>
                <c:pt idx="5816">
                  <c:v>0.23923171726993853</c:v>
                </c:pt>
                <c:pt idx="5817">
                  <c:v>0.25543221714075925</c:v>
                </c:pt>
                <c:pt idx="5818">
                  <c:v>0.27002639647325988</c:v>
                </c:pt>
                <c:pt idx="5819">
                  <c:v>0.2896060604704549</c:v>
                </c:pt>
                <c:pt idx="5820">
                  <c:v>0.31061245150512695</c:v>
                </c:pt>
                <c:pt idx="5821">
                  <c:v>0.33316765448500774</c:v>
                </c:pt>
                <c:pt idx="5822">
                  <c:v>0.35407322420142862</c:v>
                </c:pt>
                <c:pt idx="5823">
                  <c:v>0.37240151042190184</c:v>
                </c:pt>
                <c:pt idx="5824">
                  <c:v>0.3908744737767702</c:v>
                </c:pt>
                <c:pt idx="5825">
                  <c:v>0.41081678801628474</c:v>
                </c:pt>
                <c:pt idx="5826">
                  <c:v>0.42941093145611031</c:v>
                </c:pt>
                <c:pt idx="5827">
                  <c:v>0.44911154152823429</c:v>
                </c:pt>
                <c:pt idx="5828">
                  <c:v>0.47059921757457812</c:v>
                </c:pt>
                <c:pt idx="5829">
                  <c:v>0.36338718337040565</c:v>
                </c:pt>
                <c:pt idx="5830">
                  <c:v>0.34461510512495885</c:v>
                </c:pt>
                <c:pt idx="5831">
                  <c:v>0.33164621531999261</c:v>
                </c:pt>
                <c:pt idx="5832">
                  <c:v>0.31675069428823166</c:v>
                </c:pt>
                <c:pt idx="5833">
                  <c:v>0.30415514724256454</c:v>
                </c:pt>
                <c:pt idx="5834">
                  <c:v>0.28034194802444445</c:v>
                </c:pt>
                <c:pt idx="5835">
                  <c:v>0.26667202024097891</c:v>
                </c:pt>
                <c:pt idx="5836">
                  <c:v>0.24888403143755977</c:v>
                </c:pt>
                <c:pt idx="5837">
                  <c:v>0.23020624159007874</c:v>
                </c:pt>
                <c:pt idx="5838">
                  <c:v>0.2183856788271985</c:v>
                </c:pt>
                <c:pt idx="5839">
                  <c:v>0.20922103961142202</c:v>
                </c:pt>
                <c:pt idx="5840">
                  <c:v>0.20471238251256452</c:v>
                </c:pt>
                <c:pt idx="5841">
                  <c:v>0.19601883167629053</c:v>
                </c:pt>
                <c:pt idx="5842">
                  <c:v>0.18669764966220792</c:v>
                </c:pt>
                <c:pt idx="5843">
                  <c:v>0.19333366600622126</c:v>
                </c:pt>
                <c:pt idx="5844">
                  <c:v>0.1994378441406266</c:v>
                </c:pt>
                <c:pt idx="5845">
                  <c:v>0.19984133844620722</c:v>
                </c:pt>
                <c:pt idx="5846">
                  <c:v>0.20815729745342848</c:v>
                </c:pt>
                <c:pt idx="5847">
                  <c:v>0.22309162425416051</c:v>
                </c:pt>
                <c:pt idx="5848">
                  <c:v>0.23693231816633675</c:v>
                </c:pt>
                <c:pt idx="5849">
                  <c:v>0.24786577348191319</c:v>
                </c:pt>
                <c:pt idx="5850">
                  <c:v>0.2599805273019109</c:v>
                </c:pt>
                <c:pt idx="5851">
                  <c:v>0.28153184661580744</c:v>
                </c:pt>
                <c:pt idx="5852">
                  <c:v>0.30672420828709046</c:v>
                </c:pt>
                <c:pt idx="5853">
                  <c:v>0.33108154842078408</c:v>
                </c:pt>
                <c:pt idx="5854">
                  <c:v>0.35002791647904585</c:v>
                </c:pt>
                <c:pt idx="5855">
                  <c:v>0.36648781688173449</c:v>
                </c:pt>
                <c:pt idx="5856">
                  <c:v>0.38435765609339012</c:v>
                </c:pt>
                <c:pt idx="5857">
                  <c:v>0.40176550479519246</c:v>
                </c:pt>
                <c:pt idx="5858">
                  <c:v>0.42115819684521472</c:v>
                </c:pt>
                <c:pt idx="5859">
                  <c:v>0.44250504944758573</c:v>
                </c:pt>
                <c:pt idx="5860">
                  <c:v>0.4666853640557258</c:v>
                </c:pt>
                <c:pt idx="5861">
                  <c:v>0.34980631990104438</c:v>
                </c:pt>
                <c:pt idx="5862">
                  <c:v>0.33362251890640748</c:v>
                </c:pt>
                <c:pt idx="5863">
                  <c:v>0.31997721926053435</c:v>
                </c:pt>
                <c:pt idx="5864">
                  <c:v>0.30306564191233254</c:v>
                </c:pt>
                <c:pt idx="5865">
                  <c:v>0.28713161204034821</c:v>
                </c:pt>
                <c:pt idx="5866">
                  <c:v>0.27048647149060279</c:v>
                </c:pt>
                <c:pt idx="5867">
                  <c:v>0.25339641016779058</c:v>
                </c:pt>
                <c:pt idx="5868">
                  <c:v>0.23994435066718256</c:v>
                </c:pt>
                <c:pt idx="5869">
                  <c:v>0.22105591167135263</c:v>
                </c:pt>
                <c:pt idx="5870">
                  <c:v>0.20638230001074831</c:v>
                </c:pt>
                <c:pt idx="5871">
                  <c:v>0.20283876136463408</c:v>
                </c:pt>
                <c:pt idx="5872">
                  <c:v>0.19408754170318576</c:v>
                </c:pt>
                <c:pt idx="5873">
                  <c:v>0.18334568402119067</c:v>
                </c:pt>
                <c:pt idx="5874">
                  <c:v>0.1859924201645351</c:v>
                </c:pt>
                <c:pt idx="5875">
                  <c:v>0.18749810606307182</c:v>
                </c:pt>
                <c:pt idx="5876">
                  <c:v>0.19985736781410712</c:v>
                </c:pt>
                <c:pt idx="5877">
                  <c:v>0.20065144689308112</c:v>
                </c:pt>
                <c:pt idx="5878">
                  <c:v>0.21135964729213996</c:v>
                </c:pt>
                <c:pt idx="5879">
                  <c:v>0.2239902868142063</c:v>
                </c:pt>
                <c:pt idx="5880">
                  <c:v>0.23887567712723401</c:v>
                </c:pt>
                <c:pt idx="5881">
                  <c:v>0.25298103032939623</c:v>
                </c:pt>
                <c:pt idx="5882">
                  <c:v>0.27389478206305395</c:v>
                </c:pt>
                <c:pt idx="5883">
                  <c:v>0.29836150031612174</c:v>
                </c:pt>
                <c:pt idx="5884">
                  <c:v>0.32227951476356176</c:v>
                </c:pt>
                <c:pt idx="5885">
                  <c:v>0.34506084123656566</c:v>
                </c:pt>
                <c:pt idx="5886">
                  <c:v>0.36020139587108413</c:v>
                </c:pt>
                <c:pt idx="5887">
                  <c:v>0.38066727834293745</c:v>
                </c:pt>
                <c:pt idx="5888">
                  <c:v>0.39490423596758628</c:v>
                </c:pt>
                <c:pt idx="5889">
                  <c:v>0.41243497283313113</c:v>
                </c:pt>
                <c:pt idx="5890">
                  <c:v>0.436273660793425</c:v>
                </c:pt>
                <c:pt idx="5891">
                  <c:v>0.46032759567932335</c:v>
                </c:pt>
                <c:pt idx="5892">
                  <c:v>0.3360130092164022</c:v>
                </c:pt>
                <c:pt idx="5893">
                  <c:v>0.32423890923726106</c:v>
                </c:pt>
                <c:pt idx="5894">
                  <c:v>0.30764602887369619</c:v>
                </c:pt>
                <c:pt idx="5895">
                  <c:v>0.28989932039250821</c:v>
                </c:pt>
                <c:pt idx="5896">
                  <c:v>0.27030740313134394</c:v>
                </c:pt>
                <c:pt idx="5897">
                  <c:v>0.25743086154159744</c:v>
                </c:pt>
                <c:pt idx="5898">
                  <c:v>0.2439787000751712</c:v>
                </c:pt>
                <c:pt idx="5899">
                  <c:v>0.22355424114611089</c:v>
                </c:pt>
                <c:pt idx="5900">
                  <c:v>0.20669636715435513</c:v>
                </c:pt>
                <c:pt idx="5901">
                  <c:v>0.19434072519147993</c:v>
                </c:pt>
                <c:pt idx="5902">
                  <c:v>0.19119312674759836</c:v>
                </c:pt>
                <c:pt idx="5903">
                  <c:v>0.1846528091904025</c:v>
                </c:pt>
                <c:pt idx="5904">
                  <c:v>0.17876047830592157</c:v>
                </c:pt>
                <c:pt idx="5905">
                  <c:v>0.18285749270350293</c:v>
                </c:pt>
                <c:pt idx="5906">
                  <c:v>0.18757734735115283</c:v>
                </c:pt>
                <c:pt idx="5907">
                  <c:v>0.19498861210844987</c:v>
                </c:pt>
                <c:pt idx="5908">
                  <c:v>0.20741466231321115</c:v>
                </c:pt>
                <c:pt idx="5909">
                  <c:v>0.21609106872435735</c:v>
                </c:pt>
                <c:pt idx="5910">
                  <c:v>0.23066502107706555</c:v>
                </c:pt>
                <c:pt idx="5911">
                  <c:v>0.24601491624447069</c:v>
                </c:pt>
                <c:pt idx="5912">
                  <c:v>0.26248446332303788</c:v>
                </c:pt>
                <c:pt idx="5913">
                  <c:v>0.28658758725625089</c:v>
                </c:pt>
                <c:pt idx="5914">
                  <c:v>0.31537869377210659</c:v>
                </c:pt>
                <c:pt idx="5915">
                  <c:v>0.33433618933866405</c:v>
                </c:pt>
                <c:pt idx="5916">
                  <c:v>0.35251499445735734</c:v>
                </c:pt>
                <c:pt idx="5917">
                  <c:v>0.37087618801070144</c:v>
                </c:pt>
                <c:pt idx="5918">
                  <c:v>0.38858235697266785</c:v>
                </c:pt>
                <c:pt idx="5919">
                  <c:v>0.40984359418722938</c:v>
                </c:pt>
                <c:pt idx="5920">
                  <c:v>0.43029838238210716</c:v>
                </c:pt>
                <c:pt idx="5921">
                  <c:v>0.44998124470900214</c:v>
                </c:pt>
                <c:pt idx="5922">
                  <c:v>0.32326705092078978</c:v>
                </c:pt>
                <c:pt idx="5923">
                  <c:v>0.31536290252095522</c:v>
                </c:pt>
                <c:pt idx="5924">
                  <c:v>0.29327639078597523</c:v>
                </c:pt>
                <c:pt idx="5925">
                  <c:v>0.27197664602785299</c:v>
                </c:pt>
                <c:pt idx="5926">
                  <c:v>0.25857995783551568</c:v>
                </c:pt>
                <c:pt idx="5927">
                  <c:v>0.24548209621353401</c:v>
                </c:pt>
                <c:pt idx="5928">
                  <c:v>0.22739974399838836</c:v>
                </c:pt>
                <c:pt idx="5929">
                  <c:v>0.2095372335112351</c:v>
                </c:pt>
                <c:pt idx="5930">
                  <c:v>0.19437268539289843</c:v>
                </c:pt>
                <c:pt idx="5931">
                  <c:v>0.18682494101710212</c:v>
                </c:pt>
                <c:pt idx="5932">
                  <c:v>0.17477470478114099</c:v>
                </c:pt>
                <c:pt idx="5933">
                  <c:v>0.17769505404923236</c:v>
                </c:pt>
                <c:pt idx="5934">
                  <c:v>0.17931319249922706</c:v>
                </c:pt>
                <c:pt idx="5935">
                  <c:v>0.18320783484381375</c:v>
                </c:pt>
                <c:pt idx="5936">
                  <c:v>0.18986952784723088</c:v>
                </c:pt>
                <c:pt idx="5937">
                  <c:v>0.19646208688326205</c:v>
                </c:pt>
                <c:pt idx="5938">
                  <c:v>0.21354729158801256</c:v>
                </c:pt>
                <c:pt idx="5939">
                  <c:v>0.22605320817343522</c:v>
                </c:pt>
                <c:pt idx="5940">
                  <c:v>0.24059600137329618</c:v>
                </c:pt>
                <c:pt idx="5941">
                  <c:v>0.25626613426834077</c:v>
                </c:pt>
                <c:pt idx="5942">
                  <c:v>0.27607120661451723</c:v>
                </c:pt>
                <c:pt idx="5943">
                  <c:v>0.30076926462215248</c:v>
                </c:pt>
                <c:pt idx="5944">
                  <c:v>0.3230656775028462</c:v>
                </c:pt>
                <c:pt idx="5945">
                  <c:v>0.34133360103920962</c:v>
                </c:pt>
                <c:pt idx="5946">
                  <c:v>0.35884965827742255</c:v>
                </c:pt>
                <c:pt idx="5947">
                  <c:v>0.3829111104651266</c:v>
                </c:pt>
                <c:pt idx="5948">
                  <c:v>0.40467509816888803</c:v>
                </c:pt>
                <c:pt idx="5949">
                  <c:v>0.42683105666765719</c:v>
                </c:pt>
                <c:pt idx="5950">
                  <c:v>0.44467844938578427</c:v>
                </c:pt>
                <c:pt idx="5951">
                  <c:v>0.31651109774506936</c:v>
                </c:pt>
                <c:pt idx="5952">
                  <c:v>0.30402366206223341</c:v>
                </c:pt>
                <c:pt idx="5953">
                  <c:v>0.27962787929908606</c:v>
                </c:pt>
                <c:pt idx="5954">
                  <c:v>0.26209600479105188</c:v>
                </c:pt>
                <c:pt idx="5955">
                  <c:v>0.24312339888457979</c:v>
                </c:pt>
                <c:pt idx="5956">
                  <c:v>0.22842254415761754</c:v>
                </c:pt>
                <c:pt idx="5957">
                  <c:v>0.21287083050225752</c:v>
                </c:pt>
                <c:pt idx="5958">
                  <c:v>0.19484391053377426</c:v>
                </c:pt>
                <c:pt idx="5959">
                  <c:v>0.18561192636813773</c:v>
                </c:pt>
                <c:pt idx="5960">
                  <c:v>0.17561083861339766</c:v>
                </c:pt>
                <c:pt idx="5961">
                  <c:v>0.17210315078932514</c:v>
                </c:pt>
                <c:pt idx="5962">
                  <c:v>0.17348282263447556</c:v>
                </c:pt>
                <c:pt idx="5963">
                  <c:v>0.18157837248332465</c:v>
                </c:pt>
                <c:pt idx="5964">
                  <c:v>0.18652647736030814</c:v>
                </c:pt>
                <c:pt idx="5965">
                  <c:v>0.19091004481332852</c:v>
                </c:pt>
                <c:pt idx="5966">
                  <c:v>0.20669878781803974</c:v>
                </c:pt>
                <c:pt idx="5967">
                  <c:v>0.21621959979696137</c:v>
                </c:pt>
                <c:pt idx="5968">
                  <c:v>0.23398812398444968</c:v>
                </c:pt>
                <c:pt idx="5969">
                  <c:v>0.2448431649511118</c:v>
                </c:pt>
                <c:pt idx="5970">
                  <c:v>0.26433673684755887</c:v>
                </c:pt>
                <c:pt idx="5971">
                  <c:v>0.28213126469507488</c:v>
                </c:pt>
                <c:pt idx="5972">
                  <c:v>0.31064664252174201</c:v>
                </c:pt>
                <c:pt idx="5973">
                  <c:v>0.33113348799878928</c:v>
                </c:pt>
                <c:pt idx="5974">
                  <c:v>0.35263634662100807</c:v>
                </c:pt>
                <c:pt idx="5975">
                  <c:v>0.37414407733212696</c:v>
                </c:pt>
                <c:pt idx="5976">
                  <c:v>0.39506971151896098</c:v>
                </c:pt>
                <c:pt idx="5977">
                  <c:v>0.40779512545383745</c:v>
                </c:pt>
                <c:pt idx="5978">
                  <c:v>0.42987271480041067</c:v>
                </c:pt>
                <c:pt idx="5979">
                  <c:v>0.3084957928355383</c:v>
                </c:pt>
                <c:pt idx="5980">
                  <c:v>0.29129280494862453</c:v>
                </c:pt>
                <c:pt idx="5981">
                  <c:v>0.27037302428861953</c:v>
                </c:pt>
                <c:pt idx="5982">
                  <c:v>0.24841002664800271</c:v>
                </c:pt>
                <c:pt idx="5983">
                  <c:v>0.23115798726962833</c:v>
                </c:pt>
                <c:pt idx="5984">
                  <c:v>0.21748974846183344</c:v>
                </c:pt>
                <c:pt idx="5985">
                  <c:v>0.19554126031907892</c:v>
                </c:pt>
                <c:pt idx="5986">
                  <c:v>0.18812422333749046</c:v>
                </c:pt>
                <c:pt idx="5987">
                  <c:v>0.18201190335236239</c:v>
                </c:pt>
                <c:pt idx="5988">
                  <c:v>0.1710965839060512</c:v>
                </c:pt>
                <c:pt idx="5989">
                  <c:v>0.17049722067578199</c:v>
                </c:pt>
                <c:pt idx="5990">
                  <c:v>0.17749095873533616</c:v>
                </c:pt>
                <c:pt idx="5991">
                  <c:v>0.18643565488661729</c:v>
                </c:pt>
                <c:pt idx="5992">
                  <c:v>0.1887295869721286</c:v>
                </c:pt>
                <c:pt idx="5993">
                  <c:v>0.20404777815364272</c:v>
                </c:pt>
                <c:pt idx="5994">
                  <c:v>0.21768337999798804</c:v>
                </c:pt>
                <c:pt idx="5995">
                  <c:v>0.22662848433346028</c:v>
                </c:pt>
                <c:pt idx="5996">
                  <c:v>0.2412453356532327</c:v>
                </c:pt>
                <c:pt idx="5997">
                  <c:v>0.25128356095431892</c:v>
                </c:pt>
                <c:pt idx="5998">
                  <c:v>0.27350679722357296</c:v>
                </c:pt>
                <c:pt idx="5999">
                  <c:v>0.30207185871263498</c:v>
                </c:pt>
                <c:pt idx="6000">
                  <c:v>0.31406956180439427</c:v>
                </c:pt>
                <c:pt idx="6001">
                  <c:v>0.33453669255121388</c:v>
                </c:pt>
                <c:pt idx="6002">
                  <c:v>0.35728576389468047</c:v>
                </c:pt>
                <c:pt idx="6003">
                  <c:v>0.37884064518027794</c:v>
                </c:pt>
                <c:pt idx="6004">
                  <c:v>0.39943781932811961</c:v>
                </c:pt>
                <c:pt idx="6005">
                  <c:v>0.41984246088536614</c:v>
                </c:pt>
                <c:pt idx="6006">
                  <c:v>0.29784381558956308</c:v>
                </c:pt>
                <c:pt idx="6007">
                  <c:v>0.27891575629017495</c:v>
                </c:pt>
                <c:pt idx="6008">
                  <c:v>0.25763458591531596</c:v>
                </c:pt>
                <c:pt idx="6009">
                  <c:v>0.2406578267893138</c:v>
                </c:pt>
                <c:pt idx="6010">
                  <c:v>0.22138773837336667</c:v>
                </c:pt>
                <c:pt idx="6011">
                  <c:v>0.20670913343459518</c:v>
                </c:pt>
                <c:pt idx="6012">
                  <c:v>0.19317457509317215</c:v>
                </c:pt>
                <c:pt idx="6013">
                  <c:v>0.17929836833534907</c:v>
                </c:pt>
                <c:pt idx="6014">
                  <c:v>0.1727468495310085</c:v>
                </c:pt>
                <c:pt idx="6015">
                  <c:v>0.16890799564116765</c:v>
                </c:pt>
                <c:pt idx="6016">
                  <c:v>0.17549347983667674</c:v>
                </c:pt>
                <c:pt idx="6017">
                  <c:v>0.1860567573651819</c:v>
                </c:pt>
                <c:pt idx="6018">
                  <c:v>0.19430457214667807</c:v>
                </c:pt>
                <c:pt idx="6019">
                  <c:v>0.19567970950224578</c:v>
                </c:pt>
                <c:pt idx="6020">
                  <c:v>0.20770024471916715</c:v>
                </c:pt>
                <c:pt idx="6021">
                  <c:v>0.22942942466978522</c:v>
                </c:pt>
                <c:pt idx="6022">
                  <c:v>0.23505161382397732</c:v>
                </c:pt>
                <c:pt idx="6023">
                  <c:v>0.2508282095263703</c:v>
                </c:pt>
                <c:pt idx="6024">
                  <c:v>0.26524933237563331</c:v>
                </c:pt>
                <c:pt idx="6025">
                  <c:v>0.2879650082577776</c:v>
                </c:pt>
                <c:pt idx="6026">
                  <c:v>0.30880862494386263</c:v>
                </c:pt>
                <c:pt idx="6027">
                  <c:v>0.32816008660311047</c:v>
                </c:pt>
                <c:pt idx="6028">
                  <c:v>0.34298166908600436</c:v>
                </c:pt>
                <c:pt idx="6029">
                  <c:v>0.35992891610386546</c:v>
                </c:pt>
                <c:pt idx="6030">
                  <c:v>0.37974499756662272</c:v>
                </c:pt>
                <c:pt idx="6031">
                  <c:v>0.4055706904700398</c:v>
                </c:pt>
                <c:pt idx="6032">
                  <c:v>0.28137703696645566</c:v>
                </c:pt>
                <c:pt idx="6033">
                  <c:v>0.26743234118589498</c:v>
                </c:pt>
                <c:pt idx="6034">
                  <c:v>0.24549560448069596</c:v>
                </c:pt>
                <c:pt idx="6035">
                  <c:v>0.23000314200482341</c:v>
                </c:pt>
                <c:pt idx="6036">
                  <c:v>0.21104241100032062</c:v>
                </c:pt>
                <c:pt idx="6037">
                  <c:v>0.19758150761260018</c:v>
                </c:pt>
                <c:pt idx="6038">
                  <c:v>0.1791443727171822</c:v>
                </c:pt>
                <c:pt idx="6039">
                  <c:v>0.17637545448448</c:v>
                </c:pt>
                <c:pt idx="6040">
                  <c:v>0.1741013650829879</c:v>
                </c:pt>
                <c:pt idx="6041">
                  <c:v>0.17569662768140004</c:v>
                </c:pt>
                <c:pt idx="6042">
                  <c:v>0.17607125772921539</c:v>
                </c:pt>
                <c:pt idx="6043">
                  <c:v>0.19130155365815571</c:v>
                </c:pt>
                <c:pt idx="6044">
                  <c:v>0.19665566197054529</c:v>
                </c:pt>
                <c:pt idx="6045">
                  <c:v>0.20411685404965163</c:v>
                </c:pt>
                <c:pt idx="6046">
                  <c:v>0.21981415693839779</c:v>
                </c:pt>
                <c:pt idx="6047">
                  <c:v>0.2309111512784161</c:v>
                </c:pt>
                <c:pt idx="6048">
                  <c:v>0.24360723627780279</c:v>
                </c:pt>
                <c:pt idx="6049">
                  <c:v>0.26394548997544476</c:v>
                </c:pt>
                <c:pt idx="6050">
                  <c:v>0.27690087374808248</c:v>
                </c:pt>
                <c:pt idx="6051">
                  <c:v>0.29858349666415984</c:v>
                </c:pt>
                <c:pt idx="6052">
                  <c:v>0.3146023514963272</c:v>
                </c:pt>
                <c:pt idx="6053">
                  <c:v>0.3368341786928577</c:v>
                </c:pt>
                <c:pt idx="6054">
                  <c:v>0.35404834768540883</c:v>
                </c:pt>
                <c:pt idx="6055">
                  <c:v>0.36302886390872668</c:v>
                </c:pt>
                <c:pt idx="6056">
                  <c:v>0.38708410273074589</c:v>
                </c:pt>
                <c:pt idx="6057">
                  <c:v>0.26990689140434876</c:v>
                </c:pt>
                <c:pt idx="6058">
                  <c:v>0.25011283221664393</c:v>
                </c:pt>
                <c:pt idx="6059">
                  <c:v>0.23235826143761273</c:v>
                </c:pt>
                <c:pt idx="6060">
                  <c:v>0.21453668590168373</c:v>
                </c:pt>
                <c:pt idx="6061">
                  <c:v>0.20092261328478389</c:v>
                </c:pt>
                <c:pt idx="6062">
                  <c:v>0.18872391562287749</c:v>
                </c:pt>
                <c:pt idx="6063">
                  <c:v>0.18187806046029187</c:v>
                </c:pt>
                <c:pt idx="6064">
                  <c:v>0.17870907325249341</c:v>
                </c:pt>
                <c:pt idx="6065">
                  <c:v>0.18059331676200352</c:v>
                </c:pt>
                <c:pt idx="6066">
                  <c:v>0.17692536162202255</c:v>
                </c:pt>
                <c:pt idx="6067">
                  <c:v>0.18937187580788439</c:v>
                </c:pt>
                <c:pt idx="6068">
                  <c:v>0.19704927994878707</c:v>
                </c:pt>
                <c:pt idx="6069">
                  <c:v>0.20357540152106002</c:v>
                </c:pt>
                <c:pt idx="6070">
                  <c:v>0.2093299676236855</c:v>
                </c:pt>
                <c:pt idx="6071">
                  <c:v>0.22626214144812762</c:v>
                </c:pt>
                <c:pt idx="6072">
                  <c:v>0.2369902125236103</c:v>
                </c:pt>
                <c:pt idx="6073">
                  <c:v>0.25225702514109405</c:v>
                </c:pt>
                <c:pt idx="6074">
                  <c:v>0.27010861672604447</c:v>
                </c:pt>
                <c:pt idx="6075">
                  <c:v>0.28744186011457029</c:v>
                </c:pt>
                <c:pt idx="6076">
                  <c:v>0.30587689160367426</c:v>
                </c:pt>
                <c:pt idx="6077">
                  <c:v>0.32600717814376901</c:v>
                </c:pt>
                <c:pt idx="6078">
                  <c:v>0.34729264273873262</c:v>
                </c:pt>
                <c:pt idx="6079">
                  <c:v>0.36540916958304503</c:v>
                </c:pt>
                <c:pt idx="6080">
                  <c:v>0.38312832328572766</c:v>
                </c:pt>
                <c:pt idx="6081">
                  <c:v>0.2568674569558389</c:v>
                </c:pt>
                <c:pt idx="6082">
                  <c:v>0.2449306942174625</c:v>
                </c:pt>
                <c:pt idx="6083">
                  <c:v>0.22531520728371657</c:v>
                </c:pt>
                <c:pt idx="6084">
                  <c:v>0.20637330557934375</c:v>
                </c:pt>
                <c:pt idx="6085">
                  <c:v>0.19353969182713149</c:v>
                </c:pt>
                <c:pt idx="6086">
                  <c:v>0.18682096199914433</c:v>
                </c:pt>
                <c:pt idx="6087">
                  <c:v>0.18468429656975682</c:v>
                </c:pt>
                <c:pt idx="6088">
                  <c:v>0.18236744323696885</c:v>
                </c:pt>
                <c:pt idx="6089">
                  <c:v>0.17848477769451065</c:v>
                </c:pt>
                <c:pt idx="6090">
                  <c:v>0.18350222384358128</c:v>
                </c:pt>
                <c:pt idx="6091">
                  <c:v>0.18974983421684777</c:v>
                </c:pt>
                <c:pt idx="6092">
                  <c:v>0.20577247473721894</c:v>
                </c:pt>
                <c:pt idx="6093">
                  <c:v>0.20892553563009231</c:v>
                </c:pt>
                <c:pt idx="6094">
                  <c:v>0.22104538901463111</c:v>
                </c:pt>
                <c:pt idx="6095">
                  <c:v>0.23300315536320393</c:v>
                </c:pt>
                <c:pt idx="6096">
                  <c:v>0.2497848826804252</c:v>
                </c:pt>
                <c:pt idx="6097">
                  <c:v>0.26818124358617745</c:v>
                </c:pt>
                <c:pt idx="6098">
                  <c:v>0.28374860914557432</c:v>
                </c:pt>
                <c:pt idx="6099">
                  <c:v>0.30389939230819918</c:v>
                </c:pt>
                <c:pt idx="6100">
                  <c:v>0.31930815508520949</c:v>
                </c:pt>
                <c:pt idx="6101">
                  <c:v>0.34120260657502222</c:v>
                </c:pt>
                <c:pt idx="6102">
                  <c:v>0.36979553416039668</c:v>
                </c:pt>
                <c:pt idx="6103">
                  <c:v>0.38906720398533468</c:v>
                </c:pt>
                <c:pt idx="6104">
                  <c:v>0.2494248100220251</c:v>
                </c:pt>
                <c:pt idx="6105">
                  <c:v>0.23119442238369992</c:v>
                </c:pt>
                <c:pt idx="6106">
                  <c:v>0.2155063109397708</c:v>
                </c:pt>
                <c:pt idx="6107">
                  <c:v>0.19970550319153624</c:v>
                </c:pt>
                <c:pt idx="6108">
                  <c:v>0.19274357533608688</c:v>
                </c:pt>
                <c:pt idx="6109">
                  <c:v>0.18892384918839489</c:v>
                </c:pt>
                <c:pt idx="6110">
                  <c:v>0.18764935118719372</c:v>
                </c:pt>
                <c:pt idx="6111">
                  <c:v>0.18109164229164865</c:v>
                </c:pt>
                <c:pt idx="6112">
                  <c:v>0.18140177402090951</c:v>
                </c:pt>
                <c:pt idx="6113">
                  <c:v>0.1894194739724222</c:v>
                </c:pt>
                <c:pt idx="6114">
                  <c:v>0.19914604316024853</c:v>
                </c:pt>
                <c:pt idx="6115">
                  <c:v>0.21349045108786613</c:v>
                </c:pt>
                <c:pt idx="6116">
                  <c:v>0.220609205108941</c:v>
                </c:pt>
                <c:pt idx="6117">
                  <c:v>0.23317777132892714</c:v>
                </c:pt>
                <c:pt idx="6118">
                  <c:v>0.24804781820763666</c:v>
                </c:pt>
                <c:pt idx="6119">
                  <c:v>0.26197886418513128</c:v>
                </c:pt>
                <c:pt idx="6120">
                  <c:v>0.27632843096946402</c:v>
                </c:pt>
                <c:pt idx="6121">
                  <c:v>0.29586014297818997</c:v>
                </c:pt>
                <c:pt idx="6122">
                  <c:v>0.309783077358879</c:v>
                </c:pt>
                <c:pt idx="6123">
                  <c:v>0.32802814582234907</c:v>
                </c:pt>
                <c:pt idx="6124">
                  <c:v>0.35309780405169611</c:v>
                </c:pt>
                <c:pt idx="6125">
                  <c:v>0.37445267313522157</c:v>
                </c:pt>
                <c:pt idx="6126">
                  <c:v>0.23875373756183182</c:v>
                </c:pt>
                <c:pt idx="6127">
                  <c:v>0.22355688047981137</c:v>
                </c:pt>
                <c:pt idx="6128">
                  <c:v>0.21101575381028459</c:v>
                </c:pt>
                <c:pt idx="6129">
                  <c:v>0.20410312901811367</c:v>
                </c:pt>
                <c:pt idx="6130">
                  <c:v>0.19354053349337974</c:v>
                </c:pt>
                <c:pt idx="6131">
                  <c:v>0.19145128241879528</c:v>
                </c:pt>
                <c:pt idx="6132">
                  <c:v>0.1875040982828946</c:v>
                </c:pt>
                <c:pt idx="6133">
                  <c:v>0.1864201461501942</c:v>
                </c:pt>
                <c:pt idx="6134">
                  <c:v>0.19220382929579349</c:v>
                </c:pt>
                <c:pt idx="6135">
                  <c:v>0.19614511592345529</c:v>
                </c:pt>
                <c:pt idx="6136">
                  <c:v>0.20937367681304342</c:v>
                </c:pt>
                <c:pt idx="6137">
                  <c:v>0.22000699588094408</c:v>
                </c:pt>
                <c:pt idx="6138">
                  <c:v>0.23033481729398231</c:v>
                </c:pt>
                <c:pt idx="6139">
                  <c:v>0.24716026621787024</c:v>
                </c:pt>
                <c:pt idx="6140">
                  <c:v>0.26330453746506022</c:v>
                </c:pt>
                <c:pt idx="6141">
                  <c:v>0.28315743809865168</c:v>
                </c:pt>
                <c:pt idx="6142">
                  <c:v>0.29992042315161904</c:v>
                </c:pt>
                <c:pt idx="6143">
                  <c:v>0.31711542500927337</c:v>
                </c:pt>
                <c:pt idx="6144">
                  <c:v>0.32991590033614449</c:v>
                </c:pt>
                <c:pt idx="6145">
                  <c:v>0.34178180031202476</c:v>
                </c:pt>
                <c:pt idx="6146">
                  <c:v>0.36567851858304312</c:v>
                </c:pt>
                <c:pt idx="6147">
                  <c:v>0.23445716790858095</c:v>
                </c:pt>
                <c:pt idx="6148">
                  <c:v>0.21956685611354643</c:v>
                </c:pt>
                <c:pt idx="6149">
                  <c:v>0.2086886684602598</c:v>
                </c:pt>
                <c:pt idx="6150">
                  <c:v>0.20589433751226904</c:v>
                </c:pt>
                <c:pt idx="6151">
                  <c:v>0.1954944059096706</c:v>
                </c:pt>
                <c:pt idx="6152">
                  <c:v>0.19892034397224845</c:v>
                </c:pt>
                <c:pt idx="6153">
                  <c:v>0.19546671799713056</c:v>
                </c:pt>
                <c:pt idx="6154">
                  <c:v>0.19210811534758943</c:v>
                </c:pt>
                <c:pt idx="6155">
                  <c:v>0.19748028796314676</c:v>
                </c:pt>
                <c:pt idx="6156">
                  <c:v>0.20923665439036898</c:v>
                </c:pt>
                <c:pt idx="6157">
                  <c:v>0.21882824331851025</c:v>
                </c:pt>
                <c:pt idx="6158">
                  <c:v>0.23013497758438684</c:v>
                </c:pt>
                <c:pt idx="6159">
                  <c:v>0.24156924044721628</c:v>
                </c:pt>
                <c:pt idx="6160">
                  <c:v>0.26028746852809137</c:v>
                </c:pt>
                <c:pt idx="6161">
                  <c:v>0.28092035580697683</c:v>
                </c:pt>
                <c:pt idx="6162">
                  <c:v>0.29910177822144512</c:v>
                </c:pt>
                <c:pt idx="6163">
                  <c:v>0.31295447672523014</c:v>
                </c:pt>
                <c:pt idx="6164">
                  <c:v>0.32916537483220543</c:v>
                </c:pt>
                <c:pt idx="6165">
                  <c:v>0.34448593721626453</c:v>
                </c:pt>
                <c:pt idx="6166">
                  <c:v>0.35929812087412905</c:v>
                </c:pt>
                <c:pt idx="6167">
                  <c:v>0.22902103058846701</c:v>
                </c:pt>
                <c:pt idx="6168">
                  <c:v>0.21383547042258799</c:v>
                </c:pt>
                <c:pt idx="6169">
                  <c:v>0.21226195242676038</c:v>
                </c:pt>
                <c:pt idx="6170">
                  <c:v>0.20585718511754214</c:v>
                </c:pt>
                <c:pt idx="6171">
                  <c:v>0.20324290374344267</c:v>
                </c:pt>
                <c:pt idx="6172">
                  <c:v>0.19756413389094685</c:v>
                </c:pt>
                <c:pt idx="6173">
                  <c:v>0.20045162582720466</c:v>
                </c:pt>
                <c:pt idx="6174">
                  <c:v>0.20453177582359361</c:v>
                </c:pt>
                <c:pt idx="6175">
                  <c:v>0.20928738948450798</c:v>
                </c:pt>
                <c:pt idx="6176">
                  <c:v>0.21554258100436119</c:v>
                </c:pt>
                <c:pt idx="6177">
                  <c:v>0.22677902247365567</c:v>
                </c:pt>
                <c:pt idx="6178">
                  <c:v>0.23977715545625422</c:v>
                </c:pt>
                <c:pt idx="6179">
                  <c:v>0.25378318576773773</c:v>
                </c:pt>
                <c:pt idx="6180">
                  <c:v>0.27484049427687562</c:v>
                </c:pt>
                <c:pt idx="6181">
                  <c:v>0.29212307681467431</c:v>
                </c:pt>
                <c:pt idx="6182">
                  <c:v>0.30469223261975964</c:v>
                </c:pt>
                <c:pt idx="6183">
                  <c:v>0.32614733091918469</c:v>
                </c:pt>
                <c:pt idx="6184">
                  <c:v>0.3414176534366582</c:v>
                </c:pt>
                <c:pt idx="6185">
                  <c:v>0.36169160930265676</c:v>
                </c:pt>
                <c:pt idx="6186">
                  <c:v>0.22671392559354908</c:v>
                </c:pt>
                <c:pt idx="6187">
                  <c:v>0.22353834181136634</c:v>
                </c:pt>
                <c:pt idx="6188">
                  <c:v>0.22086889360447959</c:v>
                </c:pt>
                <c:pt idx="6189">
                  <c:v>0.21151537084101357</c:v>
                </c:pt>
                <c:pt idx="6190">
                  <c:v>0.2088169550491068</c:v>
                </c:pt>
                <c:pt idx="6191">
                  <c:v>0.20902369423781697</c:v>
                </c:pt>
                <c:pt idx="6192">
                  <c:v>0.21183657109406062</c:v>
                </c:pt>
                <c:pt idx="6193">
                  <c:v>0.21464747516988769</c:v>
                </c:pt>
                <c:pt idx="6194">
                  <c:v>0.22179455084122579</c:v>
                </c:pt>
                <c:pt idx="6195">
                  <c:v>0.22931683850527351</c:v>
                </c:pt>
                <c:pt idx="6196">
                  <c:v>0.24008669182141174</c:v>
                </c:pt>
                <c:pt idx="6197">
                  <c:v>0.24767242820660229</c:v>
                </c:pt>
                <c:pt idx="6198">
                  <c:v>0.26411117356560165</c:v>
                </c:pt>
                <c:pt idx="6199">
                  <c:v>0.28410166592452368</c:v>
                </c:pt>
                <c:pt idx="6200">
                  <c:v>0.29962554889016046</c:v>
                </c:pt>
                <c:pt idx="6201">
                  <c:v>0.31955556397964502</c:v>
                </c:pt>
                <c:pt idx="6202">
                  <c:v>0.33840743104883964</c:v>
                </c:pt>
                <c:pt idx="6203">
                  <c:v>0.35622180006418236</c:v>
                </c:pt>
                <c:pt idx="6204">
                  <c:v>0.23272153646662463</c:v>
                </c:pt>
                <c:pt idx="6205">
                  <c:v>0.22980914793698615</c:v>
                </c:pt>
                <c:pt idx="6206">
                  <c:v>0.22643516667792718</c:v>
                </c:pt>
                <c:pt idx="6207">
                  <c:v>0.21962806814331781</c:v>
                </c:pt>
                <c:pt idx="6208">
                  <c:v>0.22069396345246584</c:v>
                </c:pt>
                <c:pt idx="6209">
                  <c:v>0.21862027051845012</c:v>
                </c:pt>
                <c:pt idx="6210">
                  <c:v>0.21755500296627583</c:v>
                </c:pt>
                <c:pt idx="6211">
                  <c:v>0.22519361833859941</c:v>
                </c:pt>
                <c:pt idx="6212">
                  <c:v>0.23251515626523966</c:v>
                </c:pt>
                <c:pt idx="6213">
                  <c:v>0.23839223934568965</c:v>
                </c:pt>
                <c:pt idx="6214">
                  <c:v>0.24933770021331281</c:v>
                </c:pt>
                <c:pt idx="6215">
                  <c:v>0.25942703991223248</c:v>
                </c:pt>
                <c:pt idx="6216">
                  <c:v>0.27439854927526186</c:v>
                </c:pt>
                <c:pt idx="6217">
                  <c:v>0.29093153015506279</c:v>
                </c:pt>
                <c:pt idx="6218">
                  <c:v>0.30725336995137709</c:v>
                </c:pt>
                <c:pt idx="6219">
                  <c:v>0.32783955257463582</c:v>
                </c:pt>
                <c:pt idx="6220">
                  <c:v>0.34194650912113045</c:v>
                </c:pt>
                <c:pt idx="6221">
                  <c:v>0.24161602792219394</c:v>
                </c:pt>
                <c:pt idx="6222">
                  <c:v>0.23439473188517845</c:v>
                </c:pt>
                <c:pt idx="6223">
                  <c:v>0.22878167655971571</c:v>
                </c:pt>
                <c:pt idx="6224">
                  <c:v>0.22757804946988891</c:v>
                </c:pt>
                <c:pt idx="6225">
                  <c:v>0.22727962131690105</c:v>
                </c:pt>
                <c:pt idx="6226">
                  <c:v>0.2264801573031292</c:v>
                </c:pt>
                <c:pt idx="6227">
                  <c:v>0.22261030147310956</c:v>
                </c:pt>
                <c:pt idx="6228">
                  <c:v>0.24281440579022862</c:v>
                </c:pt>
                <c:pt idx="6229">
                  <c:v>0.24489054597400073</c:v>
                </c:pt>
                <c:pt idx="6230">
                  <c:v>0.25023491019313071</c:v>
                </c:pt>
                <c:pt idx="6231">
                  <c:v>0.25901427951581701</c:v>
                </c:pt>
                <c:pt idx="6232">
                  <c:v>0.27073870512425735</c:v>
                </c:pt>
                <c:pt idx="6233">
                  <c:v>0.28504015335303734</c:v>
                </c:pt>
                <c:pt idx="6234">
                  <c:v>0.29485769310727195</c:v>
                </c:pt>
                <c:pt idx="6235">
                  <c:v>0.31481380764792344</c:v>
                </c:pt>
                <c:pt idx="6236">
                  <c:v>0.33441872766311143</c:v>
                </c:pt>
                <c:pt idx="6237">
                  <c:v>0.24608934902508062</c:v>
                </c:pt>
                <c:pt idx="6238">
                  <c:v>0.24031395072215456</c:v>
                </c:pt>
                <c:pt idx="6239">
                  <c:v>0.23423657234266804</c:v>
                </c:pt>
                <c:pt idx="6240">
                  <c:v>0.23603789735224101</c:v>
                </c:pt>
                <c:pt idx="6241">
                  <c:v>0.23450681754005842</c:v>
                </c:pt>
                <c:pt idx="6242">
                  <c:v>0.23128018447025989</c:v>
                </c:pt>
                <c:pt idx="6243">
                  <c:v>0.23952356102204964</c:v>
                </c:pt>
                <c:pt idx="6244">
                  <c:v>0.2533664559397002</c:v>
                </c:pt>
                <c:pt idx="6245">
                  <c:v>0.257597184705459</c:v>
                </c:pt>
                <c:pt idx="6246">
                  <c:v>0.26530407529832356</c:v>
                </c:pt>
                <c:pt idx="6247">
                  <c:v>0.27043926173150412</c:v>
                </c:pt>
                <c:pt idx="6248">
                  <c:v>0.28260816997039884</c:v>
                </c:pt>
                <c:pt idx="6249">
                  <c:v>0.29114565662635439</c:v>
                </c:pt>
                <c:pt idx="6250">
                  <c:v>0.30685612652837868</c:v>
                </c:pt>
                <c:pt idx="6251">
                  <c:v>0.32361880376880858</c:v>
                </c:pt>
                <c:pt idx="6252">
                  <c:v>0.24959219198733629</c:v>
                </c:pt>
                <c:pt idx="6253">
                  <c:v>0.24586169990494877</c:v>
                </c:pt>
                <c:pt idx="6254">
                  <c:v>0.24483713839312693</c:v>
                </c:pt>
                <c:pt idx="6255">
                  <c:v>0.2469404917758411</c:v>
                </c:pt>
                <c:pt idx="6256">
                  <c:v>0.24650490363040301</c:v>
                </c:pt>
                <c:pt idx="6257">
                  <c:v>0.24015582314774675</c:v>
                </c:pt>
                <c:pt idx="6258">
                  <c:v>0.2545648156050353</c:v>
                </c:pt>
                <c:pt idx="6259">
                  <c:v>0.26460807278802112</c:v>
                </c:pt>
                <c:pt idx="6260">
                  <c:v>0.27097616654281431</c:v>
                </c:pt>
                <c:pt idx="6261">
                  <c:v>0.27471512576936585</c:v>
                </c:pt>
                <c:pt idx="6262">
                  <c:v>0.2846240174804604</c:v>
                </c:pt>
                <c:pt idx="6263">
                  <c:v>0.29553068823628137</c:v>
                </c:pt>
                <c:pt idx="6264">
                  <c:v>0.31005294468844924</c:v>
                </c:pt>
                <c:pt idx="6265">
                  <c:v>0.32482484359345998</c:v>
                </c:pt>
                <c:pt idx="6266">
                  <c:v>0.25261627337514181</c:v>
                </c:pt>
                <c:pt idx="6267">
                  <c:v>0.25770843952767564</c:v>
                </c:pt>
                <c:pt idx="6268">
                  <c:v>0.25996907682794634</c:v>
                </c:pt>
                <c:pt idx="6269">
                  <c:v>0.26279951575031046</c:v>
                </c:pt>
                <c:pt idx="6270">
                  <c:v>0.25718620918458113</c:v>
                </c:pt>
                <c:pt idx="6271">
                  <c:v>0.2568398006929753</c:v>
                </c:pt>
                <c:pt idx="6272">
                  <c:v>0.2682694202595457</c:v>
                </c:pt>
                <c:pt idx="6273">
                  <c:v>0.27526718062596855</c:v>
                </c:pt>
                <c:pt idx="6274">
                  <c:v>0.28225111383408952</c:v>
                </c:pt>
                <c:pt idx="6275">
                  <c:v>0.28959976972095047</c:v>
                </c:pt>
                <c:pt idx="6276">
                  <c:v>0.30125301742649802</c:v>
                </c:pt>
                <c:pt idx="6277">
                  <c:v>0.31241842440260092</c:v>
                </c:pt>
                <c:pt idx="6278">
                  <c:v>0.32887750371651037</c:v>
                </c:pt>
                <c:pt idx="6279">
                  <c:v>0.26137589930598848</c:v>
                </c:pt>
                <c:pt idx="6280">
                  <c:v>0.26708176450676424</c:v>
                </c:pt>
                <c:pt idx="6281">
                  <c:v>0.27042093671557166</c:v>
                </c:pt>
                <c:pt idx="6282">
                  <c:v>0.26804844701935537</c:v>
                </c:pt>
                <c:pt idx="6283">
                  <c:v>0.26410299595275966</c:v>
                </c:pt>
                <c:pt idx="6284">
                  <c:v>0.26865214094021606</c:v>
                </c:pt>
                <c:pt idx="6285">
                  <c:v>0.27971336551577441</c:v>
                </c:pt>
                <c:pt idx="6286">
                  <c:v>0.29081085978668075</c:v>
                </c:pt>
                <c:pt idx="6287">
                  <c:v>0.3018058624149349</c:v>
                </c:pt>
                <c:pt idx="6288">
                  <c:v>0.31416434075375643</c:v>
                </c:pt>
                <c:pt idx="6289">
                  <c:v>0.32416748689331909</c:v>
                </c:pt>
                <c:pt idx="6290">
                  <c:v>0.33547362414941873</c:v>
                </c:pt>
                <c:pt idx="6291">
                  <c:v>0.27504728207441165</c:v>
                </c:pt>
                <c:pt idx="6292">
                  <c:v>0.28158347108497672</c:v>
                </c:pt>
                <c:pt idx="6293">
                  <c:v>0.27756125078393934</c:v>
                </c:pt>
                <c:pt idx="6294">
                  <c:v>0.275989619002867</c:v>
                </c:pt>
                <c:pt idx="6295">
                  <c:v>0.2767239749866206</c:v>
                </c:pt>
                <c:pt idx="6296">
                  <c:v>0.28597959715638854</c:v>
                </c:pt>
                <c:pt idx="6297">
                  <c:v>0.29954315043309854</c:v>
                </c:pt>
                <c:pt idx="6298">
                  <c:v>0.3090355056458447</c:v>
                </c:pt>
                <c:pt idx="6299">
                  <c:v>0.32365012798714332</c:v>
                </c:pt>
                <c:pt idx="6300">
                  <c:v>0.32792725336264406</c:v>
                </c:pt>
                <c:pt idx="6301">
                  <c:v>0.34208565018582804</c:v>
                </c:pt>
                <c:pt idx="6302">
                  <c:v>0.289582927738955</c:v>
                </c:pt>
                <c:pt idx="6303">
                  <c:v>0.28873062812882933</c:v>
                </c:pt>
                <c:pt idx="6304">
                  <c:v>0.29054652835215955</c:v>
                </c:pt>
                <c:pt idx="6305">
                  <c:v>0.28414464298957376</c:v>
                </c:pt>
                <c:pt idx="6306">
                  <c:v>0.29799746434898289</c:v>
                </c:pt>
                <c:pt idx="6307">
                  <c:v>0.30377504480394601</c:v>
                </c:pt>
                <c:pt idx="6308">
                  <c:v>0.3162688447650257</c:v>
                </c:pt>
                <c:pt idx="6309">
                  <c:v>0.32818298297850612</c:v>
                </c:pt>
                <c:pt idx="6310">
                  <c:v>0.34298182631968221</c:v>
                </c:pt>
                <c:pt idx="6311">
                  <c:v>0.34840834076626459</c:v>
                </c:pt>
                <c:pt idx="6312">
                  <c:v>0.30195889758540573</c:v>
                </c:pt>
                <c:pt idx="6313">
                  <c:v>0.30453779659567193</c:v>
                </c:pt>
                <c:pt idx="6314">
                  <c:v>0.30139319373020967</c:v>
                </c:pt>
                <c:pt idx="6315">
                  <c:v>0.30586559043687256</c:v>
                </c:pt>
                <c:pt idx="6316">
                  <c:v>0.31354897296887718</c:v>
                </c:pt>
                <c:pt idx="6317">
                  <c:v>0.3241282241551664</c:v>
                </c:pt>
                <c:pt idx="6318">
                  <c:v>0.33379411312995111</c:v>
                </c:pt>
                <c:pt idx="6319">
                  <c:v>0.34272316796260771</c:v>
                </c:pt>
                <c:pt idx="6320">
                  <c:v>0.35495631279015782</c:v>
                </c:pt>
                <c:pt idx="6321">
                  <c:v>0.31772947040270827</c:v>
                </c:pt>
                <c:pt idx="6322">
                  <c:v>0.31493604853847712</c:v>
                </c:pt>
                <c:pt idx="6323">
                  <c:v>0.31655681396550817</c:v>
                </c:pt>
                <c:pt idx="6324">
                  <c:v>0.32858755237797777</c:v>
                </c:pt>
                <c:pt idx="6325">
                  <c:v>0.32964034362267736</c:v>
                </c:pt>
                <c:pt idx="6326">
                  <c:v>0.34058398855552996</c:v>
                </c:pt>
                <c:pt idx="6327">
                  <c:v>0.35430643703236409</c:v>
                </c:pt>
                <c:pt idx="6328">
                  <c:v>0.36074407536730613</c:v>
                </c:pt>
                <c:pt idx="6329">
                  <c:v>0.32994681064971232</c:v>
                </c:pt>
                <c:pt idx="6330">
                  <c:v>0.33094447104185165</c:v>
                </c:pt>
                <c:pt idx="6331">
                  <c:v>0.33466349645221039</c:v>
                </c:pt>
                <c:pt idx="6332">
                  <c:v>0.34168348731993659</c:v>
                </c:pt>
                <c:pt idx="6333">
                  <c:v>0.34963381744924193</c:v>
                </c:pt>
                <c:pt idx="6334">
                  <c:v>0.36128664506432373</c:v>
                </c:pt>
                <c:pt idx="6335">
                  <c:v>0.36683575045521222</c:v>
                </c:pt>
                <c:pt idx="6336">
                  <c:v>0.34430243482994305</c:v>
                </c:pt>
                <c:pt idx="6337">
                  <c:v>0.34683264041989537</c:v>
                </c:pt>
                <c:pt idx="6338">
                  <c:v>0.35243591818070197</c:v>
                </c:pt>
                <c:pt idx="6339">
                  <c:v>0.36129870168456524</c:v>
                </c:pt>
                <c:pt idx="6340">
                  <c:v>0.36452043118606592</c:v>
                </c:pt>
                <c:pt idx="6341">
                  <c:v>0.37682478104639294</c:v>
                </c:pt>
                <c:pt idx="6342">
                  <c:v>0.35702160410223382</c:v>
                </c:pt>
                <c:pt idx="6343">
                  <c:v>0.36180026955489697</c:v>
                </c:pt>
                <c:pt idx="6344">
                  <c:v>0.3714868111698022</c:v>
                </c:pt>
                <c:pt idx="6345">
                  <c:v>0.37614158152089439</c:v>
                </c:pt>
                <c:pt idx="6346">
                  <c:v>0.38843722700339156</c:v>
                </c:pt>
                <c:pt idx="6347">
                  <c:v>0.37527313740359736</c:v>
                </c:pt>
                <c:pt idx="6348">
                  <c:v>0.37675056211035507</c:v>
                </c:pt>
                <c:pt idx="6349">
                  <c:v>0.38880660502671582</c:v>
                </c:pt>
                <c:pt idx="6350">
                  <c:v>0.40059670567027639</c:v>
                </c:pt>
                <c:pt idx="6351">
                  <c:v>0.38815154125688656</c:v>
                </c:pt>
                <c:pt idx="6352">
                  <c:v>0.39414889382075646</c:v>
                </c:pt>
                <c:pt idx="6353">
                  <c:v>0.40871173811567507</c:v>
                </c:pt>
                <c:pt idx="6354">
                  <c:v>0.40000783601191392</c:v>
                </c:pt>
                <c:pt idx="6355">
                  <c:v>0.41087459826377959</c:v>
                </c:pt>
                <c:pt idx="6356">
                  <c:v>0.41781914472590098</c:v>
                </c:pt>
                <c:pt idx="6357">
                  <c:v>0.36167910242876822</c:v>
                </c:pt>
                <c:pt idx="6358">
                  <c:v>0.34903903404957726</c:v>
                </c:pt>
                <c:pt idx="6359">
                  <c:v>0.33125378009850692</c:v>
                </c:pt>
                <c:pt idx="6360">
                  <c:v>0.31744987626892973</c:v>
                </c:pt>
                <c:pt idx="6361">
                  <c:v>0.30134911593092939</c:v>
                </c:pt>
                <c:pt idx="6362">
                  <c:v>0.28354719213909596</c:v>
                </c:pt>
                <c:pt idx="6363">
                  <c:v>0.2600119467840305</c:v>
                </c:pt>
                <c:pt idx="6364">
                  <c:v>0.25451456591913946</c:v>
                </c:pt>
                <c:pt idx="6365">
                  <c:v>0.23693967555142459</c:v>
                </c:pt>
                <c:pt idx="6366">
                  <c:v>0.21887481965803857</c:v>
                </c:pt>
                <c:pt idx="6367">
                  <c:v>0.21477790747823056</c:v>
                </c:pt>
                <c:pt idx="6368">
                  <c:v>0.20212926357572991</c:v>
                </c:pt>
                <c:pt idx="6369">
                  <c:v>0.19595778878246217</c:v>
                </c:pt>
                <c:pt idx="6370">
                  <c:v>0.19232519605556497</c:v>
                </c:pt>
                <c:pt idx="6371">
                  <c:v>0.19006211635146175</c:v>
                </c:pt>
                <c:pt idx="6372">
                  <c:v>0.19319265802840602</c:v>
                </c:pt>
                <c:pt idx="6373">
                  <c:v>0.19833631074388691</c:v>
                </c:pt>
                <c:pt idx="6374">
                  <c:v>0.2101154276125039</c:v>
                </c:pt>
                <c:pt idx="6375">
                  <c:v>0.2193481591662938</c:v>
                </c:pt>
                <c:pt idx="6376">
                  <c:v>0.23365987365805707</c:v>
                </c:pt>
                <c:pt idx="6377">
                  <c:v>0.24788815758767901</c:v>
                </c:pt>
                <c:pt idx="6378">
                  <c:v>0.25994612324908961</c:v>
                </c:pt>
                <c:pt idx="6379">
                  <c:v>0.27972212834257681</c:v>
                </c:pt>
                <c:pt idx="6380">
                  <c:v>0.3008945810968835</c:v>
                </c:pt>
                <c:pt idx="6381">
                  <c:v>0.31828371056797944</c:v>
                </c:pt>
                <c:pt idx="6382">
                  <c:v>0.3413417818846165</c:v>
                </c:pt>
                <c:pt idx="6383">
                  <c:v>0.35850841763355246</c:v>
                </c:pt>
                <c:pt idx="6384">
                  <c:v>0.37729325265661107</c:v>
                </c:pt>
                <c:pt idx="6385">
                  <c:v>0.39743991863848915</c:v>
                </c:pt>
                <c:pt idx="6386">
                  <c:v>0.41183066172499916</c:v>
                </c:pt>
                <c:pt idx="6387">
                  <c:v>0.43272488896756234</c:v>
                </c:pt>
                <c:pt idx="6388">
                  <c:v>0.4558730203030843</c:v>
                </c:pt>
                <c:pt idx="6389">
                  <c:v>0.34453316553988556</c:v>
                </c:pt>
                <c:pt idx="6390">
                  <c:v>0.3312916731429778</c:v>
                </c:pt>
                <c:pt idx="6391">
                  <c:v>0.3220603563605875</c:v>
                </c:pt>
                <c:pt idx="6392">
                  <c:v>0.30224631817396075</c:v>
                </c:pt>
                <c:pt idx="6393">
                  <c:v>0.28745815840321409</c:v>
                </c:pt>
                <c:pt idx="6394">
                  <c:v>0.26751829783841941</c:v>
                </c:pt>
                <c:pt idx="6395">
                  <c:v>0.24968614520208865</c:v>
                </c:pt>
                <c:pt idx="6396">
                  <c:v>0.23586175698364098</c:v>
                </c:pt>
                <c:pt idx="6397">
                  <c:v>0.22047882883654979</c:v>
                </c:pt>
                <c:pt idx="6398">
                  <c:v>0.20868643188625624</c:v>
                </c:pt>
                <c:pt idx="6399">
                  <c:v>0.19849222688580026</c:v>
                </c:pt>
                <c:pt idx="6400">
                  <c:v>0.19373864248462946</c:v>
                </c:pt>
                <c:pt idx="6401">
                  <c:v>0.18325273858737834</c:v>
                </c:pt>
                <c:pt idx="6402">
                  <c:v>0.18199254725487157</c:v>
                </c:pt>
                <c:pt idx="6403">
                  <c:v>0.18423996657592512</c:v>
                </c:pt>
                <c:pt idx="6404">
                  <c:v>0.18909533220277597</c:v>
                </c:pt>
                <c:pt idx="6405">
                  <c:v>0.19788902154764321</c:v>
                </c:pt>
                <c:pt idx="6406">
                  <c:v>0.2107544580712899</c:v>
                </c:pt>
                <c:pt idx="6407">
                  <c:v>0.228541637041346</c:v>
                </c:pt>
                <c:pt idx="6408">
                  <c:v>0.23976269869494793</c:v>
                </c:pt>
                <c:pt idx="6409">
                  <c:v>0.2534046659815552</c:v>
                </c:pt>
                <c:pt idx="6410">
                  <c:v>0.2682626389093854</c:v>
                </c:pt>
                <c:pt idx="6411">
                  <c:v>0.29341977120661134</c:v>
                </c:pt>
                <c:pt idx="6412">
                  <c:v>0.31990137956141407</c:v>
                </c:pt>
                <c:pt idx="6413">
                  <c:v>0.33832121720509734</c:v>
                </c:pt>
                <c:pt idx="6414">
                  <c:v>0.35527387256777088</c:v>
                </c:pt>
                <c:pt idx="6415">
                  <c:v>0.37339635553498485</c:v>
                </c:pt>
                <c:pt idx="6416">
                  <c:v>0.38932772654426628</c:v>
                </c:pt>
                <c:pt idx="6417">
                  <c:v>0.40707879122149215</c:v>
                </c:pt>
                <c:pt idx="6418">
                  <c:v>0.4287910648729325</c:v>
                </c:pt>
                <c:pt idx="6419">
                  <c:v>0.4511994308610805</c:v>
                </c:pt>
                <c:pt idx="6420">
                  <c:v>0.33698030090113962</c:v>
                </c:pt>
                <c:pt idx="6421">
                  <c:v>0.32306600807686836</c:v>
                </c:pt>
                <c:pt idx="6422">
                  <c:v>0.30484408890951387</c:v>
                </c:pt>
                <c:pt idx="6423">
                  <c:v>0.28938071295334433</c:v>
                </c:pt>
                <c:pt idx="6424">
                  <c:v>0.27302353079130381</c:v>
                </c:pt>
                <c:pt idx="6425">
                  <c:v>0.25574942316865013</c:v>
                </c:pt>
                <c:pt idx="6426">
                  <c:v>0.24076194847707888</c:v>
                </c:pt>
                <c:pt idx="6427">
                  <c:v>0.22588135261389297</c:v>
                </c:pt>
                <c:pt idx="6428">
                  <c:v>0.209864527911926</c:v>
                </c:pt>
                <c:pt idx="6429">
                  <c:v>0.19889914819759236</c:v>
                </c:pt>
                <c:pt idx="6430">
                  <c:v>0.18986254309782646</c:v>
                </c:pt>
                <c:pt idx="6431">
                  <c:v>0.18120604720797595</c:v>
                </c:pt>
                <c:pt idx="6432">
                  <c:v>0.17936637590817717</c:v>
                </c:pt>
                <c:pt idx="6433">
                  <c:v>0.17935934509789297</c:v>
                </c:pt>
                <c:pt idx="6434">
                  <c:v>0.18810083816749978</c:v>
                </c:pt>
                <c:pt idx="6435">
                  <c:v>0.19375569167176687</c:v>
                </c:pt>
                <c:pt idx="6436">
                  <c:v>0.20263130554145015</c:v>
                </c:pt>
                <c:pt idx="6437">
                  <c:v>0.21695596723280963</c:v>
                </c:pt>
                <c:pt idx="6438">
                  <c:v>0.23180854169581089</c:v>
                </c:pt>
                <c:pt idx="6439">
                  <c:v>0.24525150740759094</c:v>
                </c:pt>
                <c:pt idx="6440">
                  <c:v>0.26466833365404163</c:v>
                </c:pt>
                <c:pt idx="6441">
                  <c:v>0.28605829774784719</c:v>
                </c:pt>
                <c:pt idx="6442">
                  <c:v>0.31178886771252246</c:v>
                </c:pt>
                <c:pt idx="6443">
                  <c:v>0.33509700898006667</c:v>
                </c:pt>
                <c:pt idx="6444">
                  <c:v>0.35580861074853987</c:v>
                </c:pt>
                <c:pt idx="6445">
                  <c:v>0.36974730035376102</c:v>
                </c:pt>
                <c:pt idx="6446">
                  <c:v>0.38672527260726541</c:v>
                </c:pt>
                <c:pt idx="6447">
                  <c:v>0.40313394186453388</c:v>
                </c:pt>
                <c:pt idx="6448">
                  <c:v>0.42219694491249093</c:v>
                </c:pt>
                <c:pt idx="6449">
                  <c:v>0.44066651908347376</c:v>
                </c:pt>
                <c:pt idx="6450">
                  <c:v>0.32420196413458835</c:v>
                </c:pt>
                <c:pt idx="6451">
                  <c:v>0.31160151191436736</c:v>
                </c:pt>
                <c:pt idx="6452">
                  <c:v>0.29082916949824744</c:v>
                </c:pt>
                <c:pt idx="6453">
                  <c:v>0.27476541048302661</c:v>
                </c:pt>
                <c:pt idx="6454">
                  <c:v>0.25834649133515852</c:v>
                </c:pt>
                <c:pt idx="6455">
                  <c:v>0.24255594019389037</c:v>
                </c:pt>
                <c:pt idx="6456">
                  <c:v>0.23290472414649654</c:v>
                </c:pt>
                <c:pt idx="6457">
                  <c:v>0.21214402977567537</c:v>
                </c:pt>
                <c:pt idx="6458">
                  <c:v>0.19388542007578158</c:v>
                </c:pt>
                <c:pt idx="6459">
                  <c:v>0.18631401898614675</c:v>
                </c:pt>
                <c:pt idx="6460">
                  <c:v>0.17572587669930173</c:v>
                </c:pt>
                <c:pt idx="6461">
                  <c:v>0.17424569340212681</c:v>
                </c:pt>
                <c:pt idx="6462">
                  <c:v>0.17751237296140032</c:v>
                </c:pt>
                <c:pt idx="6463">
                  <c:v>0.17640283080605457</c:v>
                </c:pt>
                <c:pt idx="6464">
                  <c:v>0.19292957024877544</c:v>
                </c:pt>
                <c:pt idx="6465">
                  <c:v>0.19797190283916488</c:v>
                </c:pt>
                <c:pt idx="6466">
                  <c:v>0.20493391402199168</c:v>
                </c:pt>
                <c:pt idx="6467">
                  <c:v>0.22100965428444619</c:v>
                </c:pt>
                <c:pt idx="6468">
                  <c:v>0.23836079933138987</c:v>
                </c:pt>
                <c:pt idx="6469">
                  <c:v>0.25392993326927304</c:v>
                </c:pt>
                <c:pt idx="6470">
                  <c:v>0.27273267770445075</c:v>
                </c:pt>
                <c:pt idx="6471">
                  <c:v>0.30085146709896748</c:v>
                </c:pt>
                <c:pt idx="6472">
                  <c:v>0.31774060863977782</c:v>
                </c:pt>
                <c:pt idx="6473">
                  <c:v>0.34278531481668351</c:v>
                </c:pt>
                <c:pt idx="6474">
                  <c:v>0.3637369775464776</c:v>
                </c:pt>
                <c:pt idx="6475">
                  <c:v>0.37962456982160186</c:v>
                </c:pt>
                <c:pt idx="6476">
                  <c:v>0.39608283761329366</c:v>
                </c:pt>
                <c:pt idx="6477">
                  <c:v>0.41734696437209151</c:v>
                </c:pt>
                <c:pt idx="6478">
                  <c:v>0.44066461365941434</c:v>
                </c:pt>
                <c:pt idx="6479">
                  <c:v>0.31571746127741585</c:v>
                </c:pt>
                <c:pt idx="6480">
                  <c:v>0.29424227585745677</c:v>
                </c:pt>
                <c:pt idx="6481">
                  <c:v>0.27430374554038828</c:v>
                </c:pt>
                <c:pt idx="6482">
                  <c:v>0.25791861708518793</c:v>
                </c:pt>
                <c:pt idx="6483">
                  <c:v>0.24239496857579312</c:v>
                </c:pt>
                <c:pt idx="6484">
                  <c:v>0.23122577066554029</c:v>
                </c:pt>
                <c:pt idx="6485">
                  <c:v>0.21844131829628632</c:v>
                </c:pt>
                <c:pt idx="6486">
                  <c:v>0.19544472424430603</c:v>
                </c:pt>
                <c:pt idx="6487">
                  <c:v>0.18425824779120603</c:v>
                </c:pt>
                <c:pt idx="6488">
                  <c:v>0.17666673491470331</c:v>
                </c:pt>
                <c:pt idx="6489">
                  <c:v>0.16831300102934765</c:v>
                </c:pt>
                <c:pt idx="6490">
                  <c:v>0.17196874661229433</c:v>
                </c:pt>
                <c:pt idx="6491">
                  <c:v>0.17642558983192669</c:v>
                </c:pt>
                <c:pt idx="6492">
                  <c:v>0.18492293084807487</c:v>
                </c:pt>
                <c:pt idx="6493">
                  <c:v>0.18871367425974794</c:v>
                </c:pt>
                <c:pt idx="6494">
                  <c:v>0.19930303695026286</c:v>
                </c:pt>
                <c:pt idx="6495">
                  <c:v>0.21877600691382648</c:v>
                </c:pt>
                <c:pt idx="6496">
                  <c:v>0.22493505215134335</c:v>
                </c:pt>
                <c:pt idx="6497">
                  <c:v>0.24488930415713717</c:v>
                </c:pt>
                <c:pt idx="6498">
                  <c:v>0.26453228060365541</c:v>
                </c:pt>
                <c:pt idx="6499">
                  <c:v>0.28720626133761895</c:v>
                </c:pt>
                <c:pt idx="6500">
                  <c:v>0.30843986414700808</c:v>
                </c:pt>
                <c:pt idx="6501">
                  <c:v>0.32497473419103051</c:v>
                </c:pt>
                <c:pt idx="6502">
                  <c:v>0.34369749469280153</c:v>
                </c:pt>
                <c:pt idx="6503">
                  <c:v>0.36428271399801115</c:v>
                </c:pt>
                <c:pt idx="6504">
                  <c:v>0.39100583591145832</c:v>
                </c:pt>
                <c:pt idx="6505">
                  <c:v>0.41405663239145118</c:v>
                </c:pt>
                <c:pt idx="6506">
                  <c:v>0.43032211219913674</c:v>
                </c:pt>
                <c:pt idx="6507">
                  <c:v>0.30462638194015934</c:v>
                </c:pt>
                <c:pt idx="6508">
                  <c:v>0.28433528555583454</c:v>
                </c:pt>
                <c:pt idx="6509">
                  <c:v>0.26719919739326081</c:v>
                </c:pt>
                <c:pt idx="6510">
                  <c:v>0.24661248034894223</c:v>
                </c:pt>
                <c:pt idx="6511">
                  <c:v>0.2320695337318659</c:v>
                </c:pt>
                <c:pt idx="6512">
                  <c:v>0.2226216813964208</c:v>
                </c:pt>
                <c:pt idx="6513">
                  <c:v>0.19732002171929208</c:v>
                </c:pt>
                <c:pt idx="6514">
                  <c:v>0.18413715461066604</c:v>
                </c:pt>
                <c:pt idx="6515">
                  <c:v>0.17326194639869219</c:v>
                </c:pt>
                <c:pt idx="6516">
                  <c:v>0.16853375492916078</c:v>
                </c:pt>
                <c:pt idx="6517">
                  <c:v>0.16850124810356726</c:v>
                </c:pt>
                <c:pt idx="6518">
                  <c:v>0.1725110028823047</c:v>
                </c:pt>
                <c:pt idx="6519">
                  <c:v>0.18099092486689172</c:v>
                </c:pt>
                <c:pt idx="6520">
                  <c:v>0.18653176537012262</c:v>
                </c:pt>
                <c:pt idx="6521">
                  <c:v>0.19591416495589908</c:v>
                </c:pt>
                <c:pt idx="6522">
                  <c:v>0.20950516887776516</c:v>
                </c:pt>
                <c:pt idx="6523">
                  <c:v>0.22821550873130914</c:v>
                </c:pt>
                <c:pt idx="6524">
                  <c:v>0.23798855306823086</c:v>
                </c:pt>
                <c:pt idx="6525">
                  <c:v>0.25403410211652511</c:v>
                </c:pt>
                <c:pt idx="6526">
                  <c:v>0.27725146945593981</c:v>
                </c:pt>
                <c:pt idx="6527">
                  <c:v>0.2983540607794366</c:v>
                </c:pt>
                <c:pt idx="6528">
                  <c:v>0.31691162145593865</c:v>
                </c:pt>
                <c:pt idx="6529">
                  <c:v>0.3351488374515661</c:v>
                </c:pt>
                <c:pt idx="6530">
                  <c:v>0.3568906691537419</c:v>
                </c:pt>
                <c:pt idx="6531">
                  <c:v>0.38133270827181343</c:v>
                </c:pt>
                <c:pt idx="6532">
                  <c:v>0.39735415322244805</c:v>
                </c:pt>
                <c:pt idx="6533">
                  <c:v>0.41356882189725797</c:v>
                </c:pt>
                <c:pt idx="6534">
                  <c:v>0.29839770966462664</c:v>
                </c:pt>
                <c:pt idx="6535">
                  <c:v>0.27487961634820302</c:v>
                </c:pt>
                <c:pt idx="6536">
                  <c:v>0.25414249003409717</c:v>
                </c:pt>
                <c:pt idx="6537">
                  <c:v>0.23486674022194243</c:v>
                </c:pt>
                <c:pt idx="6538">
                  <c:v>0.22167682008553347</c:v>
                </c:pt>
                <c:pt idx="6539">
                  <c:v>0.20077315377014804</c:v>
                </c:pt>
                <c:pt idx="6540">
                  <c:v>0.18515163154482517</c:v>
                </c:pt>
                <c:pt idx="6541">
                  <c:v>0.17412777164416493</c:v>
                </c:pt>
                <c:pt idx="6542">
                  <c:v>0.16987688889649166</c:v>
                </c:pt>
                <c:pt idx="6543">
                  <c:v>0.16795185005135527</c:v>
                </c:pt>
                <c:pt idx="6544">
                  <c:v>0.17103979913918477</c:v>
                </c:pt>
                <c:pt idx="6545">
                  <c:v>0.17944417277430325</c:v>
                </c:pt>
                <c:pt idx="6546">
                  <c:v>0.18659724642454312</c:v>
                </c:pt>
                <c:pt idx="6547">
                  <c:v>0.19401457962255853</c:v>
                </c:pt>
                <c:pt idx="6548">
                  <c:v>0.20910512578881923</c:v>
                </c:pt>
                <c:pt idx="6549">
                  <c:v>0.22357006979788907</c:v>
                </c:pt>
                <c:pt idx="6550">
                  <c:v>0.23105448088942171</c:v>
                </c:pt>
                <c:pt idx="6551">
                  <c:v>0.23925430790964497</c:v>
                </c:pt>
                <c:pt idx="6552">
                  <c:v>0.26005016330659125</c:v>
                </c:pt>
                <c:pt idx="6553">
                  <c:v>0.28664266360013224</c:v>
                </c:pt>
                <c:pt idx="6554">
                  <c:v>0.30781636358226083</c:v>
                </c:pt>
                <c:pt idx="6555">
                  <c:v>0.32196597163997098</c:v>
                </c:pt>
                <c:pt idx="6556">
                  <c:v>0.3436433486987287</c:v>
                </c:pt>
                <c:pt idx="6557">
                  <c:v>0.36648031009964299</c:v>
                </c:pt>
                <c:pt idx="6558">
                  <c:v>0.38307340494987696</c:v>
                </c:pt>
                <c:pt idx="6559">
                  <c:v>0.40670972908754122</c:v>
                </c:pt>
                <c:pt idx="6560">
                  <c:v>0.28323715541779615</c:v>
                </c:pt>
                <c:pt idx="6561">
                  <c:v>0.2642773171010675</c:v>
                </c:pt>
                <c:pt idx="6562">
                  <c:v>0.24265118564358668</c:v>
                </c:pt>
                <c:pt idx="6563">
                  <c:v>0.22818358810502004</c:v>
                </c:pt>
                <c:pt idx="6564">
                  <c:v>0.20975490156502397</c:v>
                </c:pt>
                <c:pt idx="6565">
                  <c:v>0.19290503503572087</c:v>
                </c:pt>
                <c:pt idx="6566">
                  <c:v>0.1786253782131102</c:v>
                </c:pt>
                <c:pt idx="6567">
                  <c:v>0.17259070882838023</c:v>
                </c:pt>
                <c:pt idx="6568">
                  <c:v>0.16739188728628496</c:v>
                </c:pt>
                <c:pt idx="6569">
                  <c:v>0.16676417602042748</c:v>
                </c:pt>
                <c:pt idx="6570">
                  <c:v>0.17420536613694826</c:v>
                </c:pt>
                <c:pt idx="6571">
                  <c:v>0.18677947754865953</c:v>
                </c:pt>
                <c:pt idx="6572">
                  <c:v>0.18851922317913039</c:v>
                </c:pt>
                <c:pt idx="6573">
                  <c:v>0.20363669418821484</c:v>
                </c:pt>
                <c:pt idx="6574">
                  <c:v>0.2145658706911171</c:v>
                </c:pt>
                <c:pt idx="6575">
                  <c:v>0.22932235746112473</c:v>
                </c:pt>
                <c:pt idx="6576">
                  <c:v>0.23732621865960124</c:v>
                </c:pt>
                <c:pt idx="6577">
                  <c:v>0.25565372153731536</c:v>
                </c:pt>
                <c:pt idx="6578">
                  <c:v>0.27730686336696886</c:v>
                </c:pt>
                <c:pt idx="6579">
                  <c:v>0.29754189578392332</c:v>
                </c:pt>
                <c:pt idx="6580">
                  <c:v>0.31803556290923662</c:v>
                </c:pt>
                <c:pt idx="6581">
                  <c:v>0.33448972333451921</c:v>
                </c:pt>
                <c:pt idx="6582">
                  <c:v>0.34641926402253853</c:v>
                </c:pt>
                <c:pt idx="6583">
                  <c:v>0.36801933668954478</c:v>
                </c:pt>
                <c:pt idx="6584">
                  <c:v>0.39122380057325445</c:v>
                </c:pt>
                <c:pt idx="6585">
                  <c:v>0.27233326826147231</c:v>
                </c:pt>
                <c:pt idx="6586">
                  <c:v>0.2552491029818198</c:v>
                </c:pt>
                <c:pt idx="6587">
                  <c:v>0.23014754685730421</c:v>
                </c:pt>
                <c:pt idx="6588">
                  <c:v>0.21213492268072165</c:v>
                </c:pt>
                <c:pt idx="6589">
                  <c:v>0.19981677799222997</c:v>
                </c:pt>
                <c:pt idx="6590">
                  <c:v>0.18226137573379964</c:v>
                </c:pt>
                <c:pt idx="6591">
                  <c:v>0.17595255519748854</c:v>
                </c:pt>
                <c:pt idx="6592">
                  <c:v>0.1706154550205079</c:v>
                </c:pt>
                <c:pt idx="6593">
                  <c:v>0.17130995893024403</c:v>
                </c:pt>
                <c:pt idx="6594">
                  <c:v>0.17299980794569447</c:v>
                </c:pt>
                <c:pt idx="6595">
                  <c:v>0.18099413310938073</c:v>
                </c:pt>
                <c:pt idx="6596">
                  <c:v>0.18895232615071622</c:v>
                </c:pt>
                <c:pt idx="6597">
                  <c:v>0.19835487224992399</c:v>
                </c:pt>
                <c:pt idx="6598">
                  <c:v>0.21026682332349611</c:v>
                </c:pt>
                <c:pt idx="6599">
                  <c:v>0.2238718659884178</c:v>
                </c:pt>
                <c:pt idx="6600">
                  <c:v>0.23353565354937378</c:v>
                </c:pt>
                <c:pt idx="6601">
                  <c:v>0.25486794656951428</c:v>
                </c:pt>
                <c:pt idx="6602">
                  <c:v>0.2673161407615694</c:v>
                </c:pt>
                <c:pt idx="6603">
                  <c:v>0.28585540397989351</c:v>
                </c:pt>
                <c:pt idx="6604">
                  <c:v>0.30482213620791487</c:v>
                </c:pt>
                <c:pt idx="6605">
                  <c:v>0.32454213874316284</c:v>
                </c:pt>
                <c:pt idx="6606">
                  <c:v>0.34349386226669809</c:v>
                </c:pt>
                <c:pt idx="6607">
                  <c:v>0.35807831356007869</c:v>
                </c:pt>
                <c:pt idx="6608">
                  <c:v>0.37387995193406032</c:v>
                </c:pt>
                <c:pt idx="6609">
                  <c:v>0.25543655117466657</c:v>
                </c:pt>
                <c:pt idx="6610">
                  <c:v>0.23740286310858405</c:v>
                </c:pt>
                <c:pt idx="6611">
                  <c:v>0.22217303541670397</c:v>
                </c:pt>
                <c:pt idx="6612">
                  <c:v>0.20345752260915884</c:v>
                </c:pt>
                <c:pt idx="6613">
                  <c:v>0.18786785657515481</c:v>
                </c:pt>
                <c:pt idx="6614">
                  <c:v>0.18205055017165805</c:v>
                </c:pt>
                <c:pt idx="6615">
                  <c:v>0.17316180823372362</c:v>
                </c:pt>
                <c:pt idx="6616">
                  <c:v>0.1745958679529438</c:v>
                </c:pt>
                <c:pt idx="6617">
                  <c:v>0.16969538970600917</c:v>
                </c:pt>
                <c:pt idx="6618">
                  <c:v>0.17591865052682132</c:v>
                </c:pt>
                <c:pt idx="6619">
                  <c:v>0.19043235764865729</c:v>
                </c:pt>
                <c:pt idx="6620">
                  <c:v>0.19844204817873656</c:v>
                </c:pt>
                <c:pt idx="6621">
                  <c:v>0.20444151867662774</c:v>
                </c:pt>
                <c:pt idx="6622">
                  <c:v>0.21627125998367469</c:v>
                </c:pt>
                <c:pt idx="6623">
                  <c:v>0.23143665801046365</c:v>
                </c:pt>
                <c:pt idx="6624">
                  <c:v>0.24839008339138902</c:v>
                </c:pt>
                <c:pt idx="6625">
                  <c:v>0.26008990996510617</c:v>
                </c:pt>
                <c:pt idx="6626">
                  <c:v>0.27773308760141235</c:v>
                </c:pt>
                <c:pt idx="6627">
                  <c:v>0.29685313624217202</c:v>
                </c:pt>
                <c:pt idx="6628">
                  <c:v>0.31421749189676107</c:v>
                </c:pt>
                <c:pt idx="6629">
                  <c:v>0.33514974239411566</c:v>
                </c:pt>
                <c:pt idx="6630">
                  <c:v>0.35392575830479989</c:v>
                </c:pt>
                <c:pt idx="6631">
                  <c:v>0.37339140420125094</c:v>
                </c:pt>
                <c:pt idx="6632">
                  <c:v>0.24413145763058441</c:v>
                </c:pt>
                <c:pt idx="6633">
                  <c:v>0.23288629312090969</c:v>
                </c:pt>
                <c:pt idx="6634">
                  <c:v>0.21230647837026062</c:v>
                </c:pt>
                <c:pt idx="6635">
                  <c:v>0.19416361002194993</c:v>
                </c:pt>
                <c:pt idx="6636">
                  <c:v>0.18489477372648677</c:v>
                </c:pt>
                <c:pt idx="6637">
                  <c:v>0.17967740857985381</c:v>
                </c:pt>
                <c:pt idx="6638">
                  <c:v>0.17822184689424558</c:v>
                </c:pt>
                <c:pt idx="6639">
                  <c:v>0.17445918640936742</c:v>
                </c:pt>
                <c:pt idx="6640">
                  <c:v>0.17154265279469971</c:v>
                </c:pt>
                <c:pt idx="6641">
                  <c:v>0.1829514470289253</c:v>
                </c:pt>
                <c:pt idx="6642">
                  <c:v>0.19677443934626759</c:v>
                </c:pt>
                <c:pt idx="6643">
                  <c:v>0.2037923351727875</c:v>
                </c:pt>
                <c:pt idx="6644">
                  <c:v>0.21138656115775789</c:v>
                </c:pt>
                <c:pt idx="6645">
                  <c:v>0.22903062638404892</c:v>
                </c:pt>
                <c:pt idx="6646">
                  <c:v>0.2432314466839216</c:v>
                </c:pt>
                <c:pt idx="6647">
                  <c:v>0.25765527779642383</c:v>
                </c:pt>
                <c:pt idx="6648">
                  <c:v>0.27627956042101531</c:v>
                </c:pt>
                <c:pt idx="6649">
                  <c:v>0.28929304253483457</c:v>
                </c:pt>
                <c:pt idx="6650">
                  <c:v>0.30680112456630337</c:v>
                </c:pt>
                <c:pt idx="6651">
                  <c:v>0.33245885991539792</c:v>
                </c:pt>
                <c:pt idx="6652">
                  <c:v>0.35671035541074847</c:v>
                </c:pt>
                <c:pt idx="6653">
                  <c:v>0.37606147279947177</c:v>
                </c:pt>
                <c:pt idx="6654">
                  <c:v>0.24100616249644524</c:v>
                </c:pt>
                <c:pt idx="6655">
                  <c:v>0.21866740513327931</c:v>
                </c:pt>
                <c:pt idx="6656">
                  <c:v>0.20459836999678171</c:v>
                </c:pt>
                <c:pt idx="6657">
                  <c:v>0.19240296260195455</c:v>
                </c:pt>
                <c:pt idx="6658">
                  <c:v>0.18680316356448401</c:v>
                </c:pt>
                <c:pt idx="6659">
                  <c:v>0.18049419279657242</c:v>
                </c:pt>
                <c:pt idx="6660">
                  <c:v>0.18128751902323037</c:v>
                </c:pt>
                <c:pt idx="6661">
                  <c:v>0.17658541719616228</c:v>
                </c:pt>
                <c:pt idx="6662">
                  <c:v>0.18539671338136898</c:v>
                </c:pt>
                <c:pt idx="6663">
                  <c:v>0.19321024573640466</c:v>
                </c:pt>
                <c:pt idx="6664">
                  <c:v>0.20164950461134001</c:v>
                </c:pt>
                <c:pt idx="6665">
                  <c:v>0.21489048347582007</c:v>
                </c:pt>
                <c:pt idx="6666">
                  <c:v>0.22698560536850332</c:v>
                </c:pt>
                <c:pt idx="6667">
                  <c:v>0.24133759163503954</c:v>
                </c:pt>
                <c:pt idx="6668">
                  <c:v>0.25778735237765793</c:v>
                </c:pt>
                <c:pt idx="6669">
                  <c:v>0.27651592767576472</c:v>
                </c:pt>
                <c:pt idx="6670">
                  <c:v>0.28850507363824418</c:v>
                </c:pt>
                <c:pt idx="6671">
                  <c:v>0.30092308916287003</c:v>
                </c:pt>
                <c:pt idx="6672">
                  <c:v>0.31540568746588726</c:v>
                </c:pt>
                <c:pt idx="6673">
                  <c:v>0.33827486393959827</c:v>
                </c:pt>
                <c:pt idx="6674">
                  <c:v>0.36161251227756086</c:v>
                </c:pt>
                <c:pt idx="6675">
                  <c:v>0.22855749983837503</c:v>
                </c:pt>
                <c:pt idx="6676">
                  <c:v>0.21342849340735226</c:v>
                </c:pt>
                <c:pt idx="6677">
                  <c:v>0.19958866011033072</c:v>
                </c:pt>
                <c:pt idx="6678">
                  <c:v>0.19736292797257171</c:v>
                </c:pt>
                <c:pt idx="6679">
                  <c:v>0.19012227388967062</c:v>
                </c:pt>
                <c:pt idx="6680">
                  <c:v>0.18767744552823284</c:v>
                </c:pt>
                <c:pt idx="6681">
                  <c:v>0.18865196613618163</c:v>
                </c:pt>
                <c:pt idx="6682">
                  <c:v>0.18801032038319265</c:v>
                </c:pt>
                <c:pt idx="6683">
                  <c:v>0.19281607115371435</c:v>
                </c:pt>
                <c:pt idx="6684">
                  <c:v>0.19846585614440992</c:v>
                </c:pt>
                <c:pt idx="6685">
                  <c:v>0.2124862855112708</c:v>
                </c:pt>
                <c:pt idx="6686">
                  <c:v>0.22053764684375166</c:v>
                </c:pt>
                <c:pt idx="6687">
                  <c:v>0.23538138549993448</c:v>
                </c:pt>
                <c:pt idx="6688">
                  <c:v>0.25178880963640538</c:v>
                </c:pt>
                <c:pt idx="6689">
                  <c:v>0.27546091480477042</c:v>
                </c:pt>
                <c:pt idx="6690">
                  <c:v>0.29052079313090196</c:v>
                </c:pt>
                <c:pt idx="6691">
                  <c:v>0.30386417027605961</c:v>
                </c:pt>
                <c:pt idx="6692">
                  <c:v>0.32191595306318765</c:v>
                </c:pt>
                <c:pt idx="6693">
                  <c:v>0.33110902897850858</c:v>
                </c:pt>
                <c:pt idx="6694">
                  <c:v>0.35447260933074687</c:v>
                </c:pt>
                <c:pt idx="6695">
                  <c:v>0.22336739310066611</c:v>
                </c:pt>
                <c:pt idx="6696">
                  <c:v>0.20374372739912294</c:v>
                </c:pt>
                <c:pt idx="6697">
                  <c:v>0.20474581035300066</c:v>
                </c:pt>
                <c:pt idx="6698">
                  <c:v>0.20117800419557375</c:v>
                </c:pt>
                <c:pt idx="6699">
                  <c:v>0.19603617518869454</c:v>
                </c:pt>
                <c:pt idx="6700">
                  <c:v>0.19168123712627372</c:v>
                </c:pt>
                <c:pt idx="6701">
                  <c:v>0.1959365893105427</c:v>
                </c:pt>
                <c:pt idx="6702">
                  <c:v>0.19452039966229262</c:v>
                </c:pt>
                <c:pt idx="6703">
                  <c:v>0.199343514227587</c:v>
                </c:pt>
                <c:pt idx="6704">
                  <c:v>0.20859856626798168</c:v>
                </c:pt>
                <c:pt idx="6705">
                  <c:v>0.21863394922003199</c:v>
                </c:pt>
                <c:pt idx="6706">
                  <c:v>0.22988244804343938</c:v>
                </c:pt>
                <c:pt idx="6707">
                  <c:v>0.24847688332286699</c:v>
                </c:pt>
                <c:pt idx="6708">
                  <c:v>0.26456047579998665</c:v>
                </c:pt>
                <c:pt idx="6709">
                  <c:v>0.28784547004635885</c:v>
                </c:pt>
                <c:pt idx="6710">
                  <c:v>0.30817704229376641</c:v>
                </c:pt>
                <c:pt idx="6711">
                  <c:v>0.31945277197552624</c:v>
                </c:pt>
                <c:pt idx="6712">
                  <c:v>0.33526784124081588</c:v>
                </c:pt>
                <c:pt idx="6713">
                  <c:v>0.35129808890116987</c:v>
                </c:pt>
                <c:pt idx="6714">
                  <c:v>0.21946178712364683</c:v>
                </c:pt>
                <c:pt idx="6715">
                  <c:v>0.20898857476632138</c:v>
                </c:pt>
                <c:pt idx="6716">
                  <c:v>0.21137387718577028</c:v>
                </c:pt>
                <c:pt idx="6717">
                  <c:v>0.20026159662204002</c:v>
                </c:pt>
                <c:pt idx="6718">
                  <c:v>0.20249013972250718</c:v>
                </c:pt>
                <c:pt idx="6719">
                  <c:v>0.19692682735314659</c:v>
                </c:pt>
                <c:pt idx="6720">
                  <c:v>0.20265418198226759</c:v>
                </c:pt>
                <c:pt idx="6721">
                  <c:v>0.20563944256308209</c:v>
                </c:pt>
                <c:pt idx="6722">
                  <c:v>0.2134976057145872</c:v>
                </c:pt>
                <c:pt idx="6723">
                  <c:v>0.22012595877706809</c:v>
                </c:pt>
                <c:pt idx="6724">
                  <c:v>0.22590581336087689</c:v>
                </c:pt>
                <c:pt idx="6725">
                  <c:v>0.23911054091107875</c:v>
                </c:pt>
                <c:pt idx="6726">
                  <c:v>0.261246852512516</c:v>
                </c:pt>
                <c:pt idx="6727">
                  <c:v>0.28120628686722404</c:v>
                </c:pt>
                <c:pt idx="6728">
                  <c:v>0.29596554207702597</c:v>
                </c:pt>
                <c:pt idx="6729">
                  <c:v>0.31407482227874373</c:v>
                </c:pt>
                <c:pt idx="6730">
                  <c:v>0.33516986531242332</c:v>
                </c:pt>
                <c:pt idx="6731">
                  <c:v>0.35107656466923998</c:v>
                </c:pt>
                <c:pt idx="6732">
                  <c:v>0.22334077697480725</c:v>
                </c:pt>
                <c:pt idx="6733">
                  <c:v>0.22190841867071942</c:v>
                </c:pt>
                <c:pt idx="6734">
                  <c:v>0.21449741893839569</c:v>
                </c:pt>
                <c:pt idx="6735">
                  <c:v>0.20780436686126169</c:v>
                </c:pt>
                <c:pt idx="6736">
                  <c:v>0.20949318468120448</c:v>
                </c:pt>
                <c:pt idx="6737">
                  <c:v>0.20813098655711038</c:v>
                </c:pt>
                <c:pt idx="6738">
                  <c:v>0.20687031714700121</c:v>
                </c:pt>
                <c:pt idx="6739">
                  <c:v>0.21330061169910897</c:v>
                </c:pt>
                <c:pt idx="6740">
                  <c:v>0.21904499118070064</c:v>
                </c:pt>
                <c:pt idx="6741">
                  <c:v>0.22769485601257022</c:v>
                </c:pt>
                <c:pt idx="6742">
                  <c:v>0.23618714346499625</c:v>
                </c:pt>
                <c:pt idx="6743">
                  <c:v>0.24824713257310882</c:v>
                </c:pt>
                <c:pt idx="6744">
                  <c:v>0.27215248899991207</c:v>
                </c:pt>
                <c:pt idx="6745">
                  <c:v>0.2873627121039628</c:v>
                </c:pt>
                <c:pt idx="6746">
                  <c:v>0.30050131771984123</c:v>
                </c:pt>
                <c:pt idx="6747">
                  <c:v>0.32264844353131261</c:v>
                </c:pt>
                <c:pt idx="6748">
                  <c:v>0.34207927131348947</c:v>
                </c:pt>
                <c:pt idx="6749">
                  <c:v>0.22827808589889775</c:v>
                </c:pt>
                <c:pt idx="6750">
                  <c:v>0.22443905087666005</c:v>
                </c:pt>
                <c:pt idx="6751">
                  <c:v>0.21760977379293323</c:v>
                </c:pt>
                <c:pt idx="6752">
                  <c:v>0.21640494461994764</c:v>
                </c:pt>
                <c:pt idx="6753">
                  <c:v>0.21560947167010402</c:v>
                </c:pt>
                <c:pt idx="6754">
                  <c:v>0.21155328583723865</c:v>
                </c:pt>
                <c:pt idx="6755">
                  <c:v>0.21389736549391736</c:v>
                </c:pt>
                <c:pt idx="6756">
                  <c:v>0.22865390270911257</c:v>
                </c:pt>
                <c:pt idx="6757">
                  <c:v>0.2283542477625804</c:v>
                </c:pt>
                <c:pt idx="6758">
                  <c:v>0.24278567971129528</c:v>
                </c:pt>
                <c:pt idx="6759">
                  <c:v>0.24755553968515609</c:v>
                </c:pt>
                <c:pt idx="6760">
                  <c:v>0.26059808561478626</c:v>
                </c:pt>
                <c:pt idx="6761">
                  <c:v>0.28395310840712096</c:v>
                </c:pt>
                <c:pt idx="6762">
                  <c:v>0.29865063147482496</c:v>
                </c:pt>
                <c:pt idx="6763">
                  <c:v>0.30896548027974946</c:v>
                </c:pt>
                <c:pt idx="6764">
                  <c:v>0.32673514240089885</c:v>
                </c:pt>
                <c:pt idx="6765">
                  <c:v>0.23430855707261133</c:v>
                </c:pt>
                <c:pt idx="6766">
                  <c:v>0.22798753599982069</c:v>
                </c:pt>
                <c:pt idx="6767">
                  <c:v>0.22442528189197031</c:v>
                </c:pt>
                <c:pt idx="6768">
                  <c:v>0.22280249363218307</c:v>
                </c:pt>
                <c:pt idx="6769">
                  <c:v>0.22104170949069646</c:v>
                </c:pt>
                <c:pt idx="6770">
                  <c:v>0.21977093011366389</c:v>
                </c:pt>
                <c:pt idx="6771">
                  <c:v>0.22753681426515882</c:v>
                </c:pt>
                <c:pt idx="6772">
                  <c:v>0.24210858628683773</c:v>
                </c:pt>
                <c:pt idx="6773">
                  <c:v>0.24644682028788267</c:v>
                </c:pt>
                <c:pt idx="6774">
                  <c:v>0.25404106138539428</c:v>
                </c:pt>
                <c:pt idx="6775">
                  <c:v>0.26181488933695118</c:v>
                </c:pt>
                <c:pt idx="6776">
                  <c:v>0.27534351874247531</c:v>
                </c:pt>
                <c:pt idx="6777">
                  <c:v>0.28898216459328174</c:v>
                </c:pt>
                <c:pt idx="6778">
                  <c:v>0.30658324688830563</c:v>
                </c:pt>
                <c:pt idx="6779">
                  <c:v>0.32443022009391465</c:v>
                </c:pt>
                <c:pt idx="6780">
                  <c:v>0.24181829072002814</c:v>
                </c:pt>
                <c:pt idx="6781">
                  <c:v>0.23509083460584601</c:v>
                </c:pt>
                <c:pt idx="6782">
                  <c:v>0.23374947953729897</c:v>
                </c:pt>
                <c:pt idx="6783">
                  <c:v>0.23274974151713623</c:v>
                </c:pt>
                <c:pt idx="6784">
                  <c:v>0.23312977611913155</c:v>
                </c:pt>
                <c:pt idx="6785">
                  <c:v>0.23425406141072469</c:v>
                </c:pt>
                <c:pt idx="6786">
                  <c:v>0.24557031344909208</c:v>
                </c:pt>
                <c:pt idx="6787">
                  <c:v>0.25160967006911905</c:v>
                </c:pt>
                <c:pt idx="6788">
                  <c:v>0.26000479028496581</c:v>
                </c:pt>
                <c:pt idx="6789">
                  <c:v>0.26706487427422854</c:v>
                </c:pt>
                <c:pt idx="6790">
                  <c:v>0.27409880446788271</c:v>
                </c:pt>
                <c:pt idx="6791">
                  <c:v>0.28809517199697621</c:v>
                </c:pt>
                <c:pt idx="6792">
                  <c:v>0.30353159665189744</c:v>
                </c:pt>
                <c:pt idx="6793">
                  <c:v>0.32241638724940125</c:v>
                </c:pt>
                <c:pt idx="6794">
                  <c:v>0.24459630320467918</c:v>
                </c:pt>
                <c:pt idx="6795">
                  <c:v>0.24749265422181832</c:v>
                </c:pt>
                <c:pt idx="6796">
                  <c:v>0.24624186564779493</c:v>
                </c:pt>
                <c:pt idx="6797">
                  <c:v>0.24652356868857161</c:v>
                </c:pt>
                <c:pt idx="6798">
                  <c:v>0.23880905554636289</c:v>
                </c:pt>
                <c:pt idx="6799">
                  <c:v>0.24756353219423466</c:v>
                </c:pt>
                <c:pt idx="6800">
                  <c:v>0.26068124777875834</c:v>
                </c:pt>
                <c:pt idx="6801">
                  <c:v>0.26385534043684755</c:v>
                </c:pt>
                <c:pt idx="6802">
                  <c:v>0.27335144097779618</c:v>
                </c:pt>
                <c:pt idx="6803">
                  <c:v>0.28006467145628178</c:v>
                </c:pt>
                <c:pt idx="6804">
                  <c:v>0.28987983840115628</c:v>
                </c:pt>
                <c:pt idx="6805">
                  <c:v>0.30198815769469634</c:v>
                </c:pt>
                <c:pt idx="6806">
                  <c:v>0.32149237439663847</c:v>
                </c:pt>
                <c:pt idx="6807">
                  <c:v>0.25452706985463225</c:v>
                </c:pt>
                <c:pt idx="6808">
                  <c:v>0.25650272393227413</c:v>
                </c:pt>
                <c:pt idx="6809">
                  <c:v>0.25627917084744745</c:v>
                </c:pt>
                <c:pt idx="6810">
                  <c:v>0.25237720886732928</c:v>
                </c:pt>
                <c:pt idx="6811">
                  <c:v>0.25460153267346652</c:v>
                </c:pt>
                <c:pt idx="6812">
                  <c:v>0.25877498341672589</c:v>
                </c:pt>
                <c:pt idx="6813">
                  <c:v>0.26671595733605735</c:v>
                </c:pt>
                <c:pt idx="6814">
                  <c:v>0.28084002462220625</c:v>
                </c:pt>
                <c:pt idx="6815">
                  <c:v>0.29103916339628855</c:v>
                </c:pt>
                <c:pt idx="6816">
                  <c:v>0.29530311383832575</c:v>
                </c:pt>
                <c:pt idx="6817">
                  <c:v>0.3089220222047413</c:v>
                </c:pt>
                <c:pt idx="6818">
                  <c:v>0.31986677505428474</c:v>
                </c:pt>
                <c:pt idx="6819">
                  <c:v>0.26361039412075171</c:v>
                </c:pt>
                <c:pt idx="6820">
                  <c:v>0.26614086160543304</c:v>
                </c:pt>
                <c:pt idx="6821">
                  <c:v>0.26470178444891523</c:v>
                </c:pt>
                <c:pt idx="6822">
                  <c:v>0.26524081518990772</c:v>
                </c:pt>
                <c:pt idx="6823">
                  <c:v>0.26587472392281453</c:v>
                </c:pt>
                <c:pt idx="6824">
                  <c:v>0.27616623170307752</c:v>
                </c:pt>
                <c:pt idx="6825">
                  <c:v>0.28899014238538645</c:v>
                </c:pt>
                <c:pt idx="6826">
                  <c:v>0.30267561860747616</c:v>
                </c:pt>
                <c:pt idx="6827">
                  <c:v>0.30959954173401072</c:v>
                </c:pt>
                <c:pt idx="6828">
                  <c:v>0.31601592531529787</c:v>
                </c:pt>
                <c:pt idx="6829">
                  <c:v>0.32625949285058731</c:v>
                </c:pt>
                <c:pt idx="6830">
                  <c:v>0.27603081009311103</c:v>
                </c:pt>
                <c:pt idx="6831">
                  <c:v>0.27557821386764925</c:v>
                </c:pt>
                <c:pt idx="6832">
                  <c:v>0.27794337378105971</c:v>
                </c:pt>
                <c:pt idx="6833">
                  <c:v>0.2747967224449388</c:v>
                </c:pt>
                <c:pt idx="6834">
                  <c:v>0.28615500264843563</c:v>
                </c:pt>
                <c:pt idx="6835">
                  <c:v>0.29441631232436105</c:v>
                </c:pt>
                <c:pt idx="6836">
                  <c:v>0.30611478696994787</c:v>
                </c:pt>
                <c:pt idx="6837">
                  <c:v>0.31868710713552351</c:v>
                </c:pt>
                <c:pt idx="6838">
                  <c:v>0.32505567697916882</c:v>
                </c:pt>
                <c:pt idx="6839">
                  <c:v>0.33409117431633084</c:v>
                </c:pt>
                <c:pt idx="6840">
                  <c:v>0.28896444637220764</c:v>
                </c:pt>
                <c:pt idx="6841">
                  <c:v>0.29123461422051999</c:v>
                </c:pt>
                <c:pt idx="6842">
                  <c:v>0.28936455725682664</c:v>
                </c:pt>
                <c:pt idx="6843">
                  <c:v>0.29380673438878557</c:v>
                </c:pt>
                <c:pt idx="6844">
                  <c:v>0.30407795383195135</c:v>
                </c:pt>
                <c:pt idx="6845">
                  <c:v>0.31121114372844705</c:v>
                </c:pt>
                <c:pt idx="6846">
                  <c:v>0.32433603117673071</c:v>
                </c:pt>
                <c:pt idx="6847">
                  <c:v>0.33583352512853804</c:v>
                </c:pt>
                <c:pt idx="6848">
                  <c:v>0.33957588557839102</c:v>
                </c:pt>
                <c:pt idx="6849">
                  <c:v>0.30387522120801513</c:v>
                </c:pt>
                <c:pt idx="6850">
                  <c:v>0.30036149724433314</c:v>
                </c:pt>
                <c:pt idx="6851">
                  <c:v>0.30656362176132146</c:v>
                </c:pt>
                <c:pt idx="6852">
                  <c:v>0.31354078177232303</c:v>
                </c:pt>
                <c:pt idx="6853">
                  <c:v>0.31768501281014982</c:v>
                </c:pt>
                <c:pt idx="6854">
                  <c:v>0.32982763706654317</c:v>
                </c:pt>
                <c:pt idx="6855">
                  <c:v>0.34347091797269913</c:v>
                </c:pt>
                <c:pt idx="6856">
                  <c:v>0.35128030882583561</c:v>
                </c:pt>
                <c:pt idx="6857">
                  <c:v>0.31814112284423679</c:v>
                </c:pt>
                <c:pt idx="6858">
                  <c:v>0.31836546078455585</c:v>
                </c:pt>
                <c:pt idx="6859">
                  <c:v>0.3241410498925088</c:v>
                </c:pt>
                <c:pt idx="6860">
                  <c:v>0.3283643765717561</c:v>
                </c:pt>
                <c:pt idx="6861">
                  <c:v>0.33150758171745354</c:v>
                </c:pt>
                <c:pt idx="6862">
                  <c:v>0.34991618285292869</c:v>
                </c:pt>
                <c:pt idx="6863">
                  <c:v>0.3583688869520687</c:v>
                </c:pt>
                <c:pt idx="6864">
                  <c:v>0.33218706238043749</c:v>
                </c:pt>
                <c:pt idx="6865">
                  <c:v>0.33317824337318891</c:v>
                </c:pt>
                <c:pt idx="6866">
                  <c:v>0.34009522843696161</c:v>
                </c:pt>
                <c:pt idx="6867">
                  <c:v>0.34004971497205982</c:v>
                </c:pt>
                <c:pt idx="6868">
                  <c:v>0.34882096849799482</c:v>
                </c:pt>
                <c:pt idx="6869">
                  <c:v>0.367452984573164</c:v>
                </c:pt>
                <c:pt idx="6870">
                  <c:v>0.347365623533473</c:v>
                </c:pt>
                <c:pt idx="6871">
                  <c:v>0.35153455089115004</c:v>
                </c:pt>
                <c:pt idx="6872">
                  <c:v>0.35524563510222129</c:v>
                </c:pt>
                <c:pt idx="6873">
                  <c:v>0.36014971976397381</c:v>
                </c:pt>
                <c:pt idx="6874">
                  <c:v>0.36951457333477999</c:v>
                </c:pt>
                <c:pt idx="6875">
                  <c:v>0.36393453856273217</c:v>
                </c:pt>
                <c:pt idx="6876">
                  <c:v>0.36404962633131888</c:v>
                </c:pt>
                <c:pt idx="6877">
                  <c:v>0.37218445376764486</c:v>
                </c:pt>
                <c:pt idx="6878">
                  <c:v>0.382938426451088</c:v>
                </c:pt>
                <c:pt idx="6879">
                  <c:v>0.3767242983450374</c:v>
                </c:pt>
                <c:pt idx="6880">
                  <c:v>0.38350140826381152</c:v>
                </c:pt>
                <c:pt idx="6881">
                  <c:v>0.39770906945905704</c:v>
                </c:pt>
                <c:pt idx="6882">
                  <c:v>0.39021231186057381</c:v>
                </c:pt>
                <c:pt idx="6883">
                  <c:v>0.39617699455248889</c:v>
                </c:pt>
                <c:pt idx="6884">
                  <c:v>0.40361491856644927</c:v>
                </c:pt>
                <c:pt idx="6885">
                  <c:v>0.35181159028791131</c:v>
                </c:pt>
                <c:pt idx="6886">
                  <c:v>0.33201958839284473</c:v>
                </c:pt>
                <c:pt idx="6887">
                  <c:v>0.32153509717464157</c:v>
                </c:pt>
                <c:pt idx="6888">
                  <c:v>0.30452736672153558</c:v>
                </c:pt>
                <c:pt idx="6889">
                  <c:v>0.28366274140424341</c:v>
                </c:pt>
                <c:pt idx="6890">
                  <c:v>0.26750411831026688</c:v>
                </c:pt>
                <c:pt idx="6891">
                  <c:v>0.25182382917158974</c:v>
                </c:pt>
                <c:pt idx="6892">
                  <c:v>0.23992561737784079</c:v>
                </c:pt>
                <c:pt idx="6893">
                  <c:v>0.22065168065673779</c:v>
                </c:pt>
                <c:pt idx="6894">
                  <c:v>0.21147129581320812</c:v>
                </c:pt>
                <c:pt idx="6895">
                  <c:v>0.20356545947258842</c:v>
                </c:pt>
                <c:pt idx="6896">
                  <c:v>0.19462946466937381</c:v>
                </c:pt>
                <c:pt idx="6897">
                  <c:v>0.18555836190185593</c:v>
                </c:pt>
                <c:pt idx="6898">
                  <c:v>0.18167906924791777</c:v>
                </c:pt>
                <c:pt idx="6899">
                  <c:v>0.18155370725989028</c:v>
                </c:pt>
                <c:pt idx="6900">
                  <c:v>0.18955598838498089</c:v>
                </c:pt>
                <c:pt idx="6901">
                  <c:v>0.19834736473118064</c:v>
                </c:pt>
                <c:pt idx="6902">
                  <c:v>0.2123258101035721</c:v>
                </c:pt>
                <c:pt idx="6903">
                  <c:v>0.22769319317582881</c:v>
                </c:pt>
                <c:pt idx="6904">
                  <c:v>0.24389188063650247</c:v>
                </c:pt>
                <c:pt idx="6905">
                  <c:v>0.25459937878923933</c:v>
                </c:pt>
                <c:pt idx="6906">
                  <c:v>0.2662795633321946</c:v>
                </c:pt>
                <c:pt idx="6907">
                  <c:v>0.29384905078607249</c:v>
                </c:pt>
                <c:pt idx="6908">
                  <c:v>0.31123843932505091</c:v>
                </c:pt>
                <c:pt idx="6909">
                  <c:v>0.33284902218177304</c:v>
                </c:pt>
                <c:pt idx="6910">
                  <c:v>0.35286878306462044</c:v>
                </c:pt>
                <c:pt idx="6911">
                  <c:v>0.37175852806835952</c:v>
                </c:pt>
                <c:pt idx="6912">
                  <c:v>0.38348227719638728</c:v>
                </c:pt>
                <c:pt idx="6913">
                  <c:v>0.40328450629396029</c:v>
                </c:pt>
                <c:pt idx="6914">
                  <c:v>0.42159594967187752</c:v>
                </c:pt>
                <c:pt idx="6915">
                  <c:v>0.44175606621157648</c:v>
                </c:pt>
                <c:pt idx="6916">
                  <c:v>0.33425781629138451</c:v>
                </c:pt>
                <c:pt idx="6917">
                  <c:v>0.32228945270459786</c:v>
                </c:pt>
                <c:pt idx="6918">
                  <c:v>0.30581040351703059</c:v>
                </c:pt>
                <c:pt idx="6919">
                  <c:v>0.2885769823911104</c:v>
                </c:pt>
                <c:pt idx="6920">
                  <c:v>0.27011312036890045</c:v>
                </c:pt>
                <c:pt idx="6921">
                  <c:v>0.25457547530227553</c:v>
                </c:pt>
                <c:pt idx="6922">
                  <c:v>0.23846896942641838</c:v>
                </c:pt>
                <c:pt idx="6923">
                  <c:v>0.22206551553442933</c:v>
                </c:pt>
                <c:pt idx="6924">
                  <c:v>0.20392834572042151</c:v>
                </c:pt>
                <c:pt idx="6925">
                  <c:v>0.19836475762094996</c:v>
                </c:pt>
                <c:pt idx="6926">
                  <c:v>0.18992160367268474</c:v>
                </c:pt>
                <c:pt idx="6927">
                  <c:v>0.18048569456407537</c:v>
                </c:pt>
                <c:pt idx="6928">
                  <c:v>0.17675922677502265</c:v>
                </c:pt>
                <c:pt idx="6929">
                  <c:v>0.17800241104140868</c:v>
                </c:pt>
                <c:pt idx="6930">
                  <c:v>0.18410204607211766</c:v>
                </c:pt>
                <c:pt idx="6931">
                  <c:v>0.19225261656777359</c:v>
                </c:pt>
                <c:pt idx="6932">
                  <c:v>0.19677431850068405</c:v>
                </c:pt>
                <c:pt idx="6933">
                  <c:v>0.21333497359647557</c:v>
                </c:pt>
                <c:pt idx="6934">
                  <c:v>0.23461769210150862</c:v>
                </c:pt>
                <c:pt idx="6935">
                  <c:v>0.24840600906175614</c:v>
                </c:pt>
                <c:pt idx="6936">
                  <c:v>0.25668887432453302</c:v>
                </c:pt>
                <c:pt idx="6937">
                  <c:v>0.27793481432019895</c:v>
                </c:pt>
                <c:pt idx="6938">
                  <c:v>0.30750925382984451</c:v>
                </c:pt>
                <c:pt idx="6939">
                  <c:v>0.33286828518663869</c:v>
                </c:pt>
                <c:pt idx="6940">
                  <c:v>0.34936897458906002</c:v>
                </c:pt>
                <c:pt idx="6941">
                  <c:v>0.36619175343666166</c:v>
                </c:pt>
                <c:pt idx="6942">
                  <c:v>0.38076986623064846</c:v>
                </c:pt>
                <c:pt idx="6943">
                  <c:v>0.39431496623896223</c:v>
                </c:pt>
                <c:pt idx="6944">
                  <c:v>0.41396603743979088</c:v>
                </c:pt>
                <c:pt idx="6945">
                  <c:v>0.435676577295671</c:v>
                </c:pt>
                <c:pt idx="6946">
                  <c:v>0.32643659900510236</c:v>
                </c:pt>
                <c:pt idx="6947">
                  <c:v>0.31151114090781018</c:v>
                </c:pt>
                <c:pt idx="6948">
                  <c:v>0.29548331977945019</c:v>
                </c:pt>
                <c:pt idx="6949">
                  <c:v>0.27528004364905345</c:v>
                </c:pt>
                <c:pt idx="6950">
                  <c:v>0.25642433821073385</c:v>
                </c:pt>
                <c:pt idx="6951">
                  <c:v>0.24081933065412797</c:v>
                </c:pt>
                <c:pt idx="6952">
                  <c:v>0.22802953261013825</c:v>
                </c:pt>
                <c:pt idx="6953">
                  <c:v>0.21281824668094784</c:v>
                </c:pt>
                <c:pt idx="6954">
                  <c:v>0.19727031128479533</c:v>
                </c:pt>
                <c:pt idx="6955">
                  <c:v>0.18807769527913965</c:v>
                </c:pt>
                <c:pt idx="6956">
                  <c:v>0.17749600059495663</c:v>
                </c:pt>
                <c:pt idx="6957">
                  <c:v>0.17307542709422208</c:v>
                </c:pt>
                <c:pt idx="6958">
                  <c:v>0.1728529578307556</c:v>
                </c:pt>
                <c:pt idx="6959">
                  <c:v>0.18125057165094094</c:v>
                </c:pt>
                <c:pt idx="6960">
                  <c:v>0.18598523912790599</c:v>
                </c:pt>
                <c:pt idx="6961">
                  <c:v>0.1915341999643041</c:v>
                </c:pt>
                <c:pt idx="6962">
                  <c:v>0.19859733641678101</c:v>
                </c:pt>
                <c:pt idx="6963">
                  <c:v>0.22099133662021497</c:v>
                </c:pt>
                <c:pt idx="6964">
                  <c:v>0.23506505688419632</c:v>
                </c:pt>
                <c:pt idx="6965">
                  <c:v>0.25197305993478869</c:v>
                </c:pt>
                <c:pt idx="6966">
                  <c:v>0.27261495329751839</c:v>
                </c:pt>
                <c:pt idx="6967">
                  <c:v>0.29938069558543212</c:v>
                </c:pt>
                <c:pt idx="6968">
                  <c:v>0.32149741172553559</c:v>
                </c:pt>
                <c:pt idx="6969">
                  <c:v>0.34181073197343026</c:v>
                </c:pt>
                <c:pt idx="6970">
                  <c:v>0.35997839837055556</c:v>
                </c:pt>
                <c:pt idx="6971">
                  <c:v>0.37877506576006348</c:v>
                </c:pt>
                <c:pt idx="6972">
                  <c:v>0.39544355959225985</c:v>
                </c:pt>
                <c:pt idx="6973">
                  <c:v>0.41196852219743452</c:v>
                </c:pt>
                <c:pt idx="6974">
                  <c:v>0.43012524986116607</c:v>
                </c:pt>
                <c:pt idx="6975">
                  <c:v>0.31775949863631858</c:v>
                </c:pt>
                <c:pt idx="6976">
                  <c:v>0.2943755549760434</c:v>
                </c:pt>
                <c:pt idx="6977">
                  <c:v>0.27884298212131964</c:v>
                </c:pt>
                <c:pt idx="6978">
                  <c:v>0.25950900133585386</c:v>
                </c:pt>
                <c:pt idx="6979">
                  <c:v>0.24380076888550972</c:v>
                </c:pt>
                <c:pt idx="6980">
                  <c:v>0.23158723838337081</c:v>
                </c:pt>
                <c:pt idx="6981">
                  <c:v>0.22051485464942711</c:v>
                </c:pt>
                <c:pt idx="6982">
                  <c:v>0.19869555614829038</c:v>
                </c:pt>
                <c:pt idx="6983">
                  <c:v>0.18403821690252564</c:v>
                </c:pt>
                <c:pt idx="6984">
                  <c:v>0.17690314805045992</c:v>
                </c:pt>
                <c:pt idx="6985">
                  <c:v>0.17277479942463358</c:v>
                </c:pt>
                <c:pt idx="6986">
                  <c:v>0.17016877086951632</c:v>
                </c:pt>
                <c:pt idx="6987">
                  <c:v>0.17622964785183215</c:v>
                </c:pt>
                <c:pt idx="6988">
                  <c:v>0.18175105280730741</c:v>
                </c:pt>
                <c:pt idx="6989">
                  <c:v>0.19033665254935794</c:v>
                </c:pt>
                <c:pt idx="6990">
                  <c:v>0.19360986487229659</c:v>
                </c:pt>
                <c:pt idx="6991">
                  <c:v>0.21112093632565632</c:v>
                </c:pt>
                <c:pt idx="6992">
                  <c:v>0.22768371638990748</c:v>
                </c:pt>
                <c:pt idx="6993">
                  <c:v>0.24049469703803283</c:v>
                </c:pt>
                <c:pt idx="6994">
                  <c:v>0.25873423780400917</c:v>
                </c:pt>
                <c:pt idx="6995">
                  <c:v>0.28582044766990933</c:v>
                </c:pt>
                <c:pt idx="6996">
                  <c:v>0.31136995394265976</c:v>
                </c:pt>
                <c:pt idx="6997">
                  <c:v>0.3257504252376322</c:v>
                </c:pt>
                <c:pt idx="6998">
                  <c:v>0.34226346483793835</c:v>
                </c:pt>
                <c:pt idx="6999">
                  <c:v>0.36206351725182007</c:v>
                </c:pt>
                <c:pt idx="7000">
                  <c:v>0.38172345691820797</c:v>
                </c:pt>
                <c:pt idx="7001">
                  <c:v>0.40375199848676346</c:v>
                </c:pt>
                <c:pt idx="7002">
                  <c:v>0.42379741869903342</c:v>
                </c:pt>
                <c:pt idx="7003">
                  <c:v>0.29871307119904955</c:v>
                </c:pt>
                <c:pt idx="7004">
                  <c:v>0.2780665475990689</c:v>
                </c:pt>
                <c:pt idx="7005">
                  <c:v>0.26170615647625128</c:v>
                </c:pt>
                <c:pt idx="7006">
                  <c:v>0.24438594648378054</c:v>
                </c:pt>
                <c:pt idx="7007">
                  <c:v>0.23338699612132285</c:v>
                </c:pt>
                <c:pt idx="7008">
                  <c:v>0.22266182014374669</c:v>
                </c:pt>
                <c:pt idx="7009">
                  <c:v>0.2021534252151338</c:v>
                </c:pt>
                <c:pt idx="7010">
                  <c:v>0.18585602490517927</c:v>
                </c:pt>
                <c:pt idx="7011">
                  <c:v>0.17516073390384879</c:v>
                </c:pt>
                <c:pt idx="7012">
                  <c:v>0.16260893501048046</c:v>
                </c:pt>
                <c:pt idx="7013">
                  <c:v>0.16779423527661708</c:v>
                </c:pt>
                <c:pt idx="7014">
                  <c:v>0.16833992864549119</c:v>
                </c:pt>
                <c:pt idx="7015">
                  <c:v>0.18009654025005406</c:v>
                </c:pt>
                <c:pt idx="7016">
                  <c:v>0.18474469948429695</c:v>
                </c:pt>
                <c:pt idx="7017">
                  <c:v>0.19017192953200079</c:v>
                </c:pt>
                <c:pt idx="7018">
                  <c:v>0.201904401111068</c:v>
                </c:pt>
                <c:pt idx="7019">
                  <c:v>0.2197226595104782</c:v>
                </c:pt>
                <c:pt idx="7020">
                  <c:v>0.23480055353637153</c:v>
                </c:pt>
                <c:pt idx="7021">
                  <c:v>0.25039711126196718</c:v>
                </c:pt>
                <c:pt idx="7022">
                  <c:v>0.27448406501877742</c:v>
                </c:pt>
                <c:pt idx="7023">
                  <c:v>0.29191545676842878</c:v>
                </c:pt>
                <c:pt idx="7024">
                  <c:v>0.31450707366121522</c:v>
                </c:pt>
                <c:pt idx="7025">
                  <c:v>0.32723150366889642</c:v>
                </c:pt>
                <c:pt idx="7026">
                  <c:v>0.34760524111898583</c:v>
                </c:pt>
                <c:pt idx="7027">
                  <c:v>0.37369413504028093</c:v>
                </c:pt>
                <c:pt idx="7028">
                  <c:v>0.39735052431564055</c:v>
                </c:pt>
                <c:pt idx="7029">
                  <c:v>0.41828246734378172</c:v>
                </c:pt>
                <c:pt idx="7030">
                  <c:v>0.28690242726936477</c:v>
                </c:pt>
                <c:pt idx="7031">
                  <c:v>0.27150330379793419</c:v>
                </c:pt>
                <c:pt idx="7032">
                  <c:v>0.25409918313198765</c:v>
                </c:pt>
                <c:pt idx="7033">
                  <c:v>0.23424571884602141</c:v>
                </c:pt>
                <c:pt idx="7034">
                  <c:v>0.22273278722148637</c:v>
                </c:pt>
                <c:pt idx="7035">
                  <c:v>0.20804550376566322</c:v>
                </c:pt>
                <c:pt idx="7036">
                  <c:v>0.18671804629873723</c:v>
                </c:pt>
                <c:pt idx="7037">
                  <c:v>0.17475728450742456</c:v>
                </c:pt>
                <c:pt idx="7038">
                  <c:v>0.16552742899225481</c:v>
                </c:pt>
                <c:pt idx="7039">
                  <c:v>0.16513707496217789</c:v>
                </c:pt>
                <c:pt idx="7040">
                  <c:v>0.16535461014074149</c:v>
                </c:pt>
                <c:pt idx="7041">
                  <c:v>0.17329175239512318</c:v>
                </c:pt>
                <c:pt idx="7042">
                  <c:v>0.17876495840864193</c:v>
                </c:pt>
                <c:pt idx="7043">
                  <c:v>0.19013725946498106</c:v>
                </c:pt>
                <c:pt idx="7044">
                  <c:v>0.19710653832888902</c:v>
                </c:pt>
                <c:pt idx="7045">
                  <c:v>0.21416693441102752</c:v>
                </c:pt>
                <c:pt idx="7046">
                  <c:v>0.22669027012146836</c:v>
                </c:pt>
                <c:pt idx="7047">
                  <c:v>0.24077920780252748</c:v>
                </c:pt>
                <c:pt idx="7048">
                  <c:v>0.26742521515642914</c:v>
                </c:pt>
                <c:pt idx="7049">
                  <c:v>0.28815151413333728</c:v>
                </c:pt>
                <c:pt idx="7050">
                  <c:v>0.30451765782466667</c:v>
                </c:pt>
                <c:pt idx="7051">
                  <c:v>0.31994527622243507</c:v>
                </c:pt>
                <c:pt idx="7052">
                  <c:v>0.34203408331547624</c:v>
                </c:pt>
                <c:pt idx="7053">
                  <c:v>0.36380320582588643</c:v>
                </c:pt>
                <c:pt idx="7054">
                  <c:v>0.38672299997909021</c:v>
                </c:pt>
                <c:pt idx="7055">
                  <c:v>0.40235406284583841</c:v>
                </c:pt>
                <c:pt idx="7056">
                  <c:v>0.28048218884986675</c:v>
                </c:pt>
                <c:pt idx="7057">
                  <c:v>0.26362640825865924</c:v>
                </c:pt>
                <c:pt idx="7058">
                  <c:v>0.2431343033898461</c:v>
                </c:pt>
                <c:pt idx="7059">
                  <c:v>0.22486706723531302</c:v>
                </c:pt>
                <c:pt idx="7060">
                  <c:v>0.21075357120195415</c:v>
                </c:pt>
                <c:pt idx="7061">
                  <c:v>0.18739188820504915</c:v>
                </c:pt>
                <c:pt idx="7062">
                  <c:v>0.17880634053693423</c:v>
                </c:pt>
                <c:pt idx="7063">
                  <c:v>0.16613165259112272</c:v>
                </c:pt>
                <c:pt idx="7064">
                  <c:v>0.16272695624048383</c:v>
                </c:pt>
                <c:pt idx="7065">
                  <c:v>0.16226131145176947</c:v>
                </c:pt>
                <c:pt idx="7066">
                  <c:v>0.16757195797490532</c:v>
                </c:pt>
                <c:pt idx="7067">
                  <c:v>0.17867630012699798</c:v>
                </c:pt>
                <c:pt idx="7068">
                  <c:v>0.18495341238867291</c:v>
                </c:pt>
                <c:pt idx="7069">
                  <c:v>0.19876143633069865</c:v>
                </c:pt>
                <c:pt idx="7070">
                  <c:v>0.20911588463265263</c:v>
                </c:pt>
                <c:pt idx="7071">
                  <c:v>0.21979822906940294</c:v>
                </c:pt>
                <c:pt idx="7072">
                  <c:v>0.22904786526604215</c:v>
                </c:pt>
                <c:pt idx="7073">
                  <c:v>0.25165572678508341</c:v>
                </c:pt>
                <c:pt idx="7074">
                  <c:v>0.27681993049824083</c:v>
                </c:pt>
                <c:pt idx="7075">
                  <c:v>0.29450134413855933</c:v>
                </c:pt>
                <c:pt idx="7076">
                  <c:v>0.31056333920265367</c:v>
                </c:pt>
                <c:pt idx="7077">
                  <c:v>0.33085355930413551</c:v>
                </c:pt>
                <c:pt idx="7078">
                  <c:v>0.34904658414653111</c:v>
                </c:pt>
                <c:pt idx="7079">
                  <c:v>0.37291220082189169</c:v>
                </c:pt>
                <c:pt idx="7080">
                  <c:v>0.39405817042560831</c:v>
                </c:pt>
                <c:pt idx="7081">
                  <c:v>0.27506361142605718</c:v>
                </c:pt>
                <c:pt idx="7082">
                  <c:v>0.25436235287062714</c:v>
                </c:pt>
                <c:pt idx="7083">
                  <c:v>0.23226720237631215</c:v>
                </c:pt>
                <c:pt idx="7084">
                  <c:v>0.21238304280243692</c:v>
                </c:pt>
                <c:pt idx="7085">
                  <c:v>0.19423874776905103</c:v>
                </c:pt>
                <c:pt idx="7086">
                  <c:v>0.1777550824676406</c:v>
                </c:pt>
                <c:pt idx="7087">
                  <c:v>0.16993937472477971</c:v>
                </c:pt>
                <c:pt idx="7088">
                  <c:v>0.16221792752860353</c:v>
                </c:pt>
                <c:pt idx="7089">
                  <c:v>0.16192348071199114</c:v>
                </c:pt>
                <c:pt idx="7090">
                  <c:v>0.16550898035190831</c:v>
                </c:pt>
                <c:pt idx="7091">
                  <c:v>0.17217967961436531</c:v>
                </c:pt>
                <c:pt idx="7092">
                  <c:v>0.18211264976797725</c:v>
                </c:pt>
                <c:pt idx="7093">
                  <c:v>0.18958157712954438</c:v>
                </c:pt>
                <c:pt idx="7094">
                  <c:v>0.20421114189738265</c:v>
                </c:pt>
                <c:pt idx="7095">
                  <c:v>0.21474348199782467</c:v>
                </c:pt>
                <c:pt idx="7096">
                  <c:v>0.22633382429532345</c:v>
                </c:pt>
                <c:pt idx="7097">
                  <c:v>0.24072292741401835</c:v>
                </c:pt>
                <c:pt idx="7098">
                  <c:v>0.26693116270418971</c:v>
                </c:pt>
                <c:pt idx="7099">
                  <c:v>0.28667994776254857</c:v>
                </c:pt>
                <c:pt idx="7100">
                  <c:v>0.30436063606585995</c:v>
                </c:pt>
                <c:pt idx="7101">
                  <c:v>0.32384504734668162</c:v>
                </c:pt>
                <c:pt idx="7102">
                  <c:v>0.33817162440868143</c:v>
                </c:pt>
                <c:pt idx="7103">
                  <c:v>0.35782578991273906</c:v>
                </c:pt>
                <c:pt idx="7104">
                  <c:v>0.37959306506051482</c:v>
                </c:pt>
                <c:pt idx="7105">
                  <c:v>0.25833431163915166</c:v>
                </c:pt>
                <c:pt idx="7106">
                  <c:v>0.23641642218692449</c:v>
                </c:pt>
                <c:pt idx="7107">
                  <c:v>0.21672755068099225</c:v>
                </c:pt>
                <c:pt idx="7108">
                  <c:v>0.1963941754875167</c:v>
                </c:pt>
                <c:pt idx="7109">
                  <c:v>0.18589590290784641</c:v>
                </c:pt>
                <c:pt idx="7110">
                  <c:v>0.17494498774017564</c:v>
                </c:pt>
                <c:pt idx="7111">
                  <c:v>0.16872729087791694</c:v>
                </c:pt>
                <c:pt idx="7112">
                  <c:v>0.16174491128460189</c:v>
                </c:pt>
                <c:pt idx="7113">
                  <c:v>0.16205491897165492</c:v>
                </c:pt>
                <c:pt idx="7114">
                  <c:v>0.16631511559557488</c:v>
                </c:pt>
                <c:pt idx="7115">
                  <c:v>0.18490154154369809</c:v>
                </c:pt>
                <c:pt idx="7116">
                  <c:v>0.19104245836993683</c:v>
                </c:pt>
                <c:pt idx="7117">
                  <c:v>0.20060364485598048</c:v>
                </c:pt>
                <c:pt idx="7118">
                  <c:v>0.21119392780619561</c:v>
                </c:pt>
                <c:pt idx="7119">
                  <c:v>0.22636795284213695</c:v>
                </c:pt>
                <c:pt idx="7120">
                  <c:v>0.24516084049425713</c:v>
                </c:pt>
                <c:pt idx="7121">
                  <c:v>0.25987954305528693</c:v>
                </c:pt>
                <c:pt idx="7122">
                  <c:v>0.27501777906551617</c:v>
                </c:pt>
                <c:pt idx="7123">
                  <c:v>0.30031374868962901</c:v>
                </c:pt>
                <c:pt idx="7124">
                  <c:v>0.31707031571946942</c:v>
                </c:pt>
                <c:pt idx="7125">
                  <c:v>0.33246631266200288</c:v>
                </c:pt>
                <c:pt idx="7126">
                  <c:v>0.34981643074358093</c:v>
                </c:pt>
                <c:pt idx="7127">
                  <c:v>0.36481557647742657</c:v>
                </c:pt>
                <c:pt idx="7128">
                  <c:v>0.2450030753914092</c:v>
                </c:pt>
                <c:pt idx="7129">
                  <c:v>0.22036313240184757</c:v>
                </c:pt>
                <c:pt idx="7130">
                  <c:v>0.20921395917611352</c:v>
                </c:pt>
                <c:pt idx="7131">
                  <c:v>0.19145043016889285</c:v>
                </c:pt>
                <c:pt idx="7132">
                  <c:v>0.18293703141324058</c:v>
                </c:pt>
                <c:pt idx="7133">
                  <c:v>0.17594659502504784</c:v>
                </c:pt>
                <c:pt idx="7134">
                  <c:v>0.16928072107230285</c:v>
                </c:pt>
                <c:pt idx="7135">
                  <c:v>0.16600275527627506</c:v>
                </c:pt>
                <c:pt idx="7136">
                  <c:v>0.16606897338840709</c:v>
                </c:pt>
                <c:pt idx="7137">
                  <c:v>0.17719128877595747</c:v>
                </c:pt>
                <c:pt idx="7138">
                  <c:v>0.19054488031242522</c:v>
                </c:pt>
                <c:pt idx="7139">
                  <c:v>0.20034460963559009</c:v>
                </c:pt>
                <c:pt idx="7140">
                  <c:v>0.20510277203069371</c:v>
                </c:pt>
                <c:pt idx="7141">
                  <c:v>0.21728686237232608</c:v>
                </c:pt>
                <c:pt idx="7142">
                  <c:v>0.23845011888728362</c:v>
                </c:pt>
                <c:pt idx="7143">
                  <c:v>0.25272964839524459</c:v>
                </c:pt>
                <c:pt idx="7144">
                  <c:v>0.26790832916063345</c:v>
                </c:pt>
                <c:pt idx="7145">
                  <c:v>0.29044654806722825</c:v>
                </c:pt>
                <c:pt idx="7146">
                  <c:v>0.30887397776889203</c:v>
                </c:pt>
                <c:pt idx="7147">
                  <c:v>0.32389136479402603</c:v>
                </c:pt>
                <c:pt idx="7148">
                  <c:v>0.34270686785086424</c:v>
                </c:pt>
                <c:pt idx="7149">
                  <c:v>0.35967385536828345</c:v>
                </c:pt>
                <c:pt idx="7150">
                  <c:v>0.23296217636585492</c:v>
                </c:pt>
                <c:pt idx="7151">
                  <c:v>0.21643530686826429</c:v>
                </c:pt>
                <c:pt idx="7152">
                  <c:v>0.20155258681791155</c:v>
                </c:pt>
                <c:pt idx="7153">
                  <c:v>0.18448276986517254</c:v>
                </c:pt>
                <c:pt idx="7154">
                  <c:v>0.17913418472636566</c:v>
                </c:pt>
                <c:pt idx="7155">
                  <c:v>0.17599381740277464</c:v>
                </c:pt>
                <c:pt idx="7156">
                  <c:v>0.17334188494738845</c:v>
                </c:pt>
                <c:pt idx="7157">
                  <c:v>0.17103006010610011</c:v>
                </c:pt>
                <c:pt idx="7158">
                  <c:v>0.17531824762774417</c:v>
                </c:pt>
                <c:pt idx="7159">
                  <c:v>0.18578685768132552</c:v>
                </c:pt>
                <c:pt idx="7160">
                  <c:v>0.19875869947337765</c:v>
                </c:pt>
                <c:pt idx="7161">
                  <c:v>0.20510515607074642</c:v>
                </c:pt>
                <c:pt idx="7162">
                  <c:v>0.21858937574080106</c:v>
                </c:pt>
                <c:pt idx="7163">
                  <c:v>0.23369240833795168</c:v>
                </c:pt>
                <c:pt idx="7164">
                  <c:v>0.2535153167580535</c:v>
                </c:pt>
                <c:pt idx="7165">
                  <c:v>0.26980433827178985</c:v>
                </c:pt>
                <c:pt idx="7166">
                  <c:v>0.27958762850803054</c:v>
                </c:pt>
                <c:pt idx="7167">
                  <c:v>0.29724767717790423</c:v>
                </c:pt>
                <c:pt idx="7168">
                  <c:v>0.31520587544069834</c:v>
                </c:pt>
                <c:pt idx="7169">
                  <c:v>0.33759148971238018</c:v>
                </c:pt>
                <c:pt idx="7170">
                  <c:v>0.35659680008262229</c:v>
                </c:pt>
                <c:pt idx="7171">
                  <c:v>0.22688854239412426</c:v>
                </c:pt>
                <c:pt idx="7172">
                  <c:v>0.20745505338664438</c:v>
                </c:pt>
                <c:pt idx="7173">
                  <c:v>0.19175787877483375</c:v>
                </c:pt>
                <c:pt idx="7174">
                  <c:v>0.18596337247645578</c:v>
                </c:pt>
                <c:pt idx="7175">
                  <c:v>0.17940814666727012</c:v>
                </c:pt>
                <c:pt idx="7176">
                  <c:v>0.17996871497847944</c:v>
                </c:pt>
                <c:pt idx="7177">
                  <c:v>0.17826611104851198</c:v>
                </c:pt>
                <c:pt idx="7178">
                  <c:v>0.18112727522554262</c:v>
                </c:pt>
                <c:pt idx="7179">
                  <c:v>0.18595291772469591</c:v>
                </c:pt>
                <c:pt idx="7180">
                  <c:v>0.1923621454741542</c:v>
                </c:pt>
                <c:pt idx="7181">
                  <c:v>0.20720058044108636</c:v>
                </c:pt>
                <c:pt idx="7182">
                  <c:v>0.21626128922251575</c:v>
                </c:pt>
                <c:pt idx="7183">
                  <c:v>0.23134070730834666</c:v>
                </c:pt>
                <c:pt idx="7184">
                  <c:v>0.24660914675217249</c:v>
                </c:pt>
                <c:pt idx="7185">
                  <c:v>0.26710361624747048</c:v>
                </c:pt>
                <c:pt idx="7186">
                  <c:v>0.28500768272518706</c:v>
                </c:pt>
                <c:pt idx="7187">
                  <c:v>0.29617033915563518</c:v>
                </c:pt>
                <c:pt idx="7188">
                  <c:v>0.31014690059154781</c:v>
                </c:pt>
                <c:pt idx="7189">
                  <c:v>0.32605703432639266</c:v>
                </c:pt>
                <c:pt idx="7190">
                  <c:v>0.34990295446084407</c:v>
                </c:pt>
                <c:pt idx="7191">
                  <c:v>0.21928798570885633</c:v>
                </c:pt>
                <c:pt idx="7192">
                  <c:v>0.20003251961248658</c:v>
                </c:pt>
                <c:pt idx="7193">
                  <c:v>0.19390367789455532</c:v>
                </c:pt>
                <c:pt idx="7194">
                  <c:v>0.18832797115923228</c:v>
                </c:pt>
                <c:pt idx="7195">
                  <c:v>0.18532389365813584</c:v>
                </c:pt>
                <c:pt idx="7196">
                  <c:v>0.18734399398069201</c:v>
                </c:pt>
                <c:pt idx="7197">
                  <c:v>0.18601235982628395</c:v>
                </c:pt>
                <c:pt idx="7198">
                  <c:v>0.18805037878552833</c:v>
                </c:pt>
                <c:pt idx="7199">
                  <c:v>0.19075804147011199</c:v>
                </c:pt>
                <c:pt idx="7200">
                  <c:v>0.20329865969153804</c:v>
                </c:pt>
                <c:pt idx="7201">
                  <c:v>0.2139302521036619</c:v>
                </c:pt>
                <c:pt idx="7202">
                  <c:v>0.22577301125853433</c:v>
                </c:pt>
                <c:pt idx="7203">
                  <c:v>0.23988758248435227</c:v>
                </c:pt>
                <c:pt idx="7204">
                  <c:v>0.26118999247358254</c:v>
                </c:pt>
                <c:pt idx="7205">
                  <c:v>0.27907977722865351</c:v>
                </c:pt>
                <c:pt idx="7206">
                  <c:v>0.29268147671677114</c:v>
                </c:pt>
                <c:pt idx="7207">
                  <c:v>0.311444694728503</c:v>
                </c:pt>
                <c:pt idx="7208">
                  <c:v>0.32439724232894118</c:v>
                </c:pt>
                <c:pt idx="7209">
                  <c:v>0.34359851273555519</c:v>
                </c:pt>
                <c:pt idx="7210">
                  <c:v>0.21644485046382189</c:v>
                </c:pt>
                <c:pt idx="7211">
                  <c:v>0.2022974007450129</c:v>
                </c:pt>
                <c:pt idx="7212">
                  <c:v>0.19827189868022921</c:v>
                </c:pt>
                <c:pt idx="7213">
                  <c:v>0.194221873289258</c:v>
                </c:pt>
                <c:pt idx="7214">
                  <c:v>0.19179468836907798</c:v>
                </c:pt>
                <c:pt idx="7215">
                  <c:v>0.19313150471053708</c:v>
                </c:pt>
                <c:pt idx="7216">
                  <c:v>0.19242287116065016</c:v>
                </c:pt>
                <c:pt idx="7217">
                  <c:v>0.19748305451152182</c:v>
                </c:pt>
                <c:pt idx="7218">
                  <c:v>0.19648707089822426</c:v>
                </c:pt>
                <c:pt idx="7219">
                  <c:v>0.21049742372360503</c:v>
                </c:pt>
                <c:pt idx="7220">
                  <c:v>0.22254198081560839</c:v>
                </c:pt>
                <c:pt idx="7221">
                  <c:v>0.23493421937267955</c:v>
                </c:pt>
                <c:pt idx="7222">
                  <c:v>0.25387584618030545</c:v>
                </c:pt>
                <c:pt idx="7223">
                  <c:v>0.27399298412371809</c:v>
                </c:pt>
                <c:pt idx="7224">
                  <c:v>0.29231832903813593</c:v>
                </c:pt>
                <c:pt idx="7225">
                  <c:v>0.30747763361291747</c:v>
                </c:pt>
                <c:pt idx="7226">
                  <c:v>0.32551661500904561</c:v>
                </c:pt>
                <c:pt idx="7227">
                  <c:v>0.33777486185830563</c:v>
                </c:pt>
                <c:pt idx="7228">
                  <c:v>0.21203533883339065</c:v>
                </c:pt>
                <c:pt idx="7229">
                  <c:v>0.20883302274345983</c:v>
                </c:pt>
                <c:pt idx="7230">
                  <c:v>0.20748589645904914</c:v>
                </c:pt>
                <c:pt idx="7231">
                  <c:v>0.19914676520029828</c:v>
                </c:pt>
                <c:pt idx="7232">
                  <c:v>0.19784485097524884</c:v>
                </c:pt>
                <c:pt idx="7233">
                  <c:v>0.1996560662368696</c:v>
                </c:pt>
                <c:pt idx="7234">
                  <c:v>0.19912936238847179</c:v>
                </c:pt>
                <c:pt idx="7235">
                  <c:v>0.20164887282841693</c:v>
                </c:pt>
                <c:pt idx="7236">
                  <c:v>0.21108966068017421</c:v>
                </c:pt>
                <c:pt idx="7237">
                  <c:v>0.21831207914012052</c:v>
                </c:pt>
                <c:pt idx="7238">
                  <c:v>0.23074572258364912</c:v>
                </c:pt>
                <c:pt idx="7239">
                  <c:v>0.24956325185830841</c:v>
                </c:pt>
                <c:pt idx="7240">
                  <c:v>0.26629183114327515</c:v>
                </c:pt>
                <c:pt idx="7241">
                  <c:v>0.28278282939655597</c:v>
                </c:pt>
                <c:pt idx="7242">
                  <c:v>0.29501328460889198</c:v>
                </c:pt>
                <c:pt idx="7243">
                  <c:v>0.31604675450662278</c:v>
                </c:pt>
                <c:pt idx="7244">
                  <c:v>0.33660979505434163</c:v>
                </c:pt>
                <c:pt idx="7245">
                  <c:v>0.22257300996277518</c:v>
                </c:pt>
                <c:pt idx="7246">
                  <c:v>0.21402673792948557</c:v>
                </c:pt>
                <c:pt idx="7247">
                  <c:v>0.20718223402215008</c:v>
                </c:pt>
                <c:pt idx="7248">
                  <c:v>0.20468004292871367</c:v>
                </c:pt>
                <c:pt idx="7249">
                  <c:v>0.2070553126747825</c:v>
                </c:pt>
                <c:pt idx="7250">
                  <c:v>0.20426988643508004</c:v>
                </c:pt>
                <c:pt idx="7251">
                  <c:v>0.20588244134573719</c:v>
                </c:pt>
                <c:pt idx="7252">
                  <c:v>0.21108972105037993</c:v>
                </c:pt>
                <c:pt idx="7253">
                  <c:v>0.21756823721573615</c:v>
                </c:pt>
                <c:pt idx="7254">
                  <c:v>0.22770651970737932</c:v>
                </c:pt>
                <c:pt idx="7255">
                  <c:v>0.24121553680559749</c:v>
                </c:pt>
                <c:pt idx="7256">
                  <c:v>0.25786095073082183</c:v>
                </c:pt>
                <c:pt idx="7257">
                  <c:v>0.27697730974138191</c:v>
                </c:pt>
                <c:pt idx="7258">
                  <c:v>0.28939494987772219</c:v>
                </c:pt>
                <c:pt idx="7259">
                  <c:v>0.3018715323945218</c:v>
                </c:pt>
                <c:pt idx="7260">
                  <c:v>0.31744141707658224</c:v>
                </c:pt>
                <c:pt idx="7261">
                  <c:v>0.22283607552291973</c:v>
                </c:pt>
                <c:pt idx="7262">
                  <c:v>0.21908245195561071</c:v>
                </c:pt>
                <c:pt idx="7263">
                  <c:v>0.2128913715710099</c:v>
                </c:pt>
                <c:pt idx="7264">
                  <c:v>0.21393797094048561</c:v>
                </c:pt>
                <c:pt idx="7265">
                  <c:v>0.20985094162583939</c:v>
                </c:pt>
                <c:pt idx="7266">
                  <c:v>0.21130931396137775</c:v>
                </c:pt>
                <c:pt idx="7267">
                  <c:v>0.21772260621057105</c:v>
                </c:pt>
                <c:pt idx="7268">
                  <c:v>0.22550280674819767</c:v>
                </c:pt>
                <c:pt idx="7269">
                  <c:v>0.2329901471972835</c:v>
                </c:pt>
                <c:pt idx="7270">
                  <c:v>0.24097375469256965</c:v>
                </c:pt>
                <c:pt idx="7271">
                  <c:v>0.25259333759963098</c:v>
                </c:pt>
                <c:pt idx="7272">
                  <c:v>0.26815224716749952</c:v>
                </c:pt>
                <c:pt idx="7273">
                  <c:v>0.28665104151880128</c:v>
                </c:pt>
                <c:pt idx="7274">
                  <c:v>0.30387954046299925</c:v>
                </c:pt>
                <c:pt idx="7275">
                  <c:v>0.31370949786180646</c:v>
                </c:pt>
                <c:pt idx="7276">
                  <c:v>0.2304339618567488</c:v>
                </c:pt>
                <c:pt idx="7277">
                  <c:v>0.2229617647315405</c:v>
                </c:pt>
                <c:pt idx="7278">
                  <c:v>0.22145697399178266</c:v>
                </c:pt>
                <c:pt idx="7279">
                  <c:v>0.21959240824093929</c:v>
                </c:pt>
                <c:pt idx="7280">
                  <c:v>0.21835008620784979</c:v>
                </c:pt>
                <c:pt idx="7281">
                  <c:v>0.22397267470318138</c:v>
                </c:pt>
                <c:pt idx="7282">
                  <c:v>0.23428600815728595</c:v>
                </c:pt>
                <c:pt idx="7283">
                  <c:v>0.23839047670519831</c:v>
                </c:pt>
                <c:pt idx="7284">
                  <c:v>0.24537639490277319</c:v>
                </c:pt>
                <c:pt idx="7285">
                  <c:v>0.25193975026990678</c:v>
                </c:pt>
                <c:pt idx="7286">
                  <c:v>0.26207594407528489</c:v>
                </c:pt>
                <c:pt idx="7287">
                  <c:v>0.28200373920734045</c:v>
                </c:pt>
                <c:pt idx="7288">
                  <c:v>0.30231836960479042</c:v>
                </c:pt>
                <c:pt idx="7289">
                  <c:v>0.31598054369325013</c:v>
                </c:pt>
                <c:pt idx="7290">
                  <c:v>0.23528160864904057</c:v>
                </c:pt>
                <c:pt idx="7291">
                  <c:v>0.23423440221131875</c:v>
                </c:pt>
                <c:pt idx="7292">
                  <c:v>0.23361567548857454</c:v>
                </c:pt>
                <c:pt idx="7293">
                  <c:v>0.22946881783290118</c:v>
                </c:pt>
                <c:pt idx="7294">
                  <c:v>0.23212980185741672</c:v>
                </c:pt>
                <c:pt idx="7295">
                  <c:v>0.23811388707140324</c:v>
                </c:pt>
                <c:pt idx="7296">
                  <c:v>0.24475580351829285</c:v>
                </c:pt>
                <c:pt idx="7297">
                  <c:v>0.25561787550441228</c:v>
                </c:pt>
                <c:pt idx="7298">
                  <c:v>0.25958547751205829</c:v>
                </c:pt>
                <c:pt idx="7299">
                  <c:v>0.26935126003937948</c:v>
                </c:pt>
                <c:pt idx="7300">
                  <c:v>0.2781701984337428</c:v>
                </c:pt>
                <c:pt idx="7301">
                  <c:v>0.29635167413335983</c:v>
                </c:pt>
                <c:pt idx="7302">
                  <c:v>0.31073826042021446</c:v>
                </c:pt>
                <c:pt idx="7303">
                  <c:v>0.24610473765126151</c:v>
                </c:pt>
                <c:pt idx="7304">
                  <c:v>0.24541029201977627</c:v>
                </c:pt>
                <c:pt idx="7305">
                  <c:v>0.24314070746460614</c:v>
                </c:pt>
                <c:pt idx="7306">
                  <c:v>0.24047741529572431</c:v>
                </c:pt>
                <c:pt idx="7307">
                  <c:v>0.24498013319154865</c:v>
                </c:pt>
                <c:pt idx="7308">
                  <c:v>0.25263002804441492</c:v>
                </c:pt>
                <c:pt idx="7309">
                  <c:v>0.2618591025274335</c:v>
                </c:pt>
                <c:pt idx="7310">
                  <c:v>0.26773394574549814</c:v>
                </c:pt>
                <c:pt idx="7311">
                  <c:v>0.27589755514617531</c:v>
                </c:pt>
                <c:pt idx="7312">
                  <c:v>0.28927598606753868</c:v>
                </c:pt>
                <c:pt idx="7313">
                  <c:v>0.29598494701839839</c:v>
                </c:pt>
                <c:pt idx="7314">
                  <c:v>0.31377249505612692</c:v>
                </c:pt>
                <c:pt idx="7315">
                  <c:v>0.25600652835234761</c:v>
                </c:pt>
                <c:pt idx="7316">
                  <c:v>0.25439949035976595</c:v>
                </c:pt>
                <c:pt idx="7317">
                  <c:v>0.25329961204941576</c:v>
                </c:pt>
                <c:pt idx="7318">
                  <c:v>0.25231610687594941</c:v>
                </c:pt>
                <c:pt idx="7319">
                  <c:v>0.2585124904847631</c:v>
                </c:pt>
                <c:pt idx="7320">
                  <c:v>0.26899838100077766</c:v>
                </c:pt>
                <c:pt idx="7321">
                  <c:v>0.27583737112039075</c:v>
                </c:pt>
                <c:pt idx="7322">
                  <c:v>0.28918607969557586</c:v>
                </c:pt>
                <c:pt idx="7323">
                  <c:v>0.29580989547628733</c:v>
                </c:pt>
                <c:pt idx="7324">
                  <c:v>0.3028793156288927</c:v>
                </c:pt>
                <c:pt idx="7325">
                  <c:v>0.312810487232144</c:v>
                </c:pt>
                <c:pt idx="7326">
                  <c:v>0.26477067254831899</c:v>
                </c:pt>
                <c:pt idx="7327">
                  <c:v>0.26367639890853733</c:v>
                </c:pt>
                <c:pt idx="7328">
                  <c:v>0.26706219460386671</c:v>
                </c:pt>
                <c:pt idx="7329">
                  <c:v>0.26657955263126154</c:v>
                </c:pt>
                <c:pt idx="7330">
                  <c:v>0.27376381062354294</c:v>
                </c:pt>
                <c:pt idx="7331">
                  <c:v>0.28541125622290964</c:v>
                </c:pt>
                <c:pt idx="7332">
                  <c:v>0.29817105588589166</c:v>
                </c:pt>
                <c:pt idx="7333">
                  <c:v>0.30785226646068442</c:v>
                </c:pt>
                <c:pt idx="7334">
                  <c:v>0.31155258195188962</c:v>
                </c:pt>
                <c:pt idx="7335">
                  <c:v>0.3224124311780745</c:v>
                </c:pt>
                <c:pt idx="7336">
                  <c:v>0.27579700773106652</c:v>
                </c:pt>
                <c:pt idx="7337">
                  <c:v>0.27850333621519563</c:v>
                </c:pt>
                <c:pt idx="7338">
                  <c:v>0.27714824674134175</c:v>
                </c:pt>
                <c:pt idx="7339">
                  <c:v>0.28662299316641526</c:v>
                </c:pt>
                <c:pt idx="7340">
                  <c:v>0.29320771081408625</c:v>
                </c:pt>
                <c:pt idx="7341">
                  <c:v>0.30394598323467403</c:v>
                </c:pt>
                <c:pt idx="7342">
                  <c:v>0.31563867578882299</c:v>
                </c:pt>
                <c:pt idx="7343">
                  <c:v>0.32398518461139636</c:v>
                </c:pt>
                <c:pt idx="7344">
                  <c:v>0.32985251637343893</c:v>
                </c:pt>
                <c:pt idx="7345">
                  <c:v>0.28924196412763425</c:v>
                </c:pt>
                <c:pt idx="7346">
                  <c:v>0.28836428659171487</c:v>
                </c:pt>
                <c:pt idx="7347">
                  <c:v>0.29763644689649782</c:v>
                </c:pt>
                <c:pt idx="7348">
                  <c:v>0.30235407128488756</c:v>
                </c:pt>
                <c:pt idx="7349">
                  <c:v>0.30201455845331959</c:v>
                </c:pt>
                <c:pt idx="7350">
                  <c:v>0.31755936541657959</c:v>
                </c:pt>
                <c:pt idx="7351">
                  <c:v>0.33344850972873985</c:v>
                </c:pt>
                <c:pt idx="7352">
                  <c:v>0.3358105757010581</c:v>
                </c:pt>
                <c:pt idx="7353">
                  <c:v>0.30494487318187868</c:v>
                </c:pt>
                <c:pt idx="7354">
                  <c:v>0.30716884729701999</c:v>
                </c:pt>
                <c:pt idx="7355">
                  <c:v>0.31535612893796627</c:v>
                </c:pt>
                <c:pt idx="7356">
                  <c:v>0.31346028660816416</c:v>
                </c:pt>
                <c:pt idx="7357">
                  <c:v>0.31370377200546984</c:v>
                </c:pt>
                <c:pt idx="7358">
                  <c:v>0.33256224125895084</c:v>
                </c:pt>
                <c:pt idx="7359">
                  <c:v>0.34585859915225958</c:v>
                </c:pt>
                <c:pt idx="7360">
                  <c:v>0.31950623358287911</c:v>
                </c:pt>
                <c:pt idx="7361">
                  <c:v>0.32441319240081468</c:v>
                </c:pt>
                <c:pt idx="7362">
                  <c:v>0.32809161766918238</c:v>
                </c:pt>
                <c:pt idx="7363">
                  <c:v>0.32689944948311744</c:v>
                </c:pt>
                <c:pt idx="7364">
                  <c:v>0.3347737485183675</c:v>
                </c:pt>
                <c:pt idx="7365">
                  <c:v>0.35380882130840274</c:v>
                </c:pt>
                <c:pt idx="7366">
                  <c:v>0.33787541490854522</c:v>
                </c:pt>
                <c:pt idx="7367">
                  <c:v>0.33865439326745439</c:v>
                </c:pt>
                <c:pt idx="7368">
                  <c:v>0.33698137668568462</c:v>
                </c:pt>
                <c:pt idx="7369">
                  <c:v>0.34938500032044661</c:v>
                </c:pt>
                <c:pt idx="7370">
                  <c:v>0.35990969283695051</c:v>
                </c:pt>
                <c:pt idx="7371">
                  <c:v>0.34710090735700128</c:v>
                </c:pt>
                <c:pt idx="7372">
                  <c:v>0.35135923887802845</c:v>
                </c:pt>
                <c:pt idx="7373">
                  <c:v>0.35886516101420107</c:v>
                </c:pt>
                <c:pt idx="7374">
                  <c:v>0.37071506188494929</c:v>
                </c:pt>
                <c:pt idx="7375">
                  <c:v>0.35781765597549997</c:v>
                </c:pt>
                <c:pt idx="7376">
                  <c:v>0.3696729944838002</c:v>
                </c:pt>
                <c:pt idx="7377">
                  <c:v>0.38191415363741799</c:v>
                </c:pt>
                <c:pt idx="7378">
                  <c:v>0.37382211231080986</c:v>
                </c:pt>
                <c:pt idx="7379">
                  <c:v>0.38470930779899581</c:v>
                </c:pt>
                <c:pt idx="7380">
                  <c:v>0.39262846419370057</c:v>
                </c:pt>
                <c:pt idx="7381">
                  <c:v>0.3405631610749702</c:v>
                </c:pt>
                <c:pt idx="7382">
                  <c:v>0.32304042176103764</c:v>
                </c:pt>
                <c:pt idx="7383">
                  <c:v>0.3099736111297271</c:v>
                </c:pt>
                <c:pt idx="7384">
                  <c:v>0.29209487574454673</c:v>
                </c:pt>
                <c:pt idx="7385">
                  <c:v>0.27277465943409274</c:v>
                </c:pt>
                <c:pt idx="7386">
                  <c:v>0.25397861080848472</c:v>
                </c:pt>
                <c:pt idx="7387">
                  <c:v>0.24065500696211961</c:v>
                </c:pt>
                <c:pt idx="7388">
                  <c:v>0.22546928497346208</c:v>
                </c:pt>
                <c:pt idx="7389">
                  <c:v>0.20837257423989719</c:v>
                </c:pt>
                <c:pt idx="7390">
                  <c:v>0.20280034070956976</c:v>
                </c:pt>
                <c:pt idx="7391">
                  <c:v>0.18957320010286938</c:v>
                </c:pt>
                <c:pt idx="7392">
                  <c:v>0.18228742469217574</c:v>
                </c:pt>
                <c:pt idx="7393">
                  <c:v>0.17947111578648478</c:v>
                </c:pt>
                <c:pt idx="7394">
                  <c:v>0.17353457139027895</c:v>
                </c:pt>
                <c:pt idx="7395">
                  <c:v>0.17974877958320046</c:v>
                </c:pt>
                <c:pt idx="7396">
                  <c:v>0.19233384661200281</c:v>
                </c:pt>
                <c:pt idx="7397">
                  <c:v>0.20288084287798425</c:v>
                </c:pt>
                <c:pt idx="7398">
                  <c:v>0.21076718347406165</c:v>
                </c:pt>
                <c:pt idx="7399">
                  <c:v>0.23191424616622602</c:v>
                </c:pt>
                <c:pt idx="7400">
                  <c:v>0.25000383898509115</c:v>
                </c:pt>
                <c:pt idx="7401">
                  <c:v>0.25535471915605923</c:v>
                </c:pt>
                <c:pt idx="7402">
                  <c:v>0.28128312732777649</c:v>
                </c:pt>
                <c:pt idx="7403">
                  <c:v>0.30422620835975267</c:v>
                </c:pt>
                <c:pt idx="7404">
                  <c:v>0.32601264720535217</c:v>
                </c:pt>
                <c:pt idx="7405">
                  <c:v>0.34626053676364554</c:v>
                </c:pt>
                <c:pt idx="7406">
                  <c:v>0.36291537067854396</c:v>
                </c:pt>
                <c:pt idx="7407">
                  <c:v>0.37651643047644923</c:v>
                </c:pt>
                <c:pt idx="7408">
                  <c:v>0.38960421073120899</c:v>
                </c:pt>
                <c:pt idx="7409">
                  <c:v>0.40972650435143088</c:v>
                </c:pt>
                <c:pt idx="7410">
                  <c:v>0.42678883246220178</c:v>
                </c:pt>
                <c:pt idx="7411">
                  <c:v>0.32282504450078742</c:v>
                </c:pt>
                <c:pt idx="7412">
                  <c:v>0.30869079964630064</c:v>
                </c:pt>
                <c:pt idx="7413">
                  <c:v>0.29274535483458131</c:v>
                </c:pt>
                <c:pt idx="7414">
                  <c:v>0.27295679195889044</c:v>
                </c:pt>
                <c:pt idx="7415">
                  <c:v>0.25595994725297655</c:v>
                </c:pt>
                <c:pt idx="7416">
                  <c:v>0.23835903329457064</c:v>
                </c:pt>
                <c:pt idx="7417">
                  <c:v>0.22882979271693005</c:v>
                </c:pt>
                <c:pt idx="7418">
                  <c:v>0.21083036881469486</c:v>
                </c:pt>
                <c:pt idx="7419">
                  <c:v>0.19746724213466305</c:v>
                </c:pt>
                <c:pt idx="7420">
                  <c:v>0.18785850843163132</c:v>
                </c:pt>
                <c:pt idx="7421">
                  <c:v>0.18238270600170936</c:v>
                </c:pt>
                <c:pt idx="7422">
                  <c:v>0.17417189071683681</c:v>
                </c:pt>
                <c:pt idx="7423">
                  <c:v>0.17111872789651628</c:v>
                </c:pt>
                <c:pt idx="7424">
                  <c:v>0.17707461903250055</c:v>
                </c:pt>
                <c:pt idx="7425">
                  <c:v>0.18810620796231947</c:v>
                </c:pt>
                <c:pt idx="7426">
                  <c:v>0.19422448669657966</c:v>
                </c:pt>
                <c:pt idx="7427">
                  <c:v>0.19802851301898894</c:v>
                </c:pt>
                <c:pt idx="7428">
                  <c:v>0.21955453268208824</c:v>
                </c:pt>
                <c:pt idx="7429">
                  <c:v>0.2429713589735909</c:v>
                </c:pt>
                <c:pt idx="7430">
                  <c:v>0.24678118183525766</c:v>
                </c:pt>
                <c:pt idx="7431">
                  <c:v>0.26798189661546168</c:v>
                </c:pt>
                <c:pt idx="7432">
                  <c:v>0.29347793595242133</c:v>
                </c:pt>
                <c:pt idx="7433">
                  <c:v>0.31769024487385789</c:v>
                </c:pt>
                <c:pt idx="7434">
                  <c:v>0.34289444933308344</c:v>
                </c:pt>
                <c:pt idx="7435">
                  <c:v>0.35900611155763529</c:v>
                </c:pt>
                <c:pt idx="7436">
                  <c:v>0.37460172530328251</c:v>
                </c:pt>
                <c:pt idx="7437">
                  <c:v>0.38782015842494788</c:v>
                </c:pt>
                <c:pt idx="7438">
                  <c:v>0.40497400111087622</c:v>
                </c:pt>
                <c:pt idx="7439">
                  <c:v>0.4231651151996767</c:v>
                </c:pt>
                <c:pt idx="7440">
                  <c:v>0.31338746135267814</c:v>
                </c:pt>
                <c:pt idx="7441">
                  <c:v>0.29483543147835656</c:v>
                </c:pt>
                <c:pt idx="7442">
                  <c:v>0.27969963441323586</c:v>
                </c:pt>
                <c:pt idx="7443">
                  <c:v>0.26119528446168583</c:v>
                </c:pt>
                <c:pt idx="7444">
                  <c:v>0.24268544767489098</c:v>
                </c:pt>
                <c:pt idx="7445">
                  <c:v>0.22730564726362701</c:v>
                </c:pt>
                <c:pt idx="7446">
                  <c:v>0.2147635107301753</c:v>
                </c:pt>
                <c:pt idx="7447">
                  <c:v>0.19961148661511863</c:v>
                </c:pt>
                <c:pt idx="7448">
                  <c:v>0.18720278775999111</c:v>
                </c:pt>
                <c:pt idx="7449">
                  <c:v>0.17646402143156648</c:v>
                </c:pt>
                <c:pt idx="7450">
                  <c:v>0.17131963997326705</c:v>
                </c:pt>
                <c:pt idx="7451">
                  <c:v>0.16966410723570524</c:v>
                </c:pt>
                <c:pt idx="7452">
                  <c:v>0.17217761077382909</c:v>
                </c:pt>
                <c:pt idx="7453">
                  <c:v>0.17735947970211963</c:v>
                </c:pt>
                <c:pt idx="7454">
                  <c:v>0.18576399186083359</c:v>
                </c:pt>
                <c:pt idx="7455">
                  <c:v>0.18840764200104054</c:v>
                </c:pt>
                <c:pt idx="7456">
                  <c:v>0.20303745322591449</c:v>
                </c:pt>
                <c:pt idx="7457">
                  <c:v>0.22565175437796769</c:v>
                </c:pt>
                <c:pt idx="7458">
                  <c:v>0.24020964828715852</c:v>
                </c:pt>
                <c:pt idx="7459">
                  <c:v>0.26218509413033364</c:v>
                </c:pt>
                <c:pt idx="7460">
                  <c:v>0.28162619342603601</c:v>
                </c:pt>
                <c:pt idx="7461">
                  <c:v>0.31180584142839129</c:v>
                </c:pt>
                <c:pt idx="7462">
                  <c:v>0.33057145089178697</c:v>
                </c:pt>
                <c:pt idx="7463">
                  <c:v>0.34698872213902687</c:v>
                </c:pt>
                <c:pt idx="7464">
                  <c:v>0.36029699423472206</c:v>
                </c:pt>
                <c:pt idx="7465">
                  <c:v>0.37796519018336894</c:v>
                </c:pt>
                <c:pt idx="7466">
                  <c:v>0.39847600425311835</c:v>
                </c:pt>
                <c:pt idx="7467">
                  <c:v>0.41817266388832075</c:v>
                </c:pt>
                <c:pt idx="7468">
                  <c:v>0.30137759218090165</c:v>
                </c:pt>
                <c:pt idx="7469">
                  <c:v>0.28254451965242566</c:v>
                </c:pt>
                <c:pt idx="7470">
                  <c:v>0.26296395614485712</c:v>
                </c:pt>
                <c:pt idx="7471">
                  <c:v>0.24701860235867179</c:v>
                </c:pt>
                <c:pt idx="7472">
                  <c:v>0.23284049846712729</c:v>
                </c:pt>
                <c:pt idx="7473">
                  <c:v>0.22090016411289959</c:v>
                </c:pt>
                <c:pt idx="7474">
                  <c:v>0.19972216878015758</c:v>
                </c:pt>
                <c:pt idx="7475">
                  <c:v>0.19165591571356599</c:v>
                </c:pt>
                <c:pt idx="7476">
                  <c:v>0.17638049857759497</c:v>
                </c:pt>
                <c:pt idx="7477">
                  <c:v>0.16805097905464428</c:v>
                </c:pt>
                <c:pt idx="7478">
                  <c:v>0.16664573524512782</c:v>
                </c:pt>
                <c:pt idx="7479">
                  <c:v>0.16629001270015453</c:v>
                </c:pt>
                <c:pt idx="7480">
                  <c:v>0.17327789084738243</c:v>
                </c:pt>
                <c:pt idx="7481">
                  <c:v>0.18479245119801813</c:v>
                </c:pt>
                <c:pt idx="7482">
                  <c:v>0.1889770740676322</c:v>
                </c:pt>
                <c:pt idx="7483">
                  <c:v>0.19318585659582066</c:v>
                </c:pt>
                <c:pt idx="7484">
                  <c:v>0.21321761766226177</c:v>
                </c:pt>
                <c:pt idx="7485">
                  <c:v>0.23217622235208313</c:v>
                </c:pt>
                <c:pt idx="7486">
                  <c:v>0.25188526936705169</c:v>
                </c:pt>
                <c:pt idx="7487">
                  <c:v>0.27384196478768819</c:v>
                </c:pt>
                <c:pt idx="7488">
                  <c:v>0.30027542328785994</c:v>
                </c:pt>
                <c:pt idx="7489">
                  <c:v>0.31801772992709476</c:v>
                </c:pt>
                <c:pt idx="7490">
                  <c:v>0.33289224495526271</c:v>
                </c:pt>
                <c:pt idx="7491">
                  <c:v>0.34834209565025254</c:v>
                </c:pt>
                <c:pt idx="7492">
                  <c:v>0.3661605731678379</c:v>
                </c:pt>
                <c:pt idx="7493">
                  <c:v>0.38747636193206159</c:v>
                </c:pt>
                <c:pt idx="7494">
                  <c:v>0.41097910894461975</c:v>
                </c:pt>
                <c:pt idx="7495">
                  <c:v>0.28402160777247687</c:v>
                </c:pt>
                <c:pt idx="7496">
                  <c:v>0.26220971660343451</c:v>
                </c:pt>
                <c:pt idx="7497">
                  <c:v>0.24970605927516676</c:v>
                </c:pt>
                <c:pt idx="7498">
                  <c:v>0.23390447465853703</c:v>
                </c:pt>
                <c:pt idx="7499">
                  <c:v>0.2200948263484932</c:v>
                </c:pt>
                <c:pt idx="7500">
                  <c:v>0.20993045339828953</c:v>
                </c:pt>
                <c:pt idx="7501">
                  <c:v>0.19048014215306264</c:v>
                </c:pt>
                <c:pt idx="7502">
                  <c:v>0.17780666400747203</c:v>
                </c:pt>
                <c:pt idx="7503">
                  <c:v>0.1659374754329197</c:v>
                </c:pt>
                <c:pt idx="7504">
                  <c:v>0.16425268130925663</c:v>
                </c:pt>
                <c:pt idx="7505">
                  <c:v>0.16610112544872502</c:v>
                </c:pt>
                <c:pt idx="7506">
                  <c:v>0.17474470225112926</c:v>
                </c:pt>
                <c:pt idx="7507">
                  <c:v>0.18008765983283737</c:v>
                </c:pt>
                <c:pt idx="7508">
                  <c:v>0.18698487514051809</c:v>
                </c:pt>
                <c:pt idx="7509">
                  <c:v>0.19159259295394704</c:v>
                </c:pt>
                <c:pt idx="7510">
                  <c:v>0.20765463189607303</c:v>
                </c:pt>
                <c:pt idx="7511">
                  <c:v>0.22257563393200619</c:v>
                </c:pt>
                <c:pt idx="7512">
                  <c:v>0.23749793113241879</c:v>
                </c:pt>
                <c:pt idx="7513">
                  <c:v>0.26082724192296269</c:v>
                </c:pt>
                <c:pt idx="7514">
                  <c:v>0.28255204217902952</c:v>
                </c:pt>
                <c:pt idx="7515">
                  <c:v>0.30096013720143011</c:v>
                </c:pt>
                <c:pt idx="7516">
                  <c:v>0.3145076012116621</c:v>
                </c:pt>
                <c:pt idx="7517">
                  <c:v>0.33753928036443503</c:v>
                </c:pt>
                <c:pt idx="7518">
                  <c:v>0.36125866729660605</c:v>
                </c:pt>
                <c:pt idx="7519">
                  <c:v>0.38259465785937596</c:v>
                </c:pt>
                <c:pt idx="7520">
                  <c:v>0.40125754808123015</c:v>
                </c:pt>
                <c:pt idx="7521">
                  <c:v>0.27724107471033088</c:v>
                </c:pt>
                <c:pt idx="7522">
                  <c:v>0.25445411856463385</c:v>
                </c:pt>
                <c:pt idx="7523">
                  <c:v>0.24119565667423193</c:v>
                </c:pt>
                <c:pt idx="7524">
                  <c:v>0.21971507845552085</c:v>
                </c:pt>
                <c:pt idx="7525">
                  <c:v>0.20995298402838203</c:v>
                </c:pt>
                <c:pt idx="7526">
                  <c:v>0.19428394457872056</c:v>
                </c:pt>
                <c:pt idx="7527">
                  <c:v>0.17897442461311863</c:v>
                </c:pt>
                <c:pt idx="7528">
                  <c:v>0.16608227307705326</c:v>
                </c:pt>
                <c:pt idx="7529">
                  <c:v>0.16224019751034868</c:v>
                </c:pt>
                <c:pt idx="7530">
                  <c:v>0.15933725158032841</c:v>
                </c:pt>
                <c:pt idx="7531">
                  <c:v>0.16646196993340667</c:v>
                </c:pt>
                <c:pt idx="7532">
                  <c:v>0.17217990794937488</c:v>
                </c:pt>
                <c:pt idx="7533">
                  <c:v>0.18146337177908367</c:v>
                </c:pt>
                <c:pt idx="7534">
                  <c:v>0.19089774385603242</c:v>
                </c:pt>
                <c:pt idx="7535">
                  <c:v>0.20160352180818775</c:v>
                </c:pt>
                <c:pt idx="7536">
                  <c:v>0.21427239662306841</c:v>
                </c:pt>
                <c:pt idx="7537">
                  <c:v>0.23315470258667337</c:v>
                </c:pt>
                <c:pt idx="7538">
                  <c:v>0.25443515722184307</c:v>
                </c:pt>
                <c:pt idx="7539">
                  <c:v>0.27565113969174893</c:v>
                </c:pt>
                <c:pt idx="7540">
                  <c:v>0.2944555874258914</c:v>
                </c:pt>
                <c:pt idx="7541">
                  <c:v>0.31051678370732394</c:v>
                </c:pt>
                <c:pt idx="7542">
                  <c:v>0.32835843915245744</c:v>
                </c:pt>
                <c:pt idx="7543">
                  <c:v>0.34812201940913834</c:v>
                </c:pt>
                <c:pt idx="7544">
                  <c:v>0.36989810140606161</c:v>
                </c:pt>
                <c:pt idx="7545">
                  <c:v>0.39389157321915902</c:v>
                </c:pt>
                <c:pt idx="7546">
                  <c:v>0.27050724409876103</c:v>
                </c:pt>
                <c:pt idx="7547">
                  <c:v>0.25187073799478044</c:v>
                </c:pt>
                <c:pt idx="7548">
                  <c:v>0.22973211874334543</c:v>
                </c:pt>
                <c:pt idx="7549">
                  <c:v>0.21209117727584847</c:v>
                </c:pt>
                <c:pt idx="7550">
                  <c:v>0.19591513621141998</c:v>
                </c:pt>
                <c:pt idx="7551">
                  <c:v>0.18088925520480137</c:v>
                </c:pt>
                <c:pt idx="7552">
                  <c:v>0.16520230161589744</c:v>
                </c:pt>
                <c:pt idx="7553">
                  <c:v>0.16171487267703166</c:v>
                </c:pt>
                <c:pt idx="7554">
                  <c:v>0.15919148874203981</c:v>
                </c:pt>
                <c:pt idx="7555">
                  <c:v>0.16224026894118926</c:v>
                </c:pt>
                <c:pt idx="7556">
                  <c:v>0.16913472672293528</c:v>
                </c:pt>
                <c:pt idx="7557">
                  <c:v>0.17759133540897509</c:v>
                </c:pt>
                <c:pt idx="7558">
                  <c:v>0.18454881583449234</c:v>
                </c:pt>
                <c:pt idx="7559">
                  <c:v>0.19622583602463428</c:v>
                </c:pt>
                <c:pt idx="7560">
                  <c:v>0.2091133469720976</c:v>
                </c:pt>
                <c:pt idx="7561">
                  <c:v>0.22342483554034032</c:v>
                </c:pt>
                <c:pt idx="7562">
                  <c:v>0.24045625576888097</c:v>
                </c:pt>
                <c:pt idx="7563">
                  <c:v>0.25974960877030617</c:v>
                </c:pt>
                <c:pt idx="7564">
                  <c:v>0.28057375090015646</c:v>
                </c:pt>
                <c:pt idx="7565">
                  <c:v>0.29801078221390132</c:v>
                </c:pt>
                <c:pt idx="7566">
                  <c:v>0.31920006416107216</c:v>
                </c:pt>
                <c:pt idx="7567">
                  <c:v>0.34370295449892674</c:v>
                </c:pt>
                <c:pt idx="7568">
                  <c:v>0.36579060271735186</c:v>
                </c:pt>
                <c:pt idx="7569">
                  <c:v>0.3816184818231112</c:v>
                </c:pt>
                <c:pt idx="7570">
                  <c:v>0.2590383889090464</c:v>
                </c:pt>
                <c:pt idx="7571">
                  <c:v>0.23897841690245714</c:v>
                </c:pt>
                <c:pt idx="7572">
                  <c:v>0.22036687571342761</c:v>
                </c:pt>
                <c:pt idx="7573">
                  <c:v>0.19935512529164989</c:v>
                </c:pt>
                <c:pt idx="7574">
                  <c:v>0.18106828489463833</c:v>
                </c:pt>
                <c:pt idx="7575">
                  <c:v>0.17167936966822928</c:v>
                </c:pt>
                <c:pt idx="7576">
                  <c:v>0.16538355307725805</c:v>
                </c:pt>
                <c:pt idx="7577">
                  <c:v>0.15225925357782</c:v>
                </c:pt>
                <c:pt idx="7578">
                  <c:v>0.15962248859995243</c:v>
                </c:pt>
                <c:pt idx="7579">
                  <c:v>0.16809352774149899</c:v>
                </c:pt>
                <c:pt idx="7580">
                  <c:v>0.17479364122526198</c:v>
                </c:pt>
                <c:pt idx="7581">
                  <c:v>0.18443669939041341</c:v>
                </c:pt>
                <c:pt idx="7582">
                  <c:v>0.19468577832335532</c:v>
                </c:pt>
                <c:pt idx="7583">
                  <c:v>0.20316379673490603</c:v>
                </c:pt>
                <c:pt idx="7584">
                  <c:v>0.21914033136325095</c:v>
                </c:pt>
                <c:pt idx="7585">
                  <c:v>0.23281673410409787</c:v>
                </c:pt>
                <c:pt idx="7586">
                  <c:v>0.25562058318039993</c:v>
                </c:pt>
                <c:pt idx="7587">
                  <c:v>0.26835986237305254</c:v>
                </c:pt>
                <c:pt idx="7588">
                  <c:v>0.2921662269480505</c:v>
                </c:pt>
                <c:pt idx="7589">
                  <c:v>0.31714275402002312</c:v>
                </c:pt>
                <c:pt idx="7590">
                  <c:v>0.33600619684386124</c:v>
                </c:pt>
                <c:pt idx="7591">
                  <c:v>0.34798916511367572</c:v>
                </c:pt>
                <c:pt idx="7592">
                  <c:v>0.36976085133451031</c:v>
                </c:pt>
                <c:pt idx="7593">
                  <c:v>0.2453054448335692</c:v>
                </c:pt>
                <c:pt idx="7594">
                  <c:v>0.22333162508430893</c:v>
                </c:pt>
                <c:pt idx="7595">
                  <c:v>0.20313937154420203</c:v>
                </c:pt>
                <c:pt idx="7596">
                  <c:v>0.18750696046976922</c:v>
                </c:pt>
                <c:pt idx="7597">
                  <c:v>0.174345036355529</c:v>
                </c:pt>
                <c:pt idx="7598">
                  <c:v>0.17266463797518905</c:v>
                </c:pt>
                <c:pt idx="7599">
                  <c:v>0.16121197337253435</c:v>
                </c:pt>
                <c:pt idx="7600">
                  <c:v>0.15845758937359289</c:v>
                </c:pt>
                <c:pt idx="7601">
                  <c:v>0.16287379020924897</c:v>
                </c:pt>
                <c:pt idx="7602">
                  <c:v>0.17173063058928673</c:v>
                </c:pt>
                <c:pt idx="7603">
                  <c:v>0.18666645952908167</c:v>
                </c:pt>
                <c:pt idx="7604">
                  <c:v>0.19241358391461039</c:v>
                </c:pt>
                <c:pt idx="7605">
                  <c:v>0.20171124873616031</c:v>
                </c:pt>
                <c:pt idx="7606">
                  <c:v>0.21477888958271896</c:v>
                </c:pt>
                <c:pt idx="7607">
                  <c:v>0.23288324609305855</c:v>
                </c:pt>
                <c:pt idx="7608">
                  <c:v>0.24876160585438134</c:v>
                </c:pt>
                <c:pt idx="7609">
                  <c:v>0.26392114577905024</c:v>
                </c:pt>
                <c:pt idx="7610">
                  <c:v>0.28857829453914441</c:v>
                </c:pt>
                <c:pt idx="7611">
                  <c:v>0.31198493142485728</c:v>
                </c:pt>
                <c:pt idx="7612">
                  <c:v>0.32273988518788599</c:v>
                </c:pt>
                <c:pt idx="7613">
                  <c:v>0.33788868909060144</c:v>
                </c:pt>
                <c:pt idx="7614">
                  <c:v>0.35756479900724725</c:v>
                </c:pt>
                <c:pt idx="7615">
                  <c:v>0.23034043453795205</c:v>
                </c:pt>
                <c:pt idx="7616">
                  <c:v>0.21171374337884319</c:v>
                </c:pt>
                <c:pt idx="7617">
                  <c:v>0.19479642864773927</c:v>
                </c:pt>
                <c:pt idx="7618">
                  <c:v>0.18424522699483492</c:v>
                </c:pt>
                <c:pt idx="7619">
                  <c:v>0.17740413464475679</c:v>
                </c:pt>
                <c:pt idx="7620">
                  <c:v>0.16874916410100815</c:v>
                </c:pt>
                <c:pt idx="7621">
                  <c:v>0.16378542030950838</c:v>
                </c:pt>
                <c:pt idx="7622">
                  <c:v>0.16325228932472058</c:v>
                </c:pt>
                <c:pt idx="7623">
                  <c:v>0.17128952370978334</c:v>
                </c:pt>
                <c:pt idx="7624">
                  <c:v>0.18342113356262857</c:v>
                </c:pt>
                <c:pt idx="7625">
                  <c:v>0.19404680566695087</c:v>
                </c:pt>
                <c:pt idx="7626">
                  <c:v>0.20100125093110321</c:v>
                </c:pt>
                <c:pt idx="7627">
                  <c:v>0.21162366139932076</c:v>
                </c:pt>
                <c:pt idx="7628">
                  <c:v>0.22352889303442547</c:v>
                </c:pt>
                <c:pt idx="7629">
                  <c:v>0.24185501665494247</c:v>
                </c:pt>
                <c:pt idx="7630">
                  <c:v>0.25854937122562749</c:v>
                </c:pt>
                <c:pt idx="7631">
                  <c:v>0.27694901378007319</c:v>
                </c:pt>
                <c:pt idx="7632">
                  <c:v>0.2938710842780119</c:v>
                </c:pt>
                <c:pt idx="7633">
                  <c:v>0.31222023071494598</c:v>
                </c:pt>
                <c:pt idx="7634">
                  <c:v>0.33179973233095761</c:v>
                </c:pt>
                <c:pt idx="7635">
                  <c:v>0.35183731831882814</c:v>
                </c:pt>
                <c:pt idx="7636">
                  <c:v>0.21859735194136909</c:v>
                </c:pt>
                <c:pt idx="7637">
                  <c:v>0.20410801950931612</c:v>
                </c:pt>
                <c:pt idx="7638">
                  <c:v>0.1906519577872432</c:v>
                </c:pt>
                <c:pt idx="7639">
                  <c:v>0.18129811033522492</c:v>
                </c:pt>
                <c:pt idx="7640">
                  <c:v>0.17478763515096807</c:v>
                </c:pt>
                <c:pt idx="7641">
                  <c:v>0.16983214994908624</c:v>
                </c:pt>
                <c:pt idx="7642">
                  <c:v>0.17122815928560353</c:v>
                </c:pt>
                <c:pt idx="7643">
                  <c:v>0.17362305172104042</c:v>
                </c:pt>
                <c:pt idx="7644">
                  <c:v>0.18124105114933853</c:v>
                </c:pt>
                <c:pt idx="7645">
                  <c:v>0.18774746923080188</c:v>
                </c:pt>
                <c:pt idx="7646">
                  <c:v>0.20089874092298832</c:v>
                </c:pt>
                <c:pt idx="7647">
                  <c:v>0.21020516715615667</c:v>
                </c:pt>
                <c:pt idx="7648">
                  <c:v>0.22118361720120072</c:v>
                </c:pt>
                <c:pt idx="7649">
                  <c:v>0.24083709268465259</c:v>
                </c:pt>
                <c:pt idx="7650">
                  <c:v>0.2578603989396413</c:v>
                </c:pt>
                <c:pt idx="7651">
                  <c:v>0.27214880075631287</c:v>
                </c:pt>
                <c:pt idx="7652">
                  <c:v>0.29037407238433377</c:v>
                </c:pt>
                <c:pt idx="7653">
                  <c:v>0.3058062969720361</c:v>
                </c:pt>
                <c:pt idx="7654">
                  <c:v>0.32852739738315373</c:v>
                </c:pt>
                <c:pt idx="7655">
                  <c:v>0.34714253660225758</c:v>
                </c:pt>
                <c:pt idx="7656">
                  <c:v>0.21571836592227811</c:v>
                </c:pt>
                <c:pt idx="7657">
                  <c:v>0.19973489971928315</c:v>
                </c:pt>
                <c:pt idx="7658">
                  <c:v>0.1841845566577005</c:v>
                </c:pt>
                <c:pt idx="7659">
                  <c:v>0.17831748514865264</c:v>
                </c:pt>
                <c:pt idx="7660">
                  <c:v>0.18166512794172984</c:v>
                </c:pt>
                <c:pt idx="7661">
                  <c:v>0.1762606811067795</c:v>
                </c:pt>
                <c:pt idx="7662">
                  <c:v>0.17920862495216006</c:v>
                </c:pt>
                <c:pt idx="7663">
                  <c:v>0.18157268372703528</c:v>
                </c:pt>
                <c:pt idx="7664">
                  <c:v>0.18519842882335302</c:v>
                </c:pt>
                <c:pt idx="7665">
                  <c:v>0.20111801575904331</c:v>
                </c:pt>
                <c:pt idx="7666">
                  <c:v>0.20888215653103748</c:v>
                </c:pt>
                <c:pt idx="7667">
                  <c:v>0.21926608014417837</c:v>
                </c:pt>
                <c:pt idx="7668">
                  <c:v>0.23469542866495674</c:v>
                </c:pt>
                <c:pt idx="7669">
                  <c:v>0.25456430673836805</c:v>
                </c:pt>
                <c:pt idx="7670">
                  <c:v>0.27324567209350081</c:v>
                </c:pt>
                <c:pt idx="7671">
                  <c:v>0.2865046897481498</c:v>
                </c:pt>
                <c:pt idx="7672">
                  <c:v>0.30425909962803299</c:v>
                </c:pt>
                <c:pt idx="7673">
                  <c:v>0.32230899087642939</c:v>
                </c:pt>
                <c:pt idx="7674">
                  <c:v>0.33774395781561917</c:v>
                </c:pt>
                <c:pt idx="7675">
                  <c:v>0.20886787155476427</c:v>
                </c:pt>
                <c:pt idx="7676">
                  <c:v>0.19516195721283913</c:v>
                </c:pt>
                <c:pt idx="7677">
                  <c:v>0.18861802194803046</c:v>
                </c:pt>
                <c:pt idx="7678">
                  <c:v>0.18683114543136492</c:v>
                </c:pt>
                <c:pt idx="7679">
                  <c:v>0.18507039463913477</c:v>
                </c:pt>
                <c:pt idx="7680">
                  <c:v>0.18791299565225072</c:v>
                </c:pt>
                <c:pt idx="7681">
                  <c:v>0.18882527496643897</c:v>
                </c:pt>
                <c:pt idx="7682">
                  <c:v>0.18651205056665754</c:v>
                </c:pt>
                <c:pt idx="7683">
                  <c:v>0.19543683245988741</c:v>
                </c:pt>
                <c:pt idx="7684">
                  <c:v>0.20188510844079199</c:v>
                </c:pt>
                <c:pt idx="7685">
                  <c:v>0.21300708028694415</c:v>
                </c:pt>
                <c:pt idx="7686">
                  <c:v>0.22739204319736128</c:v>
                </c:pt>
                <c:pt idx="7687">
                  <c:v>0.24631167275864785</c:v>
                </c:pt>
                <c:pt idx="7688">
                  <c:v>0.26931227691531623</c:v>
                </c:pt>
                <c:pt idx="7689">
                  <c:v>0.28357204610768982</c:v>
                </c:pt>
                <c:pt idx="7690">
                  <c:v>0.30042291678611255</c:v>
                </c:pt>
                <c:pt idx="7691">
                  <c:v>0.31561230563050002</c:v>
                </c:pt>
                <c:pt idx="7692">
                  <c:v>0.3337232905163241</c:v>
                </c:pt>
                <c:pt idx="7693">
                  <c:v>0.20682708881593692</c:v>
                </c:pt>
                <c:pt idx="7694">
                  <c:v>0.20132929226552809</c:v>
                </c:pt>
                <c:pt idx="7695">
                  <c:v>0.19371268760686378</c:v>
                </c:pt>
                <c:pt idx="7696">
                  <c:v>0.19381098675482189</c:v>
                </c:pt>
                <c:pt idx="7697">
                  <c:v>0.18911845137689443</c:v>
                </c:pt>
                <c:pt idx="7698">
                  <c:v>0.19580648670679346</c:v>
                </c:pt>
                <c:pt idx="7699">
                  <c:v>0.18890764859718567</c:v>
                </c:pt>
                <c:pt idx="7700">
                  <c:v>0.19832011514418779</c:v>
                </c:pt>
                <c:pt idx="7701">
                  <c:v>0.20215885760207386</c:v>
                </c:pt>
                <c:pt idx="7702">
                  <c:v>0.21695941347404646</c:v>
                </c:pt>
                <c:pt idx="7703">
                  <c:v>0.22006066547672987</c:v>
                </c:pt>
                <c:pt idx="7704">
                  <c:v>0.24044846220654748</c:v>
                </c:pt>
                <c:pt idx="7705">
                  <c:v>0.25944546221853293</c:v>
                </c:pt>
                <c:pt idx="7706">
                  <c:v>0.27973839405381518</c:v>
                </c:pt>
                <c:pt idx="7707">
                  <c:v>0.28890326564673918</c:v>
                </c:pt>
                <c:pt idx="7708">
                  <c:v>0.31101469294758144</c:v>
                </c:pt>
                <c:pt idx="7709">
                  <c:v>0.32655290233617018</c:v>
                </c:pt>
                <c:pt idx="7710">
                  <c:v>0.21268586883824647</c:v>
                </c:pt>
                <c:pt idx="7711">
                  <c:v>0.2057886282051502</c:v>
                </c:pt>
                <c:pt idx="7712">
                  <c:v>0.20059805690072818</c:v>
                </c:pt>
                <c:pt idx="7713">
                  <c:v>0.19824593495839737</c:v>
                </c:pt>
                <c:pt idx="7714">
                  <c:v>0.20143124310791372</c:v>
                </c:pt>
                <c:pt idx="7715">
                  <c:v>0.19823654925888334</c:v>
                </c:pt>
                <c:pt idx="7716">
                  <c:v>0.19753283291041779</c:v>
                </c:pt>
                <c:pt idx="7717">
                  <c:v>0.20776137881344936</c:v>
                </c:pt>
                <c:pt idx="7718">
                  <c:v>0.21396016200930679</c:v>
                </c:pt>
                <c:pt idx="7719">
                  <c:v>0.22334710053323037</c:v>
                </c:pt>
                <c:pt idx="7720">
                  <c:v>0.23807866866868577</c:v>
                </c:pt>
                <c:pt idx="7721">
                  <c:v>0.25528923133297554</c:v>
                </c:pt>
                <c:pt idx="7722">
                  <c:v>0.27434484625689604</c:v>
                </c:pt>
                <c:pt idx="7723">
                  <c:v>0.28847313487536308</c:v>
                </c:pt>
                <c:pt idx="7724">
                  <c:v>0.29825421098969196</c:v>
                </c:pt>
                <c:pt idx="7725">
                  <c:v>0.31786233054030721</c:v>
                </c:pt>
                <c:pt idx="7726">
                  <c:v>0.21816330637395276</c:v>
                </c:pt>
                <c:pt idx="7727">
                  <c:v>0.21189159213490427</c:v>
                </c:pt>
                <c:pt idx="7728">
                  <c:v>0.20713663995022635</c:v>
                </c:pt>
                <c:pt idx="7729">
                  <c:v>0.20696060614750644</c:v>
                </c:pt>
                <c:pt idx="7730">
                  <c:v>0.20324373135916884</c:v>
                </c:pt>
                <c:pt idx="7731">
                  <c:v>0.20328989918656659</c:v>
                </c:pt>
                <c:pt idx="7732">
                  <c:v>0.20965329577972325</c:v>
                </c:pt>
                <c:pt idx="7733">
                  <c:v>0.2140537969742462</c:v>
                </c:pt>
                <c:pt idx="7734">
                  <c:v>0.22590467939775127</c:v>
                </c:pt>
                <c:pt idx="7735">
                  <c:v>0.23446769756906582</c:v>
                </c:pt>
                <c:pt idx="7736">
                  <c:v>0.24779902581235613</c:v>
                </c:pt>
                <c:pt idx="7737">
                  <c:v>0.26908729365438888</c:v>
                </c:pt>
                <c:pt idx="7738">
                  <c:v>0.28217566682029571</c:v>
                </c:pt>
                <c:pt idx="7739">
                  <c:v>0.29957511478823529</c:v>
                </c:pt>
                <c:pt idx="7740">
                  <c:v>0.30906056338672117</c:v>
                </c:pt>
                <c:pt idx="7741">
                  <c:v>0.22400412430828265</c:v>
                </c:pt>
                <c:pt idx="7742">
                  <c:v>0.21684990124915227</c:v>
                </c:pt>
                <c:pt idx="7743">
                  <c:v>0.21295787950515543</c:v>
                </c:pt>
                <c:pt idx="7744">
                  <c:v>0.21493560961340252</c:v>
                </c:pt>
                <c:pt idx="7745">
                  <c:v>0.21134896498363176</c:v>
                </c:pt>
                <c:pt idx="7746">
                  <c:v>0.2138230044711642</c:v>
                </c:pt>
                <c:pt idx="7747">
                  <c:v>0.22222844048379109</c:v>
                </c:pt>
                <c:pt idx="7748">
                  <c:v>0.22630413303848917</c:v>
                </c:pt>
                <c:pt idx="7749">
                  <c:v>0.23777717385376329</c:v>
                </c:pt>
                <c:pt idx="7750">
                  <c:v>0.24560627214856479</c:v>
                </c:pt>
                <c:pt idx="7751">
                  <c:v>0.25844171481614842</c:v>
                </c:pt>
                <c:pt idx="7752">
                  <c:v>0.27846435557912685</c:v>
                </c:pt>
                <c:pt idx="7753">
                  <c:v>0.29881307167506233</c:v>
                </c:pt>
                <c:pt idx="7754">
                  <c:v>0.31015556144862888</c:v>
                </c:pt>
                <c:pt idx="7755">
                  <c:v>0.2245858008926318</c:v>
                </c:pt>
                <c:pt idx="7756">
                  <c:v>0.21880699634397205</c:v>
                </c:pt>
                <c:pt idx="7757">
                  <c:v>0.22062936365255426</c:v>
                </c:pt>
                <c:pt idx="7758">
                  <c:v>0.21702505243202497</c:v>
                </c:pt>
                <c:pt idx="7759">
                  <c:v>0.21827906507888994</c:v>
                </c:pt>
                <c:pt idx="7760">
                  <c:v>0.22735626932505126</c:v>
                </c:pt>
                <c:pt idx="7761">
                  <c:v>0.23775296868981721</c:v>
                </c:pt>
                <c:pt idx="7762">
                  <c:v>0.24143091132376915</c:v>
                </c:pt>
                <c:pt idx="7763">
                  <c:v>0.24798130203087321</c:v>
                </c:pt>
                <c:pt idx="7764">
                  <c:v>0.2541989990635225</c:v>
                </c:pt>
                <c:pt idx="7765">
                  <c:v>0.2718608067801227</c:v>
                </c:pt>
                <c:pt idx="7766">
                  <c:v>0.29158742674019411</c:v>
                </c:pt>
                <c:pt idx="7767">
                  <c:v>0.31020436485216796</c:v>
                </c:pt>
                <c:pt idx="7768">
                  <c:v>0.23042122966918188</c:v>
                </c:pt>
                <c:pt idx="7769">
                  <c:v>0.2320506924641943</c:v>
                </c:pt>
                <c:pt idx="7770">
                  <c:v>0.23142249388287839</c:v>
                </c:pt>
                <c:pt idx="7771">
                  <c:v>0.22896274889285273</c:v>
                </c:pt>
                <c:pt idx="7772">
                  <c:v>0.23479462663334183</c:v>
                </c:pt>
                <c:pt idx="7773">
                  <c:v>0.24109865550560161</c:v>
                </c:pt>
                <c:pt idx="7774">
                  <c:v>0.24848666633483019</c:v>
                </c:pt>
                <c:pt idx="7775">
                  <c:v>0.25687271598038408</c:v>
                </c:pt>
                <c:pt idx="7776">
                  <c:v>0.26297678274468805</c:v>
                </c:pt>
                <c:pt idx="7777">
                  <c:v>0.27214366935173961</c:v>
                </c:pt>
                <c:pt idx="7778">
                  <c:v>0.29016659721108251</c:v>
                </c:pt>
                <c:pt idx="7779">
                  <c:v>0.30615548214491572</c:v>
                </c:pt>
                <c:pt idx="7780">
                  <c:v>0.24513659971205892</c:v>
                </c:pt>
                <c:pt idx="7781">
                  <c:v>0.24582402767770195</c:v>
                </c:pt>
                <c:pt idx="7782">
                  <c:v>0.24256555073783548</c:v>
                </c:pt>
                <c:pt idx="7783">
                  <c:v>0.24378211758051127</c:v>
                </c:pt>
                <c:pt idx="7784">
                  <c:v>0.24868097115574472</c:v>
                </c:pt>
                <c:pt idx="7785">
                  <c:v>0.25790581510904032</c:v>
                </c:pt>
                <c:pt idx="7786">
                  <c:v>0.26527243257874344</c:v>
                </c:pt>
                <c:pt idx="7787">
                  <c:v>0.27390290535727857</c:v>
                </c:pt>
                <c:pt idx="7788">
                  <c:v>0.2794250954452473</c:v>
                </c:pt>
                <c:pt idx="7789">
                  <c:v>0.28994158376538293</c:v>
                </c:pt>
                <c:pt idx="7790">
                  <c:v>0.30888505781745734</c:v>
                </c:pt>
                <c:pt idx="7791">
                  <c:v>0.25405615033013529</c:v>
                </c:pt>
                <c:pt idx="7792">
                  <c:v>0.2526515267086733</c:v>
                </c:pt>
                <c:pt idx="7793">
                  <c:v>0.25473039620726423</c:v>
                </c:pt>
                <c:pt idx="7794">
                  <c:v>0.25618018538087739</c:v>
                </c:pt>
                <c:pt idx="7795">
                  <c:v>0.26772315057338303</c:v>
                </c:pt>
                <c:pt idx="7796">
                  <c:v>0.27491012645286039</c:v>
                </c:pt>
                <c:pt idx="7797">
                  <c:v>0.2836056903988835</c:v>
                </c:pt>
                <c:pt idx="7798">
                  <c:v>0.29473453515263248</c:v>
                </c:pt>
                <c:pt idx="7799">
                  <c:v>0.29596275671518968</c:v>
                </c:pt>
                <c:pt idx="7800">
                  <c:v>0.3098927248820964</c:v>
                </c:pt>
                <c:pt idx="7801">
                  <c:v>0.26179882382387643</c:v>
                </c:pt>
                <c:pt idx="7802">
                  <c:v>0.26477412652349486</c:v>
                </c:pt>
                <c:pt idx="7803">
                  <c:v>0.26791360958889365</c:v>
                </c:pt>
                <c:pt idx="7804">
                  <c:v>0.27280681337118962</c:v>
                </c:pt>
                <c:pt idx="7805">
                  <c:v>0.28086342697600197</c:v>
                </c:pt>
                <c:pt idx="7806">
                  <c:v>0.29063012405995448</c:v>
                </c:pt>
                <c:pt idx="7807">
                  <c:v>0.30418834821724516</c:v>
                </c:pt>
                <c:pt idx="7808">
                  <c:v>0.31087130605329927</c:v>
                </c:pt>
                <c:pt idx="7809">
                  <c:v>0.3134928300146842</c:v>
                </c:pt>
                <c:pt idx="7810">
                  <c:v>0.27960152381994963</c:v>
                </c:pt>
                <c:pt idx="7811">
                  <c:v>0.28051365428352004</c:v>
                </c:pt>
                <c:pt idx="7812">
                  <c:v>0.28298366984322976</c:v>
                </c:pt>
                <c:pt idx="7813">
                  <c:v>0.28917118730156943</c:v>
                </c:pt>
                <c:pt idx="7814">
                  <c:v>0.29271156799591225</c:v>
                </c:pt>
                <c:pt idx="7815">
                  <c:v>0.30759727993986008</c:v>
                </c:pt>
                <c:pt idx="7816">
                  <c:v>0.31599625479537652</c:v>
                </c:pt>
                <c:pt idx="7817">
                  <c:v>0.32195707178810995</c:v>
                </c:pt>
                <c:pt idx="7818">
                  <c:v>0.29298672831010819</c:v>
                </c:pt>
                <c:pt idx="7819">
                  <c:v>0.29655831950329792</c:v>
                </c:pt>
                <c:pt idx="7820">
                  <c:v>0.30150810434235176</c:v>
                </c:pt>
                <c:pt idx="7821">
                  <c:v>0.30374424823045998</c:v>
                </c:pt>
                <c:pt idx="7822">
                  <c:v>0.306382363904665</c:v>
                </c:pt>
                <c:pt idx="7823">
                  <c:v>0.3226535312713823</c:v>
                </c:pt>
                <c:pt idx="7824">
                  <c:v>0.33359230948132224</c:v>
                </c:pt>
                <c:pt idx="7825">
                  <c:v>0.3098588543077887</c:v>
                </c:pt>
                <c:pt idx="7826">
                  <c:v>0.31009640205051747</c:v>
                </c:pt>
                <c:pt idx="7827">
                  <c:v>0.31992588098245278</c:v>
                </c:pt>
                <c:pt idx="7828">
                  <c:v>0.31816846863123116</c:v>
                </c:pt>
                <c:pt idx="7829">
                  <c:v>0.32617295076647079</c:v>
                </c:pt>
                <c:pt idx="7830">
                  <c:v>0.33910741485254414</c:v>
                </c:pt>
                <c:pt idx="7831">
                  <c:v>0.32077489223356137</c:v>
                </c:pt>
                <c:pt idx="7832">
                  <c:v>0.32218406840157154</c:v>
                </c:pt>
                <c:pt idx="7833">
                  <c:v>0.32475275317427155</c:v>
                </c:pt>
                <c:pt idx="7834">
                  <c:v>0.33039759698865945</c:v>
                </c:pt>
                <c:pt idx="7835">
                  <c:v>0.34378211042484974</c:v>
                </c:pt>
                <c:pt idx="7836">
                  <c:v>0.3311196954420943</c:v>
                </c:pt>
                <c:pt idx="7837">
                  <c:v>0.33732687952329377</c:v>
                </c:pt>
                <c:pt idx="7838">
                  <c:v>0.34522645619192116</c:v>
                </c:pt>
                <c:pt idx="7839">
                  <c:v>0.35548975330477361</c:v>
                </c:pt>
                <c:pt idx="7840">
                  <c:v>0.34640747286658735</c:v>
                </c:pt>
                <c:pt idx="7841">
                  <c:v>0.34878167761275614</c:v>
                </c:pt>
                <c:pt idx="7842">
                  <c:v>0.36495585709750333</c:v>
                </c:pt>
                <c:pt idx="7843">
                  <c:v>0.36532686918271695</c:v>
                </c:pt>
                <c:pt idx="7844">
                  <c:v>0.36932657381014655</c:v>
                </c:pt>
                <c:pt idx="7845">
                  <c:v>0.37970879516671419</c:v>
                </c:pt>
                <c:pt idx="7846">
                  <c:v>0.32692894117718452</c:v>
                </c:pt>
                <c:pt idx="7847">
                  <c:v>0.31320184221862934</c:v>
                </c:pt>
                <c:pt idx="7848">
                  <c:v>0.29566369534589465</c:v>
                </c:pt>
                <c:pt idx="7849">
                  <c:v>0.27746913459997624</c:v>
                </c:pt>
                <c:pt idx="7850">
                  <c:v>0.25496968270890386</c:v>
                </c:pt>
                <c:pt idx="7851">
                  <c:v>0.2430165534192299</c:v>
                </c:pt>
                <c:pt idx="7852">
                  <c:v>0.23105988768909325</c:v>
                </c:pt>
                <c:pt idx="7853">
                  <c:v>0.21752907636473884</c:v>
                </c:pt>
                <c:pt idx="7854">
                  <c:v>0.20234976145416117</c:v>
                </c:pt>
                <c:pt idx="7855">
                  <c:v>0.18962003750039225</c:v>
                </c:pt>
                <c:pt idx="7856">
                  <c:v>0.1841814416549663</c:v>
                </c:pt>
                <c:pt idx="7857">
                  <c:v>0.17610092226378526</c:v>
                </c:pt>
                <c:pt idx="7858">
                  <c:v>0.16910484699663031</c:v>
                </c:pt>
                <c:pt idx="7859">
                  <c:v>0.1737137188320208</c:v>
                </c:pt>
                <c:pt idx="7860">
                  <c:v>0.18090206106410167</c:v>
                </c:pt>
                <c:pt idx="7861">
                  <c:v>0.19400172358272449</c:v>
                </c:pt>
                <c:pt idx="7862">
                  <c:v>0.20400430993634489</c:v>
                </c:pt>
                <c:pt idx="7863">
                  <c:v>0.22063033275380262</c:v>
                </c:pt>
                <c:pt idx="7864">
                  <c:v>0.23504581094517585</c:v>
                </c:pt>
                <c:pt idx="7865">
                  <c:v>0.25276558583632514</c:v>
                </c:pt>
                <c:pt idx="7866">
                  <c:v>0.26839628490121181</c:v>
                </c:pt>
                <c:pt idx="7867">
                  <c:v>0.29317547287744605</c:v>
                </c:pt>
                <c:pt idx="7868">
                  <c:v>0.31363553129960842</c:v>
                </c:pt>
                <c:pt idx="7869">
                  <c:v>0.33484899331831319</c:v>
                </c:pt>
                <c:pt idx="7870">
                  <c:v>0.3516850995786589</c:v>
                </c:pt>
                <c:pt idx="7871">
                  <c:v>0.37080743277736272</c:v>
                </c:pt>
                <c:pt idx="7872">
                  <c:v>0.38929980847216772</c:v>
                </c:pt>
                <c:pt idx="7873">
                  <c:v>0.40365567247308043</c:v>
                </c:pt>
                <c:pt idx="7874">
                  <c:v>0.41819227183938268</c:v>
                </c:pt>
                <c:pt idx="7875">
                  <c:v>0.31194992860759685</c:v>
                </c:pt>
                <c:pt idx="7876">
                  <c:v>0.29462215141258508</c:v>
                </c:pt>
                <c:pt idx="7877">
                  <c:v>0.28228998383577597</c:v>
                </c:pt>
                <c:pt idx="7878">
                  <c:v>0.26047479564142861</c:v>
                </c:pt>
                <c:pt idx="7879">
                  <c:v>0.24371861507175607</c:v>
                </c:pt>
                <c:pt idx="7880">
                  <c:v>0.22850057534894552</c:v>
                </c:pt>
                <c:pt idx="7881">
                  <c:v>0.21740805142158548</c:v>
                </c:pt>
                <c:pt idx="7882">
                  <c:v>0.19911664590290235</c:v>
                </c:pt>
                <c:pt idx="7883">
                  <c:v>0.1906469576356411</c:v>
                </c:pt>
                <c:pt idx="7884">
                  <c:v>0.17672354289635872</c:v>
                </c:pt>
                <c:pt idx="7885">
                  <c:v>0.17248428009046646</c:v>
                </c:pt>
                <c:pt idx="7886">
                  <c:v>0.17052384635065443</c:v>
                </c:pt>
                <c:pt idx="7887">
                  <c:v>0.17046993808801081</c:v>
                </c:pt>
                <c:pt idx="7888">
                  <c:v>0.1741623598564499</c:v>
                </c:pt>
                <c:pt idx="7889">
                  <c:v>0.18504827684201386</c:v>
                </c:pt>
                <c:pt idx="7890">
                  <c:v>0.19846584802171874</c:v>
                </c:pt>
                <c:pt idx="7891">
                  <c:v>0.20794070703703538</c:v>
                </c:pt>
                <c:pt idx="7892">
                  <c:v>0.22161940637479516</c:v>
                </c:pt>
                <c:pt idx="7893">
                  <c:v>0.2421630573621274</c:v>
                </c:pt>
                <c:pt idx="7894">
                  <c:v>0.25556906936833967</c:v>
                </c:pt>
                <c:pt idx="7895">
                  <c:v>0.2766794739097298</c:v>
                </c:pt>
                <c:pt idx="7896">
                  <c:v>0.30081285488062104</c:v>
                </c:pt>
                <c:pt idx="7897">
                  <c:v>0.32618465268456776</c:v>
                </c:pt>
                <c:pt idx="7898">
                  <c:v>0.35268344387178785</c:v>
                </c:pt>
                <c:pt idx="7899">
                  <c:v>0.36686732342363504</c:v>
                </c:pt>
                <c:pt idx="7900">
                  <c:v>0.38072422685240248</c:v>
                </c:pt>
                <c:pt idx="7901">
                  <c:v>0.39437361863351428</c:v>
                </c:pt>
                <c:pt idx="7902">
                  <c:v>0.41189384188872369</c:v>
                </c:pt>
                <c:pt idx="7903">
                  <c:v>0.29667456455142438</c:v>
                </c:pt>
                <c:pt idx="7904">
                  <c:v>0.28249444535824608</c:v>
                </c:pt>
                <c:pt idx="7905">
                  <c:v>0.26440140227620446</c:v>
                </c:pt>
                <c:pt idx="7906">
                  <c:v>0.24675472883187188</c:v>
                </c:pt>
                <c:pt idx="7907">
                  <c:v>0.23210491316614923</c:v>
                </c:pt>
                <c:pt idx="7908">
                  <c:v>0.22054308246806298</c:v>
                </c:pt>
                <c:pt idx="7909">
                  <c:v>0.20488920339568084</c:v>
                </c:pt>
                <c:pt idx="7910">
                  <c:v>0.19497757913266889</c:v>
                </c:pt>
                <c:pt idx="7911">
                  <c:v>0.17815836306025123</c:v>
                </c:pt>
                <c:pt idx="7912">
                  <c:v>0.17082114544718041</c:v>
                </c:pt>
                <c:pt idx="7913">
                  <c:v>0.16371766990025849</c:v>
                </c:pt>
                <c:pt idx="7914">
                  <c:v>0.16660607124494575</c:v>
                </c:pt>
                <c:pt idx="7915">
                  <c:v>0.16585305428399</c:v>
                </c:pt>
                <c:pt idx="7916">
                  <c:v>0.17880677935250744</c:v>
                </c:pt>
                <c:pt idx="7917">
                  <c:v>0.18951218030614814</c:v>
                </c:pt>
                <c:pt idx="7918">
                  <c:v>0.19643245294545419</c:v>
                </c:pt>
                <c:pt idx="7919">
                  <c:v>0.2111297317916121</c:v>
                </c:pt>
                <c:pt idx="7920">
                  <c:v>0.23076302523724479</c:v>
                </c:pt>
                <c:pt idx="7921">
                  <c:v>0.24989691964575411</c:v>
                </c:pt>
                <c:pt idx="7922">
                  <c:v>0.2728433791319187</c:v>
                </c:pt>
                <c:pt idx="7923">
                  <c:v>0.2950663047978781</c:v>
                </c:pt>
                <c:pt idx="7924">
                  <c:v>0.31357495522669421</c:v>
                </c:pt>
                <c:pt idx="7925">
                  <c:v>0.33561297857887284</c:v>
                </c:pt>
                <c:pt idx="7926">
                  <c:v>0.3595770723227667</c:v>
                </c:pt>
                <c:pt idx="7927">
                  <c:v>0.37334377205513181</c:v>
                </c:pt>
                <c:pt idx="7928">
                  <c:v>0.38592036978402411</c:v>
                </c:pt>
                <c:pt idx="7929">
                  <c:v>0.40536517655038273</c:v>
                </c:pt>
                <c:pt idx="7930">
                  <c:v>0.28394440882113581</c:v>
                </c:pt>
                <c:pt idx="7931">
                  <c:v>0.2692513930931808</c:v>
                </c:pt>
                <c:pt idx="7932">
                  <c:v>0.25193465460113074</c:v>
                </c:pt>
                <c:pt idx="7933">
                  <c:v>0.23429542533040237</c:v>
                </c:pt>
                <c:pt idx="7934">
                  <c:v>0.21718506348610034</c:v>
                </c:pt>
                <c:pt idx="7935">
                  <c:v>0.20942079116021528</c:v>
                </c:pt>
                <c:pt idx="7936">
                  <c:v>0.19189840227403954</c:v>
                </c:pt>
                <c:pt idx="7937">
                  <c:v>0.18151227530223624</c:v>
                </c:pt>
                <c:pt idx="7938">
                  <c:v>0.17053819575409568</c:v>
                </c:pt>
                <c:pt idx="7939">
                  <c:v>0.16104581690161934</c:v>
                </c:pt>
                <c:pt idx="7940">
                  <c:v>0.16408290925550539</c:v>
                </c:pt>
                <c:pt idx="7941">
                  <c:v>0.16759621428247362</c:v>
                </c:pt>
                <c:pt idx="7942">
                  <c:v>0.1755431773799534</c:v>
                </c:pt>
                <c:pt idx="7943">
                  <c:v>0.18485434931284717</c:v>
                </c:pt>
                <c:pt idx="7944">
                  <c:v>0.18891057886305274</c:v>
                </c:pt>
                <c:pt idx="7945">
                  <c:v>0.20039014268763511</c:v>
                </c:pt>
                <c:pt idx="7946">
                  <c:v>0.22317873433528379</c:v>
                </c:pt>
                <c:pt idx="7947">
                  <c:v>0.2398871241591094</c:v>
                </c:pt>
                <c:pt idx="7948">
                  <c:v>0.2604505472780887</c:v>
                </c:pt>
                <c:pt idx="7949">
                  <c:v>0.28082770822549041</c:v>
                </c:pt>
                <c:pt idx="7950">
                  <c:v>0.30171514814766454</c:v>
                </c:pt>
                <c:pt idx="7951">
                  <c:v>0.31912777683550564</c:v>
                </c:pt>
                <c:pt idx="7952">
                  <c:v>0.33735057967985638</c:v>
                </c:pt>
                <c:pt idx="7953">
                  <c:v>0.35172085259731056</c:v>
                </c:pt>
                <c:pt idx="7954">
                  <c:v>0.37507460398209846</c:v>
                </c:pt>
                <c:pt idx="7955">
                  <c:v>0.39768126773635348</c:v>
                </c:pt>
                <c:pt idx="7956">
                  <c:v>0.26782159066698497</c:v>
                </c:pt>
                <c:pt idx="7957">
                  <c:v>0.25442337424888684</c:v>
                </c:pt>
                <c:pt idx="7958">
                  <c:v>0.23582463571645818</c:v>
                </c:pt>
                <c:pt idx="7959">
                  <c:v>0.22089007266816085</c:v>
                </c:pt>
                <c:pt idx="7960">
                  <c:v>0.20825411427368667</c:v>
                </c:pt>
                <c:pt idx="7961">
                  <c:v>0.19441288190087591</c:v>
                </c:pt>
                <c:pt idx="7962">
                  <c:v>0.18312065091109986</c:v>
                </c:pt>
                <c:pt idx="7963">
                  <c:v>0.16526242661545787</c:v>
                </c:pt>
                <c:pt idx="7964">
                  <c:v>0.16057885518676662</c:v>
                </c:pt>
                <c:pt idx="7965">
                  <c:v>0.15973795884496345</c:v>
                </c:pt>
                <c:pt idx="7966">
                  <c:v>0.1668709504925292</c:v>
                </c:pt>
                <c:pt idx="7967">
                  <c:v>0.17276957141783145</c:v>
                </c:pt>
                <c:pt idx="7968">
                  <c:v>0.17585630765743376</c:v>
                </c:pt>
                <c:pt idx="7969">
                  <c:v>0.18711369912268716</c:v>
                </c:pt>
                <c:pt idx="7970">
                  <c:v>0.1948370340096377</c:v>
                </c:pt>
                <c:pt idx="7971">
                  <c:v>0.21079978803143717</c:v>
                </c:pt>
                <c:pt idx="7972">
                  <c:v>0.23253673898328864</c:v>
                </c:pt>
                <c:pt idx="7973">
                  <c:v>0.25386847777070831</c:v>
                </c:pt>
                <c:pt idx="7974">
                  <c:v>0.27466457917547027</c:v>
                </c:pt>
                <c:pt idx="7975">
                  <c:v>0.28820360776388898</c:v>
                </c:pt>
                <c:pt idx="7976">
                  <c:v>0.30181185115678066</c:v>
                </c:pt>
                <c:pt idx="7977">
                  <c:v>0.32378577235146833</c:v>
                </c:pt>
                <c:pt idx="7978">
                  <c:v>0.34973529304629403</c:v>
                </c:pt>
                <c:pt idx="7979">
                  <c:v>0.37134454823822716</c:v>
                </c:pt>
                <c:pt idx="7980">
                  <c:v>0.38752011319522439</c:v>
                </c:pt>
                <c:pt idx="7981">
                  <c:v>0.25903537497630569</c:v>
                </c:pt>
                <c:pt idx="7982">
                  <c:v>0.24491496198521423</c:v>
                </c:pt>
                <c:pt idx="7983">
                  <c:v>0.23021864598429764</c:v>
                </c:pt>
                <c:pt idx="7984">
                  <c:v>0.20915800140532537</c:v>
                </c:pt>
                <c:pt idx="7985">
                  <c:v>0.19818367895816169</c:v>
                </c:pt>
                <c:pt idx="7986">
                  <c:v>0.1834068943455498</c:v>
                </c:pt>
                <c:pt idx="7987">
                  <c:v>0.16756156247461029</c:v>
                </c:pt>
                <c:pt idx="7988">
                  <c:v>0.15971181123133982</c:v>
                </c:pt>
                <c:pt idx="7989">
                  <c:v>0.15313349104908758</c:v>
                </c:pt>
                <c:pt idx="7990">
                  <c:v>0.16039557244478697</c:v>
                </c:pt>
                <c:pt idx="7991">
                  <c:v>0.17257206598268704</c:v>
                </c:pt>
                <c:pt idx="7992">
                  <c:v>0.16923667767738704</c:v>
                </c:pt>
                <c:pt idx="7993">
                  <c:v>0.17971826524632628</c:v>
                </c:pt>
                <c:pt idx="7994">
                  <c:v>0.19118698912260834</c:v>
                </c:pt>
                <c:pt idx="7995">
                  <c:v>0.20539930458866418</c:v>
                </c:pt>
                <c:pt idx="7996">
                  <c:v>0.2258962971526961</c:v>
                </c:pt>
                <c:pt idx="7997">
                  <c:v>0.24355077797945168</c:v>
                </c:pt>
                <c:pt idx="7998">
                  <c:v>0.26302313164943336</c:v>
                </c:pt>
                <c:pt idx="7999">
                  <c:v>0.281101366243244</c:v>
                </c:pt>
                <c:pt idx="8000">
                  <c:v>0.29736067507667197</c:v>
                </c:pt>
                <c:pt idx="8001">
                  <c:v>0.31564936963855716</c:v>
                </c:pt>
                <c:pt idx="8002">
                  <c:v>0.33560872262036878</c:v>
                </c:pt>
                <c:pt idx="8003">
                  <c:v>0.35686995293443213</c:v>
                </c:pt>
                <c:pt idx="8004">
                  <c:v>0.37841676811961844</c:v>
                </c:pt>
                <c:pt idx="8005">
                  <c:v>0.25459315601993815</c:v>
                </c:pt>
                <c:pt idx="8006">
                  <c:v>0.23358804770539887</c:v>
                </c:pt>
                <c:pt idx="8007">
                  <c:v>0.21933794885557556</c:v>
                </c:pt>
                <c:pt idx="8008">
                  <c:v>0.20305688889580931</c:v>
                </c:pt>
                <c:pt idx="8009">
                  <c:v>0.1839796641956184</c:v>
                </c:pt>
                <c:pt idx="8010">
                  <c:v>0.1708727314641858</c:v>
                </c:pt>
                <c:pt idx="8011">
                  <c:v>0.16086630819973946</c:v>
                </c:pt>
                <c:pt idx="8012">
                  <c:v>0.15320391415887458</c:v>
                </c:pt>
                <c:pt idx="8013">
                  <c:v>0.15093940876292944</c:v>
                </c:pt>
                <c:pt idx="8014">
                  <c:v>0.16554633718388234</c:v>
                </c:pt>
                <c:pt idx="8015">
                  <c:v>0.16821910151621422</c:v>
                </c:pt>
                <c:pt idx="8016">
                  <c:v>0.1769072827899183</c:v>
                </c:pt>
                <c:pt idx="8017">
                  <c:v>0.18818696562127801</c:v>
                </c:pt>
                <c:pt idx="8018">
                  <c:v>0.19919284214153699</c:v>
                </c:pt>
                <c:pt idx="8019">
                  <c:v>0.2157733865376692</c:v>
                </c:pt>
                <c:pt idx="8020">
                  <c:v>0.2325804736496957</c:v>
                </c:pt>
                <c:pt idx="8021">
                  <c:v>0.24945985236253665</c:v>
                </c:pt>
                <c:pt idx="8022">
                  <c:v>0.26579628722476145</c:v>
                </c:pt>
                <c:pt idx="8023">
                  <c:v>0.28818708540503812</c:v>
                </c:pt>
                <c:pt idx="8024">
                  <c:v>0.31128237078552656</c:v>
                </c:pt>
                <c:pt idx="8025">
                  <c:v>0.33060917728991912</c:v>
                </c:pt>
                <c:pt idx="8026">
                  <c:v>0.35493693503586332</c:v>
                </c:pt>
                <c:pt idx="8027">
                  <c:v>0.37581755653876026</c:v>
                </c:pt>
                <c:pt idx="8028">
                  <c:v>0.24037653685914817</c:v>
                </c:pt>
                <c:pt idx="8029">
                  <c:v>0.22423028273787327</c:v>
                </c:pt>
                <c:pt idx="8030">
                  <c:v>0.20699531417875017</c:v>
                </c:pt>
                <c:pt idx="8031">
                  <c:v>0.18706533646323531</c:v>
                </c:pt>
                <c:pt idx="8032">
                  <c:v>0.17037760902076382</c:v>
                </c:pt>
                <c:pt idx="8033">
                  <c:v>0.1647324638957508</c:v>
                </c:pt>
                <c:pt idx="8034">
                  <c:v>0.15677172788188831</c:v>
                </c:pt>
                <c:pt idx="8035">
                  <c:v>0.15236010266285027</c:v>
                </c:pt>
                <c:pt idx="8036">
                  <c:v>0.1586858823051942</c:v>
                </c:pt>
                <c:pt idx="8037">
                  <c:v>0.16641328876060735</c:v>
                </c:pt>
                <c:pt idx="8038">
                  <c:v>0.17998846143088021</c:v>
                </c:pt>
                <c:pt idx="8039">
                  <c:v>0.18756080418388099</c:v>
                </c:pt>
                <c:pt idx="8040">
                  <c:v>0.19006120609825405</c:v>
                </c:pt>
                <c:pt idx="8041">
                  <c:v>0.21772521746735363</c:v>
                </c:pt>
                <c:pt idx="8042">
                  <c:v>0.22669977584950241</c:v>
                </c:pt>
                <c:pt idx="8043">
                  <c:v>0.24388155358246899</c:v>
                </c:pt>
                <c:pt idx="8044">
                  <c:v>0.25531692968575537</c:v>
                </c:pt>
                <c:pt idx="8045">
                  <c:v>0.28013530229833994</c:v>
                </c:pt>
                <c:pt idx="8046">
                  <c:v>0.29704604012034475</c:v>
                </c:pt>
                <c:pt idx="8047">
                  <c:v>0.31946923401642002</c:v>
                </c:pt>
                <c:pt idx="8048">
                  <c:v>0.34121282322786484</c:v>
                </c:pt>
                <c:pt idx="8049">
                  <c:v>0.3611649518912734</c:v>
                </c:pt>
                <c:pt idx="8050">
                  <c:v>0.2299246468396563</c:v>
                </c:pt>
                <c:pt idx="8051">
                  <c:v>0.20947283057733013</c:v>
                </c:pt>
                <c:pt idx="8052">
                  <c:v>0.19650691140768806</c:v>
                </c:pt>
                <c:pt idx="8053">
                  <c:v>0.17520630555438244</c:v>
                </c:pt>
                <c:pt idx="8054">
                  <c:v>0.17420855929268919</c:v>
                </c:pt>
                <c:pt idx="8055">
                  <c:v>0.164322380688398</c:v>
                </c:pt>
                <c:pt idx="8056">
                  <c:v>0.15795516159262735</c:v>
                </c:pt>
                <c:pt idx="8057">
                  <c:v>0.15985719898022777</c:v>
                </c:pt>
                <c:pt idx="8058">
                  <c:v>0.16235433621214379</c:v>
                </c:pt>
                <c:pt idx="8059">
                  <c:v>0.17886249871334092</c:v>
                </c:pt>
                <c:pt idx="8060">
                  <c:v>0.18706025864002718</c:v>
                </c:pt>
                <c:pt idx="8061">
                  <c:v>0.19461430997918683</c:v>
                </c:pt>
                <c:pt idx="8062">
                  <c:v>0.2068879825260288</c:v>
                </c:pt>
                <c:pt idx="8063">
                  <c:v>0.22178188616264061</c:v>
                </c:pt>
                <c:pt idx="8064">
                  <c:v>0.2340698981241558</c:v>
                </c:pt>
                <c:pt idx="8065">
                  <c:v>0.25341037515031828</c:v>
                </c:pt>
                <c:pt idx="8066">
                  <c:v>0.27277657586414006</c:v>
                </c:pt>
                <c:pt idx="8067">
                  <c:v>0.29605243724474062</c:v>
                </c:pt>
                <c:pt idx="8068">
                  <c:v>0.31893150398179526</c:v>
                </c:pt>
                <c:pt idx="8069">
                  <c:v>0.3311133073717325</c:v>
                </c:pt>
                <c:pt idx="8070">
                  <c:v>0.34741728795395721</c:v>
                </c:pt>
                <c:pt idx="8071">
                  <c:v>0.21747266552828304</c:v>
                </c:pt>
                <c:pt idx="8072">
                  <c:v>0.20167261513126755</c:v>
                </c:pt>
                <c:pt idx="8073">
                  <c:v>0.18456642636534681</c:v>
                </c:pt>
                <c:pt idx="8074">
                  <c:v>0.17950024030275769</c:v>
                </c:pt>
                <c:pt idx="8075">
                  <c:v>0.17510653879060722</c:v>
                </c:pt>
                <c:pt idx="8076">
                  <c:v>0.16556000672748183</c:v>
                </c:pt>
                <c:pt idx="8077">
                  <c:v>0.16395731078213904</c:v>
                </c:pt>
                <c:pt idx="8078">
                  <c:v>0.16636164085548977</c:v>
                </c:pt>
                <c:pt idx="8079">
                  <c:v>0.17595797737237096</c:v>
                </c:pt>
                <c:pt idx="8080">
                  <c:v>0.1833940108481964</c:v>
                </c:pt>
                <c:pt idx="8081">
                  <c:v>0.19119242183893426</c:v>
                </c:pt>
                <c:pt idx="8082">
                  <c:v>0.20510694877820401</c:v>
                </c:pt>
                <c:pt idx="8083">
                  <c:v>0.21759700849797614</c:v>
                </c:pt>
                <c:pt idx="8084">
                  <c:v>0.22833222719775548</c:v>
                </c:pt>
                <c:pt idx="8085">
                  <c:v>0.24738706087307505</c:v>
                </c:pt>
                <c:pt idx="8086">
                  <c:v>0.27237468407549725</c:v>
                </c:pt>
                <c:pt idx="8087">
                  <c:v>0.28653213291600088</c:v>
                </c:pt>
                <c:pt idx="8088">
                  <c:v>0.30541120293976243</c:v>
                </c:pt>
                <c:pt idx="8089">
                  <c:v>0.32643467357473188</c:v>
                </c:pt>
                <c:pt idx="8090">
                  <c:v>0.34460221501647181</c:v>
                </c:pt>
                <c:pt idx="8091">
                  <c:v>0.20682581276363377</c:v>
                </c:pt>
                <c:pt idx="8092">
                  <c:v>0.1917513191458049</c:v>
                </c:pt>
                <c:pt idx="8093">
                  <c:v>0.18448149754598342</c:v>
                </c:pt>
                <c:pt idx="8094">
                  <c:v>0.17682851067117977</c:v>
                </c:pt>
                <c:pt idx="8095">
                  <c:v>0.17659449390184623</c:v>
                </c:pt>
                <c:pt idx="8096">
                  <c:v>0.17030568879147245</c:v>
                </c:pt>
                <c:pt idx="8097">
                  <c:v>0.17341587627624722</c:v>
                </c:pt>
                <c:pt idx="8098">
                  <c:v>0.17764880375098735</c:v>
                </c:pt>
                <c:pt idx="8099">
                  <c:v>0.18322188057873534</c:v>
                </c:pt>
                <c:pt idx="8100">
                  <c:v>0.19329821673873937</c:v>
                </c:pt>
                <c:pt idx="8101">
                  <c:v>0.20006977287671868</c:v>
                </c:pt>
                <c:pt idx="8102">
                  <c:v>0.21378076443239791</c:v>
                </c:pt>
                <c:pt idx="8103">
                  <c:v>0.22938994425921955</c:v>
                </c:pt>
                <c:pt idx="8104">
                  <c:v>0.24845947266835666</c:v>
                </c:pt>
                <c:pt idx="8105">
                  <c:v>0.26403238277350316</c:v>
                </c:pt>
                <c:pt idx="8106">
                  <c:v>0.27984123033414487</c:v>
                </c:pt>
                <c:pt idx="8107">
                  <c:v>0.29899858171795324</c:v>
                </c:pt>
                <c:pt idx="8108">
                  <c:v>0.31741575006325196</c:v>
                </c:pt>
                <c:pt idx="8109">
                  <c:v>0.33587971363222868</c:v>
                </c:pt>
                <c:pt idx="8110">
                  <c:v>0.20209927092454238</c:v>
                </c:pt>
                <c:pt idx="8111">
                  <c:v>0.18886217094917912</c:v>
                </c:pt>
                <c:pt idx="8112">
                  <c:v>0.18097351694887309</c:v>
                </c:pt>
                <c:pt idx="8113">
                  <c:v>0.18007618045638063</c:v>
                </c:pt>
                <c:pt idx="8114">
                  <c:v>0.17747405144346651</c:v>
                </c:pt>
                <c:pt idx="8115">
                  <c:v>0.17644559057919751</c:v>
                </c:pt>
                <c:pt idx="8116">
                  <c:v>0.18256948375474202</c:v>
                </c:pt>
                <c:pt idx="8117">
                  <c:v>0.18290030366504961</c:v>
                </c:pt>
                <c:pt idx="8118">
                  <c:v>0.19150728003488404</c:v>
                </c:pt>
                <c:pt idx="8119">
                  <c:v>0.19923548409775105</c:v>
                </c:pt>
                <c:pt idx="8120">
                  <c:v>0.20786541556646276</c:v>
                </c:pt>
                <c:pt idx="8121">
                  <c:v>0.22096287511591539</c:v>
                </c:pt>
                <c:pt idx="8122">
                  <c:v>0.24076302231412905</c:v>
                </c:pt>
                <c:pt idx="8123">
                  <c:v>0.26215477555720734</c:v>
                </c:pt>
                <c:pt idx="8124">
                  <c:v>0.2753893987705629</c:v>
                </c:pt>
                <c:pt idx="8125">
                  <c:v>0.2898546260967767</c:v>
                </c:pt>
                <c:pt idx="8126">
                  <c:v>0.30435447911285429</c:v>
                </c:pt>
                <c:pt idx="8127">
                  <c:v>0.32408164529894634</c:v>
                </c:pt>
                <c:pt idx="8128">
                  <c:v>0.20023725456684116</c:v>
                </c:pt>
                <c:pt idx="8129">
                  <c:v>0.19266198955056923</c:v>
                </c:pt>
                <c:pt idx="8130">
                  <c:v>0.18444612829772922</c:v>
                </c:pt>
                <c:pt idx="8131">
                  <c:v>0.18143257332006879</c:v>
                </c:pt>
                <c:pt idx="8132">
                  <c:v>0.18692916078524258</c:v>
                </c:pt>
                <c:pt idx="8133">
                  <c:v>0.18788534092127307</c:v>
                </c:pt>
                <c:pt idx="8134">
                  <c:v>0.18453979542246501</c:v>
                </c:pt>
                <c:pt idx="8135">
                  <c:v>0.19276325236911362</c:v>
                </c:pt>
                <c:pt idx="8136">
                  <c:v>0.19797526645572283</c:v>
                </c:pt>
                <c:pt idx="8137">
                  <c:v>0.20944900359024765</c:v>
                </c:pt>
                <c:pt idx="8138">
                  <c:v>0.21488736694198818</c:v>
                </c:pt>
                <c:pt idx="8139">
                  <c:v>0.23614349256672851</c:v>
                </c:pt>
                <c:pt idx="8140">
                  <c:v>0.25639209837142163</c:v>
                </c:pt>
                <c:pt idx="8141">
                  <c:v>0.26891761659593616</c:v>
                </c:pt>
                <c:pt idx="8142">
                  <c:v>0.28383069579312559</c:v>
                </c:pt>
                <c:pt idx="8143">
                  <c:v>0.30486268140222927</c:v>
                </c:pt>
                <c:pt idx="8144">
                  <c:v>0.32049016099745353</c:v>
                </c:pt>
                <c:pt idx="8145">
                  <c:v>0.19893031775568382</c:v>
                </c:pt>
                <c:pt idx="8146">
                  <c:v>0.19639789224213855</c:v>
                </c:pt>
                <c:pt idx="8147">
                  <c:v>0.19085430656736779</c:v>
                </c:pt>
                <c:pt idx="8148">
                  <c:v>0.19339182576589908</c:v>
                </c:pt>
                <c:pt idx="8149">
                  <c:v>0.19069118432950449</c:v>
                </c:pt>
                <c:pt idx="8150">
                  <c:v>0.1916769506832583</c:v>
                </c:pt>
                <c:pt idx="8151">
                  <c:v>0.18973293656840462</c:v>
                </c:pt>
                <c:pt idx="8152">
                  <c:v>0.19884740245202792</c:v>
                </c:pt>
                <c:pt idx="8153">
                  <c:v>0.20652315350830563</c:v>
                </c:pt>
                <c:pt idx="8154">
                  <c:v>0.21683666955046266</c:v>
                </c:pt>
                <c:pt idx="8155">
                  <c:v>0.2290450114203102</c:v>
                </c:pt>
                <c:pt idx="8156">
                  <c:v>0.25306375609163911</c:v>
                </c:pt>
                <c:pt idx="8157">
                  <c:v>0.2737619402646474</c:v>
                </c:pt>
                <c:pt idx="8158">
                  <c:v>0.28249502409166594</c:v>
                </c:pt>
                <c:pt idx="8159">
                  <c:v>0.2946257694419856</c:v>
                </c:pt>
                <c:pt idx="8160">
                  <c:v>0.31749872869287543</c:v>
                </c:pt>
                <c:pt idx="8161">
                  <c:v>0.20584697655515449</c:v>
                </c:pt>
                <c:pt idx="8162">
                  <c:v>0.20211374906864354</c:v>
                </c:pt>
                <c:pt idx="8163">
                  <c:v>0.19677805795428061</c:v>
                </c:pt>
                <c:pt idx="8164">
                  <c:v>0.1967173363105672</c:v>
                </c:pt>
                <c:pt idx="8165">
                  <c:v>0.20046535224275441</c:v>
                </c:pt>
                <c:pt idx="8166">
                  <c:v>0.1928727899850502</c:v>
                </c:pt>
                <c:pt idx="8167">
                  <c:v>0.19814739760250322</c:v>
                </c:pt>
                <c:pt idx="8168">
                  <c:v>0.20824501830310282</c:v>
                </c:pt>
                <c:pt idx="8169">
                  <c:v>0.21820849826358235</c:v>
                </c:pt>
                <c:pt idx="8170">
                  <c:v>0.22589964299941534</c:v>
                </c:pt>
                <c:pt idx="8171">
                  <c:v>0.25105371599326221</c:v>
                </c:pt>
                <c:pt idx="8172">
                  <c:v>0.26448151921601482</c:v>
                </c:pt>
                <c:pt idx="8173">
                  <c:v>0.28188538083283388</c:v>
                </c:pt>
                <c:pt idx="8174">
                  <c:v>0.29449268160347453</c:v>
                </c:pt>
                <c:pt idx="8175">
                  <c:v>0.30810853875744693</c:v>
                </c:pt>
                <c:pt idx="8176">
                  <c:v>0.21193848901195489</c:v>
                </c:pt>
                <c:pt idx="8177">
                  <c:v>0.20733172972765712</c:v>
                </c:pt>
                <c:pt idx="8178">
                  <c:v>0.20880137201906779</c:v>
                </c:pt>
                <c:pt idx="8179">
                  <c:v>0.20666178475089692</c:v>
                </c:pt>
                <c:pt idx="8180">
                  <c:v>0.20563006591884037</c:v>
                </c:pt>
                <c:pt idx="8181">
                  <c:v>0.20569438956301211</c:v>
                </c:pt>
                <c:pt idx="8182">
                  <c:v>0.21144423291904979</c:v>
                </c:pt>
                <c:pt idx="8183">
                  <c:v>0.22071234720162858</c:v>
                </c:pt>
                <c:pt idx="8184">
                  <c:v>0.23127714478510719</c:v>
                </c:pt>
                <c:pt idx="8185">
                  <c:v>0.24057290097201744</c:v>
                </c:pt>
                <c:pt idx="8186">
                  <c:v>0.26015466419892319</c:v>
                </c:pt>
                <c:pt idx="8187">
                  <c:v>0.27854108947490297</c:v>
                </c:pt>
                <c:pt idx="8188">
                  <c:v>0.29324268861173874</c:v>
                </c:pt>
                <c:pt idx="8189">
                  <c:v>0.30690331306301699</c:v>
                </c:pt>
                <c:pt idx="8190">
                  <c:v>0.21570847634300239</c:v>
                </c:pt>
                <c:pt idx="8191">
                  <c:v>0.21002302496581615</c:v>
                </c:pt>
                <c:pt idx="8192">
                  <c:v>0.21716250163116579</c:v>
                </c:pt>
                <c:pt idx="8193">
                  <c:v>0.21004026017722244</c:v>
                </c:pt>
                <c:pt idx="8194">
                  <c:v>0.21166535424070965</c:v>
                </c:pt>
                <c:pt idx="8195">
                  <c:v>0.21798905681511216</c:v>
                </c:pt>
                <c:pt idx="8196">
                  <c:v>0.22461159418963028</c:v>
                </c:pt>
                <c:pt idx="8197">
                  <c:v>0.2323310197508095</c:v>
                </c:pt>
                <c:pt idx="8198">
                  <c:v>0.23910402705735412</c:v>
                </c:pt>
                <c:pt idx="8199">
                  <c:v>0.25059787071459061</c:v>
                </c:pt>
                <c:pt idx="8200">
                  <c:v>0.26910296168625392</c:v>
                </c:pt>
                <c:pt idx="8201">
                  <c:v>0.28946409429079822</c:v>
                </c:pt>
                <c:pt idx="8202">
                  <c:v>0.30690479636814683</c:v>
                </c:pt>
                <c:pt idx="8203">
                  <c:v>0.21876487315600168</c:v>
                </c:pt>
                <c:pt idx="8204">
                  <c:v>0.22282628016770234</c:v>
                </c:pt>
                <c:pt idx="8205">
                  <c:v>0.22332112315645647</c:v>
                </c:pt>
                <c:pt idx="8206">
                  <c:v>0.21664985122644942</c:v>
                </c:pt>
                <c:pt idx="8207">
                  <c:v>0.22345100433830667</c:v>
                </c:pt>
                <c:pt idx="8208">
                  <c:v>0.23177639442186471</c:v>
                </c:pt>
                <c:pt idx="8209">
                  <c:v>0.23944273710845088</c:v>
                </c:pt>
                <c:pt idx="8210">
                  <c:v>0.24518259577373569</c:v>
                </c:pt>
                <c:pt idx="8211">
                  <c:v>0.25313289755052182</c:v>
                </c:pt>
                <c:pt idx="8212">
                  <c:v>0.2641727997176635</c:v>
                </c:pt>
                <c:pt idx="8213">
                  <c:v>0.28107007263248551</c:v>
                </c:pt>
                <c:pt idx="8214">
                  <c:v>0.30256540201155557</c:v>
                </c:pt>
                <c:pt idx="8215">
                  <c:v>0.23175749455034023</c:v>
                </c:pt>
                <c:pt idx="8216">
                  <c:v>0.2317108474355678</c:v>
                </c:pt>
                <c:pt idx="8217">
                  <c:v>0.22870945286031019</c:v>
                </c:pt>
                <c:pt idx="8218">
                  <c:v>0.23485146724058126</c:v>
                </c:pt>
                <c:pt idx="8219">
                  <c:v>0.23504739181067347</c:v>
                </c:pt>
                <c:pt idx="8220">
                  <c:v>0.24694488384243152</c:v>
                </c:pt>
                <c:pt idx="8221">
                  <c:v>0.25588809665142964</c:v>
                </c:pt>
                <c:pt idx="8222">
                  <c:v>0.26378701116841596</c:v>
                </c:pt>
                <c:pt idx="8223">
                  <c:v>0.27055951977817227</c:v>
                </c:pt>
                <c:pt idx="8224">
                  <c:v>0.28956762983568396</c:v>
                </c:pt>
                <c:pt idx="8225">
                  <c:v>0.3021904985553181</c:v>
                </c:pt>
                <c:pt idx="8226">
                  <c:v>0.24334875878483064</c:v>
                </c:pt>
                <c:pt idx="8227">
                  <c:v>0.24430719432460957</c:v>
                </c:pt>
                <c:pt idx="8228">
                  <c:v>0.24668419539760933</c:v>
                </c:pt>
                <c:pt idx="8229">
                  <c:v>0.24531193025066611</c:v>
                </c:pt>
                <c:pt idx="8230">
                  <c:v>0.25584642459210261</c:v>
                </c:pt>
                <c:pt idx="8231">
                  <c:v>0.26375830888833596</c:v>
                </c:pt>
                <c:pt idx="8232">
                  <c:v>0.27481852947697605</c:v>
                </c:pt>
                <c:pt idx="8233">
                  <c:v>0.27903981134530254</c:v>
                </c:pt>
                <c:pt idx="8234">
                  <c:v>0.28834217551378871</c:v>
                </c:pt>
                <c:pt idx="8235">
                  <c:v>0.30411548887038453</c:v>
                </c:pt>
                <c:pt idx="8236">
                  <c:v>0.25269214966429754</c:v>
                </c:pt>
                <c:pt idx="8237">
                  <c:v>0.25795413916914933</c:v>
                </c:pt>
                <c:pt idx="8238">
                  <c:v>0.25642021292517447</c:v>
                </c:pt>
                <c:pt idx="8239">
                  <c:v>0.26012489204134748</c:v>
                </c:pt>
                <c:pt idx="8240">
                  <c:v>0.26902716699950702</c:v>
                </c:pt>
                <c:pt idx="8241">
                  <c:v>0.27282048507983991</c:v>
                </c:pt>
                <c:pt idx="8242">
                  <c:v>0.29114787151478638</c:v>
                </c:pt>
                <c:pt idx="8243">
                  <c:v>0.29698035012890767</c:v>
                </c:pt>
                <c:pt idx="8244">
                  <c:v>0.30241564566903656</c:v>
                </c:pt>
                <c:pt idx="8245">
                  <c:v>0.26840247254805827</c:v>
                </c:pt>
                <c:pt idx="8246">
                  <c:v>0.26962901407723772</c:v>
                </c:pt>
                <c:pt idx="8247">
                  <c:v>0.27225124969808534</c:v>
                </c:pt>
                <c:pt idx="8248">
                  <c:v>0.27915504330640073</c:v>
                </c:pt>
                <c:pt idx="8249">
                  <c:v>0.28178311488705821</c:v>
                </c:pt>
                <c:pt idx="8250">
                  <c:v>0.29207482899506299</c:v>
                </c:pt>
                <c:pt idx="8251">
                  <c:v>0.30560686629009659</c:v>
                </c:pt>
                <c:pt idx="8252">
                  <c:v>0.31393494537206745</c:v>
                </c:pt>
                <c:pt idx="8253">
                  <c:v>0.28298684159636167</c:v>
                </c:pt>
                <c:pt idx="8254">
                  <c:v>0.28285903956734182</c:v>
                </c:pt>
                <c:pt idx="8255">
                  <c:v>0.29004815146440688</c:v>
                </c:pt>
                <c:pt idx="8256">
                  <c:v>0.29088135134723681</c:v>
                </c:pt>
                <c:pt idx="8257">
                  <c:v>0.30203907542218311</c:v>
                </c:pt>
                <c:pt idx="8258">
                  <c:v>0.30755593835999373</c:v>
                </c:pt>
                <c:pt idx="8259">
                  <c:v>0.32247495791971814</c:v>
                </c:pt>
                <c:pt idx="8260">
                  <c:v>0.29383176540081091</c:v>
                </c:pt>
                <c:pt idx="8261">
                  <c:v>0.29512924020492304</c:v>
                </c:pt>
                <c:pt idx="8262">
                  <c:v>0.30933823789203285</c:v>
                </c:pt>
                <c:pt idx="8263">
                  <c:v>0.30468676951701235</c:v>
                </c:pt>
                <c:pt idx="8264">
                  <c:v>0.31582227712266064</c:v>
                </c:pt>
                <c:pt idx="8265">
                  <c:v>0.32412390669885327</c:v>
                </c:pt>
                <c:pt idx="8266">
                  <c:v>0.30735944804201254</c:v>
                </c:pt>
                <c:pt idx="8267">
                  <c:v>0.31199539576736579</c:v>
                </c:pt>
                <c:pt idx="8268">
                  <c:v>0.31372934485791237</c:v>
                </c:pt>
                <c:pt idx="8269">
                  <c:v>0.32279077899877873</c:v>
                </c:pt>
                <c:pt idx="8270">
                  <c:v>0.32938409761355625</c:v>
                </c:pt>
                <c:pt idx="8271">
                  <c:v>0.31822668804050713</c:v>
                </c:pt>
                <c:pt idx="8272">
                  <c:v>0.32259951555803346</c:v>
                </c:pt>
                <c:pt idx="8273">
                  <c:v>0.32733696270010482</c:v>
                </c:pt>
                <c:pt idx="8274">
                  <c:v>0.3345775035004257</c:v>
                </c:pt>
                <c:pt idx="8275">
                  <c:v>0.33258266570798245</c:v>
                </c:pt>
                <c:pt idx="8276">
                  <c:v>0.3388443842928881</c:v>
                </c:pt>
                <c:pt idx="8277">
                  <c:v>0.34742903178082152</c:v>
                </c:pt>
                <c:pt idx="8278">
                  <c:v>0.35029106372262642</c:v>
                </c:pt>
                <c:pt idx="8279">
                  <c:v>0.35811047969653931</c:v>
                </c:pt>
                <c:pt idx="8280">
                  <c:v>0.3635105983483804</c:v>
                </c:pt>
                <c:pt idx="8281">
                  <c:v>0.31617782988520693</c:v>
                </c:pt>
                <c:pt idx="8282">
                  <c:v>0.29991793210500495</c:v>
                </c:pt>
                <c:pt idx="8283">
                  <c:v>0.2830119820331658</c:v>
                </c:pt>
                <c:pt idx="8284">
                  <c:v>0.26273326602271596</c:v>
                </c:pt>
                <c:pt idx="8285">
                  <c:v>0.24402357005460718</c:v>
                </c:pt>
                <c:pt idx="8286">
                  <c:v>0.23319775663931042</c:v>
                </c:pt>
                <c:pt idx="8287">
                  <c:v>0.22243021163145626</c:v>
                </c:pt>
                <c:pt idx="8288">
                  <c:v>0.20443003363469114</c:v>
                </c:pt>
                <c:pt idx="8289">
                  <c:v>0.1907920966919725</c:v>
                </c:pt>
                <c:pt idx="8290">
                  <c:v>0.18449847216850146</c:v>
                </c:pt>
                <c:pt idx="8291">
                  <c:v>0.17482456739414687</c:v>
                </c:pt>
                <c:pt idx="8292">
                  <c:v>0.17479671015714682</c:v>
                </c:pt>
                <c:pt idx="8293">
                  <c:v>0.17007250565167809</c:v>
                </c:pt>
                <c:pt idx="8294">
                  <c:v>0.17389083834224039</c:v>
                </c:pt>
                <c:pt idx="8295">
                  <c:v>0.18658761517960221</c:v>
                </c:pt>
                <c:pt idx="8296">
                  <c:v>0.194026521996016</c:v>
                </c:pt>
                <c:pt idx="8297">
                  <c:v>0.21099731636973229</c:v>
                </c:pt>
                <c:pt idx="8298">
                  <c:v>0.22287760161762282</c:v>
                </c:pt>
                <c:pt idx="8299">
                  <c:v>0.23845906983067144</c:v>
                </c:pt>
                <c:pt idx="8300">
                  <c:v>0.25538552139213233</c:v>
                </c:pt>
                <c:pt idx="8301">
                  <c:v>0.28001653113558667</c:v>
                </c:pt>
                <c:pt idx="8302">
                  <c:v>0.30170140535458101</c:v>
                </c:pt>
                <c:pt idx="8303">
                  <c:v>0.31938863595180056</c:v>
                </c:pt>
                <c:pt idx="8304">
                  <c:v>0.3351870814565634</c:v>
                </c:pt>
                <c:pt idx="8305">
                  <c:v>0.35750305389764803</c:v>
                </c:pt>
                <c:pt idx="8306">
                  <c:v>0.37603105866426789</c:v>
                </c:pt>
                <c:pt idx="8307">
                  <c:v>0.39253267029713901</c:v>
                </c:pt>
                <c:pt idx="8308">
                  <c:v>0.41222740664997204</c:v>
                </c:pt>
                <c:pt idx="8309">
                  <c:v>0.29966815986582995</c:v>
                </c:pt>
                <c:pt idx="8310">
                  <c:v>0.2798645677800331</c:v>
                </c:pt>
                <c:pt idx="8311">
                  <c:v>0.26806308074987628</c:v>
                </c:pt>
                <c:pt idx="8312">
                  <c:v>0.24601566849011691</c:v>
                </c:pt>
                <c:pt idx="8313">
                  <c:v>0.22807266288602257</c:v>
                </c:pt>
                <c:pt idx="8314">
                  <c:v>0.21654816839427382</c:v>
                </c:pt>
                <c:pt idx="8315">
                  <c:v>0.20632109885383065</c:v>
                </c:pt>
                <c:pt idx="8316">
                  <c:v>0.18921216547198449</c:v>
                </c:pt>
                <c:pt idx="8317">
                  <c:v>0.17660134336610622</c:v>
                </c:pt>
                <c:pt idx="8318">
                  <c:v>0.17086425450456533</c:v>
                </c:pt>
                <c:pt idx="8319">
                  <c:v>0.16883607762211095</c:v>
                </c:pt>
                <c:pt idx="8320">
                  <c:v>0.16819686991890226</c:v>
                </c:pt>
                <c:pt idx="8321">
                  <c:v>0.16879749870040794</c:v>
                </c:pt>
                <c:pt idx="8322">
                  <c:v>0.17685143562669614</c:v>
                </c:pt>
                <c:pt idx="8323">
                  <c:v>0.18663468953332107</c:v>
                </c:pt>
                <c:pt idx="8324">
                  <c:v>0.20416828336966408</c:v>
                </c:pt>
                <c:pt idx="8325">
                  <c:v>0.21044684120467538</c:v>
                </c:pt>
                <c:pt idx="8326">
                  <c:v>0.22595471987364957</c:v>
                </c:pt>
                <c:pt idx="8327">
                  <c:v>0.24528309154429695</c:v>
                </c:pt>
                <c:pt idx="8328">
                  <c:v>0.2671650275895634</c:v>
                </c:pt>
                <c:pt idx="8329">
                  <c:v>0.29015951362762404</c:v>
                </c:pt>
                <c:pt idx="8330">
                  <c:v>0.31179638503189877</c:v>
                </c:pt>
                <c:pt idx="8331">
                  <c:v>0.337215123304347</c:v>
                </c:pt>
                <c:pt idx="8332">
                  <c:v>0.36007870326807012</c:v>
                </c:pt>
                <c:pt idx="8333">
                  <c:v>0.37813276394791773</c:v>
                </c:pt>
                <c:pt idx="8334">
                  <c:v>0.39435793559141907</c:v>
                </c:pt>
                <c:pt idx="8335">
                  <c:v>0.40895467643227557</c:v>
                </c:pt>
                <c:pt idx="8336">
                  <c:v>0.28458771675852335</c:v>
                </c:pt>
                <c:pt idx="8337">
                  <c:v>0.27234662036917778</c:v>
                </c:pt>
                <c:pt idx="8338">
                  <c:v>0.25011694408212115</c:v>
                </c:pt>
                <c:pt idx="8339">
                  <c:v>0.22763555586281137</c:v>
                </c:pt>
                <c:pt idx="8340">
                  <c:v>0.21653073020426805</c:v>
                </c:pt>
                <c:pt idx="8341">
                  <c:v>0.20428147938379659</c:v>
                </c:pt>
                <c:pt idx="8342">
                  <c:v>0.19284668967255136</c:v>
                </c:pt>
                <c:pt idx="8343">
                  <c:v>0.17929969960439607</c:v>
                </c:pt>
                <c:pt idx="8344">
                  <c:v>0.16970643781493999</c:v>
                </c:pt>
                <c:pt idx="8345">
                  <c:v>0.16173701603233659</c:v>
                </c:pt>
                <c:pt idx="8346">
                  <c:v>0.16196482760631814</c:v>
                </c:pt>
                <c:pt idx="8347">
                  <c:v>0.16334802481223964</c:v>
                </c:pt>
                <c:pt idx="8348">
                  <c:v>0.16979022046959424</c:v>
                </c:pt>
                <c:pt idx="8349">
                  <c:v>0.18078768865939754</c:v>
                </c:pt>
                <c:pt idx="8350">
                  <c:v>0.19008510888812791</c:v>
                </c:pt>
                <c:pt idx="8351">
                  <c:v>0.19929974874071976</c:v>
                </c:pt>
                <c:pt idx="8352">
                  <c:v>0.21571644098717435</c:v>
                </c:pt>
                <c:pt idx="8353">
                  <c:v>0.23911499258461655</c:v>
                </c:pt>
                <c:pt idx="8354">
                  <c:v>0.2581788667334679</c:v>
                </c:pt>
                <c:pt idx="8355">
                  <c:v>0.2830895945675187</c:v>
                </c:pt>
                <c:pt idx="8356">
                  <c:v>0.30123632070503947</c:v>
                </c:pt>
                <c:pt idx="8357">
                  <c:v>0.3244605685137627</c:v>
                </c:pt>
                <c:pt idx="8358">
                  <c:v>0.34870552300187097</c:v>
                </c:pt>
                <c:pt idx="8359">
                  <c:v>0.37243949745012106</c:v>
                </c:pt>
                <c:pt idx="8360">
                  <c:v>0.38623618099552526</c:v>
                </c:pt>
                <c:pt idx="8361">
                  <c:v>0.4004263123762466</c:v>
                </c:pt>
                <c:pt idx="8362">
                  <c:v>0.27006555647015551</c:v>
                </c:pt>
                <c:pt idx="8363">
                  <c:v>0.25435697853117922</c:v>
                </c:pt>
                <c:pt idx="8364">
                  <c:v>0.23627981084863059</c:v>
                </c:pt>
                <c:pt idx="8365">
                  <c:v>0.22402048942633157</c:v>
                </c:pt>
                <c:pt idx="8366">
                  <c:v>0.2113224124555122</c:v>
                </c:pt>
                <c:pt idx="8367">
                  <c:v>0.19934494091979649</c:v>
                </c:pt>
                <c:pt idx="8368">
                  <c:v>0.18593066745877196</c:v>
                </c:pt>
                <c:pt idx="8369">
                  <c:v>0.16926219545931964</c:v>
                </c:pt>
                <c:pt idx="8370">
                  <c:v>0.15979182331562902</c:v>
                </c:pt>
                <c:pt idx="8371">
                  <c:v>0.15871909707426735</c:v>
                </c:pt>
                <c:pt idx="8372">
                  <c:v>0.16106409128275456</c:v>
                </c:pt>
                <c:pt idx="8373">
                  <c:v>0.1646911746472417</c:v>
                </c:pt>
                <c:pt idx="8374">
                  <c:v>0.17896139729207539</c:v>
                </c:pt>
                <c:pt idx="8375">
                  <c:v>0.18555802441928382</c:v>
                </c:pt>
                <c:pt idx="8376">
                  <c:v>0.19145860836527717</c:v>
                </c:pt>
                <c:pt idx="8377">
                  <c:v>0.21008477190655239</c:v>
                </c:pt>
                <c:pt idx="8378">
                  <c:v>0.23322461164697206</c:v>
                </c:pt>
                <c:pt idx="8379">
                  <c:v>0.25381645414044396</c:v>
                </c:pt>
                <c:pt idx="8380">
                  <c:v>0.27266984834679442</c:v>
                </c:pt>
                <c:pt idx="8381">
                  <c:v>0.28893455812408675</c:v>
                </c:pt>
                <c:pt idx="8382">
                  <c:v>0.30435195763953438</c:v>
                </c:pt>
                <c:pt idx="8383">
                  <c:v>0.32588825072248895</c:v>
                </c:pt>
                <c:pt idx="8384">
                  <c:v>0.33980202935866366</c:v>
                </c:pt>
                <c:pt idx="8385">
                  <c:v>0.36367864171139552</c:v>
                </c:pt>
                <c:pt idx="8386">
                  <c:v>0.38850323215255167</c:v>
                </c:pt>
                <c:pt idx="8387">
                  <c:v>0.25606928619500202</c:v>
                </c:pt>
                <c:pt idx="8388">
                  <c:v>0.24106109228518813</c:v>
                </c:pt>
                <c:pt idx="8389">
                  <c:v>0.22218501267471669</c:v>
                </c:pt>
                <c:pt idx="8390">
                  <c:v>0.20909926115543787</c:v>
                </c:pt>
                <c:pt idx="8391">
                  <c:v>0.19460296494196805</c:v>
                </c:pt>
                <c:pt idx="8392">
                  <c:v>0.18448293302708696</c:v>
                </c:pt>
                <c:pt idx="8393">
                  <c:v>0.16795267290366556</c:v>
                </c:pt>
                <c:pt idx="8394">
                  <c:v>0.15837712943430327</c:v>
                </c:pt>
                <c:pt idx="8395">
                  <c:v>0.15607178996392435</c:v>
                </c:pt>
                <c:pt idx="8396">
                  <c:v>0.15635756461476125</c:v>
                </c:pt>
                <c:pt idx="8397">
                  <c:v>0.16521202134661772</c:v>
                </c:pt>
                <c:pt idx="8398">
                  <c:v>0.17148750711584282</c:v>
                </c:pt>
                <c:pt idx="8399">
                  <c:v>0.18344858062671454</c:v>
                </c:pt>
                <c:pt idx="8400">
                  <c:v>0.18533775672987973</c:v>
                </c:pt>
                <c:pt idx="8401">
                  <c:v>0.20178470719588582</c:v>
                </c:pt>
                <c:pt idx="8402">
                  <c:v>0.22468826846967005</c:v>
                </c:pt>
                <c:pt idx="8403">
                  <c:v>0.24012337925292337</c:v>
                </c:pt>
                <c:pt idx="8404">
                  <c:v>0.2630385380919813</c:v>
                </c:pt>
                <c:pt idx="8405">
                  <c:v>0.27913752273116388</c:v>
                </c:pt>
                <c:pt idx="8406">
                  <c:v>0.29118768049264343</c:v>
                </c:pt>
                <c:pt idx="8407">
                  <c:v>0.31067041116050276</c:v>
                </c:pt>
                <c:pt idx="8408">
                  <c:v>0.33588183690773632</c:v>
                </c:pt>
                <c:pt idx="8409">
                  <c:v>0.36152702214310573</c:v>
                </c:pt>
                <c:pt idx="8410">
                  <c:v>0.38285074715249623</c:v>
                </c:pt>
                <c:pt idx="8411">
                  <c:v>0.24492582508218086</c:v>
                </c:pt>
                <c:pt idx="8412">
                  <c:v>0.23313869889319094</c:v>
                </c:pt>
                <c:pt idx="8413">
                  <c:v>0.216384698739996</c:v>
                </c:pt>
                <c:pt idx="8414">
                  <c:v>0.19795398114641971</c:v>
                </c:pt>
                <c:pt idx="8415">
                  <c:v>0.18762967384150797</c:v>
                </c:pt>
                <c:pt idx="8416">
                  <c:v>0.17275048374162316</c:v>
                </c:pt>
                <c:pt idx="8417">
                  <c:v>0.15954930310447168</c:v>
                </c:pt>
                <c:pt idx="8418">
                  <c:v>0.1527718761681276</c:v>
                </c:pt>
                <c:pt idx="8419">
                  <c:v>0.15472474818434101</c:v>
                </c:pt>
                <c:pt idx="8420">
                  <c:v>0.16035136598385291</c:v>
                </c:pt>
                <c:pt idx="8421">
                  <c:v>0.16577193740187179</c:v>
                </c:pt>
                <c:pt idx="8422">
                  <c:v>0.17472293497786118</c:v>
                </c:pt>
                <c:pt idx="8423">
                  <c:v>0.1858325584275764</c:v>
                </c:pt>
                <c:pt idx="8424">
                  <c:v>0.1956603801276513</c:v>
                </c:pt>
                <c:pt idx="8425">
                  <c:v>0.21631287997116044</c:v>
                </c:pt>
                <c:pt idx="8426">
                  <c:v>0.23071312355983653</c:v>
                </c:pt>
                <c:pt idx="8427">
                  <c:v>0.25072935572088428</c:v>
                </c:pt>
                <c:pt idx="8428">
                  <c:v>0.26958467144019727</c:v>
                </c:pt>
                <c:pt idx="8429">
                  <c:v>0.28669225647271368</c:v>
                </c:pt>
                <c:pt idx="8430">
                  <c:v>0.30388144501136205</c:v>
                </c:pt>
                <c:pt idx="8431">
                  <c:v>0.32535988073255218</c:v>
                </c:pt>
                <c:pt idx="8432">
                  <c:v>0.34659743430151169</c:v>
                </c:pt>
                <c:pt idx="8433">
                  <c:v>0.36849630122079646</c:v>
                </c:pt>
                <c:pt idx="8434">
                  <c:v>0.23704542298565778</c:v>
                </c:pt>
                <c:pt idx="8435">
                  <c:v>0.22171707324129697</c:v>
                </c:pt>
                <c:pt idx="8436">
                  <c:v>0.20257973336833812</c:v>
                </c:pt>
                <c:pt idx="8437">
                  <c:v>0.18935345397053771</c:v>
                </c:pt>
                <c:pt idx="8438">
                  <c:v>0.17490069008855191</c:v>
                </c:pt>
                <c:pt idx="8439">
                  <c:v>0.16200597357970592</c:v>
                </c:pt>
                <c:pt idx="8440">
                  <c:v>0.1548429680946195</c:v>
                </c:pt>
                <c:pt idx="8441">
                  <c:v>0.14960947717040618</c:v>
                </c:pt>
                <c:pt idx="8442">
                  <c:v>0.15603620869799095</c:v>
                </c:pt>
                <c:pt idx="8443">
                  <c:v>0.16487808763323719</c:v>
                </c:pt>
                <c:pt idx="8444">
                  <c:v>0.17179687913651609</c:v>
                </c:pt>
                <c:pt idx="8445">
                  <c:v>0.18338789753553431</c:v>
                </c:pt>
                <c:pt idx="8446">
                  <c:v>0.19312626856351556</c:v>
                </c:pt>
                <c:pt idx="8447">
                  <c:v>0.20991056148210396</c:v>
                </c:pt>
                <c:pt idx="8448">
                  <c:v>0.2260354701245828</c:v>
                </c:pt>
                <c:pt idx="8449">
                  <c:v>0.23930491860427772</c:v>
                </c:pt>
                <c:pt idx="8450">
                  <c:v>0.25960758437264442</c:v>
                </c:pt>
                <c:pt idx="8451">
                  <c:v>0.28198900097961688</c:v>
                </c:pt>
                <c:pt idx="8452">
                  <c:v>0.29989072870483047</c:v>
                </c:pt>
                <c:pt idx="8453">
                  <c:v>0.32328579271310565</c:v>
                </c:pt>
                <c:pt idx="8454">
                  <c:v>0.34289135825967287</c:v>
                </c:pt>
                <c:pt idx="8455">
                  <c:v>0.35985467984545005</c:v>
                </c:pt>
                <c:pt idx="8456">
                  <c:v>0.22744417454885224</c:v>
                </c:pt>
                <c:pt idx="8457">
                  <c:v>0.21305681250486019</c:v>
                </c:pt>
                <c:pt idx="8458">
                  <c:v>0.19187111750200492</c:v>
                </c:pt>
                <c:pt idx="8459">
                  <c:v>0.17709571228603305</c:v>
                </c:pt>
                <c:pt idx="8460">
                  <c:v>0.16816656984481271</c:v>
                </c:pt>
                <c:pt idx="8461">
                  <c:v>0.16133273284161942</c:v>
                </c:pt>
                <c:pt idx="8462">
                  <c:v>0.15449926911447998</c:v>
                </c:pt>
                <c:pt idx="8463">
                  <c:v>0.15577978132962</c:v>
                </c:pt>
                <c:pt idx="8464">
                  <c:v>0.16286240716370903</c:v>
                </c:pt>
                <c:pt idx="8465">
                  <c:v>0.16882035548173802</c:v>
                </c:pt>
                <c:pt idx="8466">
                  <c:v>0.18264736601040488</c:v>
                </c:pt>
                <c:pt idx="8467">
                  <c:v>0.18757323183503272</c:v>
                </c:pt>
                <c:pt idx="8468">
                  <c:v>0.20214208887864271</c:v>
                </c:pt>
                <c:pt idx="8469">
                  <c:v>0.22092468509004082</c:v>
                </c:pt>
                <c:pt idx="8470">
                  <c:v>0.23592590102646449</c:v>
                </c:pt>
                <c:pt idx="8471">
                  <c:v>0.2531075205036184</c:v>
                </c:pt>
                <c:pt idx="8472">
                  <c:v>0.26769553064297158</c:v>
                </c:pt>
                <c:pt idx="8473">
                  <c:v>0.28878708576494039</c:v>
                </c:pt>
                <c:pt idx="8474">
                  <c:v>0.31355608123280376</c:v>
                </c:pt>
                <c:pt idx="8475">
                  <c:v>0.33767278640351117</c:v>
                </c:pt>
                <c:pt idx="8476">
                  <c:v>0.35157376692622577</c:v>
                </c:pt>
                <c:pt idx="8477">
                  <c:v>0.21692913095464239</c:v>
                </c:pt>
                <c:pt idx="8478">
                  <c:v>0.20051109601005601</c:v>
                </c:pt>
                <c:pt idx="8479">
                  <c:v>0.18381994668837831</c:v>
                </c:pt>
                <c:pt idx="8480">
                  <c:v>0.17527290678266549</c:v>
                </c:pt>
                <c:pt idx="8481">
                  <c:v>0.16746421811396806</c:v>
                </c:pt>
                <c:pt idx="8482">
                  <c:v>0.1599790786631603</c:v>
                </c:pt>
                <c:pt idx="8483">
                  <c:v>0.1594096830310523</c:v>
                </c:pt>
                <c:pt idx="8484">
                  <c:v>0.15885063232236618</c:v>
                </c:pt>
                <c:pt idx="8485">
                  <c:v>0.16896151447131724</c:v>
                </c:pt>
                <c:pt idx="8486">
                  <c:v>0.17745307473809535</c:v>
                </c:pt>
                <c:pt idx="8487">
                  <c:v>0.18207292192682578</c:v>
                </c:pt>
                <c:pt idx="8488">
                  <c:v>0.19730668652530814</c:v>
                </c:pt>
                <c:pt idx="8489">
                  <c:v>0.21523898459103186</c:v>
                </c:pt>
                <c:pt idx="8490">
                  <c:v>0.22850753683202507</c:v>
                </c:pt>
                <c:pt idx="8491">
                  <c:v>0.24320816739976747</c:v>
                </c:pt>
                <c:pt idx="8492">
                  <c:v>0.26895864978102435</c:v>
                </c:pt>
                <c:pt idx="8493">
                  <c:v>0.28548470959619143</c:v>
                </c:pt>
                <c:pt idx="8494">
                  <c:v>0.30553124126175102</c:v>
                </c:pt>
                <c:pt idx="8495">
                  <c:v>0.32656789425597199</c:v>
                </c:pt>
                <c:pt idx="8496">
                  <c:v>0.34299647098074382</c:v>
                </c:pt>
                <c:pt idx="8497">
                  <c:v>0.21049029108514583</c:v>
                </c:pt>
                <c:pt idx="8498">
                  <c:v>0.18687399563088247</c:v>
                </c:pt>
                <c:pt idx="8499">
                  <c:v>0.17832109414182185</c:v>
                </c:pt>
                <c:pt idx="8500">
                  <c:v>0.1739310042102602</c:v>
                </c:pt>
                <c:pt idx="8501">
                  <c:v>0.16667431998549831</c:v>
                </c:pt>
                <c:pt idx="8502">
                  <c:v>0.16400394658552364</c:v>
                </c:pt>
                <c:pt idx="8503">
                  <c:v>0.16176127973513088</c:v>
                </c:pt>
                <c:pt idx="8504">
                  <c:v>0.16809087139225842</c:v>
                </c:pt>
                <c:pt idx="8505">
                  <c:v>0.17724683075273662</c:v>
                </c:pt>
                <c:pt idx="8506">
                  <c:v>0.18804137102319607</c:v>
                </c:pt>
                <c:pt idx="8507">
                  <c:v>0.19349280889996279</c:v>
                </c:pt>
                <c:pt idx="8508">
                  <c:v>0.21108199467263833</c:v>
                </c:pt>
                <c:pt idx="8509">
                  <c:v>0.22055344873219451</c:v>
                </c:pt>
                <c:pt idx="8510">
                  <c:v>0.23706458101696914</c:v>
                </c:pt>
                <c:pt idx="8511">
                  <c:v>0.25655967110618572</c:v>
                </c:pt>
                <c:pt idx="8512">
                  <c:v>0.27802357271184874</c:v>
                </c:pt>
                <c:pt idx="8513">
                  <c:v>0.29715986084760737</c:v>
                </c:pt>
                <c:pt idx="8514">
                  <c:v>0.31435886322158235</c:v>
                </c:pt>
                <c:pt idx="8515">
                  <c:v>0.33169406867726137</c:v>
                </c:pt>
                <c:pt idx="8516">
                  <c:v>0.19739841222171584</c:v>
                </c:pt>
                <c:pt idx="8517">
                  <c:v>0.18692610764794626</c:v>
                </c:pt>
                <c:pt idx="8518">
                  <c:v>0.17928800763495745</c:v>
                </c:pt>
                <c:pt idx="8519">
                  <c:v>0.17468318727377774</c:v>
                </c:pt>
                <c:pt idx="8520">
                  <c:v>0.1685895182540329</c:v>
                </c:pt>
                <c:pt idx="8521">
                  <c:v>0.16700244889108085</c:v>
                </c:pt>
                <c:pt idx="8522">
                  <c:v>0.17357173190926223</c:v>
                </c:pt>
                <c:pt idx="8523">
                  <c:v>0.17587906087323146</c:v>
                </c:pt>
                <c:pt idx="8524">
                  <c:v>0.18596987551391275</c:v>
                </c:pt>
                <c:pt idx="8525">
                  <c:v>0.19464263501241486</c:v>
                </c:pt>
                <c:pt idx="8526">
                  <c:v>0.20444702439437101</c:v>
                </c:pt>
                <c:pt idx="8527">
                  <c:v>0.21430223931320702</c:v>
                </c:pt>
                <c:pt idx="8528">
                  <c:v>0.23588659432122294</c:v>
                </c:pt>
                <c:pt idx="8529">
                  <c:v>0.25152199869963132</c:v>
                </c:pt>
                <c:pt idx="8530">
                  <c:v>0.26936001143424826</c:v>
                </c:pt>
                <c:pt idx="8531">
                  <c:v>0.28335897123978038</c:v>
                </c:pt>
                <c:pt idx="8532">
                  <c:v>0.29941672848425882</c:v>
                </c:pt>
                <c:pt idx="8533">
                  <c:v>0.32191598084272366</c:v>
                </c:pt>
                <c:pt idx="8534">
                  <c:v>0.19489511661422121</c:v>
                </c:pt>
                <c:pt idx="8535">
                  <c:v>0.18585048605847287</c:v>
                </c:pt>
                <c:pt idx="8536">
                  <c:v>0.18122715588021809</c:v>
                </c:pt>
                <c:pt idx="8537">
                  <c:v>0.17758647898445412</c:v>
                </c:pt>
                <c:pt idx="8538">
                  <c:v>0.17727208437340924</c:v>
                </c:pt>
                <c:pt idx="8539">
                  <c:v>0.17595132508664069</c:v>
                </c:pt>
                <c:pt idx="8540">
                  <c:v>0.17845542271651094</c:v>
                </c:pt>
                <c:pt idx="8541">
                  <c:v>0.18453503973930263</c:v>
                </c:pt>
                <c:pt idx="8542">
                  <c:v>0.19460901201490621</c:v>
                </c:pt>
                <c:pt idx="8543">
                  <c:v>0.20112379392143831</c:v>
                </c:pt>
                <c:pt idx="8544">
                  <c:v>0.20821158755113722</c:v>
                </c:pt>
                <c:pt idx="8545">
                  <c:v>0.22852310914090612</c:v>
                </c:pt>
                <c:pt idx="8546">
                  <c:v>0.253295363633675</c:v>
                </c:pt>
                <c:pt idx="8547">
                  <c:v>0.26608378621105122</c:v>
                </c:pt>
                <c:pt idx="8548">
                  <c:v>0.2791055054078031</c:v>
                </c:pt>
                <c:pt idx="8549">
                  <c:v>0.2976663611897008</c:v>
                </c:pt>
                <c:pt idx="8550">
                  <c:v>0.31528969823673103</c:v>
                </c:pt>
                <c:pt idx="8551">
                  <c:v>0.19376822438943142</c:v>
                </c:pt>
                <c:pt idx="8552">
                  <c:v>0.18945730494382884</c:v>
                </c:pt>
                <c:pt idx="8553">
                  <c:v>0.17875178976825024</c:v>
                </c:pt>
                <c:pt idx="8554">
                  <c:v>0.18804548639918095</c:v>
                </c:pt>
                <c:pt idx="8555">
                  <c:v>0.18180520201850592</c:v>
                </c:pt>
                <c:pt idx="8556">
                  <c:v>0.18288839255448242</c:v>
                </c:pt>
                <c:pt idx="8557">
                  <c:v>0.1859436955830891</c:v>
                </c:pt>
                <c:pt idx="8558">
                  <c:v>0.19808453998570053</c:v>
                </c:pt>
                <c:pt idx="8559">
                  <c:v>0.20250728985465227</c:v>
                </c:pt>
                <c:pt idx="8560">
                  <c:v>0.20953332007468428</c:v>
                </c:pt>
                <c:pt idx="8561">
                  <c:v>0.22702736496138542</c:v>
                </c:pt>
                <c:pt idx="8562">
                  <c:v>0.25072169949849821</c:v>
                </c:pt>
                <c:pt idx="8563">
                  <c:v>0.26427342264961018</c:v>
                </c:pt>
                <c:pt idx="8564">
                  <c:v>0.27735399644191139</c:v>
                </c:pt>
                <c:pt idx="8565">
                  <c:v>0.28976109243833181</c:v>
                </c:pt>
                <c:pt idx="8566">
                  <c:v>0.31233671876876423</c:v>
                </c:pt>
                <c:pt idx="8567">
                  <c:v>0.19417943425223827</c:v>
                </c:pt>
                <c:pt idx="8568">
                  <c:v>0.19047056749989077</c:v>
                </c:pt>
                <c:pt idx="8569">
                  <c:v>0.19199060516094035</c:v>
                </c:pt>
                <c:pt idx="8570">
                  <c:v>0.19204215572975003</c:v>
                </c:pt>
                <c:pt idx="8571">
                  <c:v>0.19165075368856388</c:v>
                </c:pt>
                <c:pt idx="8572">
                  <c:v>0.18783888466659082</c:v>
                </c:pt>
                <c:pt idx="8573">
                  <c:v>0.20110870780126056</c:v>
                </c:pt>
                <c:pt idx="8574">
                  <c:v>0.20677468684386957</c:v>
                </c:pt>
                <c:pt idx="8575">
                  <c:v>0.21438372524711591</c:v>
                </c:pt>
                <c:pt idx="8576">
                  <c:v>0.22331622679590413</c:v>
                </c:pt>
                <c:pt idx="8577">
                  <c:v>0.24440851672643227</c:v>
                </c:pt>
                <c:pt idx="8578">
                  <c:v>0.26439362530577437</c:v>
                </c:pt>
                <c:pt idx="8579">
                  <c:v>0.27467753861416688</c:v>
                </c:pt>
                <c:pt idx="8580">
                  <c:v>0.28650248330670647</c:v>
                </c:pt>
                <c:pt idx="8581">
                  <c:v>0.31059804151701931</c:v>
                </c:pt>
                <c:pt idx="8582">
                  <c:v>0.20179048732306537</c:v>
                </c:pt>
                <c:pt idx="8583">
                  <c:v>0.19595892391244285</c:v>
                </c:pt>
                <c:pt idx="8584">
                  <c:v>0.1980983578058646</c:v>
                </c:pt>
                <c:pt idx="8585">
                  <c:v>0.1991431252338185</c:v>
                </c:pt>
                <c:pt idx="8586">
                  <c:v>0.19726109684555904</c:v>
                </c:pt>
                <c:pt idx="8587">
                  <c:v>0.19986983484348153</c:v>
                </c:pt>
                <c:pt idx="8588">
                  <c:v>0.20565072132432083</c:v>
                </c:pt>
                <c:pt idx="8589">
                  <c:v>0.20934642840192219</c:v>
                </c:pt>
                <c:pt idx="8590">
                  <c:v>0.22598736646819928</c:v>
                </c:pt>
                <c:pt idx="8591">
                  <c:v>0.24043833067193132</c:v>
                </c:pt>
                <c:pt idx="8592">
                  <c:v>0.26111988106327244</c:v>
                </c:pt>
                <c:pt idx="8593">
                  <c:v>0.27545396554426982</c:v>
                </c:pt>
                <c:pt idx="8594">
                  <c:v>0.2910924886519306</c:v>
                </c:pt>
                <c:pt idx="8595">
                  <c:v>0.30273813957392393</c:v>
                </c:pt>
                <c:pt idx="8596">
                  <c:v>0.20519070080802182</c:v>
                </c:pt>
                <c:pt idx="8597">
                  <c:v>0.20515645133255478</c:v>
                </c:pt>
                <c:pt idx="8598">
                  <c:v>0.20888751340981271</c:v>
                </c:pt>
                <c:pt idx="8599">
                  <c:v>0.20695426304512199</c:v>
                </c:pt>
                <c:pt idx="8600">
                  <c:v>0.20695280094751189</c:v>
                </c:pt>
                <c:pt idx="8601">
                  <c:v>0.20998116076528239</c:v>
                </c:pt>
                <c:pt idx="8602">
                  <c:v>0.21314535345794128</c:v>
                </c:pt>
                <c:pt idx="8603">
                  <c:v>0.23021111696475738</c:v>
                </c:pt>
                <c:pt idx="8604">
                  <c:v>0.23393491713901526</c:v>
                </c:pt>
                <c:pt idx="8605">
                  <c:v>0.25425609018035367</c:v>
                </c:pt>
                <c:pt idx="8606">
                  <c:v>0.2745010957170293</c:v>
                </c:pt>
                <c:pt idx="8607">
                  <c:v>0.28601419049467824</c:v>
                </c:pt>
                <c:pt idx="8608">
                  <c:v>0.30102065260939193</c:v>
                </c:pt>
                <c:pt idx="8609">
                  <c:v>0.21675050343599356</c:v>
                </c:pt>
                <c:pt idx="8610">
                  <c:v>0.21332423916050147</c:v>
                </c:pt>
                <c:pt idx="8611">
                  <c:v>0.21143571123122551</c:v>
                </c:pt>
                <c:pt idx="8612">
                  <c:v>0.21604849312613772</c:v>
                </c:pt>
                <c:pt idx="8613">
                  <c:v>0.21614365897134769</c:v>
                </c:pt>
                <c:pt idx="8614">
                  <c:v>0.22189135137247917</c:v>
                </c:pt>
                <c:pt idx="8615">
                  <c:v>0.23158174813882626</c:v>
                </c:pt>
                <c:pt idx="8616">
                  <c:v>0.23963862453982276</c:v>
                </c:pt>
                <c:pt idx="8617">
                  <c:v>0.24784494003971558</c:v>
                </c:pt>
                <c:pt idx="8618">
                  <c:v>0.26152162611452412</c:v>
                </c:pt>
                <c:pt idx="8619">
                  <c:v>0.28309374986136815</c:v>
                </c:pt>
                <c:pt idx="8620">
                  <c:v>0.3020577830676705</c:v>
                </c:pt>
                <c:pt idx="8621">
                  <c:v>0.21945055900545518</c:v>
                </c:pt>
                <c:pt idx="8622">
                  <c:v>0.21837510229628321</c:v>
                </c:pt>
                <c:pt idx="8623">
                  <c:v>0.22225677226200413</c:v>
                </c:pt>
                <c:pt idx="8624">
                  <c:v>0.22266859089461066</c:v>
                </c:pt>
                <c:pt idx="8625">
                  <c:v>0.22363217467113339</c:v>
                </c:pt>
                <c:pt idx="8626">
                  <c:v>0.23863726566220578</c:v>
                </c:pt>
                <c:pt idx="8627">
                  <c:v>0.24625229258214687</c:v>
                </c:pt>
                <c:pt idx="8628">
                  <c:v>0.25377433715397069</c:v>
                </c:pt>
                <c:pt idx="8629">
                  <c:v>0.26397862571879216</c:v>
                </c:pt>
                <c:pt idx="8630">
                  <c:v>0.27860848169522368</c:v>
                </c:pt>
                <c:pt idx="8631">
                  <c:v>0.29625681055934794</c:v>
                </c:pt>
                <c:pt idx="8632">
                  <c:v>0.23191221488413905</c:v>
                </c:pt>
                <c:pt idx="8633">
                  <c:v>0.23257586124880802</c:v>
                </c:pt>
                <c:pt idx="8634">
                  <c:v>0.23344282287458817</c:v>
                </c:pt>
                <c:pt idx="8635">
                  <c:v>0.23733867733013603</c:v>
                </c:pt>
                <c:pt idx="8636">
                  <c:v>0.24542735913818525</c:v>
                </c:pt>
                <c:pt idx="8637">
                  <c:v>0.25126859621652042</c:v>
                </c:pt>
                <c:pt idx="8638">
                  <c:v>0.25914126065693877</c:v>
                </c:pt>
                <c:pt idx="8639">
                  <c:v>0.26959932849759283</c:v>
                </c:pt>
                <c:pt idx="8640">
                  <c:v>0.28258460393518892</c:v>
                </c:pt>
                <c:pt idx="8641">
                  <c:v>0.30234335487680686</c:v>
                </c:pt>
                <c:pt idx="8642">
                  <c:v>0.24807921250600584</c:v>
                </c:pt>
                <c:pt idx="8643">
                  <c:v>0.24587540077306502</c:v>
                </c:pt>
                <c:pt idx="8644">
                  <c:v>0.25006646330218563</c:v>
                </c:pt>
                <c:pt idx="8645">
                  <c:v>0.25401837566461594</c:v>
                </c:pt>
                <c:pt idx="8646">
                  <c:v>0.2597417477913162</c:v>
                </c:pt>
                <c:pt idx="8647">
                  <c:v>0.26927502210418797</c:v>
                </c:pt>
                <c:pt idx="8648">
                  <c:v>0.27921961042246868</c:v>
                </c:pt>
                <c:pt idx="8649">
                  <c:v>0.28093553516187786</c:v>
                </c:pt>
                <c:pt idx="8650">
                  <c:v>0.29968493749075065</c:v>
                </c:pt>
                <c:pt idx="8651">
                  <c:v>0.26106930557939534</c:v>
                </c:pt>
                <c:pt idx="8652">
                  <c:v>0.25764720681656472</c:v>
                </c:pt>
                <c:pt idx="8653">
                  <c:v>0.25990943375443876</c:v>
                </c:pt>
                <c:pt idx="8654">
                  <c:v>0.26852634138596043</c:v>
                </c:pt>
                <c:pt idx="8655">
                  <c:v>0.27460497914322746</c:v>
                </c:pt>
                <c:pt idx="8656">
                  <c:v>0.28579112084531233</c:v>
                </c:pt>
                <c:pt idx="8657">
                  <c:v>0.29615804673704749</c:v>
                </c:pt>
                <c:pt idx="8658">
                  <c:v>0.29815433109879419</c:v>
                </c:pt>
                <c:pt idx="8659">
                  <c:v>0.27027471921160151</c:v>
                </c:pt>
                <c:pt idx="8660">
                  <c:v>0.27115204150969618</c:v>
                </c:pt>
                <c:pt idx="8661">
                  <c:v>0.27562994558996756</c:v>
                </c:pt>
                <c:pt idx="8662">
                  <c:v>0.28163003245991436</c:v>
                </c:pt>
                <c:pt idx="8663">
                  <c:v>0.28808593924558146</c:v>
                </c:pt>
                <c:pt idx="8664">
                  <c:v>0.30526286988419971</c:v>
                </c:pt>
                <c:pt idx="8665">
                  <c:v>0.31254751090888133</c:v>
                </c:pt>
                <c:pt idx="8666">
                  <c:v>0.28323189022927564</c:v>
                </c:pt>
                <c:pt idx="8667">
                  <c:v>0.28277638058625243</c:v>
                </c:pt>
                <c:pt idx="8668">
                  <c:v>0.28982467513139532</c:v>
                </c:pt>
                <c:pt idx="8669">
                  <c:v>0.29041630752841696</c:v>
                </c:pt>
                <c:pt idx="8670">
                  <c:v>0.30338668157505944</c:v>
                </c:pt>
                <c:pt idx="8671">
                  <c:v>0.314563074054381</c:v>
                </c:pt>
                <c:pt idx="8672">
                  <c:v>0.29742586878750843</c:v>
                </c:pt>
                <c:pt idx="8673">
                  <c:v>0.292586616734823</c:v>
                </c:pt>
                <c:pt idx="8674">
                  <c:v>0.30088545134286115</c:v>
                </c:pt>
                <c:pt idx="8675">
                  <c:v>0.30642281177455932</c:v>
                </c:pt>
                <c:pt idx="8676">
                  <c:v>0.32044171974595392</c:v>
                </c:pt>
                <c:pt idx="8677">
                  <c:v>0.30377493903197128</c:v>
                </c:pt>
                <c:pt idx="8678">
                  <c:v>0.31249213462532999</c:v>
                </c:pt>
                <c:pt idx="8679">
                  <c:v>0.31282655010997917</c:v>
                </c:pt>
                <c:pt idx="8680">
                  <c:v>0.32459798037700027</c:v>
                </c:pt>
                <c:pt idx="8681">
                  <c:v>0.31916478350313993</c:v>
                </c:pt>
                <c:pt idx="8682">
                  <c:v>0.32263116870804787</c:v>
                </c:pt>
                <c:pt idx="8683">
                  <c:v>0.33166897113029337</c:v>
                </c:pt>
                <c:pt idx="8684">
                  <c:v>0.33154841473877239</c:v>
                </c:pt>
                <c:pt idx="8685">
                  <c:v>0.33288087587171011</c:v>
                </c:pt>
                <c:pt idx="8686">
                  <c:v>0.34595458771290177</c:v>
                </c:pt>
                <c:pt idx="8687">
                  <c:v>0.3042783871859891</c:v>
                </c:pt>
                <c:pt idx="8688">
                  <c:v>0.28125177365832132</c:v>
                </c:pt>
                <c:pt idx="8689">
                  <c:v>0.26579660719130582</c:v>
                </c:pt>
                <c:pt idx="8690">
                  <c:v>0.24799747466594813</c:v>
                </c:pt>
                <c:pt idx="8691">
                  <c:v>0.23663933999626496</c:v>
                </c:pt>
                <c:pt idx="8692">
                  <c:v>0.22284944409186758</c:v>
                </c:pt>
                <c:pt idx="8693">
                  <c:v>0.20895952447999</c:v>
                </c:pt>
                <c:pt idx="8694">
                  <c:v>0.19172452219357505</c:v>
                </c:pt>
                <c:pt idx="8695">
                  <c:v>0.18025685697567861</c:v>
                </c:pt>
                <c:pt idx="8696">
                  <c:v>0.17529685124910754</c:v>
                </c:pt>
                <c:pt idx="8697">
                  <c:v>0.17079385817041981</c:v>
                </c:pt>
                <c:pt idx="8698">
                  <c:v>0.16677612876430015</c:v>
                </c:pt>
                <c:pt idx="8699">
                  <c:v>0.17184773974175549</c:v>
                </c:pt>
                <c:pt idx="8700">
                  <c:v>0.18078989569933923</c:v>
                </c:pt>
                <c:pt idx="8701">
                  <c:v>0.19004866773086904</c:v>
                </c:pt>
                <c:pt idx="8702">
                  <c:v>0.19886074686292732</c:v>
                </c:pt>
                <c:pt idx="8703">
                  <c:v>0.21615974881931166</c:v>
                </c:pt>
                <c:pt idx="8704">
                  <c:v>0.22441294925426636</c:v>
                </c:pt>
                <c:pt idx="8705">
                  <c:v>0.24050904842645804</c:v>
                </c:pt>
                <c:pt idx="8706">
                  <c:v>0.26486257556856985</c:v>
                </c:pt>
                <c:pt idx="8707">
                  <c:v>0.28674853979021697</c:v>
                </c:pt>
                <c:pt idx="8708">
                  <c:v>0.31520692862121247</c:v>
                </c:pt>
                <c:pt idx="8709">
                  <c:v>0.33418021571120904</c:v>
                </c:pt>
                <c:pt idx="8710">
                  <c:v>0.34238063013809783</c:v>
                </c:pt>
                <c:pt idx="8711">
                  <c:v>0.36906681320460999</c:v>
                </c:pt>
                <c:pt idx="8712">
                  <c:v>0.38709395852648676</c:v>
                </c:pt>
                <c:pt idx="8713">
                  <c:v>0.40277209350520238</c:v>
                </c:pt>
                <c:pt idx="8714">
                  <c:v>0.28782032148079861</c:v>
                </c:pt>
                <c:pt idx="8715">
                  <c:v>0.26620219059191075</c:v>
                </c:pt>
                <c:pt idx="8716">
                  <c:v>0.25062662112480472</c:v>
                </c:pt>
                <c:pt idx="8717">
                  <c:v>0.23381003130257105</c:v>
                </c:pt>
                <c:pt idx="8718">
                  <c:v>0.21762002526369839</c:v>
                </c:pt>
                <c:pt idx="8719">
                  <c:v>0.20265801601527467</c:v>
                </c:pt>
                <c:pt idx="8720">
                  <c:v>0.19179095694398907</c:v>
                </c:pt>
                <c:pt idx="8721">
                  <c:v>0.17904864399606368</c:v>
                </c:pt>
                <c:pt idx="8722">
                  <c:v>0.16857548733501138</c:v>
                </c:pt>
                <c:pt idx="8723">
                  <c:v>0.16249148985008244</c:v>
                </c:pt>
                <c:pt idx="8724">
                  <c:v>0.16448390306160432</c:v>
                </c:pt>
                <c:pt idx="8725">
                  <c:v>0.16548901353697665</c:v>
                </c:pt>
                <c:pt idx="8726">
                  <c:v>0.17027312462794075</c:v>
                </c:pt>
                <c:pt idx="8727">
                  <c:v>0.18139260754864761</c:v>
                </c:pt>
                <c:pt idx="8728">
                  <c:v>0.19578684554427905</c:v>
                </c:pt>
                <c:pt idx="8729">
                  <c:v>0.2096859072228705</c:v>
                </c:pt>
                <c:pt idx="8730">
                  <c:v>0.21640836741082969</c:v>
                </c:pt>
                <c:pt idx="8731">
                  <c:v>0.23068461820205499</c:v>
                </c:pt>
                <c:pt idx="8732">
                  <c:v>0.2544678471803572</c:v>
                </c:pt>
                <c:pt idx="8733">
                  <c:v>0.2777205859159062</c:v>
                </c:pt>
                <c:pt idx="8734">
                  <c:v>0.30303199732796227</c:v>
                </c:pt>
                <c:pt idx="8735">
                  <c:v>0.32631637211152564</c:v>
                </c:pt>
                <c:pt idx="8736">
                  <c:v>0.34331384480963312</c:v>
                </c:pt>
                <c:pt idx="8737">
                  <c:v>0.36693379591786157</c:v>
                </c:pt>
                <c:pt idx="8738">
                  <c:v>0.38647099085172121</c:v>
                </c:pt>
                <c:pt idx="8739">
                  <c:v>0.40502403069308657</c:v>
                </c:pt>
                <c:pt idx="8740">
                  <c:v>0.27651430344326955</c:v>
                </c:pt>
                <c:pt idx="8741">
                  <c:v>0.2549615820380029</c:v>
                </c:pt>
                <c:pt idx="8742">
                  <c:v>0.23450929007832388</c:v>
                </c:pt>
                <c:pt idx="8743">
                  <c:v>0.21551017862324584</c:v>
                </c:pt>
                <c:pt idx="8744">
                  <c:v>0.20408951764824002</c:v>
                </c:pt>
                <c:pt idx="8745">
                  <c:v>0.1941676105856367</c:v>
                </c:pt>
                <c:pt idx="8746">
                  <c:v>0.18153047115549681</c:v>
                </c:pt>
                <c:pt idx="8747">
                  <c:v>0.16757629591696355</c:v>
                </c:pt>
                <c:pt idx="8748">
                  <c:v>0.16071809193616815</c:v>
                </c:pt>
                <c:pt idx="8749">
                  <c:v>0.15976174034029933</c:v>
                </c:pt>
                <c:pt idx="8750">
                  <c:v>0.16132019690558996</c:v>
                </c:pt>
                <c:pt idx="8751">
                  <c:v>0.16433034513089306</c:v>
                </c:pt>
                <c:pt idx="8752">
                  <c:v>0.17083704913858333</c:v>
                </c:pt>
                <c:pt idx="8753">
                  <c:v>0.18389727905689046</c:v>
                </c:pt>
                <c:pt idx="8754">
                  <c:v>0.19340317383454808</c:v>
                </c:pt>
                <c:pt idx="8755">
                  <c:v>0.20719610055064486</c:v>
                </c:pt>
                <c:pt idx="8756">
                  <c:v>0.22508691236390166</c:v>
                </c:pt>
                <c:pt idx="8757">
                  <c:v>0.24381819740018096</c:v>
                </c:pt>
                <c:pt idx="8758">
                  <c:v>0.26813584777913113</c:v>
                </c:pt>
                <c:pt idx="8759">
                  <c:v>0.29392563159264329</c:v>
                </c:pt>
                <c:pt idx="8760">
                  <c:v>0.31558283766410433</c:v>
                </c:pt>
                <c:pt idx="8761">
                  <c:v>0.33219749591719094</c:v>
                </c:pt>
                <c:pt idx="8762">
                  <c:v>0.35785092694892051</c:v>
                </c:pt>
                <c:pt idx="8763">
                  <c:v>0.37997414402006946</c:v>
                </c:pt>
                <c:pt idx="8764">
                  <c:v>0.39770545024545179</c:v>
                </c:pt>
                <c:pt idx="8765">
                  <c:v>0.26095036782493941</c:v>
                </c:pt>
                <c:pt idx="8766">
                  <c:v>0.24058349880925012</c:v>
                </c:pt>
                <c:pt idx="8767">
                  <c:v>0.22594793126954915</c:v>
                </c:pt>
                <c:pt idx="8768">
                  <c:v>0.21185006738919987</c:v>
                </c:pt>
                <c:pt idx="8769">
                  <c:v>0.19252333577017766</c:v>
                </c:pt>
                <c:pt idx="8770">
                  <c:v>0.18486780569904582</c:v>
                </c:pt>
                <c:pt idx="8771">
                  <c:v>0.17250265343807758</c:v>
                </c:pt>
                <c:pt idx="8772">
                  <c:v>0.15941275729270976</c:v>
                </c:pt>
                <c:pt idx="8773">
                  <c:v>0.15603781171340825</c:v>
                </c:pt>
                <c:pt idx="8774">
                  <c:v>0.15565626087278073</c:v>
                </c:pt>
                <c:pt idx="8775">
                  <c:v>0.15909654712439036</c:v>
                </c:pt>
                <c:pt idx="8776">
                  <c:v>0.16415375891264938</c:v>
                </c:pt>
                <c:pt idx="8777">
                  <c:v>0.17649230615721634</c:v>
                </c:pt>
                <c:pt idx="8778">
                  <c:v>0.19095818585240298</c:v>
                </c:pt>
                <c:pt idx="8779">
                  <c:v>0.1967261863538099</c:v>
                </c:pt>
                <c:pt idx="8780">
                  <c:v>0.21849029513563001</c:v>
                </c:pt>
                <c:pt idx="8781">
                  <c:v>0.24268636896945806</c:v>
                </c:pt>
                <c:pt idx="8782">
                  <c:v>0.25845923919158365</c:v>
                </c:pt>
                <c:pt idx="8783">
                  <c:v>0.27777732717168524</c:v>
                </c:pt>
                <c:pt idx="8784">
                  <c:v>0.29636633330323403</c:v>
                </c:pt>
                <c:pt idx="8785">
                  <c:v>0.31670640081011592</c:v>
                </c:pt>
                <c:pt idx="8786">
                  <c:v>0.33134853398013031</c:v>
                </c:pt>
                <c:pt idx="8787">
                  <c:v>0.34990292809314494</c:v>
                </c:pt>
                <c:pt idx="8788">
                  <c:v>0.37582588385046711</c:v>
                </c:pt>
                <c:pt idx="8789">
                  <c:v>0.2480526821091944</c:v>
                </c:pt>
                <c:pt idx="8790">
                  <c:v>0.22873265536934251</c:v>
                </c:pt>
                <c:pt idx="8791">
                  <c:v>0.21594232244610079</c:v>
                </c:pt>
                <c:pt idx="8792">
                  <c:v>0.20184874474147185</c:v>
                </c:pt>
                <c:pt idx="8793">
                  <c:v>0.18724428891491596</c:v>
                </c:pt>
                <c:pt idx="8794">
                  <c:v>0.1730028385390403</c:v>
                </c:pt>
                <c:pt idx="8795">
                  <c:v>0.15809008018526005</c:v>
                </c:pt>
                <c:pt idx="8796">
                  <c:v>0.15495916232929385</c:v>
                </c:pt>
                <c:pt idx="8797">
                  <c:v>0.151679826244423</c:v>
                </c:pt>
                <c:pt idx="8798">
                  <c:v>0.1540306341552149</c:v>
                </c:pt>
                <c:pt idx="8799">
                  <c:v>0.15810542322651377</c:v>
                </c:pt>
                <c:pt idx="8800">
                  <c:v>0.17227349856891139</c:v>
                </c:pt>
                <c:pt idx="8801">
                  <c:v>0.18604693854918075</c:v>
                </c:pt>
                <c:pt idx="8802">
                  <c:v>0.19526668567218919</c:v>
                </c:pt>
                <c:pt idx="8803">
                  <c:v>0.21344849630143226</c:v>
                </c:pt>
                <c:pt idx="8804">
                  <c:v>0.23388307904804018</c:v>
                </c:pt>
                <c:pt idx="8805">
                  <c:v>0.25048903870805117</c:v>
                </c:pt>
                <c:pt idx="8806">
                  <c:v>0.2721543822074235</c:v>
                </c:pt>
                <c:pt idx="8807">
                  <c:v>0.28915097969504311</c:v>
                </c:pt>
                <c:pt idx="8808">
                  <c:v>0.30434424813566063</c:v>
                </c:pt>
                <c:pt idx="8809">
                  <c:v>0.32163849358445518</c:v>
                </c:pt>
                <c:pt idx="8810">
                  <c:v>0.34805632517919705</c:v>
                </c:pt>
                <c:pt idx="8811">
                  <c:v>0.37175572883940156</c:v>
                </c:pt>
                <c:pt idx="8812">
                  <c:v>0.23515806700880293</c:v>
                </c:pt>
                <c:pt idx="8813">
                  <c:v>0.21985078944941439</c:v>
                </c:pt>
                <c:pt idx="8814">
                  <c:v>0.20178193710755798</c:v>
                </c:pt>
                <c:pt idx="8815">
                  <c:v>0.19141274813955689</c:v>
                </c:pt>
                <c:pt idx="8816">
                  <c:v>0.17554899161810611</c:v>
                </c:pt>
                <c:pt idx="8817">
                  <c:v>0.16110309230758979</c:v>
                </c:pt>
                <c:pt idx="8818">
                  <c:v>0.15349053004366309</c:v>
                </c:pt>
                <c:pt idx="8819">
                  <c:v>0.14802719930345098</c:v>
                </c:pt>
                <c:pt idx="8820">
                  <c:v>0.15842728330746025</c:v>
                </c:pt>
                <c:pt idx="8821">
                  <c:v>0.16015770660069717</c:v>
                </c:pt>
                <c:pt idx="8822">
                  <c:v>0.16824092661521695</c:v>
                </c:pt>
                <c:pt idx="8823">
                  <c:v>0.17764717292187804</c:v>
                </c:pt>
                <c:pt idx="8824">
                  <c:v>0.19006916964307474</c:v>
                </c:pt>
                <c:pt idx="8825">
                  <c:v>0.20508429568123465</c:v>
                </c:pt>
                <c:pt idx="8826">
                  <c:v>0.22474976960491144</c:v>
                </c:pt>
                <c:pt idx="8827">
                  <c:v>0.23869118206629603</c:v>
                </c:pt>
                <c:pt idx="8828">
                  <c:v>0.26013935574607827</c:v>
                </c:pt>
                <c:pt idx="8829">
                  <c:v>0.28016894263276759</c:v>
                </c:pt>
                <c:pt idx="8830">
                  <c:v>0.29749609709947022</c:v>
                </c:pt>
                <c:pt idx="8831">
                  <c:v>0.31520886365743195</c:v>
                </c:pt>
                <c:pt idx="8832">
                  <c:v>0.33649656516731019</c:v>
                </c:pt>
                <c:pt idx="8833">
                  <c:v>0.35707139538357091</c:v>
                </c:pt>
                <c:pt idx="8834">
                  <c:v>0.22288507123627221</c:v>
                </c:pt>
                <c:pt idx="8835">
                  <c:v>0.2059700856743587</c:v>
                </c:pt>
                <c:pt idx="8836">
                  <c:v>0.19135387211554677</c:v>
                </c:pt>
                <c:pt idx="8837">
                  <c:v>0.1828757460044419</c:v>
                </c:pt>
                <c:pt idx="8838">
                  <c:v>0.16601962644648216</c:v>
                </c:pt>
                <c:pt idx="8839">
                  <c:v>0.15720038589181096</c:v>
                </c:pt>
                <c:pt idx="8840">
                  <c:v>0.15254249019013821</c:v>
                </c:pt>
                <c:pt idx="8841">
                  <c:v>0.15261797747100703</c:v>
                </c:pt>
                <c:pt idx="8842">
                  <c:v>0.15638801046017825</c:v>
                </c:pt>
                <c:pt idx="8843">
                  <c:v>0.1665845208994805</c:v>
                </c:pt>
                <c:pt idx="8844">
                  <c:v>0.17691654578854732</c:v>
                </c:pt>
                <c:pt idx="8845">
                  <c:v>0.18472762874321313</c:v>
                </c:pt>
                <c:pt idx="8846">
                  <c:v>0.19826529844999596</c:v>
                </c:pt>
                <c:pt idx="8847">
                  <c:v>0.22069614457293607</c:v>
                </c:pt>
                <c:pt idx="8848">
                  <c:v>0.23212379187412835</c:v>
                </c:pt>
                <c:pt idx="8849">
                  <c:v>0.25275589253886999</c:v>
                </c:pt>
                <c:pt idx="8850">
                  <c:v>0.27252702664639905</c:v>
                </c:pt>
                <c:pt idx="8851">
                  <c:v>0.28785481421824222</c:v>
                </c:pt>
                <c:pt idx="8852">
                  <c:v>0.31158187385203728</c:v>
                </c:pt>
                <c:pt idx="8853">
                  <c:v>0.33036434635461975</c:v>
                </c:pt>
                <c:pt idx="8854">
                  <c:v>0.34862952663839408</c:v>
                </c:pt>
                <c:pt idx="8855">
                  <c:v>0.21693033517523697</c:v>
                </c:pt>
                <c:pt idx="8856">
                  <c:v>0.20126914073366375</c:v>
                </c:pt>
                <c:pt idx="8857">
                  <c:v>0.18367101493555071</c:v>
                </c:pt>
                <c:pt idx="8858">
                  <c:v>0.17127445449510348</c:v>
                </c:pt>
                <c:pt idx="8859">
                  <c:v>0.16377337931239877</c:v>
                </c:pt>
                <c:pt idx="8860">
                  <c:v>0.15430791977183289</c:v>
                </c:pt>
                <c:pt idx="8861">
                  <c:v>0.15219445717720115</c:v>
                </c:pt>
                <c:pt idx="8862">
                  <c:v>0.15492264019100421</c:v>
                </c:pt>
                <c:pt idx="8863">
                  <c:v>0.1615802202342469</c:v>
                </c:pt>
                <c:pt idx="8864">
                  <c:v>0.17330390478734925</c:v>
                </c:pt>
                <c:pt idx="8865">
                  <c:v>0.17582531225304865</c:v>
                </c:pt>
                <c:pt idx="8866">
                  <c:v>0.19181157241701485</c:v>
                </c:pt>
                <c:pt idx="8867">
                  <c:v>0.2127399769118834</c:v>
                </c:pt>
                <c:pt idx="8868">
                  <c:v>0.22957504451677169</c:v>
                </c:pt>
                <c:pt idx="8869">
                  <c:v>0.24712708970454234</c:v>
                </c:pt>
                <c:pt idx="8870">
                  <c:v>0.26530275651283897</c:v>
                </c:pt>
                <c:pt idx="8871">
                  <c:v>0.28137994638735564</c:v>
                </c:pt>
                <c:pt idx="8872">
                  <c:v>0.30691059293358824</c:v>
                </c:pt>
                <c:pt idx="8873">
                  <c:v>0.3300449091750437</c:v>
                </c:pt>
                <c:pt idx="8874">
                  <c:v>0.34859637799638765</c:v>
                </c:pt>
                <c:pt idx="8875">
                  <c:v>0.20612098645683496</c:v>
                </c:pt>
                <c:pt idx="8876">
                  <c:v>0.19056606524378839</c:v>
                </c:pt>
                <c:pt idx="8877">
                  <c:v>0.1761323726912436</c:v>
                </c:pt>
                <c:pt idx="8878">
                  <c:v>0.16944318962799088</c:v>
                </c:pt>
                <c:pt idx="8879">
                  <c:v>0.16196259262157775</c:v>
                </c:pt>
                <c:pt idx="8880">
                  <c:v>0.15728420751850281</c:v>
                </c:pt>
                <c:pt idx="8881">
                  <c:v>0.15543679510371833</c:v>
                </c:pt>
                <c:pt idx="8882">
                  <c:v>0.1611573294160249</c:v>
                </c:pt>
                <c:pt idx="8883">
                  <c:v>0.17354477795552858</c:v>
                </c:pt>
                <c:pt idx="8884">
                  <c:v>0.17642941609091123</c:v>
                </c:pt>
                <c:pt idx="8885">
                  <c:v>0.18601384235230412</c:v>
                </c:pt>
                <c:pt idx="8886">
                  <c:v>0.20272492499451289</c:v>
                </c:pt>
                <c:pt idx="8887">
                  <c:v>0.21804094718411116</c:v>
                </c:pt>
                <c:pt idx="8888">
                  <c:v>0.23598054273400448</c:v>
                </c:pt>
                <c:pt idx="8889">
                  <c:v>0.25236814444167588</c:v>
                </c:pt>
                <c:pt idx="8890">
                  <c:v>0.27248283488887681</c:v>
                </c:pt>
                <c:pt idx="8891">
                  <c:v>0.29407183953521843</c:v>
                </c:pt>
                <c:pt idx="8892">
                  <c:v>0.31303245079363884</c:v>
                </c:pt>
                <c:pt idx="8893">
                  <c:v>0.33533040969360495</c:v>
                </c:pt>
                <c:pt idx="8894">
                  <c:v>0.19577926329863815</c:v>
                </c:pt>
                <c:pt idx="8895">
                  <c:v>0.18340890497342155</c:v>
                </c:pt>
                <c:pt idx="8896">
                  <c:v>0.17584935518946021</c:v>
                </c:pt>
                <c:pt idx="8897">
                  <c:v>0.16955282609229783</c:v>
                </c:pt>
                <c:pt idx="8898">
                  <c:v>0.16399080198884652</c:v>
                </c:pt>
                <c:pt idx="8899">
                  <c:v>0.16500791944805582</c:v>
                </c:pt>
                <c:pt idx="8900">
                  <c:v>0.16154412751199865</c:v>
                </c:pt>
                <c:pt idx="8901">
                  <c:v>0.17138657506776678</c:v>
                </c:pt>
                <c:pt idx="8902">
                  <c:v>0.18071361822348453</c:v>
                </c:pt>
                <c:pt idx="8903">
                  <c:v>0.18617268874484516</c:v>
                </c:pt>
                <c:pt idx="8904">
                  <c:v>0.19689123556255339</c:v>
                </c:pt>
                <c:pt idx="8905">
                  <c:v>0.21319315517153137</c:v>
                </c:pt>
                <c:pt idx="8906">
                  <c:v>0.22956242678734373</c:v>
                </c:pt>
                <c:pt idx="8907">
                  <c:v>0.2468014401679357</c:v>
                </c:pt>
                <c:pt idx="8908">
                  <c:v>0.26474015168147136</c:v>
                </c:pt>
                <c:pt idx="8909">
                  <c:v>0.28237006103862194</c:v>
                </c:pt>
                <c:pt idx="8910">
                  <c:v>0.30360540849387685</c:v>
                </c:pt>
                <c:pt idx="8911">
                  <c:v>0.3205017827588823</c:v>
                </c:pt>
                <c:pt idx="8912">
                  <c:v>0.18985910204119105</c:v>
                </c:pt>
                <c:pt idx="8913">
                  <c:v>0.18159792619655502</c:v>
                </c:pt>
                <c:pt idx="8914">
                  <c:v>0.17386220055595714</c:v>
                </c:pt>
                <c:pt idx="8915">
                  <c:v>0.17166831752268696</c:v>
                </c:pt>
                <c:pt idx="8916">
                  <c:v>0.16857632701427794</c:v>
                </c:pt>
                <c:pt idx="8917">
                  <c:v>0.17204771062726198</c:v>
                </c:pt>
                <c:pt idx="8918">
                  <c:v>0.1747923113263401</c:v>
                </c:pt>
                <c:pt idx="8919">
                  <c:v>0.18430883929227315</c:v>
                </c:pt>
                <c:pt idx="8920">
                  <c:v>0.18926579246168407</c:v>
                </c:pt>
                <c:pt idx="8921">
                  <c:v>0.19830546157198925</c:v>
                </c:pt>
                <c:pt idx="8922">
                  <c:v>0.2131441014837876</c:v>
                </c:pt>
                <c:pt idx="8923">
                  <c:v>0.22726938670812769</c:v>
                </c:pt>
                <c:pt idx="8924">
                  <c:v>0.24386486845922817</c:v>
                </c:pt>
                <c:pt idx="8925">
                  <c:v>0.25981603467659209</c:v>
                </c:pt>
                <c:pt idx="8926">
                  <c:v>0.274963736398254</c:v>
                </c:pt>
                <c:pt idx="8927">
                  <c:v>0.29230710093112244</c:v>
                </c:pt>
                <c:pt idx="8928">
                  <c:v>0.31287945770909009</c:v>
                </c:pt>
                <c:pt idx="8929">
                  <c:v>0.18849563480343501</c:v>
                </c:pt>
                <c:pt idx="8930">
                  <c:v>0.1742412065850496</c:v>
                </c:pt>
                <c:pt idx="8931">
                  <c:v>0.17118164706798877</c:v>
                </c:pt>
                <c:pt idx="8932">
                  <c:v>0.17548360378394356</c:v>
                </c:pt>
                <c:pt idx="8933">
                  <c:v>0.17513714693199844</c:v>
                </c:pt>
                <c:pt idx="8934">
                  <c:v>0.17721093359143425</c:v>
                </c:pt>
                <c:pt idx="8935">
                  <c:v>0.18493332467890689</c:v>
                </c:pt>
                <c:pt idx="8936">
                  <c:v>0.19262043715092925</c:v>
                </c:pt>
                <c:pt idx="8937">
                  <c:v>0.20216293126341811</c:v>
                </c:pt>
                <c:pt idx="8938">
                  <c:v>0.21304058320697772</c:v>
                </c:pt>
                <c:pt idx="8939">
                  <c:v>0.22423898924750718</c:v>
                </c:pt>
                <c:pt idx="8940">
                  <c:v>0.24318867634179697</c:v>
                </c:pt>
                <c:pt idx="8941">
                  <c:v>0.25982476655745113</c:v>
                </c:pt>
                <c:pt idx="8942">
                  <c:v>0.27294914612164889</c:v>
                </c:pt>
                <c:pt idx="8943">
                  <c:v>0.28345444736153991</c:v>
                </c:pt>
                <c:pt idx="8944">
                  <c:v>0.3020250730661731</c:v>
                </c:pt>
                <c:pt idx="8945">
                  <c:v>0.18629430412105985</c:v>
                </c:pt>
                <c:pt idx="8946">
                  <c:v>0.1759966488634046</c:v>
                </c:pt>
                <c:pt idx="8947">
                  <c:v>0.17938968340920081</c:v>
                </c:pt>
                <c:pt idx="8948">
                  <c:v>0.18053802560267607</c:v>
                </c:pt>
                <c:pt idx="8949">
                  <c:v>0.18401330000864369</c:v>
                </c:pt>
                <c:pt idx="8950">
                  <c:v>0.18312419060451113</c:v>
                </c:pt>
                <c:pt idx="8951">
                  <c:v>0.19514116986106678</c:v>
                </c:pt>
                <c:pt idx="8952">
                  <c:v>0.20310796073725701</c:v>
                </c:pt>
                <c:pt idx="8953">
                  <c:v>0.2091986077915815</c:v>
                </c:pt>
                <c:pt idx="8954">
                  <c:v>0.21761408752032962</c:v>
                </c:pt>
                <c:pt idx="8955">
                  <c:v>0.23762828302413985</c:v>
                </c:pt>
                <c:pt idx="8956">
                  <c:v>0.2573118073819709</c:v>
                </c:pt>
                <c:pt idx="8957">
                  <c:v>0.27142094256560045</c:v>
                </c:pt>
                <c:pt idx="8958">
                  <c:v>0.28138203365018866</c:v>
                </c:pt>
                <c:pt idx="8959">
                  <c:v>0.30056789856407051</c:v>
                </c:pt>
                <c:pt idx="8960">
                  <c:v>0.18885985150539542</c:v>
                </c:pt>
                <c:pt idx="8961">
                  <c:v>0.18918480113068226</c:v>
                </c:pt>
                <c:pt idx="8962">
                  <c:v>0.19060114756975022</c:v>
                </c:pt>
                <c:pt idx="8963">
                  <c:v>0.18877713750570457</c:v>
                </c:pt>
                <c:pt idx="8964">
                  <c:v>0.18913722789843179</c:v>
                </c:pt>
                <c:pt idx="8965">
                  <c:v>0.19852940400460484</c:v>
                </c:pt>
                <c:pt idx="8966">
                  <c:v>0.20779753072607887</c:v>
                </c:pt>
                <c:pt idx="8967">
                  <c:v>0.20998750596360849</c:v>
                </c:pt>
                <c:pt idx="8968">
                  <c:v>0.21729921546556175</c:v>
                </c:pt>
                <c:pt idx="8969">
                  <c:v>0.23821853304002016</c:v>
                </c:pt>
                <c:pt idx="8970">
                  <c:v>0.25489884292487441</c:v>
                </c:pt>
                <c:pt idx="8971">
                  <c:v>0.26604390247349752</c:v>
                </c:pt>
                <c:pt idx="8972">
                  <c:v>0.28610884087065824</c:v>
                </c:pt>
                <c:pt idx="8973">
                  <c:v>0.3044226773808989</c:v>
                </c:pt>
                <c:pt idx="8974">
                  <c:v>0.20009210945502653</c:v>
                </c:pt>
                <c:pt idx="8975">
                  <c:v>0.19920258739500407</c:v>
                </c:pt>
                <c:pt idx="8976">
                  <c:v>0.19636578521637471</c:v>
                </c:pt>
                <c:pt idx="8977">
                  <c:v>0.20009306793755366</c:v>
                </c:pt>
                <c:pt idx="8978">
                  <c:v>0.19992734951187696</c:v>
                </c:pt>
                <c:pt idx="8979">
                  <c:v>0.21055877693649094</c:v>
                </c:pt>
                <c:pt idx="8980">
                  <c:v>0.21210851914356144</c:v>
                </c:pt>
                <c:pt idx="8981">
                  <c:v>0.21855071400564574</c:v>
                </c:pt>
                <c:pt idx="8982">
                  <c:v>0.23061118891509325</c:v>
                </c:pt>
                <c:pt idx="8983">
                  <c:v>0.25566207914122674</c:v>
                </c:pt>
                <c:pt idx="8984">
                  <c:v>0.26853342280231574</c:v>
                </c:pt>
                <c:pt idx="8985">
                  <c:v>0.27859627855750313</c:v>
                </c:pt>
                <c:pt idx="8986">
                  <c:v>0.29540509712822161</c:v>
                </c:pt>
                <c:pt idx="8987">
                  <c:v>0.20737826491557598</c:v>
                </c:pt>
                <c:pt idx="8988">
                  <c:v>0.20579311247983711</c:v>
                </c:pt>
                <c:pt idx="8989">
                  <c:v>0.20843337838298948</c:v>
                </c:pt>
                <c:pt idx="8990">
                  <c:v>0.2109318941456193</c:v>
                </c:pt>
                <c:pt idx="8991">
                  <c:v>0.21533996506216591</c:v>
                </c:pt>
                <c:pt idx="8992">
                  <c:v>0.21291663428307017</c:v>
                </c:pt>
                <c:pt idx="8993">
                  <c:v>0.22385623260918996</c:v>
                </c:pt>
                <c:pt idx="8994">
                  <c:v>0.23162251420708291</c:v>
                </c:pt>
                <c:pt idx="8995">
                  <c:v>0.24381526855868763</c:v>
                </c:pt>
                <c:pt idx="8996">
                  <c:v>0.26353401971556467</c:v>
                </c:pt>
                <c:pt idx="8997">
                  <c:v>0.28285749542113803</c:v>
                </c:pt>
                <c:pt idx="8998">
                  <c:v>0.29203371580006365</c:v>
                </c:pt>
                <c:pt idx="8999">
                  <c:v>0.21353614833858026</c:v>
                </c:pt>
                <c:pt idx="9000">
                  <c:v>0.21412839676535089</c:v>
                </c:pt>
                <c:pt idx="9001">
                  <c:v>0.21387111982776585</c:v>
                </c:pt>
                <c:pt idx="9002">
                  <c:v>0.21797359439671471</c:v>
                </c:pt>
                <c:pt idx="9003">
                  <c:v>0.22165284494111348</c:v>
                </c:pt>
                <c:pt idx="9004">
                  <c:v>0.23112512606803004</c:v>
                </c:pt>
                <c:pt idx="9005">
                  <c:v>0.23850499863213903</c:v>
                </c:pt>
                <c:pt idx="9006">
                  <c:v>0.24810231963851126</c:v>
                </c:pt>
                <c:pt idx="9007">
                  <c:v>0.25738694060625833</c:v>
                </c:pt>
                <c:pt idx="9008">
                  <c:v>0.27110880876513876</c:v>
                </c:pt>
                <c:pt idx="9009">
                  <c:v>0.29190956222141096</c:v>
                </c:pt>
                <c:pt idx="9010">
                  <c:v>0.22147241556482511</c:v>
                </c:pt>
                <c:pt idx="9011">
                  <c:v>0.22024258814360342</c:v>
                </c:pt>
                <c:pt idx="9012">
                  <c:v>0.22468530214900517</c:v>
                </c:pt>
                <c:pt idx="9013">
                  <c:v>0.22838063741410863</c:v>
                </c:pt>
                <c:pt idx="9014">
                  <c:v>0.2348872031108038</c:v>
                </c:pt>
                <c:pt idx="9015">
                  <c:v>0.24386740314165922</c:v>
                </c:pt>
                <c:pt idx="9016">
                  <c:v>0.25289045312419334</c:v>
                </c:pt>
                <c:pt idx="9017">
                  <c:v>0.26060246075432847</c:v>
                </c:pt>
                <c:pt idx="9018">
                  <c:v>0.27457932953803654</c:v>
                </c:pt>
                <c:pt idx="9019">
                  <c:v>0.28959379926619699</c:v>
                </c:pt>
                <c:pt idx="9020">
                  <c:v>0.23461715592861143</c:v>
                </c:pt>
                <c:pt idx="9021">
                  <c:v>0.23367306571639657</c:v>
                </c:pt>
                <c:pt idx="9022">
                  <c:v>0.23572693799841726</c:v>
                </c:pt>
                <c:pt idx="9023">
                  <c:v>0.24719927199857916</c:v>
                </c:pt>
                <c:pt idx="9024">
                  <c:v>0.25411241170477994</c:v>
                </c:pt>
                <c:pt idx="9025">
                  <c:v>0.25601358394818541</c:v>
                </c:pt>
                <c:pt idx="9026">
                  <c:v>0.26698850566675114</c:v>
                </c:pt>
                <c:pt idx="9027">
                  <c:v>0.27595307722604812</c:v>
                </c:pt>
                <c:pt idx="9028">
                  <c:v>0.29442221747553332</c:v>
                </c:pt>
                <c:pt idx="9029">
                  <c:v>0.24946762251291865</c:v>
                </c:pt>
                <c:pt idx="9030">
                  <c:v>0.24580262493210769</c:v>
                </c:pt>
                <c:pt idx="9031">
                  <c:v>0.25281645206101633</c:v>
                </c:pt>
                <c:pt idx="9032">
                  <c:v>0.26277968607528912</c:v>
                </c:pt>
                <c:pt idx="9033">
                  <c:v>0.26674127231174194</c:v>
                </c:pt>
                <c:pt idx="9034">
                  <c:v>0.27268387032114649</c:v>
                </c:pt>
                <c:pt idx="9035">
                  <c:v>0.2824593246078817</c:v>
                </c:pt>
                <c:pt idx="9036">
                  <c:v>0.29286710011004224</c:v>
                </c:pt>
                <c:pt idx="9037">
                  <c:v>0.25757408333152387</c:v>
                </c:pt>
                <c:pt idx="9038">
                  <c:v>0.2608262631681999</c:v>
                </c:pt>
                <c:pt idx="9039">
                  <c:v>0.26976306594587562</c:v>
                </c:pt>
                <c:pt idx="9040">
                  <c:v>0.27345251149257432</c:v>
                </c:pt>
                <c:pt idx="9041">
                  <c:v>0.27675153983344236</c:v>
                </c:pt>
                <c:pt idx="9042">
                  <c:v>0.29135635520567282</c:v>
                </c:pt>
                <c:pt idx="9043">
                  <c:v>0.29700431106921843</c:v>
                </c:pt>
                <c:pt idx="9044">
                  <c:v>0.27386390427586682</c:v>
                </c:pt>
                <c:pt idx="9045">
                  <c:v>0.27420909334016264</c:v>
                </c:pt>
                <c:pt idx="9046">
                  <c:v>0.28269515842977433</c:v>
                </c:pt>
                <c:pt idx="9047">
                  <c:v>0.28151129826830479</c:v>
                </c:pt>
                <c:pt idx="9048">
                  <c:v>0.29298396021716311</c:v>
                </c:pt>
                <c:pt idx="9049">
                  <c:v>0.30691953899016222</c:v>
                </c:pt>
                <c:pt idx="9050">
                  <c:v>0.28631393459546661</c:v>
                </c:pt>
                <c:pt idx="9051">
                  <c:v>0.28815651546902066</c:v>
                </c:pt>
                <c:pt idx="9052">
                  <c:v>0.29051867648378327</c:v>
                </c:pt>
                <c:pt idx="9053">
                  <c:v>0.30020103327836067</c:v>
                </c:pt>
                <c:pt idx="9054">
                  <c:v>0.31391800077501042</c:v>
                </c:pt>
                <c:pt idx="9055">
                  <c:v>0.29589739050213582</c:v>
                </c:pt>
                <c:pt idx="9056">
                  <c:v>0.2950154678039576</c:v>
                </c:pt>
                <c:pt idx="9057">
                  <c:v>0.2996935680477486</c:v>
                </c:pt>
                <c:pt idx="9058">
                  <c:v>0.31666352521886965</c:v>
                </c:pt>
                <c:pt idx="9059">
                  <c:v>0.30850461460528034</c:v>
                </c:pt>
                <c:pt idx="9060">
                  <c:v>0.30477985840483002</c:v>
                </c:pt>
                <c:pt idx="9061">
                  <c:v>0.31672190240456199</c:v>
                </c:pt>
                <c:pt idx="9062">
                  <c:v>0.31645717203190027</c:v>
                </c:pt>
                <c:pt idx="9063">
                  <c:v>0.32001340732350991</c:v>
                </c:pt>
                <c:pt idx="9064">
                  <c:v>0.32913851882585954</c:v>
                </c:pt>
                <c:pt idx="9065">
                  <c:v>0.28632275819684261</c:v>
                </c:pt>
                <c:pt idx="9066">
                  <c:v>0.26813970707553803</c:v>
                </c:pt>
                <c:pt idx="9067">
                  <c:v>0.25448077287637405</c:v>
                </c:pt>
                <c:pt idx="9068">
                  <c:v>0.23544630753560991</c:v>
                </c:pt>
                <c:pt idx="9069">
                  <c:v>0.21732517741838708</c:v>
                </c:pt>
                <c:pt idx="9070">
                  <c:v>0.20831016879518938</c:v>
                </c:pt>
                <c:pt idx="9071">
                  <c:v>0.19120315139239152</c:v>
                </c:pt>
                <c:pt idx="9072">
                  <c:v>0.18257499071635874</c:v>
                </c:pt>
                <c:pt idx="9073">
                  <c:v>0.1731527220242608</c:v>
                </c:pt>
                <c:pt idx="9074">
                  <c:v>0.16886026371140783</c:v>
                </c:pt>
                <c:pt idx="9075">
                  <c:v>0.16756102661729511</c:v>
                </c:pt>
                <c:pt idx="9076">
                  <c:v>0.16887722844822295</c:v>
                </c:pt>
                <c:pt idx="9077">
                  <c:v>0.17371189677205789</c:v>
                </c:pt>
                <c:pt idx="9078">
                  <c:v>0.18565356834242475</c:v>
                </c:pt>
                <c:pt idx="9079">
                  <c:v>0.19535547568003708</c:v>
                </c:pt>
                <c:pt idx="9080">
                  <c:v>0.20222604477502681</c:v>
                </c:pt>
                <c:pt idx="9081">
                  <c:v>0.2214009441023963</c:v>
                </c:pt>
                <c:pt idx="9082">
                  <c:v>0.22620923621593048</c:v>
                </c:pt>
                <c:pt idx="9083">
                  <c:v>0.24700648699728878</c:v>
                </c:pt>
                <c:pt idx="9084">
                  <c:v>0.27396457479925562</c:v>
                </c:pt>
                <c:pt idx="9085">
                  <c:v>0.2977523781452629</c:v>
                </c:pt>
                <c:pt idx="9086">
                  <c:v>0.32846368717540253</c:v>
                </c:pt>
                <c:pt idx="9087">
                  <c:v>0.34445980337986737</c:v>
                </c:pt>
                <c:pt idx="9088">
                  <c:v>0.35933581320853203</c:v>
                </c:pt>
                <c:pt idx="9089">
                  <c:v>0.37684546454772816</c:v>
                </c:pt>
                <c:pt idx="9090">
                  <c:v>0.39700100514939152</c:v>
                </c:pt>
                <c:pt idx="9091">
                  <c:v>0.27433124472709447</c:v>
                </c:pt>
                <c:pt idx="9092">
                  <c:v>0.25370741730293145</c:v>
                </c:pt>
                <c:pt idx="9093">
                  <c:v>0.2342875065768979</c:v>
                </c:pt>
                <c:pt idx="9094">
                  <c:v>0.22028255321587409</c:v>
                </c:pt>
                <c:pt idx="9095">
                  <c:v>0.20687722268258923</c:v>
                </c:pt>
                <c:pt idx="9096">
                  <c:v>0.18954008034723513</c:v>
                </c:pt>
                <c:pt idx="9097">
                  <c:v>0.17884031516854226</c:v>
                </c:pt>
                <c:pt idx="9098">
                  <c:v>0.17212545889583941</c:v>
                </c:pt>
                <c:pt idx="9099">
                  <c:v>0.16351059934948253</c:v>
                </c:pt>
                <c:pt idx="9100">
                  <c:v>0.1592237625838917</c:v>
                </c:pt>
                <c:pt idx="9101">
                  <c:v>0.16376665738246143</c:v>
                </c:pt>
                <c:pt idx="9102">
                  <c:v>0.16602376859969681</c:v>
                </c:pt>
                <c:pt idx="9103">
                  <c:v>0.17205104230437018</c:v>
                </c:pt>
                <c:pt idx="9104">
                  <c:v>0.18497087696543635</c:v>
                </c:pt>
                <c:pt idx="9105">
                  <c:v>0.2013560752818957</c:v>
                </c:pt>
                <c:pt idx="9106">
                  <c:v>0.21262196579719461</c:v>
                </c:pt>
                <c:pt idx="9107">
                  <c:v>0.21940561789868962</c:v>
                </c:pt>
                <c:pt idx="9108">
                  <c:v>0.23807042748200491</c:v>
                </c:pt>
                <c:pt idx="9109">
                  <c:v>0.26357450801408566</c:v>
                </c:pt>
                <c:pt idx="9110">
                  <c:v>0.28538210087686111</c:v>
                </c:pt>
                <c:pt idx="9111">
                  <c:v>0.3146809914892772</c:v>
                </c:pt>
                <c:pt idx="9112">
                  <c:v>0.33462697116504181</c:v>
                </c:pt>
                <c:pt idx="9113">
                  <c:v>0.3521683790008785</c:v>
                </c:pt>
                <c:pt idx="9114">
                  <c:v>0.37867059979267559</c:v>
                </c:pt>
                <c:pt idx="9115">
                  <c:v>0.39635948355858197</c:v>
                </c:pt>
                <c:pt idx="9116">
                  <c:v>0.2589411222975877</c:v>
                </c:pt>
                <c:pt idx="9117">
                  <c:v>0.23840419434178828</c:v>
                </c:pt>
                <c:pt idx="9118">
                  <c:v>0.22485414278779836</c:v>
                </c:pt>
                <c:pt idx="9119">
                  <c:v>0.20435728470089676</c:v>
                </c:pt>
                <c:pt idx="9120">
                  <c:v>0.1908650734047217</c:v>
                </c:pt>
                <c:pt idx="9121">
                  <c:v>0.18356460031439248</c:v>
                </c:pt>
                <c:pt idx="9122">
                  <c:v>0.16833070291363184</c:v>
                </c:pt>
                <c:pt idx="9123">
                  <c:v>0.16258224322737025</c:v>
                </c:pt>
                <c:pt idx="9124">
                  <c:v>0.15853631378913957</c:v>
                </c:pt>
                <c:pt idx="9125">
                  <c:v>0.15771139146504276</c:v>
                </c:pt>
                <c:pt idx="9126">
                  <c:v>0.16165557817024245</c:v>
                </c:pt>
                <c:pt idx="9127">
                  <c:v>0.16587299301719938</c:v>
                </c:pt>
                <c:pt idx="9128">
                  <c:v>0.17559639579337105</c:v>
                </c:pt>
                <c:pt idx="9129">
                  <c:v>0.1856396283281454</c:v>
                </c:pt>
                <c:pt idx="9130">
                  <c:v>0.20070174987506784</c:v>
                </c:pt>
                <c:pt idx="9131">
                  <c:v>0.21146806094108506</c:v>
                </c:pt>
                <c:pt idx="9132">
                  <c:v>0.23084992205208921</c:v>
                </c:pt>
                <c:pt idx="9133">
                  <c:v>0.25375369169971118</c:v>
                </c:pt>
                <c:pt idx="9134">
                  <c:v>0.27612497649638912</c:v>
                </c:pt>
                <c:pt idx="9135">
                  <c:v>0.30161004516168921</c:v>
                </c:pt>
                <c:pt idx="9136">
                  <c:v>0.32485976869843114</c:v>
                </c:pt>
                <c:pt idx="9137">
                  <c:v>0.34213086146477334</c:v>
                </c:pt>
                <c:pt idx="9138">
                  <c:v>0.36809254237972477</c:v>
                </c:pt>
                <c:pt idx="9139">
                  <c:v>0.38530706847908802</c:v>
                </c:pt>
                <c:pt idx="9140">
                  <c:v>0.24490616275966426</c:v>
                </c:pt>
                <c:pt idx="9141">
                  <c:v>0.23004252323917829</c:v>
                </c:pt>
                <c:pt idx="9142">
                  <c:v>0.21933535345046606</c:v>
                </c:pt>
                <c:pt idx="9143">
                  <c:v>0.19986859506841936</c:v>
                </c:pt>
                <c:pt idx="9144">
                  <c:v>0.18446134082805732</c:v>
                </c:pt>
                <c:pt idx="9145">
                  <c:v>0.17537322430236846</c:v>
                </c:pt>
                <c:pt idx="9146">
                  <c:v>0.15894789952843924</c:v>
                </c:pt>
                <c:pt idx="9147">
                  <c:v>0.15481987748849235</c:v>
                </c:pt>
                <c:pt idx="9148">
                  <c:v>0.15267434728938922</c:v>
                </c:pt>
                <c:pt idx="9149">
                  <c:v>0.15560282146190385</c:v>
                </c:pt>
                <c:pt idx="9150">
                  <c:v>0.15768515462835353</c:v>
                </c:pt>
                <c:pt idx="9151">
                  <c:v>0.16785852799757262</c:v>
                </c:pt>
                <c:pt idx="9152">
                  <c:v>0.18643440536608225</c:v>
                </c:pt>
                <c:pt idx="9153">
                  <c:v>0.19835386775680197</c:v>
                </c:pt>
                <c:pt idx="9154">
                  <c:v>0.2101099648070528</c:v>
                </c:pt>
                <c:pt idx="9155">
                  <c:v>0.22612527541171379</c:v>
                </c:pt>
                <c:pt idx="9156">
                  <c:v>0.24648556382237508</c:v>
                </c:pt>
                <c:pt idx="9157">
                  <c:v>0.26129183338494744</c:v>
                </c:pt>
                <c:pt idx="9158">
                  <c:v>0.28057085333363108</c:v>
                </c:pt>
                <c:pt idx="9159">
                  <c:v>0.30188278923129608</c:v>
                </c:pt>
                <c:pt idx="9160">
                  <c:v>0.32532879342993071</c:v>
                </c:pt>
                <c:pt idx="9161">
                  <c:v>0.34474919576177321</c:v>
                </c:pt>
                <c:pt idx="9162">
                  <c:v>0.36343034653310147</c:v>
                </c:pt>
                <c:pt idx="9163">
                  <c:v>0.23255570883795462</c:v>
                </c:pt>
                <c:pt idx="9164">
                  <c:v>0.21830332967972743</c:v>
                </c:pt>
                <c:pt idx="9165">
                  <c:v>0.20404200469937428</c:v>
                </c:pt>
                <c:pt idx="9166">
                  <c:v>0.19290718108207661</c:v>
                </c:pt>
                <c:pt idx="9167">
                  <c:v>0.17766504429226138</c:v>
                </c:pt>
                <c:pt idx="9168">
                  <c:v>0.16313788778790705</c:v>
                </c:pt>
                <c:pt idx="9169">
                  <c:v>0.15491845802426285</c:v>
                </c:pt>
                <c:pt idx="9170">
                  <c:v>0.1522900707792183</c:v>
                </c:pt>
                <c:pt idx="9171">
                  <c:v>0.15257806918789707</c:v>
                </c:pt>
                <c:pt idx="9172">
                  <c:v>0.1583279792787633</c:v>
                </c:pt>
                <c:pt idx="9173">
                  <c:v>0.1695223438066602</c:v>
                </c:pt>
                <c:pt idx="9174">
                  <c:v>0.173584390228126</c:v>
                </c:pt>
                <c:pt idx="9175">
                  <c:v>0.19152543442101977</c:v>
                </c:pt>
                <c:pt idx="9176">
                  <c:v>0.20545022986867756</c:v>
                </c:pt>
                <c:pt idx="9177">
                  <c:v>0.22398791005537455</c:v>
                </c:pt>
                <c:pt idx="9178">
                  <c:v>0.23651108378829511</c:v>
                </c:pt>
                <c:pt idx="9179">
                  <c:v>0.25943475537251826</c:v>
                </c:pt>
                <c:pt idx="9180">
                  <c:v>0.27574131704787042</c:v>
                </c:pt>
                <c:pt idx="9181">
                  <c:v>0.30000554106286126</c:v>
                </c:pt>
                <c:pt idx="9182">
                  <c:v>0.31639954742278897</c:v>
                </c:pt>
                <c:pt idx="9183">
                  <c:v>0.33293135840649835</c:v>
                </c:pt>
                <c:pt idx="9184">
                  <c:v>0.35619667118078135</c:v>
                </c:pt>
                <c:pt idx="9185">
                  <c:v>0.22249417102859792</c:v>
                </c:pt>
                <c:pt idx="9186">
                  <c:v>0.20783872486818478</c:v>
                </c:pt>
                <c:pt idx="9187">
                  <c:v>0.19668441632961597</c:v>
                </c:pt>
                <c:pt idx="9188">
                  <c:v>0.18087248159815461</c:v>
                </c:pt>
                <c:pt idx="9189">
                  <c:v>0.16519206480950333</c:v>
                </c:pt>
                <c:pt idx="9190">
                  <c:v>0.15499719754863572</c:v>
                </c:pt>
                <c:pt idx="9191">
                  <c:v>0.15106467776379207</c:v>
                </c:pt>
                <c:pt idx="9192">
                  <c:v>0.15084555375702191</c:v>
                </c:pt>
                <c:pt idx="9193">
                  <c:v>0.15258160957273348</c:v>
                </c:pt>
                <c:pt idx="9194">
                  <c:v>0.159579798260999</c:v>
                </c:pt>
                <c:pt idx="9195">
                  <c:v>0.16794020427005796</c:v>
                </c:pt>
                <c:pt idx="9196">
                  <c:v>0.18010248133609341</c:v>
                </c:pt>
                <c:pt idx="9197">
                  <c:v>0.19874729785761258</c:v>
                </c:pt>
                <c:pt idx="9198">
                  <c:v>0.21620854743446327</c:v>
                </c:pt>
                <c:pt idx="9199">
                  <c:v>0.22961887808587944</c:v>
                </c:pt>
                <c:pt idx="9200">
                  <c:v>0.24971628832918946</c:v>
                </c:pt>
                <c:pt idx="9201">
                  <c:v>0.2701749089922949</c:v>
                </c:pt>
                <c:pt idx="9202">
                  <c:v>0.2915189027434224</c:v>
                </c:pt>
                <c:pt idx="9203">
                  <c:v>0.30881321864184708</c:v>
                </c:pt>
                <c:pt idx="9204">
                  <c:v>0.32841654635047979</c:v>
                </c:pt>
                <c:pt idx="9205">
                  <c:v>0.3443399855603797</c:v>
                </c:pt>
                <c:pt idx="9206">
                  <c:v>0.21314209875679446</c:v>
                </c:pt>
                <c:pt idx="9207">
                  <c:v>0.19760159484712903</c:v>
                </c:pt>
                <c:pt idx="9208">
                  <c:v>0.18723515365827059</c:v>
                </c:pt>
                <c:pt idx="9209">
                  <c:v>0.17077422171918455</c:v>
                </c:pt>
                <c:pt idx="9210">
                  <c:v>0.16132574268101463</c:v>
                </c:pt>
                <c:pt idx="9211">
                  <c:v>0.15500856329449753</c:v>
                </c:pt>
                <c:pt idx="9212">
                  <c:v>0.15067574240944892</c:v>
                </c:pt>
                <c:pt idx="9213">
                  <c:v>0.15553575602791181</c:v>
                </c:pt>
                <c:pt idx="9214">
                  <c:v>0.15788676590630923</c:v>
                </c:pt>
                <c:pt idx="9215">
                  <c:v>0.1649432746523698</c:v>
                </c:pt>
                <c:pt idx="9216">
                  <c:v>0.17726579840855017</c:v>
                </c:pt>
                <c:pt idx="9217">
                  <c:v>0.19131638289937158</c:v>
                </c:pt>
                <c:pt idx="9218">
                  <c:v>0.21047143784868094</c:v>
                </c:pt>
                <c:pt idx="9219">
                  <c:v>0.22494818156668406</c:v>
                </c:pt>
                <c:pt idx="9220">
                  <c:v>0.2447128271068808</c:v>
                </c:pt>
                <c:pt idx="9221">
                  <c:v>0.26527907822340224</c:v>
                </c:pt>
                <c:pt idx="9222">
                  <c:v>0.28089839897240432</c:v>
                </c:pt>
                <c:pt idx="9223">
                  <c:v>0.30194277785863122</c:v>
                </c:pt>
                <c:pt idx="9224">
                  <c:v>0.32197370383327883</c:v>
                </c:pt>
                <c:pt idx="9225">
                  <c:v>0.34146137462784698</c:v>
                </c:pt>
                <c:pt idx="9226">
                  <c:v>0.20675604249148161</c:v>
                </c:pt>
                <c:pt idx="9227">
                  <c:v>0.18926039409627737</c:v>
                </c:pt>
                <c:pt idx="9228">
                  <c:v>0.17535017605079917</c:v>
                </c:pt>
                <c:pt idx="9229">
                  <c:v>0.16781017150402833</c:v>
                </c:pt>
                <c:pt idx="9230">
                  <c:v>0.15648409252370588</c:v>
                </c:pt>
                <c:pt idx="9231">
                  <c:v>0.1532987775880017</c:v>
                </c:pt>
                <c:pt idx="9232">
                  <c:v>0.1516402266066339</c:v>
                </c:pt>
                <c:pt idx="9233">
                  <c:v>0.1565280220270393</c:v>
                </c:pt>
                <c:pt idx="9234">
                  <c:v>0.16676249231916329</c:v>
                </c:pt>
                <c:pt idx="9235">
                  <c:v>0.17124344258829072</c:v>
                </c:pt>
                <c:pt idx="9236">
                  <c:v>0.18106495405022938</c:v>
                </c:pt>
                <c:pt idx="9237">
                  <c:v>0.2020247808886575</c:v>
                </c:pt>
                <c:pt idx="9238">
                  <c:v>0.21634989257432213</c:v>
                </c:pt>
                <c:pt idx="9239">
                  <c:v>0.2325388002501696</c:v>
                </c:pt>
                <c:pt idx="9240">
                  <c:v>0.25600911414207883</c:v>
                </c:pt>
                <c:pt idx="9241">
                  <c:v>0.27083895714869888</c:v>
                </c:pt>
                <c:pt idx="9242">
                  <c:v>0.29261168587956887</c:v>
                </c:pt>
                <c:pt idx="9243">
                  <c:v>0.31109548109156826</c:v>
                </c:pt>
                <c:pt idx="9244">
                  <c:v>0.33195112439510277</c:v>
                </c:pt>
                <c:pt idx="9245">
                  <c:v>0.19590774409006007</c:v>
                </c:pt>
                <c:pt idx="9246">
                  <c:v>0.18119460076136007</c:v>
                </c:pt>
                <c:pt idx="9247">
                  <c:v>0.172088380623447</c:v>
                </c:pt>
                <c:pt idx="9248">
                  <c:v>0.16578317414952481</c:v>
                </c:pt>
                <c:pt idx="9249">
                  <c:v>0.15746865965250612</c:v>
                </c:pt>
                <c:pt idx="9250">
                  <c:v>0.15876613541198359</c:v>
                </c:pt>
                <c:pt idx="9251">
                  <c:v>0.15614173538892473</c:v>
                </c:pt>
                <c:pt idx="9252">
                  <c:v>0.16760579759595995</c:v>
                </c:pt>
                <c:pt idx="9253">
                  <c:v>0.17535867539538996</c:v>
                </c:pt>
                <c:pt idx="9254">
                  <c:v>0.17916802017964728</c:v>
                </c:pt>
                <c:pt idx="9255">
                  <c:v>0.19278983916750358</c:v>
                </c:pt>
                <c:pt idx="9256">
                  <c:v>0.21226876940785644</c:v>
                </c:pt>
                <c:pt idx="9257">
                  <c:v>0.22886242469917795</c:v>
                </c:pt>
                <c:pt idx="9258">
                  <c:v>0.24773039051905998</c:v>
                </c:pt>
                <c:pt idx="9259">
                  <c:v>0.265074496839248</c:v>
                </c:pt>
                <c:pt idx="9260">
                  <c:v>0.28310348714916422</c:v>
                </c:pt>
                <c:pt idx="9261">
                  <c:v>0.30302505013621106</c:v>
                </c:pt>
                <c:pt idx="9262">
                  <c:v>0.32205435139080651</c:v>
                </c:pt>
                <c:pt idx="9263">
                  <c:v>0.18879315524397744</c:v>
                </c:pt>
                <c:pt idx="9264">
                  <c:v>0.17680696947602681</c:v>
                </c:pt>
                <c:pt idx="9265">
                  <c:v>0.1720784681535279</c:v>
                </c:pt>
                <c:pt idx="9266">
                  <c:v>0.16587902755785522</c:v>
                </c:pt>
                <c:pt idx="9267">
                  <c:v>0.16365487451268423</c:v>
                </c:pt>
                <c:pt idx="9268">
                  <c:v>0.16247009047315797</c:v>
                </c:pt>
                <c:pt idx="9269">
                  <c:v>0.16679836535433457</c:v>
                </c:pt>
                <c:pt idx="9270">
                  <c:v>0.18114774587194815</c:v>
                </c:pt>
                <c:pt idx="9271">
                  <c:v>0.1840373501046817</c:v>
                </c:pt>
                <c:pt idx="9272">
                  <c:v>0.19265292388440658</c:v>
                </c:pt>
                <c:pt idx="9273">
                  <c:v>0.21107241115271602</c:v>
                </c:pt>
                <c:pt idx="9274">
                  <c:v>0.22384108173399531</c:v>
                </c:pt>
                <c:pt idx="9275">
                  <c:v>0.23714363522210369</c:v>
                </c:pt>
                <c:pt idx="9276">
                  <c:v>0.25812782359636066</c:v>
                </c:pt>
                <c:pt idx="9277">
                  <c:v>0.27108157104116715</c:v>
                </c:pt>
                <c:pt idx="9278">
                  <c:v>0.29282910476943447</c:v>
                </c:pt>
                <c:pt idx="9279">
                  <c:v>0.31252586627638279</c:v>
                </c:pt>
                <c:pt idx="9280">
                  <c:v>0.18529759554074809</c:v>
                </c:pt>
                <c:pt idx="9281">
                  <c:v>0.17540646230556578</c:v>
                </c:pt>
                <c:pt idx="9282">
                  <c:v>0.16838050151938577</c:v>
                </c:pt>
                <c:pt idx="9283">
                  <c:v>0.17224141874621557</c:v>
                </c:pt>
                <c:pt idx="9284">
                  <c:v>0.17143046191373812</c:v>
                </c:pt>
                <c:pt idx="9285">
                  <c:v>0.17156513678447904</c:v>
                </c:pt>
                <c:pt idx="9286">
                  <c:v>0.18211251657624028</c:v>
                </c:pt>
                <c:pt idx="9287">
                  <c:v>0.18765855821406641</c:v>
                </c:pt>
                <c:pt idx="9288">
                  <c:v>0.19639556114246348</c:v>
                </c:pt>
                <c:pt idx="9289">
                  <c:v>0.21164454897661944</c:v>
                </c:pt>
                <c:pt idx="9290">
                  <c:v>0.2229264750857094</c:v>
                </c:pt>
                <c:pt idx="9291">
                  <c:v>0.23735075522594529</c:v>
                </c:pt>
                <c:pt idx="9292">
                  <c:v>0.25691351900609938</c:v>
                </c:pt>
                <c:pt idx="9293">
                  <c:v>0.26791460063225658</c:v>
                </c:pt>
                <c:pt idx="9294">
                  <c:v>0.28042970970910197</c:v>
                </c:pt>
                <c:pt idx="9295">
                  <c:v>0.29854344574382696</c:v>
                </c:pt>
                <c:pt idx="9296">
                  <c:v>0.1819197740856453</c:v>
                </c:pt>
                <c:pt idx="9297">
                  <c:v>0.17302816713342817</c:v>
                </c:pt>
                <c:pt idx="9298">
                  <c:v>0.17420005860505317</c:v>
                </c:pt>
                <c:pt idx="9299">
                  <c:v>0.17265941660625872</c:v>
                </c:pt>
                <c:pt idx="9300">
                  <c:v>0.17699819334606448</c:v>
                </c:pt>
                <c:pt idx="9301">
                  <c:v>0.18265681932135891</c:v>
                </c:pt>
                <c:pt idx="9302">
                  <c:v>0.19245568719550188</c:v>
                </c:pt>
                <c:pt idx="9303">
                  <c:v>0.19592726816124273</c:v>
                </c:pt>
                <c:pt idx="9304">
                  <c:v>0.21022629083515465</c:v>
                </c:pt>
                <c:pt idx="9305">
                  <c:v>0.2230963614446988</c:v>
                </c:pt>
                <c:pt idx="9306">
                  <c:v>0.23546280703747735</c:v>
                </c:pt>
                <c:pt idx="9307">
                  <c:v>0.24906736377796368</c:v>
                </c:pt>
                <c:pt idx="9308">
                  <c:v>0.26514774328842683</c:v>
                </c:pt>
                <c:pt idx="9309">
                  <c:v>0.27447684759491664</c:v>
                </c:pt>
                <c:pt idx="9310">
                  <c:v>0.29787807964815127</c:v>
                </c:pt>
                <c:pt idx="9311">
                  <c:v>0.18067400441322667</c:v>
                </c:pt>
                <c:pt idx="9312">
                  <c:v>0.18274217483976218</c:v>
                </c:pt>
                <c:pt idx="9313">
                  <c:v>0.18146121691311712</c:v>
                </c:pt>
                <c:pt idx="9314">
                  <c:v>0.18041671020352457</c:v>
                </c:pt>
                <c:pt idx="9315">
                  <c:v>0.18599415190918722</c:v>
                </c:pt>
                <c:pt idx="9316">
                  <c:v>0.19085503897536116</c:v>
                </c:pt>
                <c:pt idx="9317">
                  <c:v>0.2012138692999681</c:v>
                </c:pt>
                <c:pt idx="9318">
                  <c:v>0.20783599475497683</c:v>
                </c:pt>
                <c:pt idx="9319">
                  <c:v>0.21534713146907225</c:v>
                </c:pt>
                <c:pt idx="9320">
                  <c:v>0.22796031613577528</c:v>
                </c:pt>
                <c:pt idx="9321">
                  <c:v>0.2502368498807368</c:v>
                </c:pt>
                <c:pt idx="9322">
                  <c:v>0.26107851568428808</c:v>
                </c:pt>
                <c:pt idx="9323">
                  <c:v>0.274461536054047</c:v>
                </c:pt>
                <c:pt idx="9324">
                  <c:v>0.28920975868589238</c:v>
                </c:pt>
                <c:pt idx="9325">
                  <c:v>0.18877913763746612</c:v>
                </c:pt>
                <c:pt idx="9326">
                  <c:v>0.18998449780751292</c:v>
                </c:pt>
                <c:pt idx="9327">
                  <c:v>0.18833647690413624</c:v>
                </c:pt>
                <c:pt idx="9328">
                  <c:v>0.19233982017810014</c:v>
                </c:pt>
                <c:pt idx="9329">
                  <c:v>0.19685584296656766</c:v>
                </c:pt>
                <c:pt idx="9330">
                  <c:v>0.20408195614733082</c:v>
                </c:pt>
                <c:pt idx="9331">
                  <c:v>0.20928521813223111</c:v>
                </c:pt>
                <c:pt idx="9332">
                  <c:v>0.21392345819600189</c:v>
                </c:pt>
                <c:pt idx="9333">
                  <c:v>0.22377333241284902</c:v>
                </c:pt>
                <c:pt idx="9334">
                  <c:v>0.24597935150240757</c:v>
                </c:pt>
                <c:pt idx="9335">
                  <c:v>0.26390670862369059</c:v>
                </c:pt>
                <c:pt idx="9336">
                  <c:v>0.2746954852616994</c:v>
                </c:pt>
                <c:pt idx="9337">
                  <c:v>0.2914974477035126</c:v>
                </c:pt>
                <c:pt idx="9338">
                  <c:v>0.20150410156701759</c:v>
                </c:pt>
                <c:pt idx="9339">
                  <c:v>0.20072120261362825</c:v>
                </c:pt>
                <c:pt idx="9340">
                  <c:v>0.19920682882458363</c:v>
                </c:pt>
                <c:pt idx="9341">
                  <c:v>0.20385695322764774</c:v>
                </c:pt>
                <c:pt idx="9342">
                  <c:v>0.20915459416373472</c:v>
                </c:pt>
                <c:pt idx="9343">
                  <c:v>0.2082750712275101</c:v>
                </c:pt>
                <c:pt idx="9344">
                  <c:v>0.21868964700103444</c:v>
                </c:pt>
                <c:pt idx="9345">
                  <c:v>0.2235178993238669</c:v>
                </c:pt>
                <c:pt idx="9346">
                  <c:v>0.24255444734927645</c:v>
                </c:pt>
                <c:pt idx="9347">
                  <c:v>0.2620741064490586</c:v>
                </c:pt>
                <c:pt idx="9348">
                  <c:v>0.28246210530569815</c:v>
                </c:pt>
                <c:pt idx="9349">
                  <c:v>0.28733385374209774</c:v>
                </c:pt>
                <c:pt idx="9350">
                  <c:v>0.20892329772952145</c:v>
                </c:pt>
                <c:pt idx="9351">
                  <c:v>0.20888873617202242</c:v>
                </c:pt>
                <c:pt idx="9352">
                  <c:v>0.20941519441628764</c:v>
                </c:pt>
                <c:pt idx="9353">
                  <c:v>0.21522630598424541</c:v>
                </c:pt>
                <c:pt idx="9354">
                  <c:v>0.21576800045349898</c:v>
                </c:pt>
                <c:pt idx="9355">
                  <c:v>0.22197413141704381</c:v>
                </c:pt>
                <c:pt idx="9356">
                  <c:v>0.22945756091842195</c:v>
                </c:pt>
                <c:pt idx="9357">
                  <c:v>0.23885723709150919</c:v>
                </c:pt>
                <c:pt idx="9358">
                  <c:v>0.25429894474622605</c:v>
                </c:pt>
                <c:pt idx="9359">
                  <c:v>0.27549304953354348</c:v>
                </c:pt>
                <c:pt idx="9360">
                  <c:v>0.29343607940569316</c:v>
                </c:pt>
                <c:pt idx="9361">
                  <c:v>0.21374014892172677</c:v>
                </c:pt>
                <c:pt idx="9362">
                  <c:v>0.21378570626559101</c:v>
                </c:pt>
                <c:pt idx="9363">
                  <c:v>0.22088322088934076</c:v>
                </c:pt>
                <c:pt idx="9364">
                  <c:v>0.22705021020994787</c:v>
                </c:pt>
                <c:pt idx="9365">
                  <c:v>0.22995707161561585</c:v>
                </c:pt>
                <c:pt idx="9366">
                  <c:v>0.23240762143082461</c:v>
                </c:pt>
                <c:pt idx="9367">
                  <c:v>0.24386593483775676</c:v>
                </c:pt>
                <c:pt idx="9368">
                  <c:v>0.25674216292504104</c:v>
                </c:pt>
                <c:pt idx="9369">
                  <c:v>0.26554010998384392</c:v>
                </c:pt>
                <c:pt idx="9370">
                  <c:v>0.28308555529753554</c:v>
                </c:pt>
                <c:pt idx="9371">
                  <c:v>0.22638306450193513</c:v>
                </c:pt>
                <c:pt idx="9372">
                  <c:v>0.22625629233535327</c:v>
                </c:pt>
                <c:pt idx="9373">
                  <c:v>0.23156217369036924</c:v>
                </c:pt>
                <c:pt idx="9374">
                  <c:v>0.23814805146609985</c:v>
                </c:pt>
                <c:pt idx="9375">
                  <c:v>0.24504927394766329</c:v>
                </c:pt>
                <c:pt idx="9376">
                  <c:v>0.24941385011774075</c:v>
                </c:pt>
                <c:pt idx="9377">
                  <c:v>0.25958455943175807</c:v>
                </c:pt>
                <c:pt idx="9378">
                  <c:v>0.2713351515685829</c:v>
                </c:pt>
                <c:pt idx="9379">
                  <c:v>0.28429033368661982</c:v>
                </c:pt>
                <c:pt idx="9380">
                  <c:v>0.23708196698912021</c:v>
                </c:pt>
                <c:pt idx="9381">
                  <c:v>0.23520981741968749</c:v>
                </c:pt>
                <c:pt idx="9382">
                  <c:v>0.24523259030823641</c:v>
                </c:pt>
                <c:pt idx="9383">
                  <c:v>0.24977520456244307</c:v>
                </c:pt>
                <c:pt idx="9384">
                  <c:v>0.25608865391475111</c:v>
                </c:pt>
                <c:pt idx="9385">
                  <c:v>0.26224467555228248</c:v>
                </c:pt>
                <c:pt idx="9386">
                  <c:v>0.27418971485283805</c:v>
                </c:pt>
                <c:pt idx="9387">
                  <c:v>0.29098562891722524</c:v>
                </c:pt>
                <c:pt idx="9388">
                  <c:v>0.24696118531105893</c:v>
                </c:pt>
                <c:pt idx="9389">
                  <c:v>0.25040071945004261</c:v>
                </c:pt>
                <c:pt idx="9390">
                  <c:v>0.25936617172822363</c:v>
                </c:pt>
                <c:pt idx="9391">
                  <c:v>0.26597113930821092</c:v>
                </c:pt>
                <c:pt idx="9392">
                  <c:v>0.2734587247615059</c:v>
                </c:pt>
                <c:pt idx="9393">
                  <c:v>0.28053535570733223</c:v>
                </c:pt>
                <c:pt idx="9394">
                  <c:v>0.28698946117129731</c:v>
                </c:pt>
                <c:pt idx="9395">
                  <c:v>0.26317599897490029</c:v>
                </c:pt>
                <c:pt idx="9396">
                  <c:v>0.26638154067436748</c:v>
                </c:pt>
                <c:pt idx="9397">
                  <c:v>0.27306815099419035</c:v>
                </c:pt>
                <c:pt idx="9398">
                  <c:v>0.27811646716793703</c:v>
                </c:pt>
                <c:pt idx="9399">
                  <c:v>0.28722702550155965</c:v>
                </c:pt>
                <c:pt idx="9400">
                  <c:v>0.2975059330055696</c:v>
                </c:pt>
                <c:pt idx="9401">
                  <c:v>0.27135753163370224</c:v>
                </c:pt>
                <c:pt idx="9402">
                  <c:v>0.27836219413052787</c:v>
                </c:pt>
                <c:pt idx="9403">
                  <c:v>0.2822514262700786</c:v>
                </c:pt>
                <c:pt idx="9404">
                  <c:v>0.29246012490171513</c:v>
                </c:pt>
                <c:pt idx="9405">
                  <c:v>0.30792204202828577</c:v>
                </c:pt>
                <c:pt idx="9406">
                  <c:v>0.28836262020903347</c:v>
                </c:pt>
                <c:pt idx="9407">
                  <c:v>0.29044394582644073</c:v>
                </c:pt>
                <c:pt idx="9408">
                  <c:v>0.29533239332237593</c:v>
                </c:pt>
                <c:pt idx="9409">
                  <c:v>0.30583601419179085</c:v>
                </c:pt>
                <c:pt idx="9410">
                  <c:v>0.30061389769997171</c:v>
                </c:pt>
                <c:pt idx="9411">
                  <c:v>0.29578930368724632</c:v>
                </c:pt>
                <c:pt idx="9412">
                  <c:v>0.31284626644393887</c:v>
                </c:pt>
                <c:pt idx="9413">
                  <c:v>0.30622191817070643</c:v>
                </c:pt>
                <c:pt idx="9414">
                  <c:v>0.3088308704263969</c:v>
                </c:pt>
                <c:pt idx="9415">
                  <c:v>0.31819729445705103</c:v>
                </c:pt>
                <c:pt idx="9416">
                  <c:v>0.27531299153031386</c:v>
                </c:pt>
                <c:pt idx="9417">
                  <c:v>0.25603754675477552</c:v>
                </c:pt>
                <c:pt idx="9418">
                  <c:v>0.24071004743083635</c:v>
                </c:pt>
                <c:pt idx="9419">
                  <c:v>0.22149845620749331</c:v>
                </c:pt>
                <c:pt idx="9420">
                  <c:v>0.20704683975194493</c:v>
                </c:pt>
                <c:pt idx="9421">
                  <c:v>0.19100276649571057</c:v>
                </c:pt>
                <c:pt idx="9422">
                  <c:v>0.18334212629568869</c:v>
                </c:pt>
                <c:pt idx="9423">
                  <c:v>0.17152638661425779</c:v>
                </c:pt>
                <c:pt idx="9424">
                  <c:v>0.16722557431625473</c:v>
                </c:pt>
                <c:pt idx="9425">
                  <c:v>0.16548980688735937</c:v>
                </c:pt>
                <c:pt idx="9426">
                  <c:v>0.16358057638736367</c:v>
                </c:pt>
                <c:pt idx="9427">
                  <c:v>0.1702484855140558</c:v>
                </c:pt>
                <c:pt idx="9428">
                  <c:v>0.17764479735006256</c:v>
                </c:pt>
                <c:pt idx="9429">
                  <c:v>0.19001507041674026</c:v>
                </c:pt>
                <c:pt idx="9430">
                  <c:v>0.19664775026628201</c:v>
                </c:pt>
                <c:pt idx="9431">
                  <c:v>0.20840830369521313</c:v>
                </c:pt>
                <c:pt idx="9432">
                  <c:v>0.22812755344508262</c:v>
                </c:pt>
                <c:pt idx="9433">
                  <c:v>0.23708101249244495</c:v>
                </c:pt>
                <c:pt idx="9434">
                  <c:v>0.25952437093617986</c:v>
                </c:pt>
                <c:pt idx="9435">
                  <c:v>0.28082298399151839</c:v>
                </c:pt>
                <c:pt idx="9436">
                  <c:v>0.31015448097471876</c:v>
                </c:pt>
                <c:pt idx="9437">
                  <c:v>0.33960180590416877</c:v>
                </c:pt>
                <c:pt idx="9438">
                  <c:v>0.35790803137171689</c:v>
                </c:pt>
                <c:pt idx="9439">
                  <c:v>0.37446822940190017</c:v>
                </c:pt>
                <c:pt idx="9440">
                  <c:v>0.38759053524170128</c:v>
                </c:pt>
                <c:pt idx="9441">
                  <c:v>0.25937847136949754</c:v>
                </c:pt>
                <c:pt idx="9442">
                  <c:v>0.23833099839775773</c:v>
                </c:pt>
                <c:pt idx="9443">
                  <c:v>0.22663323687254189</c:v>
                </c:pt>
                <c:pt idx="9444">
                  <c:v>0.20624798379480103</c:v>
                </c:pt>
                <c:pt idx="9445">
                  <c:v>0.1942877353323067</c:v>
                </c:pt>
                <c:pt idx="9446">
                  <c:v>0.18058973905793008</c:v>
                </c:pt>
                <c:pt idx="9447">
                  <c:v>0.17427561534222646</c:v>
                </c:pt>
                <c:pt idx="9448">
                  <c:v>0.16380885907544185</c:v>
                </c:pt>
                <c:pt idx="9449">
                  <c:v>0.15947944035182959</c:v>
                </c:pt>
                <c:pt idx="9450">
                  <c:v>0.1567957599813341</c:v>
                </c:pt>
                <c:pt idx="9451">
                  <c:v>0.1603953834877383</c:v>
                </c:pt>
                <c:pt idx="9452">
                  <c:v>0.1690978740071627</c:v>
                </c:pt>
                <c:pt idx="9453">
                  <c:v>0.18004452936012583</c:v>
                </c:pt>
                <c:pt idx="9454">
                  <c:v>0.19003041488182681</c:v>
                </c:pt>
                <c:pt idx="9455">
                  <c:v>0.20005130299630358</c:v>
                </c:pt>
                <c:pt idx="9456">
                  <c:v>0.21990631231074231</c:v>
                </c:pt>
                <c:pt idx="9457">
                  <c:v>0.23149269038423004</c:v>
                </c:pt>
                <c:pt idx="9458">
                  <c:v>0.24956834806975281</c:v>
                </c:pt>
                <c:pt idx="9459">
                  <c:v>0.26959848550877341</c:v>
                </c:pt>
                <c:pt idx="9460">
                  <c:v>0.29742045308747156</c:v>
                </c:pt>
                <c:pt idx="9461">
                  <c:v>0.32185277147521085</c:v>
                </c:pt>
                <c:pt idx="9462">
                  <c:v>0.34425568661258232</c:v>
                </c:pt>
                <c:pt idx="9463">
                  <c:v>0.36059069550620304</c:v>
                </c:pt>
                <c:pt idx="9464">
                  <c:v>0.38526407987200506</c:v>
                </c:pt>
                <c:pt idx="9465">
                  <c:v>0.23853307946274116</c:v>
                </c:pt>
                <c:pt idx="9466">
                  <c:v>0.22681153658002273</c:v>
                </c:pt>
                <c:pt idx="9467">
                  <c:v>0.21149096896668107</c:v>
                </c:pt>
                <c:pt idx="9468">
                  <c:v>0.19909561299124112</c:v>
                </c:pt>
                <c:pt idx="9469">
                  <c:v>0.18675509658817391</c:v>
                </c:pt>
                <c:pt idx="9470">
                  <c:v>0.17467276430597134</c:v>
                </c:pt>
                <c:pt idx="9471">
                  <c:v>0.16162268621975762</c:v>
                </c:pt>
                <c:pt idx="9472">
                  <c:v>0.15682585800141058</c:v>
                </c:pt>
                <c:pt idx="9473">
                  <c:v>0.14978290535321492</c:v>
                </c:pt>
                <c:pt idx="9474">
                  <c:v>0.15729822312938069</c:v>
                </c:pt>
                <c:pt idx="9475">
                  <c:v>0.16214224617708672</c:v>
                </c:pt>
                <c:pt idx="9476">
                  <c:v>0.1717793400285228</c:v>
                </c:pt>
                <c:pt idx="9477">
                  <c:v>0.18247468835787672</c:v>
                </c:pt>
                <c:pt idx="9478">
                  <c:v>0.19071226069869107</c:v>
                </c:pt>
                <c:pt idx="9479">
                  <c:v>0.21339239850275638</c:v>
                </c:pt>
                <c:pt idx="9480">
                  <c:v>0.22571394998163075</c:v>
                </c:pt>
                <c:pt idx="9481">
                  <c:v>0.23988502525606248</c:v>
                </c:pt>
                <c:pt idx="9482">
                  <c:v>0.2592414317980265</c:v>
                </c:pt>
                <c:pt idx="9483">
                  <c:v>0.28155261678150856</c:v>
                </c:pt>
                <c:pt idx="9484">
                  <c:v>0.30824818925997666</c:v>
                </c:pt>
                <c:pt idx="9485">
                  <c:v>0.33401188713227548</c:v>
                </c:pt>
                <c:pt idx="9486">
                  <c:v>0.35466716371486973</c:v>
                </c:pt>
                <c:pt idx="9487">
                  <c:v>0.37159878882399777</c:v>
                </c:pt>
                <c:pt idx="9488">
                  <c:v>0.23292572620409957</c:v>
                </c:pt>
                <c:pt idx="9489">
                  <c:v>0.21904106143627367</c:v>
                </c:pt>
                <c:pt idx="9490">
                  <c:v>0.20594617011488148</c:v>
                </c:pt>
                <c:pt idx="9491">
                  <c:v>0.18903966494200897</c:v>
                </c:pt>
                <c:pt idx="9492">
                  <c:v>0.1779542972487369</c:v>
                </c:pt>
                <c:pt idx="9493">
                  <c:v>0.16258701366606987</c:v>
                </c:pt>
                <c:pt idx="9494">
                  <c:v>0.15495765810109297</c:v>
                </c:pt>
                <c:pt idx="9495">
                  <c:v>0.14877086259996952</c:v>
                </c:pt>
                <c:pt idx="9496">
                  <c:v>0.15363798787149641</c:v>
                </c:pt>
                <c:pt idx="9497">
                  <c:v>0.15591168477696504</c:v>
                </c:pt>
                <c:pt idx="9498">
                  <c:v>0.16721716565346267</c:v>
                </c:pt>
                <c:pt idx="9499">
                  <c:v>0.17801900094947665</c:v>
                </c:pt>
                <c:pt idx="9500">
                  <c:v>0.18825110550835711</c:v>
                </c:pt>
                <c:pt idx="9501">
                  <c:v>0.20739203070291934</c:v>
                </c:pt>
                <c:pt idx="9502">
                  <c:v>0.21749893247276719</c:v>
                </c:pt>
                <c:pt idx="9503">
                  <c:v>0.23194264022081379</c:v>
                </c:pt>
                <c:pt idx="9504">
                  <c:v>0.25421216071925512</c:v>
                </c:pt>
                <c:pt idx="9505">
                  <c:v>0.26812640479421179</c:v>
                </c:pt>
                <c:pt idx="9506">
                  <c:v>0.28811149489435151</c:v>
                </c:pt>
                <c:pt idx="9507">
                  <c:v>0.30929825875091232</c:v>
                </c:pt>
                <c:pt idx="9508">
                  <c:v>0.33527208488902316</c:v>
                </c:pt>
                <c:pt idx="9509">
                  <c:v>0.36023657676014609</c:v>
                </c:pt>
                <c:pt idx="9510">
                  <c:v>0.22170500703474039</c:v>
                </c:pt>
                <c:pt idx="9511">
                  <c:v>0.21008225861171481</c:v>
                </c:pt>
                <c:pt idx="9512">
                  <c:v>0.19275759204612708</c:v>
                </c:pt>
                <c:pt idx="9513">
                  <c:v>0.17954182802874419</c:v>
                </c:pt>
                <c:pt idx="9514">
                  <c:v>0.16433749682689469</c:v>
                </c:pt>
                <c:pt idx="9515">
                  <c:v>0.15694005025055491</c:v>
                </c:pt>
                <c:pt idx="9516">
                  <c:v>0.15026769316855471</c:v>
                </c:pt>
                <c:pt idx="9517">
                  <c:v>0.14920752524081515</c:v>
                </c:pt>
                <c:pt idx="9518">
                  <c:v>0.15227439732911319</c:v>
                </c:pt>
                <c:pt idx="9519">
                  <c:v>0.15761823468832659</c:v>
                </c:pt>
                <c:pt idx="9520">
                  <c:v>0.16791711622015359</c:v>
                </c:pt>
                <c:pt idx="9521">
                  <c:v>0.18140928320781491</c:v>
                </c:pt>
                <c:pt idx="9522">
                  <c:v>0.19932295941877576</c:v>
                </c:pt>
                <c:pt idx="9523">
                  <c:v>0.21464077153954153</c:v>
                </c:pt>
                <c:pt idx="9524">
                  <c:v>0.2275647396249656</c:v>
                </c:pt>
                <c:pt idx="9525">
                  <c:v>0.25148635809774178</c:v>
                </c:pt>
                <c:pt idx="9526">
                  <c:v>0.26743394779741658</c:v>
                </c:pt>
                <c:pt idx="9527">
                  <c:v>0.28295490673933377</c:v>
                </c:pt>
                <c:pt idx="9528">
                  <c:v>0.31012033886105161</c:v>
                </c:pt>
                <c:pt idx="9529">
                  <c:v>0.32703344671541701</c:v>
                </c:pt>
                <c:pt idx="9530">
                  <c:v>0.34447397015505232</c:v>
                </c:pt>
                <c:pt idx="9531">
                  <c:v>0.21356666435994898</c:v>
                </c:pt>
                <c:pt idx="9532">
                  <c:v>0.19981435833279604</c:v>
                </c:pt>
                <c:pt idx="9533">
                  <c:v>0.18533995419612759</c:v>
                </c:pt>
                <c:pt idx="9534">
                  <c:v>0.16864232403625534</c:v>
                </c:pt>
                <c:pt idx="9535">
                  <c:v>0.1607503649484241</c:v>
                </c:pt>
                <c:pt idx="9536">
                  <c:v>0.1500543534149561</c:v>
                </c:pt>
                <c:pt idx="9537">
                  <c:v>0.14967176870250731</c:v>
                </c:pt>
                <c:pt idx="9538">
                  <c:v>0.15418918393908299</c:v>
                </c:pt>
                <c:pt idx="9539">
                  <c:v>0.1578696615234525</c:v>
                </c:pt>
                <c:pt idx="9540">
                  <c:v>0.15903185268002162</c:v>
                </c:pt>
                <c:pt idx="9541">
                  <c:v>0.16951334952098218</c:v>
                </c:pt>
                <c:pt idx="9542">
                  <c:v>0.19136161682847375</c:v>
                </c:pt>
                <c:pt idx="9543">
                  <c:v>0.20651657453965</c:v>
                </c:pt>
                <c:pt idx="9544">
                  <c:v>0.22048672971810968</c:v>
                </c:pt>
                <c:pt idx="9545">
                  <c:v>0.24034913532028801</c:v>
                </c:pt>
                <c:pt idx="9546">
                  <c:v>0.25986292095707486</c:v>
                </c:pt>
                <c:pt idx="9547">
                  <c:v>0.2792485558002038</c:v>
                </c:pt>
                <c:pt idx="9548">
                  <c:v>0.29924637154027223</c:v>
                </c:pt>
                <c:pt idx="9549">
                  <c:v>0.32190330800965516</c:v>
                </c:pt>
                <c:pt idx="9550">
                  <c:v>0.34210851641399231</c:v>
                </c:pt>
                <c:pt idx="9551">
                  <c:v>0.20242903801465451</c:v>
                </c:pt>
                <c:pt idx="9552">
                  <c:v>0.18949266384179553</c:v>
                </c:pt>
                <c:pt idx="9553">
                  <c:v>0.17551561036145924</c:v>
                </c:pt>
                <c:pt idx="9554">
                  <c:v>0.16609942821352153</c:v>
                </c:pt>
                <c:pt idx="9555">
                  <c:v>0.15424491866123002</c:v>
                </c:pt>
                <c:pt idx="9556">
                  <c:v>0.14951385989809451</c:v>
                </c:pt>
                <c:pt idx="9557">
                  <c:v>0.14978200147403342</c:v>
                </c:pt>
                <c:pt idx="9558">
                  <c:v>0.15415593706081143</c:v>
                </c:pt>
                <c:pt idx="9559">
                  <c:v>0.15890308177610613</c:v>
                </c:pt>
                <c:pt idx="9560">
                  <c:v>0.16703285586095218</c:v>
                </c:pt>
                <c:pt idx="9561">
                  <c:v>0.18208824904847432</c:v>
                </c:pt>
                <c:pt idx="9562">
                  <c:v>0.20087686809594385</c:v>
                </c:pt>
                <c:pt idx="9563">
                  <c:v>0.21716832048593404</c:v>
                </c:pt>
                <c:pt idx="9564">
                  <c:v>0.23316398991865928</c:v>
                </c:pt>
                <c:pt idx="9565">
                  <c:v>0.25056170661890387</c:v>
                </c:pt>
                <c:pt idx="9566">
                  <c:v>0.26670563551507143</c:v>
                </c:pt>
                <c:pt idx="9567">
                  <c:v>0.2872414992849408</c:v>
                </c:pt>
                <c:pt idx="9568">
                  <c:v>0.31144428655812773</c:v>
                </c:pt>
                <c:pt idx="9569">
                  <c:v>0.33172893888222377</c:v>
                </c:pt>
                <c:pt idx="9570">
                  <c:v>0.19454293373019338</c:v>
                </c:pt>
                <c:pt idx="9571">
                  <c:v>0.18011766535180507</c:v>
                </c:pt>
                <c:pt idx="9572">
                  <c:v>0.17072426950196817</c:v>
                </c:pt>
                <c:pt idx="9573">
                  <c:v>0.16148384155754592</c:v>
                </c:pt>
                <c:pt idx="9574">
                  <c:v>0.15549124957813243</c:v>
                </c:pt>
                <c:pt idx="9575">
                  <c:v>0.15050947834095019</c:v>
                </c:pt>
                <c:pt idx="9576">
                  <c:v>0.15290035273178582</c:v>
                </c:pt>
                <c:pt idx="9577">
                  <c:v>0.16129092289469593</c:v>
                </c:pt>
                <c:pt idx="9578">
                  <c:v>0.16628250720140958</c:v>
                </c:pt>
                <c:pt idx="9579">
                  <c:v>0.17474142160305872</c:v>
                </c:pt>
                <c:pt idx="9580">
                  <c:v>0.19207957925194896</c:v>
                </c:pt>
                <c:pt idx="9581">
                  <c:v>0.21017646795787659</c:v>
                </c:pt>
                <c:pt idx="9582">
                  <c:v>0.22249530932597406</c:v>
                </c:pt>
                <c:pt idx="9583">
                  <c:v>0.23961790167203878</c:v>
                </c:pt>
                <c:pt idx="9584">
                  <c:v>0.26261789577640582</c:v>
                </c:pt>
                <c:pt idx="9585">
                  <c:v>0.2804324569435368</c:v>
                </c:pt>
                <c:pt idx="9586">
                  <c:v>0.30366778491610846</c:v>
                </c:pt>
                <c:pt idx="9587">
                  <c:v>0.32246250250077457</c:v>
                </c:pt>
                <c:pt idx="9588">
                  <c:v>0.18815318675340542</c:v>
                </c:pt>
                <c:pt idx="9589">
                  <c:v>0.17678439488286735</c:v>
                </c:pt>
                <c:pt idx="9590">
                  <c:v>0.16806668698109428</c:v>
                </c:pt>
                <c:pt idx="9591">
                  <c:v>0.16151550776547929</c:v>
                </c:pt>
                <c:pt idx="9592">
                  <c:v>0.15906054291483773</c:v>
                </c:pt>
                <c:pt idx="9593">
                  <c:v>0.15638273373038025</c:v>
                </c:pt>
                <c:pt idx="9594">
                  <c:v>0.16189746727232146</c:v>
                </c:pt>
                <c:pt idx="9595">
                  <c:v>0.17452901009597577</c:v>
                </c:pt>
                <c:pt idx="9596">
                  <c:v>0.17788411771649737</c:v>
                </c:pt>
                <c:pt idx="9597">
                  <c:v>0.189244019444607</c:v>
                </c:pt>
                <c:pt idx="9598">
                  <c:v>0.20879341484894565</c:v>
                </c:pt>
                <c:pt idx="9599">
                  <c:v>0.21603043599842708</c:v>
                </c:pt>
                <c:pt idx="9600">
                  <c:v>0.23208252237063887</c:v>
                </c:pt>
                <c:pt idx="9601">
                  <c:v>0.25166306158126517</c:v>
                </c:pt>
                <c:pt idx="9602">
                  <c:v>0.26844767912870138</c:v>
                </c:pt>
                <c:pt idx="9603">
                  <c:v>0.28794736433019463</c:v>
                </c:pt>
                <c:pt idx="9604">
                  <c:v>0.30883722326383412</c:v>
                </c:pt>
                <c:pt idx="9605">
                  <c:v>0.18131492076582689</c:v>
                </c:pt>
                <c:pt idx="9606">
                  <c:v>0.17137655297567944</c:v>
                </c:pt>
                <c:pt idx="9607">
                  <c:v>0.17179499132535869</c:v>
                </c:pt>
                <c:pt idx="9608">
                  <c:v>0.16644762540977043</c:v>
                </c:pt>
                <c:pt idx="9609">
                  <c:v>0.16590876908134433</c:v>
                </c:pt>
                <c:pt idx="9610">
                  <c:v>0.16625193255010484</c:v>
                </c:pt>
                <c:pt idx="9611">
                  <c:v>0.17642233935070384</c:v>
                </c:pt>
                <c:pt idx="9612">
                  <c:v>0.18371878680645493</c:v>
                </c:pt>
                <c:pt idx="9613">
                  <c:v>0.19091645847664918</c:v>
                </c:pt>
                <c:pt idx="9614">
                  <c:v>0.20879662141558786</c:v>
                </c:pt>
                <c:pt idx="9615">
                  <c:v>0.22121975234397762</c:v>
                </c:pt>
                <c:pt idx="9616">
                  <c:v>0.22951012114080238</c:v>
                </c:pt>
                <c:pt idx="9617">
                  <c:v>0.24764845319972872</c:v>
                </c:pt>
                <c:pt idx="9618">
                  <c:v>0.26290599802486225</c:v>
                </c:pt>
                <c:pt idx="9619">
                  <c:v>0.27849965533329901</c:v>
                </c:pt>
                <c:pt idx="9620">
                  <c:v>0.29920077167385783</c:v>
                </c:pt>
                <c:pt idx="9621">
                  <c:v>0.17812386885734699</c:v>
                </c:pt>
                <c:pt idx="9622">
                  <c:v>0.17125519070443262</c:v>
                </c:pt>
                <c:pt idx="9623">
                  <c:v>0.1717407452912818</c:v>
                </c:pt>
                <c:pt idx="9624">
                  <c:v>0.17049161176863614</c:v>
                </c:pt>
                <c:pt idx="9625">
                  <c:v>0.17194908752364024</c:v>
                </c:pt>
                <c:pt idx="9626">
                  <c:v>0.17491710858020881</c:v>
                </c:pt>
                <c:pt idx="9627">
                  <c:v>0.18519466696383891</c:v>
                </c:pt>
                <c:pt idx="9628">
                  <c:v>0.19351730743338913</c:v>
                </c:pt>
                <c:pt idx="9629">
                  <c:v>0.20523166090766054</c:v>
                </c:pt>
                <c:pt idx="9630">
                  <c:v>0.22249335578324247</c:v>
                </c:pt>
                <c:pt idx="9631">
                  <c:v>0.23236671241580442</c:v>
                </c:pt>
                <c:pt idx="9632">
                  <c:v>0.25320157142273003</c:v>
                </c:pt>
                <c:pt idx="9633">
                  <c:v>0.26666529518144766</c:v>
                </c:pt>
                <c:pt idx="9634">
                  <c:v>0.27381637262987435</c:v>
                </c:pt>
                <c:pt idx="9635">
                  <c:v>0.2926691303315434</c:v>
                </c:pt>
                <c:pt idx="9636">
                  <c:v>0.17840610059263895</c:v>
                </c:pt>
                <c:pt idx="9637">
                  <c:v>0.17994287055972014</c:v>
                </c:pt>
                <c:pt idx="9638">
                  <c:v>0.17522976151860137</c:v>
                </c:pt>
                <c:pt idx="9639">
                  <c:v>0.17835555435721417</c:v>
                </c:pt>
                <c:pt idx="9640">
                  <c:v>0.18285023412111334</c:v>
                </c:pt>
                <c:pt idx="9641">
                  <c:v>0.18886461970850488</c:v>
                </c:pt>
                <c:pt idx="9642">
                  <c:v>0.19686189626369432</c:v>
                </c:pt>
                <c:pt idx="9643">
                  <c:v>0.20127938129465073</c:v>
                </c:pt>
                <c:pt idx="9644">
                  <c:v>0.21661873268621545</c:v>
                </c:pt>
                <c:pt idx="9645">
                  <c:v>0.23166258181879162</c:v>
                </c:pt>
                <c:pt idx="9646">
                  <c:v>0.24502859663535403</c:v>
                </c:pt>
                <c:pt idx="9647">
                  <c:v>0.25972109711425206</c:v>
                </c:pt>
                <c:pt idx="9648">
                  <c:v>0.26969482774953013</c:v>
                </c:pt>
                <c:pt idx="9649">
                  <c:v>0.28616318323698242</c:v>
                </c:pt>
                <c:pt idx="9650">
                  <c:v>0.18690202546429191</c:v>
                </c:pt>
                <c:pt idx="9651">
                  <c:v>0.1866036501060433</c:v>
                </c:pt>
                <c:pt idx="9652">
                  <c:v>0.18065562969344073</c:v>
                </c:pt>
                <c:pt idx="9653">
                  <c:v>0.18616812416891926</c:v>
                </c:pt>
                <c:pt idx="9654">
                  <c:v>0.1929276302533538</c:v>
                </c:pt>
                <c:pt idx="9655">
                  <c:v>0.19667550389544464</c:v>
                </c:pt>
                <c:pt idx="9656">
                  <c:v>0.20621861929842944</c:v>
                </c:pt>
                <c:pt idx="9657">
                  <c:v>0.21034179994294644</c:v>
                </c:pt>
                <c:pt idx="9658">
                  <c:v>0.22305017849897713</c:v>
                </c:pt>
                <c:pt idx="9659">
                  <c:v>0.24105525205679856</c:v>
                </c:pt>
                <c:pt idx="9660">
                  <c:v>0.25679915580766299</c:v>
                </c:pt>
                <c:pt idx="9661">
                  <c:v>0.26961026004882171</c:v>
                </c:pt>
                <c:pt idx="9662">
                  <c:v>0.2862537651851953</c:v>
                </c:pt>
                <c:pt idx="9663">
                  <c:v>0.19203041374510588</c:v>
                </c:pt>
                <c:pt idx="9664">
                  <c:v>0.19265943251181872</c:v>
                </c:pt>
                <c:pt idx="9665">
                  <c:v>0.19052374387036375</c:v>
                </c:pt>
                <c:pt idx="9666">
                  <c:v>0.19913601960381166</c:v>
                </c:pt>
                <c:pt idx="9667">
                  <c:v>0.20020648605706026</c:v>
                </c:pt>
                <c:pt idx="9668">
                  <c:v>0.20989794481382318</c:v>
                </c:pt>
                <c:pt idx="9669">
                  <c:v>0.21384118558264409</c:v>
                </c:pt>
                <c:pt idx="9670">
                  <c:v>0.2216577337841934</c:v>
                </c:pt>
                <c:pt idx="9671">
                  <c:v>0.236194608770532</c:v>
                </c:pt>
                <c:pt idx="9672">
                  <c:v>0.25536758033368367</c:v>
                </c:pt>
                <c:pt idx="9673">
                  <c:v>0.2708066784830554</c:v>
                </c:pt>
                <c:pt idx="9674">
                  <c:v>0.28527727003624337</c:v>
                </c:pt>
                <c:pt idx="9675">
                  <c:v>0.20300373921202475</c:v>
                </c:pt>
                <c:pt idx="9676">
                  <c:v>0.20232150711142527</c:v>
                </c:pt>
                <c:pt idx="9677">
                  <c:v>0.20391781164362688</c:v>
                </c:pt>
                <c:pt idx="9678">
                  <c:v>0.20327128680773865</c:v>
                </c:pt>
                <c:pt idx="9679">
                  <c:v>0.21038174899926432</c:v>
                </c:pt>
                <c:pt idx="9680">
                  <c:v>0.21568025804766933</c:v>
                </c:pt>
                <c:pt idx="9681">
                  <c:v>0.22013992633071489</c:v>
                </c:pt>
                <c:pt idx="9682">
                  <c:v>0.23218098950366661</c:v>
                </c:pt>
                <c:pt idx="9683">
                  <c:v>0.25180082429715922</c:v>
                </c:pt>
                <c:pt idx="9684">
                  <c:v>0.26637383709508611</c:v>
                </c:pt>
                <c:pt idx="9685">
                  <c:v>0.28839223123344149</c:v>
                </c:pt>
                <c:pt idx="9686">
                  <c:v>0.20649377109413147</c:v>
                </c:pt>
                <c:pt idx="9687">
                  <c:v>0.20936799230102521</c:v>
                </c:pt>
                <c:pt idx="9688">
                  <c:v>0.21424853658548959</c:v>
                </c:pt>
                <c:pt idx="9689">
                  <c:v>0.21650716834285322</c:v>
                </c:pt>
                <c:pt idx="9690">
                  <c:v>0.22532403150022207</c:v>
                </c:pt>
                <c:pt idx="9691">
                  <c:v>0.22809224118140126</c:v>
                </c:pt>
                <c:pt idx="9692">
                  <c:v>0.23359959513105832</c:v>
                </c:pt>
                <c:pt idx="9693">
                  <c:v>0.24806243258251581</c:v>
                </c:pt>
                <c:pt idx="9694">
                  <c:v>0.26510803332196931</c:v>
                </c:pt>
                <c:pt idx="9695">
                  <c:v>0.27854912242453467</c:v>
                </c:pt>
                <c:pt idx="9696">
                  <c:v>0.2202233110625329</c:v>
                </c:pt>
                <c:pt idx="9697">
                  <c:v>0.22057562470313385</c:v>
                </c:pt>
                <c:pt idx="9698">
                  <c:v>0.2234515726892512</c:v>
                </c:pt>
                <c:pt idx="9699">
                  <c:v>0.22951511131782842</c:v>
                </c:pt>
                <c:pt idx="9700">
                  <c:v>0.23801521689404948</c:v>
                </c:pt>
                <c:pt idx="9701">
                  <c:v>0.2422475308524723</c:v>
                </c:pt>
                <c:pt idx="9702">
                  <c:v>0.24911073802210804</c:v>
                </c:pt>
                <c:pt idx="9703">
                  <c:v>0.2663865493411175</c:v>
                </c:pt>
                <c:pt idx="9704">
                  <c:v>0.27689541754359248</c:v>
                </c:pt>
                <c:pt idx="9705">
                  <c:v>0.22693649757003076</c:v>
                </c:pt>
                <c:pt idx="9706">
                  <c:v>0.23396011300476949</c:v>
                </c:pt>
                <c:pt idx="9707">
                  <c:v>0.23896528420866869</c:v>
                </c:pt>
                <c:pt idx="9708">
                  <c:v>0.24520632633093964</c:v>
                </c:pt>
                <c:pt idx="9709">
                  <c:v>0.24817801260617589</c:v>
                </c:pt>
                <c:pt idx="9710">
                  <c:v>0.25221653299927826</c:v>
                </c:pt>
                <c:pt idx="9711">
                  <c:v>0.27175290898086901</c:v>
                </c:pt>
                <c:pt idx="9712">
                  <c:v>0.28161064180656892</c:v>
                </c:pt>
                <c:pt idx="9713">
                  <c:v>0.2390422204516458</c:v>
                </c:pt>
                <c:pt idx="9714">
                  <c:v>0.2419407112232439</c:v>
                </c:pt>
                <c:pt idx="9715">
                  <c:v>0.25063829164249851</c:v>
                </c:pt>
                <c:pt idx="9716">
                  <c:v>0.25493240903233061</c:v>
                </c:pt>
                <c:pt idx="9717">
                  <c:v>0.26477959699128162</c:v>
                </c:pt>
                <c:pt idx="9718">
                  <c:v>0.26853967014104785</c:v>
                </c:pt>
                <c:pt idx="9719">
                  <c:v>0.28692188038560018</c:v>
                </c:pt>
                <c:pt idx="9720">
                  <c:v>0.25145405267098497</c:v>
                </c:pt>
                <c:pt idx="9721">
                  <c:v>0.25878210815456226</c:v>
                </c:pt>
                <c:pt idx="9722">
                  <c:v>0.26332803993032106</c:v>
                </c:pt>
                <c:pt idx="9723">
                  <c:v>0.26701383221455588</c:v>
                </c:pt>
                <c:pt idx="9724">
                  <c:v>0.27787982770804343</c:v>
                </c:pt>
                <c:pt idx="9725">
                  <c:v>0.28686401791905425</c:v>
                </c:pt>
                <c:pt idx="9726">
                  <c:v>0.26032140711985008</c:v>
                </c:pt>
                <c:pt idx="9727">
                  <c:v>0.27107295357321326</c:v>
                </c:pt>
                <c:pt idx="9728">
                  <c:v>0.27581572105519769</c:v>
                </c:pt>
                <c:pt idx="9729">
                  <c:v>0.28616744498560465</c:v>
                </c:pt>
                <c:pt idx="9730">
                  <c:v>0.29489314602812855</c:v>
                </c:pt>
                <c:pt idx="9731">
                  <c:v>0.27876475418636293</c:v>
                </c:pt>
                <c:pt idx="9732">
                  <c:v>0.28267318896678617</c:v>
                </c:pt>
                <c:pt idx="9733">
                  <c:v>0.29201437937943431</c:v>
                </c:pt>
                <c:pt idx="9734">
                  <c:v>0.30051989452139005</c:v>
                </c:pt>
                <c:pt idx="9735">
                  <c:v>0.28816441888109212</c:v>
                </c:pt>
                <c:pt idx="9736">
                  <c:v>0.29384491362590137</c:v>
                </c:pt>
                <c:pt idx="9737">
                  <c:v>0.30716431051151805</c:v>
                </c:pt>
                <c:pt idx="9738">
                  <c:v>0.29839197594079314</c:v>
                </c:pt>
                <c:pt idx="9739">
                  <c:v>0.3053303119142603</c:v>
                </c:pt>
                <c:pt idx="9740">
                  <c:v>0.31217443790115951</c:v>
                </c:pt>
                <c:pt idx="9741">
                  <c:v>0.25947398979665071</c:v>
                </c:pt>
                <c:pt idx="9742">
                  <c:v>0.24359961410728115</c:v>
                </c:pt>
                <c:pt idx="9743">
                  <c:v>0.23060375628537244</c:v>
                </c:pt>
                <c:pt idx="9744">
                  <c:v>0.21186678711850715</c:v>
                </c:pt>
                <c:pt idx="9745">
                  <c:v>0.19606193133769123</c:v>
                </c:pt>
                <c:pt idx="9746">
                  <c:v>0.18029110293525252</c:v>
                </c:pt>
                <c:pt idx="9747">
                  <c:v>0.1725677516132027</c:v>
                </c:pt>
                <c:pt idx="9748">
                  <c:v>0.16375692981107326</c:v>
                </c:pt>
                <c:pt idx="9749">
                  <c:v>0.16252713519356154</c:v>
                </c:pt>
                <c:pt idx="9750">
                  <c:v>0.16301910026819777</c:v>
                </c:pt>
                <c:pt idx="9751">
                  <c:v>0.16766608633613722</c:v>
                </c:pt>
                <c:pt idx="9752">
                  <c:v>0.17393638537494804</c:v>
                </c:pt>
                <c:pt idx="9753">
                  <c:v>0.18444191535276189</c:v>
                </c:pt>
                <c:pt idx="9754">
                  <c:v>0.19691663894918165</c:v>
                </c:pt>
                <c:pt idx="9755">
                  <c:v>0.20514949050544051</c:v>
                </c:pt>
                <c:pt idx="9756">
                  <c:v>0.2176968265382262</c:v>
                </c:pt>
                <c:pt idx="9757">
                  <c:v>0.23370419601512848</c:v>
                </c:pt>
                <c:pt idx="9758">
                  <c:v>0.24743394618410597</c:v>
                </c:pt>
                <c:pt idx="9759">
                  <c:v>0.27000675557557186</c:v>
                </c:pt>
                <c:pt idx="9760">
                  <c:v>0.29548343084341244</c:v>
                </c:pt>
                <c:pt idx="9761">
                  <c:v>0.31657264198827706</c:v>
                </c:pt>
                <c:pt idx="9762">
                  <c:v>0.34400792498356614</c:v>
                </c:pt>
                <c:pt idx="9763">
                  <c:v>0.36615088549455233</c:v>
                </c:pt>
                <c:pt idx="9764">
                  <c:v>0.38577984119446018</c:v>
                </c:pt>
                <c:pt idx="9765">
                  <c:v>0.23890472412438601</c:v>
                </c:pt>
                <c:pt idx="9766">
                  <c:v>0.22726669999080107</c:v>
                </c:pt>
                <c:pt idx="9767">
                  <c:v>0.20882462719314243</c:v>
                </c:pt>
                <c:pt idx="9768">
                  <c:v>0.19694936746545677</c:v>
                </c:pt>
                <c:pt idx="9769">
                  <c:v>0.18045926480414431</c:v>
                </c:pt>
                <c:pt idx="9770">
                  <c:v>0.16850829663696176</c:v>
                </c:pt>
                <c:pt idx="9771">
                  <c:v>0.16355656347311576</c:v>
                </c:pt>
                <c:pt idx="9772">
                  <c:v>0.15765261597835289</c:v>
                </c:pt>
                <c:pt idx="9773">
                  <c:v>0.15113289525023865</c:v>
                </c:pt>
                <c:pt idx="9774">
                  <c:v>0.15780139276795491</c:v>
                </c:pt>
                <c:pt idx="9775">
                  <c:v>0.16157489659128799</c:v>
                </c:pt>
                <c:pt idx="9776">
                  <c:v>0.17099865159818517</c:v>
                </c:pt>
                <c:pt idx="9777">
                  <c:v>0.18649372511290063</c:v>
                </c:pt>
                <c:pt idx="9778">
                  <c:v>0.19748868607158299</c:v>
                </c:pt>
                <c:pt idx="9779">
                  <c:v>0.21349873518379181</c:v>
                </c:pt>
                <c:pt idx="9780">
                  <c:v>0.22656262516540449</c:v>
                </c:pt>
                <c:pt idx="9781">
                  <c:v>0.23642083625042476</c:v>
                </c:pt>
                <c:pt idx="9782">
                  <c:v>0.26027125644749183</c:v>
                </c:pt>
                <c:pt idx="9783">
                  <c:v>0.28009706592248973</c:v>
                </c:pt>
                <c:pt idx="9784">
                  <c:v>0.30610139469164799</c:v>
                </c:pt>
                <c:pt idx="9785">
                  <c:v>0.3307874471296175</c:v>
                </c:pt>
                <c:pt idx="9786">
                  <c:v>0.35454215734648198</c:v>
                </c:pt>
                <c:pt idx="9787">
                  <c:v>0.37449124713660908</c:v>
                </c:pt>
                <c:pt idx="9788">
                  <c:v>0.22658102279576164</c:v>
                </c:pt>
                <c:pt idx="9789">
                  <c:v>0.21275159367686447</c:v>
                </c:pt>
                <c:pt idx="9790">
                  <c:v>0.20108718865314712</c:v>
                </c:pt>
                <c:pt idx="9791">
                  <c:v>0.18895783869703942</c:v>
                </c:pt>
                <c:pt idx="9792">
                  <c:v>0.17669203733612626</c:v>
                </c:pt>
                <c:pt idx="9793">
                  <c:v>0.16280582155496948</c:v>
                </c:pt>
                <c:pt idx="9794">
                  <c:v>0.15322486909354893</c:v>
                </c:pt>
                <c:pt idx="9795">
                  <c:v>0.14964340845475532</c:v>
                </c:pt>
                <c:pt idx="9796">
                  <c:v>0.15686746273360708</c:v>
                </c:pt>
                <c:pt idx="9797">
                  <c:v>0.1538848674626796</c:v>
                </c:pt>
                <c:pt idx="9798">
                  <c:v>0.16806997761045817</c:v>
                </c:pt>
                <c:pt idx="9799">
                  <c:v>0.17765920856281103</c:v>
                </c:pt>
                <c:pt idx="9800">
                  <c:v>0.18906897252149912</c:v>
                </c:pt>
                <c:pt idx="9801">
                  <c:v>0.20418682748863004</c:v>
                </c:pt>
                <c:pt idx="9802">
                  <c:v>0.21918861263184408</c:v>
                </c:pt>
                <c:pt idx="9803">
                  <c:v>0.22731446899692709</c:v>
                </c:pt>
                <c:pt idx="9804">
                  <c:v>0.24718059903072254</c:v>
                </c:pt>
                <c:pt idx="9805">
                  <c:v>0.2657793621700375</c:v>
                </c:pt>
                <c:pt idx="9806">
                  <c:v>0.2956195669387387</c:v>
                </c:pt>
                <c:pt idx="9807">
                  <c:v>0.31606050058738111</c:v>
                </c:pt>
                <c:pt idx="9808">
                  <c:v>0.34356945973150976</c:v>
                </c:pt>
                <c:pt idx="9809">
                  <c:v>0.3635277590966377</c:v>
                </c:pt>
                <c:pt idx="9810">
                  <c:v>0.22044295458499596</c:v>
                </c:pt>
                <c:pt idx="9811">
                  <c:v>0.2045783072736298</c:v>
                </c:pt>
                <c:pt idx="9812">
                  <c:v>0.19033325547434377</c:v>
                </c:pt>
                <c:pt idx="9813">
                  <c:v>0.17736417282629913</c:v>
                </c:pt>
                <c:pt idx="9814">
                  <c:v>0.16326505271636549</c:v>
                </c:pt>
                <c:pt idx="9815">
                  <c:v>0.15471721742944555</c:v>
                </c:pt>
                <c:pt idx="9816">
                  <c:v>0.14831366055930628</c:v>
                </c:pt>
                <c:pt idx="9817">
                  <c:v>0.15001570279374099</c:v>
                </c:pt>
                <c:pt idx="9818">
                  <c:v>0.14913628621326902</c:v>
                </c:pt>
                <c:pt idx="9819">
                  <c:v>0.15917617646594029</c:v>
                </c:pt>
                <c:pt idx="9820">
                  <c:v>0.17160860298128422</c:v>
                </c:pt>
                <c:pt idx="9821">
                  <c:v>0.18136012632017207</c:v>
                </c:pt>
                <c:pt idx="9822">
                  <c:v>0.19540633300777088</c:v>
                </c:pt>
                <c:pt idx="9823">
                  <c:v>0.21202147302703889</c:v>
                </c:pt>
                <c:pt idx="9824">
                  <c:v>0.22594488860757012</c:v>
                </c:pt>
                <c:pt idx="9825">
                  <c:v>0.24292386300790825</c:v>
                </c:pt>
                <c:pt idx="9826">
                  <c:v>0.26395101583156144</c:v>
                </c:pt>
                <c:pt idx="9827">
                  <c:v>0.2777318255592145</c:v>
                </c:pt>
                <c:pt idx="9828">
                  <c:v>0.29967479926674856</c:v>
                </c:pt>
                <c:pt idx="9829">
                  <c:v>0.32636997228766029</c:v>
                </c:pt>
                <c:pt idx="9830">
                  <c:v>0.34738753398997435</c:v>
                </c:pt>
                <c:pt idx="9831">
                  <c:v>0.21321681887464594</c:v>
                </c:pt>
                <c:pt idx="9832">
                  <c:v>0.19396526730704156</c:v>
                </c:pt>
                <c:pt idx="9833">
                  <c:v>0.18355319987164642</c:v>
                </c:pt>
                <c:pt idx="9834">
                  <c:v>0.17129519333508325</c:v>
                </c:pt>
                <c:pt idx="9835">
                  <c:v>0.15506795911524773</c:v>
                </c:pt>
                <c:pt idx="9836">
                  <c:v>0.15035287127602026</c:v>
                </c:pt>
                <c:pt idx="9837">
                  <c:v>0.14906007217622741</c:v>
                </c:pt>
                <c:pt idx="9838">
                  <c:v>0.15081274577840187</c:v>
                </c:pt>
                <c:pt idx="9839">
                  <c:v>0.15476432865275558</c:v>
                </c:pt>
                <c:pt idx="9840">
                  <c:v>0.16177148555256493</c:v>
                </c:pt>
                <c:pt idx="9841">
                  <c:v>0.17332798704288654</c:v>
                </c:pt>
                <c:pt idx="9842">
                  <c:v>0.18927197720275357</c:v>
                </c:pt>
                <c:pt idx="9843">
                  <c:v>0.20874376386831406</c:v>
                </c:pt>
                <c:pt idx="9844">
                  <c:v>0.22179576328178841</c:v>
                </c:pt>
                <c:pt idx="9845">
                  <c:v>0.23859895905627648</c:v>
                </c:pt>
                <c:pt idx="9846">
                  <c:v>0.25861411214538643</c:v>
                </c:pt>
                <c:pt idx="9847">
                  <c:v>0.27594749590999745</c:v>
                </c:pt>
                <c:pt idx="9848">
                  <c:v>0.29693779203399417</c:v>
                </c:pt>
                <c:pt idx="9849">
                  <c:v>0.31521288003261994</c:v>
                </c:pt>
                <c:pt idx="9850">
                  <c:v>0.33531817361701632</c:v>
                </c:pt>
                <c:pt idx="9851">
                  <c:v>0.20176401187978699</c:v>
                </c:pt>
                <c:pt idx="9852">
                  <c:v>0.1866644351374589</c:v>
                </c:pt>
                <c:pt idx="9853">
                  <c:v>0.17401274673917899</c:v>
                </c:pt>
                <c:pt idx="9854">
                  <c:v>0.16110359069337798</c:v>
                </c:pt>
                <c:pt idx="9855">
                  <c:v>0.14972790934746061</c:v>
                </c:pt>
                <c:pt idx="9856">
                  <c:v>0.14917903122008913</c:v>
                </c:pt>
                <c:pt idx="9857">
                  <c:v>0.14975316725279386</c:v>
                </c:pt>
                <c:pt idx="9858">
                  <c:v>0.15796200578796027</c:v>
                </c:pt>
                <c:pt idx="9859">
                  <c:v>0.15665447221367801</c:v>
                </c:pt>
                <c:pt idx="9860">
                  <c:v>0.16424205107075096</c:v>
                </c:pt>
                <c:pt idx="9861">
                  <c:v>0.17716753019885223</c:v>
                </c:pt>
                <c:pt idx="9862">
                  <c:v>0.19812476311702132</c:v>
                </c:pt>
                <c:pt idx="9863">
                  <c:v>0.21724394338886666</c:v>
                </c:pt>
                <c:pt idx="9864">
                  <c:v>0.2302007793246561</c:v>
                </c:pt>
                <c:pt idx="9865">
                  <c:v>0.24878814027082674</c:v>
                </c:pt>
                <c:pt idx="9866">
                  <c:v>0.26975311803921054</c:v>
                </c:pt>
                <c:pt idx="9867">
                  <c:v>0.28949944137965189</c:v>
                </c:pt>
                <c:pt idx="9868">
                  <c:v>0.30816402857977176</c:v>
                </c:pt>
                <c:pt idx="9869">
                  <c:v>0.33002833503023332</c:v>
                </c:pt>
                <c:pt idx="9870">
                  <c:v>0.19380186854725179</c:v>
                </c:pt>
                <c:pt idx="9871">
                  <c:v>0.1806082740541719</c:v>
                </c:pt>
                <c:pt idx="9872">
                  <c:v>0.16950670580558724</c:v>
                </c:pt>
                <c:pt idx="9873">
                  <c:v>0.15636796533009023</c:v>
                </c:pt>
                <c:pt idx="9874">
                  <c:v>0.15028211334686925</c:v>
                </c:pt>
                <c:pt idx="9875">
                  <c:v>0.15369624035926321</c:v>
                </c:pt>
                <c:pt idx="9876">
                  <c:v>0.15117337099170403</c:v>
                </c:pt>
                <c:pt idx="9877">
                  <c:v>0.15614888858940201</c:v>
                </c:pt>
                <c:pt idx="9878">
                  <c:v>0.1615507241719496</c:v>
                </c:pt>
                <c:pt idx="9879">
                  <c:v>0.17554520644163563</c:v>
                </c:pt>
                <c:pt idx="9880">
                  <c:v>0.19049456644028218</c:v>
                </c:pt>
                <c:pt idx="9881">
                  <c:v>0.21024238718526278</c:v>
                </c:pt>
                <c:pt idx="9882">
                  <c:v>0.22337697504386567</c:v>
                </c:pt>
                <c:pt idx="9883">
                  <c:v>0.23897484934068713</c:v>
                </c:pt>
                <c:pt idx="9884">
                  <c:v>0.25986958134618909</c:v>
                </c:pt>
                <c:pt idx="9885">
                  <c:v>0.27806699799537493</c:v>
                </c:pt>
                <c:pt idx="9886">
                  <c:v>0.29973061436752002</c:v>
                </c:pt>
                <c:pt idx="9887">
                  <c:v>0.32100570426413522</c:v>
                </c:pt>
                <c:pt idx="9888">
                  <c:v>0.18505305945606643</c:v>
                </c:pt>
                <c:pt idx="9889">
                  <c:v>0.17624763238873409</c:v>
                </c:pt>
                <c:pt idx="9890">
                  <c:v>0.16614778949048015</c:v>
                </c:pt>
                <c:pt idx="9891">
                  <c:v>0.16029127568393364</c:v>
                </c:pt>
                <c:pt idx="9892">
                  <c:v>0.15783209879228854</c:v>
                </c:pt>
                <c:pt idx="9893">
                  <c:v>0.154219396075985</c:v>
                </c:pt>
                <c:pt idx="9894">
                  <c:v>0.16096838876459696</c:v>
                </c:pt>
                <c:pt idx="9895">
                  <c:v>0.1680785971265728</c:v>
                </c:pt>
                <c:pt idx="9896">
                  <c:v>0.17354262810026722</c:v>
                </c:pt>
                <c:pt idx="9897">
                  <c:v>0.18484067269033377</c:v>
                </c:pt>
                <c:pt idx="9898">
                  <c:v>0.19918572814009305</c:v>
                </c:pt>
                <c:pt idx="9899">
                  <c:v>0.21527030643350287</c:v>
                </c:pt>
                <c:pt idx="9900">
                  <c:v>0.22885059879363534</c:v>
                </c:pt>
                <c:pt idx="9901">
                  <c:v>0.24564661482633388</c:v>
                </c:pt>
                <c:pt idx="9902">
                  <c:v>0.26624889857475953</c:v>
                </c:pt>
                <c:pt idx="9903">
                  <c:v>0.28608462714792338</c:v>
                </c:pt>
                <c:pt idx="9904">
                  <c:v>0.30664957071172583</c:v>
                </c:pt>
                <c:pt idx="9905">
                  <c:v>0.18276112930193733</c:v>
                </c:pt>
                <c:pt idx="9906">
                  <c:v>0.17346487295658219</c:v>
                </c:pt>
                <c:pt idx="9907">
                  <c:v>0.16899647746414415</c:v>
                </c:pt>
                <c:pt idx="9908">
                  <c:v>0.16491138105663294</c:v>
                </c:pt>
                <c:pt idx="9909">
                  <c:v>0.1587527682470764</c:v>
                </c:pt>
                <c:pt idx="9910">
                  <c:v>0.16244482066712984</c:v>
                </c:pt>
                <c:pt idx="9911">
                  <c:v>0.17036320955935147</c:v>
                </c:pt>
                <c:pt idx="9912">
                  <c:v>0.1781660009879682</c:v>
                </c:pt>
                <c:pt idx="9913">
                  <c:v>0.18649772579579404</c:v>
                </c:pt>
                <c:pt idx="9914">
                  <c:v>0.19902740100997285</c:v>
                </c:pt>
                <c:pt idx="9915">
                  <c:v>0.20856474308270156</c:v>
                </c:pt>
                <c:pt idx="9916">
                  <c:v>0.22619372066164711</c:v>
                </c:pt>
                <c:pt idx="9917">
                  <c:v>0.23984912342853826</c:v>
                </c:pt>
                <c:pt idx="9918">
                  <c:v>0.25882754808348207</c:v>
                </c:pt>
                <c:pt idx="9919">
                  <c:v>0.27353085308268743</c:v>
                </c:pt>
                <c:pt idx="9920">
                  <c:v>0.29677345875658867</c:v>
                </c:pt>
                <c:pt idx="9921">
                  <c:v>0.18056733805644321</c:v>
                </c:pt>
                <c:pt idx="9922">
                  <c:v>0.17458440129901498</c:v>
                </c:pt>
                <c:pt idx="9923">
                  <c:v>0.16957102659212242</c:v>
                </c:pt>
                <c:pt idx="9924">
                  <c:v>0.16479308542938575</c:v>
                </c:pt>
                <c:pt idx="9925">
                  <c:v>0.16747705405995794</c:v>
                </c:pt>
                <c:pt idx="9926">
                  <c:v>0.17332868622746389</c:v>
                </c:pt>
                <c:pt idx="9927">
                  <c:v>0.18143090186188249</c:v>
                </c:pt>
                <c:pt idx="9928">
                  <c:v>0.18804091756175745</c:v>
                </c:pt>
                <c:pt idx="9929">
                  <c:v>0.20249767461800494</c:v>
                </c:pt>
                <c:pt idx="9930">
                  <c:v>0.21480371217576821</c:v>
                </c:pt>
                <c:pt idx="9931">
                  <c:v>0.22900842590828518</c:v>
                </c:pt>
                <c:pt idx="9932">
                  <c:v>0.23806341486000049</c:v>
                </c:pt>
                <c:pt idx="9933">
                  <c:v>0.25885598940961119</c:v>
                </c:pt>
                <c:pt idx="9934">
                  <c:v>0.27023525546159588</c:v>
                </c:pt>
                <c:pt idx="9935">
                  <c:v>0.29168359481965456</c:v>
                </c:pt>
                <c:pt idx="9936">
                  <c:v>0.17816317285365146</c:v>
                </c:pt>
                <c:pt idx="9937">
                  <c:v>0.17386090045227398</c:v>
                </c:pt>
                <c:pt idx="9938">
                  <c:v>0.16850200777613544</c:v>
                </c:pt>
                <c:pt idx="9939">
                  <c:v>0.17040942276272708</c:v>
                </c:pt>
                <c:pt idx="9940">
                  <c:v>0.17706775930345464</c:v>
                </c:pt>
                <c:pt idx="9941">
                  <c:v>0.17966636360522403</c:v>
                </c:pt>
                <c:pt idx="9942">
                  <c:v>0.1907232042962852</c:v>
                </c:pt>
                <c:pt idx="9943">
                  <c:v>0.1984871315627017</c:v>
                </c:pt>
                <c:pt idx="9944">
                  <c:v>0.21225078406842424</c:v>
                </c:pt>
                <c:pt idx="9945">
                  <c:v>0.22820174928688108</c:v>
                </c:pt>
                <c:pt idx="9946">
                  <c:v>0.24388733860203171</c:v>
                </c:pt>
                <c:pt idx="9947">
                  <c:v>0.25884505779662703</c:v>
                </c:pt>
                <c:pt idx="9948">
                  <c:v>0.27421161593787291</c:v>
                </c:pt>
                <c:pt idx="9949">
                  <c:v>0.28651313734073702</c:v>
                </c:pt>
                <c:pt idx="9950">
                  <c:v>0.18592563011888452</c:v>
                </c:pt>
                <c:pt idx="9951">
                  <c:v>0.1769870861590559</c:v>
                </c:pt>
                <c:pt idx="9952">
                  <c:v>0.17701507605898592</c:v>
                </c:pt>
                <c:pt idx="9953">
                  <c:v>0.17972495644958464</c:v>
                </c:pt>
                <c:pt idx="9954">
                  <c:v>0.18388257994718438</c:v>
                </c:pt>
                <c:pt idx="9955">
                  <c:v>0.19250766539942066</c:v>
                </c:pt>
                <c:pt idx="9956">
                  <c:v>0.20140155449553721</c:v>
                </c:pt>
                <c:pt idx="9957">
                  <c:v>0.20847955837780963</c:v>
                </c:pt>
                <c:pt idx="9958">
                  <c:v>0.22587119079273532</c:v>
                </c:pt>
                <c:pt idx="9959">
                  <c:v>0.24201488845834529</c:v>
                </c:pt>
                <c:pt idx="9960">
                  <c:v>0.25886602329381492</c:v>
                </c:pt>
                <c:pt idx="9961">
                  <c:v>0.26915556533571561</c:v>
                </c:pt>
                <c:pt idx="9962">
                  <c:v>0.28210614378920362</c:v>
                </c:pt>
                <c:pt idx="9963">
                  <c:v>0.1893193589993758</c:v>
                </c:pt>
                <c:pt idx="9964">
                  <c:v>0.18527264981334168</c:v>
                </c:pt>
                <c:pt idx="9965">
                  <c:v>0.18649755299252702</c:v>
                </c:pt>
                <c:pt idx="9966">
                  <c:v>0.18856254301952657</c:v>
                </c:pt>
                <c:pt idx="9967">
                  <c:v>0.19579814634207926</c:v>
                </c:pt>
                <c:pt idx="9968">
                  <c:v>0.20539273766326249</c:v>
                </c:pt>
                <c:pt idx="9969">
                  <c:v>0.20872238377953667</c:v>
                </c:pt>
                <c:pt idx="9970">
                  <c:v>0.22079014016974696</c:v>
                </c:pt>
                <c:pt idx="9971">
                  <c:v>0.23139573539942004</c:v>
                </c:pt>
                <c:pt idx="9972">
                  <c:v>0.25306032655242205</c:v>
                </c:pt>
                <c:pt idx="9973">
                  <c:v>0.26384452600854269</c:v>
                </c:pt>
                <c:pt idx="9974">
                  <c:v>0.28139747999454134</c:v>
                </c:pt>
                <c:pt idx="9975">
                  <c:v>0.19573599665885766</c:v>
                </c:pt>
                <c:pt idx="9976">
                  <c:v>0.18803602246421458</c:v>
                </c:pt>
                <c:pt idx="9977">
                  <c:v>0.19718165844426094</c:v>
                </c:pt>
                <c:pt idx="9978">
                  <c:v>0.19739220163004956</c:v>
                </c:pt>
                <c:pt idx="9979">
                  <c:v>0.20816154948447241</c:v>
                </c:pt>
                <c:pt idx="9980">
                  <c:v>0.21052538886777517</c:v>
                </c:pt>
                <c:pt idx="9981">
                  <c:v>0.21815027000706522</c:v>
                </c:pt>
                <c:pt idx="9982">
                  <c:v>0.22836613202507383</c:v>
                </c:pt>
                <c:pt idx="9983">
                  <c:v>0.24742697504343658</c:v>
                </c:pt>
                <c:pt idx="9984">
                  <c:v>0.26097944771988346</c:v>
                </c:pt>
                <c:pt idx="9985">
                  <c:v>0.27829186536633332</c:v>
                </c:pt>
                <c:pt idx="9986">
                  <c:v>0.20156561749576074</c:v>
                </c:pt>
                <c:pt idx="9987">
                  <c:v>0.2017932214335374</c:v>
                </c:pt>
                <c:pt idx="9988">
                  <c:v>0.20347571701730671</c:v>
                </c:pt>
                <c:pt idx="9989">
                  <c:v>0.20855486481867125</c:v>
                </c:pt>
                <c:pt idx="9990">
                  <c:v>0.21700974043786858</c:v>
                </c:pt>
                <c:pt idx="9991">
                  <c:v>0.22118864565249829</c:v>
                </c:pt>
                <c:pt idx="9992">
                  <c:v>0.23018866114868342</c:v>
                </c:pt>
                <c:pt idx="9993">
                  <c:v>0.24181545198108467</c:v>
                </c:pt>
                <c:pt idx="9994">
                  <c:v>0.2546348099303315</c:v>
                </c:pt>
                <c:pt idx="9995">
                  <c:v>0.27786207476127722</c:v>
                </c:pt>
                <c:pt idx="9996">
                  <c:v>0.21144911414514489</c:v>
                </c:pt>
                <c:pt idx="9997">
                  <c:v>0.21517606308891035</c:v>
                </c:pt>
                <c:pt idx="9998">
                  <c:v>0.21480320856791146</c:v>
                </c:pt>
                <c:pt idx="9999">
                  <c:v>0.22524571423473394</c:v>
                </c:pt>
                <c:pt idx="10000">
                  <c:v>0.22772685378256252</c:v>
                </c:pt>
                <c:pt idx="10001">
                  <c:v>0.23473702950486497</c:v>
                </c:pt>
                <c:pt idx="10002">
                  <c:v>0.24438264231898144</c:v>
                </c:pt>
                <c:pt idx="10003">
                  <c:v>0.25664389790207531</c:v>
                </c:pt>
                <c:pt idx="10004">
                  <c:v>0.27365252566045317</c:v>
                </c:pt>
                <c:pt idx="10005">
                  <c:v>0.21699210807568581</c:v>
                </c:pt>
                <c:pt idx="10006">
                  <c:v>0.2251544644809671</c:v>
                </c:pt>
                <c:pt idx="10007">
                  <c:v>0.22907142628472021</c:v>
                </c:pt>
                <c:pt idx="10008">
                  <c:v>0.23586228495489747</c:v>
                </c:pt>
                <c:pt idx="10009">
                  <c:v>0.24265610123641057</c:v>
                </c:pt>
                <c:pt idx="10010">
                  <c:v>0.24819806223039675</c:v>
                </c:pt>
                <c:pt idx="10011">
                  <c:v>0.25715224932673619</c:v>
                </c:pt>
                <c:pt idx="10012">
                  <c:v>0.27659739897494662</c:v>
                </c:pt>
                <c:pt idx="10013">
                  <c:v>0.22947001634956865</c:v>
                </c:pt>
                <c:pt idx="10014">
                  <c:v>0.23408290715125335</c:v>
                </c:pt>
                <c:pt idx="10015">
                  <c:v>0.24408543999078725</c:v>
                </c:pt>
                <c:pt idx="10016">
                  <c:v>0.24716787661423512</c:v>
                </c:pt>
                <c:pt idx="10017">
                  <c:v>0.25491724033206764</c:v>
                </c:pt>
                <c:pt idx="10018">
                  <c:v>0.26347188342151839</c:v>
                </c:pt>
                <c:pt idx="10019">
                  <c:v>0.28038117916010941</c:v>
                </c:pt>
                <c:pt idx="10020">
                  <c:v>0.24168639858878938</c:v>
                </c:pt>
                <c:pt idx="10021">
                  <c:v>0.25333801985724969</c:v>
                </c:pt>
                <c:pt idx="10022">
                  <c:v>0.25555539646122338</c:v>
                </c:pt>
                <c:pt idx="10023">
                  <c:v>0.26192820122654381</c:v>
                </c:pt>
                <c:pt idx="10024">
                  <c:v>0.26898927437267983</c:v>
                </c:pt>
                <c:pt idx="10025">
                  <c:v>0.2777114957418263</c:v>
                </c:pt>
                <c:pt idx="10026">
                  <c:v>0.25456625285076218</c:v>
                </c:pt>
                <c:pt idx="10027">
                  <c:v>0.26394941942140226</c:v>
                </c:pt>
                <c:pt idx="10028">
                  <c:v>0.27188571270357431</c:v>
                </c:pt>
                <c:pt idx="10029">
                  <c:v>0.27756543913256948</c:v>
                </c:pt>
                <c:pt idx="10030">
                  <c:v>0.28168531662163554</c:v>
                </c:pt>
                <c:pt idx="10031">
                  <c:v>0.2703112587172749</c:v>
                </c:pt>
                <c:pt idx="10032">
                  <c:v>0.2742814277665202</c:v>
                </c:pt>
                <c:pt idx="10033">
                  <c:v>0.28929742265644975</c:v>
                </c:pt>
                <c:pt idx="10034">
                  <c:v>0.29544216254732203</c:v>
                </c:pt>
                <c:pt idx="10035">
                  <c:v>0.28226910793081061</c:v>
                </c:pt>
                <c:pt idx="10036">
                  <c:v>0.28884145609315515</c:v>
                </c:pt>
                <c:pt idx="10037">
                  <c:v>0.29774594111680974</c:v>
                </c:pt>
                <c:pt idx="10038">
                  <c:v>0.29201513277087332</c:v>
                </c:pt>
                <c:pt idx="10039">
                  <c:v>0.30372914034672172</c:v>
                </c:pt>
                <c:pt idx="10040">
                  <c:v>0.30569819652729979</c:v>
                </c:pt>
                <c:pt idx="10041">
                  <c:v>0.24684713744693099</c:v>
                </c:pt>
                <c:pt idx="10042">
                  <c:v>0.2274500927115608</c:v>
                </c:pt>
                <c:pt idx="10043">
                  <c:v>0.21928655919102957</c:v>
                </c:pt>
                <c:pt idx="10044">
                  <c:v>0.20145663376399625</c:v>
                </c:pt>
                <c:pt idx="10045">
                  <c:v>0.18548713609606904</c:v>
                </c:pt>
                <c:pt idx="10046">
                  <c:v>0.17375404514846449</c:v>
                </c:pt>
                <c:pt idx="10047">
                  <c:v>0.16731090099886381</c:v>
                </c:pt>
                <c:pt idx="10048">
                  <c:v>0.1600560954480541</c:v>
                </c:pt>
                <c:pt idx="10049">
                  <c:v>0.16107524271951901</c:v>
                </c:pt>
                <c:pt idx="10050">
                  <c:v>0.16319307432903818</c:v>
                </c:pt>
                <c:pt idx="10051">
                  <c:v>0.16772698390119811</c:v>
                </c:pt>
                <c:pt idx="10052">
                  <c:v>0.17342040571076489</c:v>
                </c:pt>
                <c:pt idx="10053">
                  <c:v>0.19238463555055096</c:v>
                </c:pt>
                <c:pt idx="10054">
                  <c:v>0.20312450429753692</c:v>
                </c:pt>
                <c:pt idx="10055">
                  <c:v>0.21781840993234058</c:v>
                </c:pt>
                <c:pt idx="10056">
                  <c:v>0.22674241203573797</c:v>
                </c:pt>
                <c:pt idx="10057">
                  <c:v>0.23708598041557338</c:v>
                </c:pt>
                <c:pt idx="10058">
                  <c:v>0.25684198701112515</c:v>
                </c:pt>
                <c:pt idx="10059">
                  <c:v>0.27920473482276553</c:v>
                </c:pt>
                <c:pt idx="10060">
                  <c:v>0.30462841741315838</c:v>
                </c:pt>
                <c:pt idx="10061">
                  <c:v>0.32451637862132943</c:v>
                </c:pt>
                <c:pt idx="10062">
                  <c:v>0.34796713786081646</c:v>
                </c:pt>
                <c:pt idx="10063">
                  <c:v>0.3701847088830692</c:v>
                </c:pt>
                <c:pt idx="10064">
                  <c:v>0.22961797738774248</c:v>
                </c:pt>
                <c:pt idx="10065">
                  <c:v>0.21751603533040687</c:v>
                </c:pt>
                <c:pt idx="10066">
                  <c:v>0.20638995027977347</c:v>
                </c:pt>
                <c:pt idx="10067">
                  <c:v>0.18945320497410334</c:v>
                </c:pt>
                <c:pt idx="10068">
                  <c:v>0.17306386292209597</c:v>
                </c:pt>
                <c:pt idx="10069">
                  <c:v>0.16420934067708659</c:v>
                </c:pt>
                <c:pt idx="10070">
                  <c:v>0.15872668732739004</c:v>
                </c:pt>
                <c:pt idx="10071">
                  <c:v>0.15353952143479233</c:v>
                </c:pt>
                <c:pt idx="10072">
                  <c:v>0.15455816368462316</c:v>
                </c:pt>
                <c:pt idx="10073">
                  <c:v>0.15968926878016676</c:v>
                </c:pt>
                <c:pt idx="10074">
                  <c:v>0.16395661736265255</c:v>
                </c:pt>
                <c:pt idx="10075">
                  <c:v>0.17737294222768285</c:v>
                </c:pt>
                <c:pt idx="10076">
                  <c:v>0.19280779113958646</c:v>
                </c:pt>
                <c:pt idx="10077">
                  <c:v>0.21183788880326104</c:v>
                </c:pt>
                <c:pt idx="10078">
                  <c:v>0.21778780555759569</c:v>
                </c:pt>
                <c:pt idx="10079">
                  <c:v>0.23040914507929422</c:v>
                </c:pt>
                <c:pt idx="10080">
                  <c:v>0.24696941284423923</c:v>
                </c:pt>
                <c:pt idx="10081">
                  <c:v>0.26400851322475538</c:v>
                </c:pt>
                <c:pt idx="10082">
                  <c:v>0.29153581268116135</c:v>
                </c:pt>
                <c:pt idx="10083">
                  <c:v>0.31783040827063402</c:v>
                </c:pt>
                <c:pt idx="10084">
                  <c:v>0.34077129037331266</c:v>
                </c:pt>
                <c:pt idx="10085">
                  <c:v>0.35886288234167441</c:v>
                </c:pt>
                <c:pt idx="10086">
                  <c:v>0.2188270203353837</c:v>
                </c:pt>
                <c:pt idx="10087">
                  <c:v>0.20645279725422716</c:v>
                </c:pt>
                <c:pt idx="10088">
                  <c:v>0.1935446320273051</c:v>
                </c:pt>
                <c:pt idx="10089">
                  <c:v>0.17908438082061728</c:v>
                </c:pt>
                <c:pt idx="10090">
                  <c:v>0.16578182910094186</c:v>
                </c:pt>
                <c:pt idx="10091">
                  <c:v>0.15580928256853244</c:v>
                </c:pt>
                <c:pt idx="10092">
                  <c:v>0.15174693290881947</c:v>
                </c:pt>
                <c:pt idx="10093">
                  <c:v>0.15035674944754041</c:v>
                </c:pt>
                <c:pt idx="10094">
                  <c:v>0.15308821712097553</c:v>
                </c:pt>
                <c:pt idx="10095">
                  <c:v>0.16330413063161142</c:v>
                </c:pt>
                <c:pt idx="10096">
                  <c:v>0.17001572409625565</c:v>
                </c:pt>
                <c:pt idx="10097">
                  <c:v>0.18569750171598853</c:v>
                </c:pt>
                <c:pt idx="10098">
                  <c:v>0.20031901679514541</c:v>
                </c:pt>
                <c:pt idx="10099">
                  <c:v>0.20685768858294007</c:v>
                </c:pt>
                <c:pt idx="10100">
                  <c:v>0.22288073719060297</c:v>
                </c:pt>
                <c:pt idx="10101">
                  <c:v>0.23952981438582066</c:v>
                </c:pt>
                <c:pt idx="10102">
                  <c:v>0.25722332035916984</c:v>
                </c:pt>
                <c:pt idx="10103">
                  <c:v>0.27677715846689033</c:v>
                </c:pt>
                <c:pt idx="10104">
                  <c:v>0.30482730290272353</c:v>
                </c:pt>
                <c:pt idx="10105">
                  <c:v>0.32578389882572978</c:v>
                </c:pt>
                <c:pt idx="10106">
                  <c:v>0.3523920646739247</c:v>
                </c:pt>
                <c:pt idx="10107">
                  <c:v>0.21172669934426347</c:v>
                </c:pt>
                <c:pt idx="10108">
                  <c:v>0.19707937382838181</c:v>
                </c:pt>
                <c:pt idx="10109">
                  <c:v>0.18703277105279947</c:v>
                </c:pt>
                <c:pt idx="10110">
                  <c:v>0.16820705835379801</c:v>
                </c:pt>
                <c:pt idx="10111">
                  <c:v>0.15355731899988401</c:v>
                </c:pt>
                <c:pt idx="10112">
                  <c:v>0.14994509130551004</c:v>
                </c:pt>
                <c:pt idx="10113">
                  <c:v>0.14867305239202633</c:v>
                </c:pt>
                <c:pt idx="10114">
                  <c:v>0.14972116432369043</c:v>
                </c:pt>
                <c:pt idx="10115">
                  <c:v>0.15287565954029292</c:v>
                </c:pt>
                <c:pt idx="10116">
                  <c:v>0.16420213804115935</c:v>
                </c:pt>
                <c:pt idx="10117">
                  <c:v>0.1789048516923577</c:v>
                </c:pt>
                <c:pt idx="10118">
                  <c:v>0.19250247252960584</c:v>
                </c:pt>
                <c:pt idx="10119">
                  <c:v>0.2047180150373793</c:v>
                </c:pt>
                <c:pt idx="10120">
                  <c:v>0.21882529811770035</c:v>
                </c:pt>
                <c:pt idx="10121">
                  <c:v>0.235598371014349</c:v>
                </c:pt>
                <c:pt idx="10122">
                  <c:v>0.25360514469438455</c:v>
                </c:pt>
                <c:pt idx="10123">
                  <c:v>0.27152375556968011</c:v>
                </c:pt>
                <c:pt idx="10124">
                  <c:v>0.29305872910631536</c:v>
                </c:pt>
                <c:pt idx="10125">
                  <c:v>0.3121580844162033</c:v>
                </c:pt>
                <c:pt idx="10126">
                  <c:v>0.33419226750352471</c:v>
                </c:pt>
                <c:pt idx="10127">
                  <c:v>0.20131000412633937</c:v>
                </c:pt>
                <c:pt idx="10128">
                  <c:v>0.18848466038503231</c:v>
                </c:pt>
                <c:pt idx="10129">
                  <c:v>0.17526826361216918</c:v>
                </c:pt>
                <c:pt idx="10130">
                  <c:v>0.15856291068005346</c:v>
                </c:pt>
                <c:pt idx="10131">
                  <c:v>0.15019124716939647</c:v>
                </c:pt>
                <c:pt idx="10132">
                  <c:v>0.15138397716803942</c:v>
                </c:pt>
                <c:pt idx="10133">
                  <c:v>0.15077531024790147</c:v>
                </c:pt>
                <c:pt idx="10134">
                  <c:v>0.15275273237243958</c:v>
                </c:pt>
                <c:pt idx="10135">
                  <c:v>0.15689261177587888</c:v>
                </c:pt>
                <c:pt idx="10136">
                  <c:v>0.1673277794621455</c:v>
                </c:pt>
                <c:pt idx="10137">
                  <c:v>0.18060105092612022</c:v>
                </c:pt>
                <c:pt idx="10138">
                  <c:v>0.20079447815522045</c:v>
                </c:pt>
                <c:pt idx="10139">
                  <c:v>0.21588612851749778</c:v>
                </c:pt>
                <c:pt idx="10140">
                  <c:v>0.23551629705285659</c:v>
                </c:pt>
                <c:pt idx="10141">
                  <c:v>0.25364243585152813</c:v>
                </c:pt>
                <c:pt idx="10142">
                  <c:v>0.26744547239196481</c:v>
                </c:pt>
                <c:pt idx="10143">
                  <c:v>0.28572511999368699</c:v>
                </c:pt>
                <c:pt idx="10144">
                  <c:v>0.30304954763841763</c:v>
                </c:pt>
                <c:pt idx="10145">
                  <c:v>0.32251051475158032</c:v>
                </c:pt>
                <c:pt idx="10146">
                  <c:v>0.19210181856417496</c:v>
                </c:pt>
                <c:pt idx="10147">
                  <c:v>0.17924855833301567</c:v>
                </c:pt>
                <c:pt idx="10148">
                  <c:v>0.16628905238982883</c:v>
                </c:pt>
                <c:pt idx="10149">
                  <c:v>0.15228893387012188</c:v>
                </c:pt>
                <c:pt idx="10150">
                  <c:v>0.1509738252681001</c:v>
                </c:pt>
                <c:pt idx="10151">
                  <c:v>0.14915329957257462</c:v>
                </c:pt>
                <c:pt idx="10152">
                  <c:v>0.15209095327420297</c:v>
                </c:pt>
                <c:pt idx="10153">
                  <c:v>0.15558791355232704</c:v>
                </c:pt>
                <c:pt idx="10154">
                  <c:v>0.16135474787170323</c:v>
                </c:pt>
                <c:pt idx="10155">
                  <c:v>0.17200766118500233</c:v>
                </c:pt>
                <c:pt idx="10156">
                  <c:v>0.18879097456207861</c:v>
                </c:pt>
                <c:pt idx="10157">
                  <c:v>0.20752308013835807</c:v>
                </c:pt>
                <c:pt idx="10158">
                  <c:v>0.2214760913634044</c:v>
                </c:pt>
                <c:pt idx="10159">
                  <c:v>0.24413184199546989</c:v>
                </c:pt>
                <c:pt idx="10160">
                  <c:v>0.25756161674564804</c:v>
                </c:pt>
                <c:pt idx="10161">
                  <c:v>0.27826230616174263</c:v>
                </c:pt>
                <c:pt idx="10162">
                  <c:v>0.30081740043454808</c:v>
                </c:pt>
                <c:pt idx="10163">
                  <c:v>0.3196587959300452</c:v>
                </c:pt>
                <c:pt idx="10164">
                  <c:v>0.18816932098542227</c:v>
                </c:pt>
                <c:pt idx="10165">
                  <c:v>0.17508996536652988</c:v>
                </c:pt>
                <c:pt idx="10166">
                  <c:v>0.158426527057002</c:v>
                </c:pt>
                <c:pt idx="10167">
                  <c:v>0.15487907560372438</c:v>
                </c:pt>
                <c:pt idx="10168">
                  <c:v>0.15221002234825809</c:v>
                </c:pt>
                <c:pt idx="10169">
                  <c:v>0.15129724159415625</c:v>
                </c:pt>
                <c:pt idx="10170">
                  <c:v>0.15329487849794465</c:v>
                </c:pt>
                <c:pt idx="10171">
                  <c:v>0.16072423911126688</c:v>
                </c:pt>
                <c:pt idx="10172">
                  <c:v>0.17119007743056613</c:v>
                </c:pt>
                <c:pt idx="10173">
                  <c:v>0.1836986636542981</c:v>
                </c:pt>
                <c:pt idx="10174">
                  <c:v>0.19896883346768357</c:v>
                </c:pt>
                <c:pt idx="10175">
                  <c:v>0.2133696305739925</c:v>
                </c:pt>
                <c:pt idx="10176">
                  <c:v>0.23120241920621254</c:v>
                </c:pt>
                <c:pt idx="10177">
                  <c:v>0.24911362909569257</c:v>
                </c:pt>
                <c:pt idx="10178">
                  <c:v>0.26473612149518089</c:v>
                </c:pt>
                <c:pt idx="10179">
                  <c:v>0.28747741766892831</c:v>
                </c:pt>
                <c:pt idx="10180">
                  <c:v>0.31150169634818625</c:v>
                </c:pt>
                <c:pt idx="10181">
                  <c:v>0.18000009937178962</c:v>
                </c:pt>
                <c:pt idx="10182">
                  <c:v>0.16935247450104973</c:v>
                </c:pt>
                <c:pt idx="10183">
                  <c:v>0.16293626971671049</c:v>
                </c:pt>
                <c:pt idx="10184">
                  <c:v>0.16100240775372643</c:v>
                </c:pt>
                <c:pt idx="10185">
                  <c:v>0.1565508374960296</c:v>
                </c:pt>
                <c:pt idx="10186">
                  <c:v>0.15703822629514663</c:v>
                </c:pt>
                <c:pt idx="10187">
                  <c:v>0.1668756172330419</c:v>
                </c:pt>
                <c:pt idx="10188">
                  <c:v>0.17049281391822113</c:v>
                </c:pt>
                <c:pt idx="10189">
                  <c:v>0.18362458462675546</c:v>
                </c:pt>
                <c:pt idx="10190">
                  <c:v>0.19400593323838078</c:v>
                </c:pt>
                <c:pt idx="10191">
                  <c:v>0.21103497594132081</c:v>
                </c:pt>
                <c:pt idx="10192">
                  <c:v>0.22654151961127389</c:v>
                </c:pt>
                <c:pt idx="10193">
                  <c:v>0.24182898988993884</c:v>
                </c:pt>
                <c:pt idx="10194">
                  <c:v>0.2547414038678748</c:v>
                </c:pt>
                <c:pt idx="10195">
                  <c:v>0.27792161163214568</c:v>
                </c:pt>
                <c:pt idx="10196">
                  <c:v>0.29587616439399489</c:v>
                </c:pt>
                <c:pt idx="10197">
                  <c:v>0.17904799980792174</c:v>
                </c:pt>
                <c:pt idx="10198">
                  <c:v>0.17144077902022303</c:v>
                </c:pt>
                <c:pt idx="10199">
                  <c:v>0.16775308703584324</c:v>
                </c:pt>
                <c:pt idx="10200">
                  <c:v>0.16273873939187333</c:v>
                </c:pt>
                <c:pt idx="10201">
                  <c:v>0.1619902217813376</c:v>
                </c:pt>
                <c:pt idx="10202">
                  <c:v>0.16466225871728413</c:v>
                </c:pt>
                <c:pt idx="10203">
                  <c:v>0.17599477312928813</c:v>
                </c:pt>
                <c:pt idx="10204">
                  <c:v>0.18345727091330111</c:v>
                </c:pt>
                <c:pt idx="10205">
                  <c:v>0.19441050924979075</c:v>
                </c:pt>
                <c:pt idx="10206">
                  <c:v>0.20609543005723063</c:v>
                </c:pt>
                <c:pt idx="10207">
                  <c:v>0.2205801286193656</c:v>
                </c:pt>
                <c:pt idx="10208">
                  <c:v>0.23711929692784306</c:v>
                </c:pt>
                <c:pt idx="10209">
                  <c:v>0.2538245698428061</c:v>
                </c:pt>
                <c:pt idx="10210">
                  <c:v>0.26230223325703506</c:v>
                </c:pt>
                <c:pt idx="10211">
                  <c:v>0.28703898819672791</c:v>
                </c:pt>
                <c:pt idx="10212">
                  <c:v>0.17820618973733504</c:v>
                </c:pt>
                <c:pt idx="10213">
                  <c:v>0.17203465672496221</c:v>
                </c:pt>
                <c:pt idx="10214">
                  <c:v>0.16970350261661937</c:v>
                </c:pt>
                <c:pt idx="10215">
                  <c:v>0.16823037773409211</c:v>
                </c:pt>
                <c:pt idx="10216">
                  <c:v>0.17296072167191712</c:v>
                </c:pt>
                <c:pt idx="10217">
                  <c:v>0.17372722343368729</c:v>
                </c:pt>
                <c:pt idx="10218">
                  <c:v>0.18360273645873848</c:v>
                </c:pt>
                <c:pt idx="10219">
                  <c:v>0.19806165209790971</c:v>
                </c:pt>
                <c:pt idx="10220">
                  <c:v>0.21047109935575814</c:v>
                </c:pt>
                <c:pt idx="10221">
                  <c:v>0.22283973295805537</c:v>
                </c:pt>
                <c:pt idx="10222">
                  <c:v>0.2356916181087485</c:v>
                </c:pt>
                <c:pt idx="10223">
                  <c:v>0.25021517312973907</c:v>
                </c:pt>
                <c:pt idx="10224">
                  <c:v>0.26698732114307977</c:v>
                </c:pt>
                <c:pt idx="10225">
                  <c:v>0.28669908527643884</c:v>
                </c:pt>
                <c:pt idx="10226">
                  <c:v>0.18019132845337893</c:v>
                </c:pt>
                <c:pt idx="10227">
                  <c:v>0.17261828839326476</c:v>
                </c:pt>
                <c:pt idx="10228">
                  <c:v>0.1724509227139206</c:v>
                </c:pt>
                <c:pt idx="10229">
                  <c:v>0.17347281090891853</c:v>
                </c:pt>
                <c:pt idx="10230">
                  <c:v>0.17815173633794457</c:v>
                </c:pt>
                <c:pt idx="10231">
                  <c:v>0.18300968295992637</c:v>
                </c:pt>
                <c:pt idx="10232">
                  <c:v>0.19304484155673007</c:v>
                </c:pt>
                <c:pt idx="10233">
                  <c:v>0.20492992458484882</c:v>
                </c:pt>
                <c:pt idx="10234">
                  <c:v>0.22017410427198003</c:v>
                </c:pt>
                <c:pt idx="10235">
                  <c:v>0.23702262341813629</c:v>
                </c:pt>
                <c:pt idx="10236">
                  <c:v>0.25010959623090345</c:v>
                </c:pt>
                <c:pt idx="10237">
                  <c:v>0.26913595914530108</c:v>
                </c:pt>
                <c:pt idx="10238">
                  <c:v>0.28209960117336519</c:v>
                </c:pt>
                <c:pt idx="10239">
                  <c:v>0.17858751531302652</c:v>
                </c:pt>
                <c:pt idx="10240">
                  <c:v>0.17736792755572561</c:v>
                </c:pt>
                <c:pt idx="10241">
                  <c:v>0.18203922715572141</c:v>
                </c:pt>
                <c:pt idx="10242">
                  <c:v>0.18332600696755041</c:v>
                </c:pt>
                <c:pt idx="10243">
                  <c:v>0.1879643839836751</c:v>
                </c:pt>
                <c:pt idx="10244">
                  <c:v>0.19578586554453037</c:v>
                </c:pt>
                <c:pt idx="10245">
                  <c:v>0.20682205664453179</c:v>
                </c:pt>
                <c:pt idx="10246">
                  <c:v>0.21590760970892275</c:v>
                </c:pt>
                <c:pt idx="10247">
                  <c:v>0.23142351728990262</c:v>
                </c:pt>
                <c:pt idx="10248">
                  <c:v>0.25212432223598791</c:v>
                </c:pt>
                <c:pt idx="10249">
                  <c:v>0.2683542164515591</c:v>
                </c:pt>
                <c:pt idx="10250">
                  <c:v>0.27811205945884399</c:v>
                </c:pt>
                <c:pt idx="10251">
                  <c:v>0.18085653167530835</c:v>
                </c:pt>
                <c:pt idx="10252">
                  <c:v>0.18523732465729026</c:v>
                </c:pt>
                <c:pt idx="10253">
                  <c:v>0.18934296998721001</c:v>
                </c:pt>
                <c:pt idx="10254">
                  <c:v>0.19213659376634906</c:v>
                </c:pt>
                <c:pt idx="10255">
                  <c:v>0.20028313623046134</c:v>
                </c:pt>
                <c:pt idx="10256">
                  <c:v>0.20697037507260707</c:v>
                </c:pt>
                <c:pt idx="10257">
                  <c:v>0.2188159057862622</c:v>
                </c:pt>
                <c:pt idx="10258">
                  <c:v>0.22642515078054126</c:v>
                </c:pt>
                <c:pt idx="10259">
                  <c:v>0.24441418327686981</c:v>
                </c:pt>
                <c:pt idx="10260">
                  <c:v>0.2643377652586032</c:v>
                </c:pt>
                <c:pt idx="10261">
                  <c:v>0.27558466262163095</c:v>
                </c:pt>
                <c:pt idx="10262">
                  <c:v>0.1877607546662492</c:v>
                </c:pt>
                <c:pt idx="10263">
                  <c:v>0.19159546084472678</c:v>
                </c:pt>
                <c:pt idx="10264">
                  <c:v>0.19802921846191124</c:v>
                </c:pt>
                <c:pt idx="10265">
                  <c:v>0.20811007820123661</c:v>
                </c:pt>
                <c:pt idx="10266">
                  <c:v>0.21005271561704131</c:v>
                </c:pt>
                <c:pt idx="10267">
                  <c:v>0.21394489802205952</c:v>
                </c:pt>
                <c:pt idx="10268">
                  <c:v>0.22567331116472045</c:v>
                </c:pt>
                <c:pt idx="10269">
                  <c:v>0.23628647868106278</c:v>
                </c:pt>
                <c:pt idx="10270">
                  <c:v>0.25612734434470985</c:v>
                </c:pt>
                <c:pt idx="10271">
                  <c:v>0.27207571089592397</c:v>
                </c:pt>
                <c:pt idx="10272">
                  <c:v>0.19751147382620959</c:v>
                </c:pt>
                <c:pt idx="10273">
                  <c:v>0.2039018583113672</c:v>
                </c:pt>
                <c:pt idx="10274">
                  <c:v>0.20901193777048399</c:v>
                </c:pt>
                <c:pt idx="10275">
                  <c:v>0.21838950226081622</c:v>
                </c:pt>
                <c:pt idx="10276">
                  <c:v>0.22199587972672519</c:v>
                </c:pt>
                <c:pt idx="10277">
                  <c:v>0.22826175975180996</c:v>
                </c:pt>
                <c:pt idx="10278">
                  <c:v>0.24003592222898784</c:v>
                </c:pt>
                <c:pt idx="10279">
                  <c:v>0.25170525916164732</c:v>
                </c:pt>
                <c:pt idx="10280">
                  <c:v>0.26669982944670867</c:v>
                </c:pt>
                <c:pt idx="10281">
                  <c:v>0.21048024424848255</c:v>
                </c:pt>
                <c:pt idx="10282">
                  <c:v>0.21594079257101018</c:v>
                </c:pt>
                <c:pt idx="10283">
                  <c:v>0.2227347178573309</c:v>
                </c:pt>
                <c:pt idx="10284">
                  <c:v>0.22870963520427523</c:v>
                </c:pt>
                <c:pt idx="10285">
                  <c:v>0.2328766927375685</c:v>
                </c:pt>
                <c:pt idx="10286">
                  <c:v>0.24110396535750445</c:v>
                </c:pt>
                <c:pt idx="10287">
                  <c:v>0.25142356626269735</c:v>
                </c:pt>
                <c:pt idx="10288">
                  <c:v>0.26930729117693053</c:v>
                </c:pt>
                <c:pt idx="10289">
                  <c:v>0.22443660033033108</c:v>
                </c:pt>
                <c:pt idx="10290">
                  <c:v>0.22997960330078104</c:v>
                </c:pt>
                <c:pt idx="10291">
                  <c:v>0.23766470155064745</c:v>
                </c:pt>
                <c:pt idx="10292">
                  <c:v>0.23887791135078174</c:v>
                </c:pt>
                <c:pt idx="10293">
                  <c:v>0.24832172378488804</c:v>
                </c:pt>
                <c:pt idx="10294">
                  <c:v>0.25805284419993924</c:v>
                </c:pt>
                <c:pt idx="10295">
                  <c:v>0.26810087407915995</c:v>
                </c:pt>
                <c:pt idx="10296">
                  <c:v>0.23327291799621919</c:v>
                </c:pt>
                <c:pt idx="10297">
                  <c:v>0.24564778260802145</c:v>
                </c:pt>
                <c:pt idx="10298">
                  <c:v>0.2469765694193562</c:v>
                </c:pt>
                <c:pt idx="10299">
                  <c:v>0.25124727459851903</c:v>
                </c:pt>
                <c:pt idx="10300">
                  <c:v>0.26126308793992448</c:v>
                </c:pt>
                <c:pt idx="10301">
                  <c:v>0.26881277453381713</c:v>
                </c:pt>
                <c:pt idx="10302">
                  <c:v>0.25064746419880568</c:v>
                </c:pt>
                <c:pt idx="10303">
                  <c:v>0.25642179153457278</c:v>
                </c:pt>
                <c:pt idx="10304">
                  <c:v>0.2646578143876932</c:v>
                </c:pt>
                <c:pt idx="10305">
                  <c:v>0.27366717605310731</c:v>
                </c:pt>
                <c:pt idx="10306">
                  <c:v>0.27180049558656116</c:v>
                </c:pt>
                <c:pt idx="10307">
                  <c:v>0.26431603884299659</c:v>
                </c:pt>
                <c:pt idx="10308">
                  <c:v>0.27088376432379735</c:v>
                </c:pt>
                <c:pt idx="10309">
                  <c:v>0.27608248038056327</c:v>
                </c:pt>
                <c:pt idx="10310">
                  <c:v>0.28368659908020799</c:v>
                </c:pt>
                <c:pt idx="10311">
                  <c:v>0.27351141285120573</c:v>
                </c:pt>
                <c:pt idx="10312">
                  <c:v>0.28490270777486182</c:v>
                </c:pt>
                <c:pt idx="10313">
                  <c:v>0.29107579946397633</c:v>
                </c:pt>
                <c:pt idx="10314">
                  <c:v>0.28972278904657633</c:v>
                </c:pt>
                <c:pt idx="10315">
                  <c:v>0.29510452739594806</c:v>
                </c:pt>
                <c:pt idx="10316">
                  <c:v>0.30333143212361846</c:v>
                </c:pt>
                <c:pt idx="10317">
                  <c:v>0.23429401025907226</c:v>
                </c:pt>
                <c:pt idx="10318">
                  <c:v>0.21960521701985369</c:v>
                </c:pt>
                <c:pt idx="10319">
                  <c:v>0.20943411376351007</c:v>
                </c:pt>
                <c:pt idx="10320">
                  <c:v>0.19104383068664998</c:v>
                </c:pt>
                <c:pt idx="10321">
                  <c:v>0.17968536720894313</c:v>
                </c:pt>
                <c:pt idx="10322">
                  <c:v>0.16985347542116447</c:v>
                </c:pt>
                <c:pt idx="10323">
                  <c:v>0.16098644285630881</c:v>
                </c:pt>
                <c:pt idx="10324">
                  <c:v>0.15839120836622689</c:v>
                </c:pt>
                <c:pt idx="10325">
                  <c:v>0.1610845137598742</c:v>
                </c:pt>
                <c:pt idx="10326">
                  <c:v>0.16724709990672459</c:v>
                </c:pt>
                <c:pt idx="10327">
                  <c:v>0.16846059431653804</c:v>
                </c:pt>
                <c:pt idx="10328">
                  <c:v>0.18450565667495966</c:v>
                </c:pt>
                <c:pt idx="10329">
                  <c:v>0.19914534775727399</c:v>
                </c:pt>
                <c:pt idx="10330">
                  <c:v>0.20789774808895456</c:v>
                </c:pt>
                <c:pt idx="10331">
                  <c:v>0.21573099160514508</c:v>
                </c:pt>
                <c:pt idx="10332">
                  <c:v>0.23251186579875704</c:v>
                </c:pt>
                <c:pt idx="10333">
                  <c:v>0.24466319687062899</c:v>
                </c:pt>
                <c:pt idx="10334">
                  <c:v>0.26514710994834112</c:v>
                </c:pt>
                <c:pt idx="10335">
                  <c:v>0.28581080345951215</c:v>
                </c:pt>
                <c:pt idx="10336">
                  <c:v>0.31008165919469732</c:v>
                </c:pt>
                <c:pt idx="10337">
                  <c:v>0.32976271835624194</c:v>
                </c:pt>
                <c:pt idx="10338">
                  <c:v>0.34999788827017442</c:v>
                </c:pt>
                <c:pt idx="10339">
                  <c:v>0.22495295452376141</c:v>
                </c:pt>
                <c:pt idx="10340">
                  <c:v>0.21152937263892957</c:v>
                </c:pt>
                <c:pt idx="10341">
                  <c:v>0.19484803875808065</c:v>
                </c:pt>
                <c:pt idx="10342">
                  <c:v>0.17951300113321267</c:v>
                </c:pt>
                <c:pt idx="10343">
                  <c:v>0.16707044847271812</c:v>
                </c:pt>
                <c:pt idx="10344">
                  <c:v>0.15850204113955613</c:v>
                </c:pt>
                <c:pt idx="10345">
                  <c:v>0.15600296834132044</c:v>
                </c:pt>
                <c:pt idx="10346">
                  <c:v>0.15509051517798889</c:v>
                </c:pt>
                <c:pt idx="10347">
                  <c:v>0.15874310652600143</c:v>
                </c:pt>
                <c:pt idx="10348">
                  <c:v>0.16285046151015048</c:v>
                </c:pt>
                <c:pt idx="10349">
                  <c:v>0.1728868673049111</c:v>
                </c:pt>
                <c:pt idx="10350">
                  <c:v>0.18555529871162246</c:v>
                </c:pt>
                <c:pt idx="10351">
                  <c:v>0.20010943278578464</c:v>
                </c:pt>
                <c:pt idx="10352">
                  <c:v>0.21375365899191934</c:v>
                </c:pt>
                <c:pt idx="10353">
                  <c:v>0.22502683725914596</c:v>
                </c:pt>
                <c:pt idx="10354">
                  <c:v>0.23859564766049846</c:v>
                </c:pt>
                <c:pt idx="10355">
                  <c:v>0.25577837026677619</c:v>
                </c:pt>
                <c:pt idx="10356">
                  <c:v>0.27874826747209958</c:v>
                </c:pt>
                <c:pt idx="10357">
                  <c:v>0.29904360779621064</c:v>
                </c:pt>
                <c:pt idx="10358">
                  <c:v>0.31960001077492106</c:v>
                </c:pt>
                <c:pt idx="10359">
                  <c:v>0.34104026518921038</c:v>
                </c:pt>
                <c:pt idx="10360">
                  <c:v>0.21277173244508352</c:v>
                </c:pt>
                <c:pt idx="10361">
                  <c:v>0.19942284868936899</c:v>
                </c:pt>
                <c:pt idx="10362">
                  <c:v>0.18502082987817992</c:v>
                </c:pt>
                <c:pt idx="10363">
                  <c:v>0.17241622915074428</c:v>
                </c:pt>
                <c:pt idx="10364">
                  <c:v>0.15570755069419451</c:v>
                </c:pt>
                <c:pt idx="10365">
                  <c:v>0.15246160716838442</c:v>
                </c:pt>
                <c:pt idx="10366">
                  <c:v>0.14668089014482133</c:v>
                </c:pt>
                <c:pt idx="10367">
                  <c:v>0.15329610627640777</c:v>
                </c:pt>
                <c:pt idx="10368">
                  <c:v>0.15640990781557451</c:v>
                </c:pt>
                <c:pt idx="10369">
                  <c:v>0.1662544989113337</c:v>
                </c:pt>
                <c:pt idx="10370">
                  <c:v>0.17615186126433691</c:v>
                </c:pt>
                <c:pt idx="10371">
                  <c:v>0.19492766739983702</c:v>
                </c:pt>
                <c:pt idx="10372">
                  <c:v>0.20709376935218571</c:v>
                </c:pt>
                <c:pt idx="10373">
                  <c:v>0.21729785755004349</c:v>
                </c:pt>
                <c:pt idx="10374">
                  <c:v>0.2321278541988494</c:v>
                </c:pt>
                <c:pt idx="10375">
                  <c:v>0.25213476658017564</c:v>
                </c:pt>
                <c:pt idx="10376">
                  <c:v>0.26624400041586305</c:v>
                </c:pt>
                <c:pt idx="10377">
                  <c:v>0.29110738691736748</c:v>
                </c:pt>
                <c:pt idx="10378">
                  <c:v>0.31331652822626976</c:v>
                </c:pt>
                <c:pt idx="10379">
                  <c:v>0.33288192412453821</c:v>
                </c:pt>
                <c:pt idx="10380">
                  <c:v>0.20291029610066702</c:v>
                </c:pt>
                <c:pt idx="10381">
                  <c:v>0.18752834721831757</c:v>
                </c:pt>
                <c:pt idx="10382">
                  <c:v>0.17426104838327183</c:v>
                </c:pt>
                <c:pt idx="10383">
                  <c:v>0.15948980541613555</c:v>
                </c:pt>
                <c:pt idx="10384">
                  <c:v>0.15085424419584625</c:v>
                </c:pt>
                <c:pt idx="10385">
                  <c:v>0.14930549606195731</c:v>
                </c:pt>
                <c:pt idx="10386">
                  <c:v>0.14943939957454289</c:v>
                </c:pt>
                <c:pt idx="10387">
                  <c:v>0.15106667065696078</c:v>
                </c:pt>
                <c:pt idx="10388">
                  <c:v>0.15954269610173655</c:v>
                </c:pt>
                <c:pt idx="10389">
                  <c:v>0.16657710626639477</c:v>
                </c:pt>
                <c:pt idx="10390">
                  <c:v>0.1840230545744459</c:v>
                </c:pt>
                <c:pt idx="10391">
                  <c:v>0.2041714495781124</c:v>
                </c:pt>
                <c:pt idx="10392">
                  <c:v>0.21674469054438483</c:v>
                </c:pt>
                <c:pt idx="10393">
                  <c:v>0.22646079249504458</c:v>
                </c:pt>
                <c:pt idx="10394">
                  <c:v>0.24429922792282799</c:v>
                </c:pt>
                <c:pt idx="10395">
                  <c:v>0.2614085378970572</c:v>
                </c:pt>
                <c:pt idx="10396">
                  <c:v>0.28116875648282513</c:v>
                </c:pt>
                <c:pt idx="10397">
                  <c:v>0.30431941029808929</c:v>
                </c:pt>
                <c:pt idx="10398">
                  <c:v>0.32359722929416068</c:v>
                </c:pt>
                <c:pt idx="10399">
                  <c:v>0.19278208925352769</c:v>
                </c:pt>
                <c:pt idx="10400">
                  <c:v>0.18069739226820269</c:v>
                </c:pt>
                <c:pt idx="10401">
                  <c:v>0.1664404737911338</c:v>
                </c:pt>
                <c:pt idx="10402">
                  <c:v>0.1527034121572608</c:v>
                </c:pt>
                <c:pt idx="10403">
                  <c:v>0.15286539447566838</c:v>
                </c:pt>
                <c:pt idx="10404">
                  <c:v>0.14870620548130642</c:v>
                </c:pt>
                <c:pt idx="10405">
                  <c:v>0.14853072102979037</c:v>
                </c:pt>
                <c:pt idx="10406">
                  <c:v>0.15681843348388713</c:v>
                </c:pt>
                <c:pt idx="10407">
                  <c:v>0.1627824304304486</c:v>
                </c:pt>
                <c:pt idx="10408">
                  <c:v>0.17777855630365735</c:v>
                </c:pt>
                <c:pt idx="10409">
                  <c:v>0.19493671295655091</c:v>
                </c:pt>
                <c:pt idx="10410">
                  <c:v>0.21143140011318406</c:v>
                </c:pt>
                <c:pt idx="10411">
                  <c:v>0.22497449813693238</c:v>
                </c:pt>
                <c:pt idx="10412">
                  <c:v>0.24184436635877526</c:v>
                </c:pt>
                <c:pt idx="10413">
                  <c:v>0.25211590909349346</c:v>
                </c:pt>
                <c:pt idx="10414">
                  <c:v>0.27338834160295589</c:v>
                </c:pt>
                <c:pt idx="10415">
                  <c:v>0.29523413532647802</c:v>
                </c:pt>
                <c:pt idx="10416">
                  <c:v>0.31278457490570766</c:v>
                </c:pt>
                <c:pt idx="10417">
                  <c:v>0.1866430610126586</c:v>
                </c:pt>
                <c:pt idx="10418">
                  <c:v>0.17497019453399099</c:v>
                </c:pt>
                <c:pt idx="10419">
                  <c:v>0.16263331301907424</c:v>
                </c:pt>
                <c:pt idx="10420">
                  <c:v>0.15193281250705204</c:v>
                </c:pt>
                <c:pt idx="10421">
                  <c:v>0.14867978031300977</c:v>
                </c:pt>
                <c:pt idx="10422">
                  <c:v>0.15252215788912848</c:v>
                </c:pt>
                <c:pt idx="10423">
                  <c:v>0.15490776862036371</c:v>
                </c:pt>
                <c:pt idx="10424">
                  <c:v>0.15837582925386307</c:v>
                </c:pt>
                <c:pt idx="10425">
                  <c:v>0.17138253365755451</c:v>
                </c:pt>
                <c:pt idx="10426">
                  <c:v>0.18612568652311978</c:v>
                </c:pt>
                <c:pt idx="10427">
                  <c:v>0.19462450022485522</c:v>
                </c:pt>
                <c:pt idx="10428">
                  <c:v>0.21438078659688031</c:v>
                </c:pt>
                <c:pt idx="10429">
                  <c:v>0.23319627263256248</c:v>
                </c:pt>
                <c:pt idx="10430">
                  <c:v>0.25204797524771316</c:v>
                </c:pt>
                <c:pt idx="10431">
                  <c:v>0.26486741474653575</c:v>
                </c:pt>
                <c:pt idx="10432">
                  <c:v>0.2838853263713419</c:v>
                </c:pt>
                <c:pt idx="10433">
                  <c:v>0.3111692248217619</c:v>
                </c:pt>
                <c:pt idx="10434">
                  <c:v>0.18011215212756704</c:v>
                </c:pt>
                <c:pt idx="10435">
                  <c:v>0.16871514435198787</c:v>
                </c:pt>
                <c:pt idx="10436">
                  <c:v>0.15876907076849522</c:v>
                </c:pt>
                <c:pt idx="10437">
                  <c:v>0.15322782639642463</c:v>
                </c:pt>
                <c:pt idx="10438">
                  <c:v>0.15547481942914088</c:v>
                </c:pt>
                <c:pt idx="10439">
                  <c:v>0.15693186712419549</c:v>
                </c:pt>
                <c:pt idx="10440">
                  <c:v>0.16062565579056565</c:v>
                </c:pt>
                <c:pt idx="10441">
                  <c:v>0.16830358866547601</c:v>
                </c:pt>
                <c:pt idx="10442">
                  <c:v>0.18119795476863709</c:v>
                </c:pt>
                <c:pt idx="10443">
                  <c:v>0.19342066223583299</c:v>
                </c:pt>
                <c:pt idx="10444">
                  <c:v>0.20699754942185455</c:v>
                </c:pt>
                <c:pt idx="10445">
                  <c:v>0.22264875006952001</c:v>
                </c:pt>
                <c:pt idx="10446">
                  <c:v>0.24011486800406856</c:v>
                </c:pt>
                <c:pt idx="10447">
                  <c:v>0.25658390223421068</c:v>
                </c:pt>
                <c:pt idx="10448">
                  <c:v>0.27564405086967203</c:v>
                </c:pt>
                <c:pt idx="10449">
                  <c:v>0.29579272796033029</c:v>
                </c:pt>
                <c:pt idx="10450">
                  <c:v>0.17747390528717677</c:v>
                </c:pt>
                <c:pt idx="10451">
                  <c:v>0.16923835822797861</c:v>
                </c:pt>
                <c:pt idx="10452">
                  <c:v>0.16272704497528334</c:v>
                </c:pt>
                <c:pt idx="10453">
                  <c:v>0.16084467275823777</c:v>
                </c:pt>
                <c:pt idx="10454">
                  <c:v>0.16234096790485397</c:v>
                </c:pt>
                <c:pt idx="10455">
                  <c:v>0.16009914858918761</c:v>
                </c:pt>
                <c:pt idx="10456">
                  <c:v>0.17075823028299797</c:v>
                </c:pt>
                <c:pt idx="10457">
                  <c:v>0.17886868019487201</c:v>
                </c:pt>
                <c:pt idx="10458">
                  <c:v>0.19347343293091424</c:v>
                </c:pt>
                <c:pt idx="10459">
                  <c:v>0.20535481934167099</c:v>
                </c:pt>
                <c:pt idx="10460">
                  <c:v>0.21766321262644817</c:v>
                </c:pt>
                <c:pt idx="10461">
                  <c:v>0.23354433436112254</c:v>
                </c:pt>
                <c:pt idx="10462">
                  <c:v>0.24830052823467819</c:v>
                </c:pt>
                <c:pt idx="10463">
                  <c:v>0.26185662152058464</c:v>
                </c:pt>
                <c:pt idx="10464">
                  <c:v>0.28219619778503113</c:v>
                </c:pt>
                <c:pt idx="10465">
                  <c:v>0.17908799520608154</c:v>
                </c:pt>
                <c:pt idx="10466">
                  <c:v>0.16826645702994569</c:v>
                </c:pt>
                <c:pt idx="10467">
                  <c:v>0.16854116986455092</c:v>
                </c:pt>
                <c:pt idx="10468">
                  <c:v>0.16636167782418698</c:v>
                </c:pt>
                <c:pt idx="10469">
                  <c:v>0.1682591482699769</c:v>
                </c:pt>
                <c:pt idx="10470">
                  <c:v>0.17224976203505404</c:v>
                </c:pt>
                <c:pt idx="10471">
                  <c:v>0.1793005845584712</c:v>
                </c:pt>
                <c:pt idx="10472">
                  <c:v>0.19020780827588624</c:v>
                </c:pt>
                <c:pt idx="10473">
                  <c:v>0.20431280464442114</c:v>
                </c:pt>
                <c:pt idx="10474">
                  <c:v>0.21647360797098858</c:v>
                </c:pt>
                <c:pt idx="10475">
                  <c:v>0.23767854128402788</c:v>
                </c:pt>
                <c:pt idx="10476">
                  <c:v>0.24831235830381937</c:v>
                </c:pt>
                <c:pt idx="10477">
                  <c:v>0.25955076467560412</c:v>
                </c:pt>
                <c:pt idx="10478">
                  <c:v>0.27201145246690817</c:v>
                </c:pt>
                <c:pt idx="10479">
                  <c:v>0.17711383590585839</c:v>
                </c:pt>
                <c:pt idx="10480">
                  <c:v>0.17155099009464458</c:v>
                </c:pt>
                <c:pt idx="10481">
                  <c:v>0.17024296845001508</c:v>
                </c:pt>
                <c:pt idx="10482">
                  <c:v>0.17578539290050466</c:v>
                </c:pt>
                <c:pt idx="10483">
                  <c:v>0.17505768949216205</c:v>
                </c:pt>
                <c:pt idx="10484">
                  <c:v>0.17945572608624594</c:v>
                </c:pt>
                <c:pt idx="10485">
                  <c:v>0.18852838039638931</c:v>
                </c:pt>
                <c:pt idx="10486">
                  <c:v>0.20209202988112818</c:v>
                </c:pt>
                <c:pt idx="10487">
                  <c:v>0.21848552442661817</c:v>
                </c:pt>
                <c:pt idx="10488">
                  <c:v>0.23018835544494176</c:v>
                </c:pt>
                <c:pt idx="10489">
                  <c:v>0.24757095714658472</c:v>
                </c:pt>
                <c:pt idx="10490">
                  <c:v>0.25901561321508892</c:v>
                </c:pt>
                <c:pt idx="10491">
                  <c:v>0.27636300386891555</c:v>
                </c:pt>
                <c:pt idx="10492">
                  <c:v>0.17752773013848255</c:v>
                </c:pt>
                <c:pt idx="10493">
                  <c:v>0.17419204433084223</c:v>
                </c:pt>
                <c:pt idx="10494">
                  <c:v>0.1802445262931085</c:v>
                </c:pt>
                <c:pt idx="10495">
                  <c:v>0.17991049604213538</c:v>
                </c:pt>
                <c:pt idx="10496">
                  <c:v>0.18328027582371242</c:v>
                </c:pt>
                <c:pt idx="10497">
                  <c:v>0.18740630249723234</c:v>
                </c:pt>
                <c:pt idx="10498">
                  <c:v>0.1984301493440912</c:v>
                </c:pt>
                <c:pt idx="10499">
                  <c:v>0.21227063342747265</c:v>
                </c:pt>
                <c:pt idx="10500">
                  <c:v>0.22916943632773701</c:v>
                </c:pt>
                <c:pt idx="10501">
                  <c:v>0.24503649202506295</c:v>
                </c:pt>
                <c:pt idx="10502">
                  <c:v>0.25925507215657917</c:v>
                </c:pt>
                <c:pt idx="10503">
                  <c:v>0.2745353175641474</c:v>
                </c:pt>
                <c:pt idx="10504">
                  <c:v>0.17784571453765574</c:v>
                </c:pt>
                <c:pt idx="10505">
                  <c:v>0.18140012113639115</c:v>
                </c:pt>
                <c:pt idx="10506">
                  <c:v>0.18218344935074082</c:v>
                </c:pt>
                <c:pt idx="10507">
                  <c:v>0.18729416898270768</c:v>
                </c:pt>
                <c:pt idx="10508">
                  <c:v>0.19564945004894363</c:v>
                </c:pt>
                <c:pt idx="10509">
                  <c:v>0.19875239732650307</c:v>
                </c:pt>
                <c:pt idx="10510">
                  <c:v>0.20850773702797509</c:v>
                </c:pt>
                <c:pt idx="10511">
                  <c:v>0.22327233240938216</c:v>
                </c:pt>
                <c:pt idx="10512">
                  <c:v>0.24154438901150721</c:v>
                </c:pt>
                <c:pt idx="10513">
                  <c:v>0.26010618768283367</c:v>
                </c:pt>
                <c:pt idx="10514">
                  <c:v>0.27493491647274371</c:v>
                </c:pt>
                <c:pt idx="10515">
                  <c:v>0.18395810459459616</c:v>
                </c:pt>
                <c:pt idx="10516">
                  <c:v>0.1888767456732241</c:v>
                </c:pt>
                <c:pt idx="10517">
                  <c:v>0.19081691383812727</c:v>
                </c:pt>
                <c:pt idx="10518">
                  <c:v>0.19992397892145952</c:v>
                </c:pt>
                <c:pt idx="10519">
                  <c:v>0.20616533760618694</c:v>
                </c:pt>
                <c:pt idx="10520">
                  <c:v>0.21363107259833303</c:v>
                </c:pt>
                <c:pt idx="10521">
                  <c:v>0.22171251394303537</c:v>
                </c:pt>
                <c:pt idx="10522">
                  <c:v>0.2334171773731224</c:v>
                </c:pt>
                <c:pt idx="10523">
                  <c:v>0.25048825541669606</c:v>
                </c:pt>
                <c:pt idx="10524">
                  <c:v>0.27165155606177893</c:v>
                </c:pt>
                <c:pt idx="10525">
                  <c:v>0.19262232273998037</c:v>
                </c:pt>
                <c:pt idx="10526">
                  <c:v>0.19612513976972301</c:v>
                </c:pt>
                <c:pt idx="10527">
                  <c:v>0.20328383306211939</c:v>
                </c:pt>
                <c:pt idx="10528">
                  <c:v>0.20875992978698177</c:v>
                </c:pt>
                <c:pt idx="10529">
                  <c:v>0.21390789461161552</c:v>
                </c:pt>
                <c:pt idx="10530">
                  <c:v>0.22373192113588236</c:v>
                </c:pt>
                <c:pt idx="10531">
                  <c:v>0.23058701598068976</c:v>
                </c:pt>
                <c:pt idx="10532">
                  <c:v>0.24560331589018669</c:v>
                </c:pt>
                <c:pt idx="10533">
                  <c:v>0.26728962085113617</c:v>
                </c:pt>
                <c:pt idx="10534">
                  <c:v>0.20119432403159343</c:v>
                </c:pt>
                <c:pt idx="10535">
                  <c:v>0.20654563122837954</c:v>
                </c:pt>
                <c:pt idx="10536">
                  <c:v>0.21678168475686888</c:v>
                </c:pt>
                <c:pt idx="10537">
                  <c:v>0.22202305988190241</c:v>
                </c:pt>
                <c:pt idx="10538">
                  <c:v>0.22718316754961432</c:v>
                </c:pt>
                <c:pt idx="10539">
                  <c:v>0.2355260561597885</c:v>
                </c:pt>
                <c:pt idx="10540">
                  <c:v>0.24657140088800911</c:v>
                </c:pt>
                <c:pt idx="10541">
                  <c:v>0.26156935072955467</c:v>
                </c:pt>
                <c:pt idx="10542">
                  <c:v>0.21442976268433722</c:v>
                </c:pt>
                <c:pt idx="10543">
                  <c:v>0.22247771171688213</c:v>
                </c:pt>
                <c:pt idx="10544">
                  <c:v>0.22843635059196798</c:v>
                </c:pt>
                <c:pt idx="10545">
                  <c:v>0.23504733470821693</c:v>
                </c:pt>
                <c:pt idx="10546">
                  <c:v>0.24025427597891102</c:v>
                </c:pt>
                <c:pt idx="10547">
                  <c:v>0.25037471520806509</c:v>
                </c:pt>
                <c:pt idx="10548">
                  <c:v>0.25804815674536652</c:v>
                </c:pt>
                <c:pt idx="10549">
                  <c:v>0.22753444794043043</c:v>
                </c:pt>
                <c:pt idx="10550">
                  <c:v>0.23774206173832257</c:v>
                </c:pt>
                <c:pt idx="10551">
                  <c:v>0.23868389089751174</c:v>
                </c:pt>
                <c:pt idx="10552">
                  <c:v>0.24597923368857821</c:v>
                </c:pt>
                <c:pt idx="10553">
                  <c:v>0.25480123267062127</c:v>
                </c:pt>
                <c:pt idx="10554">
                  <c:v>0.25987171827568778</c:v>
                </c:pt>
                <c:pt idx="10555">
                  <c:v>0.23824783454946274</c:v>
                </c:pt>
                <c:pt idx="10556">
                  <c:v>0.24905907822340856</c:v>
                </c:pt>
                <c:pt idx="10557">
                  <c:v>0.25043910937133185</c:v>
                </c:pt>
                <c:pt idx="10558">
                  <c:v>0.25858488319940842</c:v>
                </c:pt>
                <c:pt idx="10559">
                  <c:v>0.27027902340627374</c:v>
                </c:pt>
                <c:pt idx="10560">
                  <c:v>0.25877663094671877</c:v>
                </c:pt>
                <c:pt idx="10561">
                  <c:v>0.26171002615314443</c:v>
                </c:pt>
                <c:pt idx="10562">
                  <c:v>0.26957571842553629</c:v>
                </c:pt>
                <c:pt idx="10563">
                  <c:v>0.27641149526969211</c:v>
                </c:pt>
                <c:pt idx="10564">
                  <c:v>0.26744836466037269</c:v>
                </c:pt>
                <c:pt idx="10565">
                  <c:v>0.28294869122975586</c:v>
                </c:pt>
                <c:pt idx="10566">
                  <c:v>0.28345709463438462</c:v>
                </c:pt>
                <c:pt idx="10567">
                  <c:v>0.28140052194745802</c:v>
                </c:pt>
                <c:pt idx="10568">
                  <c:v>0.2930125580788725</c:v>
                </c:pt>
                <c:pt idx="10569">
                  <c:v>0.29731025330839778</c:v>
                </c:pt>
                <c:pt idx="10570">
                  <c:v>0.2301095974017513</c:v>
                </c:pt>
                <c:pt idx="10571">
                  <c:v>0.2117540987019193</c:v>
                </c:pt>
                <c:pt idx="10572">
                  <c:v>0.19625078396411788</c:v>
                </c:pt>
                <c:pt idx="10573">
                  <c:v>0.1830611070708732</c:v>
                </c:pt>
                <c:pt idx="10574">
                  <c:v>0.17293807426411223</c:v>
                </c:pt>
                <c:pt idx="10575">
                  <c:v>0.16067955095297526</c:v>
                </c:pt>
                <c:pt idx="10576">
                  <c:v>0.1574432184263197</c:v>
                </c:pt>
                <c:pt idx="10577">
                  <c:v>0.16154100845269914</c:v>
                </c:pt>
                <c:pt idx="10578">
                  <c:v>0.16379614988032754</c:v>
                </c:pt>
                <c:pt idx="10579">
                  <c:v>0.17033074850702956</c:v>
                </c:pt>
                <c:pt idx="10580">
                  <c:v>0.17551887000113187</c:v>
                </c:pt>
                <c:pt idx="10581">
                  <c:v>0.18732402596727438</c:v>
                </c:pt>
                <c:pt idx="10582">
                  <c:v>0.20570285311311509</c:v>
                </c:pt>
                <c:pt idx="10583">
                  <c:v>0.21189609714496549</c:v>
                </c:pt>
                <c:pt idx="10584">
                  <c:v>0.22460730679267282</c:v>
                </c:pt>
                <c:pt idx="10585">
                  <c:v>0.23925534156961836</c:v>
                </c:pt>
                <c:pt idx="10586">
                  <c:v>0.25297345313163189</c:v>
                </c:pt>
                <c:pt idx="10587">
                  <c:v>0.27231420367508385</c:v>
                </c:pt>
                <c:pt idx="10588">
                  <c:v>0.29351220206420958</c:v>
                </c:pt>
                <c:pt idx="10589">
                  <c:v>0.31577162844022677</c:v>
                </c:pt>
                <c:pt idx="10590">
                  <c:v>0.33409055980698921</c:v>
                </c:pt>
                <c:pt idx="10591">
                  <c:v>0.21805829169714963</c:v>
                </c:pt>
                <c:pt idx="10592">
                  <c:v>0.20425432246139952</c:v>
                </c:pt>
                <c:pt idx="10593">
                  <c:v>0.18535142763908063</c:v>
                </c:pt>
                <c:pt idx="10594">
                  <c:v>0.17449814788208462</c:v>
                </c:pt>
                <c:pt idx="10595">
                  <c:v>0.16289332199508166</c:v>
                </c:pt>
                <c:pt idx="10596">
                  <c:v>0.15342726752961955</c:v>
                </c:pt>
                <c:pt idx="10597">
                  <c:v>0.15187172964976003</c:v>
                </c:pt>
                <c:pt idx="10598">
                  <c:v>0.15760114770453226</c:v>
                </c:pt>
                <c:pt idx="10599">
                  <c:v>0.16191015808289122</c:v>
                </c:pt>
                <c:pt idx="10600">
                  <c:v>0.16921225119587135</c:v>
                </c:pt>
                <c:pt idx="10601">
                  <c:v>0.17744933943444363</c:v>
                </c:pt>
                <c:pt idx="10602">
                  <c:v>0.1963239078251009</c:v>
                </c:pt>
                <c:pt idx="10603">
                  <c:v>0.20812728637133726</c:v>
                </c:pt>
                <c:pt idx="10604">
                  <c:v>0.22144048733599431</c:v>
                </c:pt>
                <c:pt idx="10605">
                  <c:v>0.23137771843880262</c:v>
                </c:pt>
                <c:pt idx="10606">
                  <c:v>0.24675527266339237</c:v>
                </c:pt>
                <c:pt idx="10607">
                  <c:v>0.26343563787932811</c:v>
                </c:pt>
                <c:pt idx="10608">
                  <c:v>0.28842853745961983</c:v>
                </c:pt>
                <c:pt idx="10609">
                  <c:v>0.31219370110195288</c:v>
                </c:pt>
                <c:pt idx="10610">
                  <c:v>0.33031815763320593</c:v>
                </c:pt>
                <c:pt idx="10611">
                  <c:v>0.20705854022808845</c:v>
                </c:pt>
                <c:pt idx="10612">
                  <c:v>0.19241924514377851</c:v>
                </c:pt>
                <c:pt idx="10613">
                  <c:v>0.17282482025341417</c:v>
                </c:pt>
                <c:pt idx="10614">
                  <c:v>0.16267254975060408</c:v>
                </c:pt>
                <c:pt idx="10615">
                  <c:v>0.15430840645406252</c:v>
                </c:pt>
                <c:pt idx="10616">
                  <c:v>0.15130090364272863</c:v>
                </c:pt>
                <c:pt idx="10617">
                  <c:v>0.15334381024829935</c:v>
                </c:pt>
                <c:pt idx="10618">
                  <c:v>0.15381289805696796</c:v>
                </c:pt>
                <c:pt idx="10619">
                  <c:v>0.16314223962898722</c:v>
                </c:pt>
                <c:pt idx="10620">
                  <c:v>0.17689460884352948</c:v>
                </c:pt>
                <c:pt idx="10621">
                  <c:v>0.18510536843127778</c:v>
                </c:pt>
                <c:pt idx="10622">
                  <c:v>0.20495600100003819</c:v>
                </c:pt>
                <c:pt idx="10623">
                  <c:v>0.21718183350728193</c:v>
                </c:pt>
                <c:pt idx="10624">
                  <c:v>0.22838099821879965</c:v>
                </c:pt>
                <c:pt idx="10625">
                  <c:v>0.23846366243773542</c:v>
                </c:pt>
                <c:pt idx="10626">
                  <c:v>0.25556854338695656</c:v>
                </c:pt>
                <c:pt idx="10627">
                  <c:v>0.2762918405507917</c:v>
                </c:pt>
                <c:pt idx="10628">
                  <c:v>0.29985368045191474</c:v>
                </c:pt>
                <c:pt idx="10629">
                  <c:v>0.32675781348255661</c:v>
                </c:pt>
                <c:pt idx="10630">
                  <c:v>0.19331340883569514</c:v>
                </c:pt>
                <c:pt idx="10631">
                  <c:v>0.18089152021083943</c:v>
                </c:pt>
                <c:pt idx="10632">
                  <c:v>0.164567299768829</c:v>
                </c:pt>
                <c:pt idx="10633">
                  <c:v>0.15597156132780032</c:v>
                </c:pt>
                <c:pt idx="10634">
                  <c:v>0.15249529743592571</c:v>
                </c:pt>
                <c:pt idx="10635">
                  <c:v>0.15129927918393982</c:v>
                </c:pt>
                <c:pt idx="10636">
                  <c:v>0.155245958969225</c:v>
                </c:pt>
                <c:pt idx="10637">
                  <c:v>0.15936762857864606</c:v>
                </c:pt>
                <c:pt idx="10638">
                  <c:v>0.16729536444122162</c:v>
                </c:pt>
                <c:pt idx="10639">
                  <c:v>0.17991260123643626</c:v>
                </c:pt>
                <c:pt idx="10640">
                  <c:v>0.19583059055028484</c:v>
                </c:pt>
                <c:pt idx="10641">
                  <c:v>0.21152408364469055</c:v>
                </c:pt>
                <c:pt idx="10642">
                  <c:v>0.22301821545396106</c:v>
                </c:pt>
                <c:pt idx="10643">
                  <c:v>0.23084334157575115</c:v>
                </c:pt>
                <c:pt idx="10644">
                  <c:v>0.24794894693214808</c:v>
                </c:pt>
                <c:pt idx="10645">
                  <c:v>0.26877268440199642</c:v>
                </c:pt>
                <c:pt idx="10646">
                  <c:v>0.29046608965928788</c:v>
                </c:pt>
                <c:pt idx="10647">
                  <c:v>0.30904247485425063</c:v>
                </c:pt>
                <c:pt idx="10648">
                  <c:v>0.18107912576305352</c:v>
                </c:pt>
                <c:pt idx="10649">
                  <c:v>0.17382056708879445</c:v>
                </c:pt>
                <c:pt idx="10650">
                  <c:v>0.15890926025069629</c:v>
                </c:pt>
                <c:pt idx="10651">
                  <c:v>0.15191599777085818</c:v>
                </c:pt>
                <c:pt idx="10652">
                  <c:v>0.15116390458944107</c:v>
                </c:pt>
                <c:pt idx="10653">
                  <c:v>0.15240703406628664</c:v>
                </c:pt>
                <c:pt idx="10654">
                  <c:v>0.1568641814481806</c:v>
                </c:pt>
                <c:pt idx="10655">
                  <c:v>0.16311023137991931</c:v>
                </c:pt>
                <c:pt idx="10656">
                  <c:v>0.17158947206599273</c:v>
                </c:pt>
                <c:pt idx="10657">
                  <c:v>0.18356483628745335</c:v>
                </c:pt>
                <c:pt idx="10658">
                  <c:v>0.20276283063122413</c:v>
                </c:pt>
                <c:pt idx="10659">
                  <c:v>0.21834485745668153</c:v>
                </c:pt>
                <c:pt idx="10660">
                  <c:v>0.22666553989973082</c:v>
                </c:pt>
                <c:pt idx="10661">
                  <c:v>0.24463812659187223</c:v>
                </c:pt>
                <c:pt idx="10662">
                  <c:v>0.26357636828576192</c:v>
                </c:pt>
                <c:pt idx="10663">
                  <c:v>0.28199031618182646</c:v>
                </c:pt>
                <c:pt idx="10664">
                  <c:v>0.29940939840695258</c:v>
                </c:pt>
                <c:pt idx="10665">
                  <c:v>0.18067710331637032</c:v>
                </c:pt>
                <c:pt idx="10666">
                  <c:v>0.16887811843819778</c:v>
                </c:pt>
                <c:pt idx="10667">
                  <c:v>0.1554405905660059</c:v>
                </c:pt>
                <c:pt idx="10668">
                  <c:v>0.15275640375625366</c:v>
                </c:pt>
                <c:pt idx="10669">
                  <c:v>0.15607674421150608</c:v>
                </c:pt>
                <c:pt idx="10670">
                  <c:v>0.15667762043799094</c:v>
                </c:pt>
                <c:pt idx="10671">
                  <c:v>0.15822919291910242</c:v>
                </c:pt>
                <c:pt idx="10672">
                  <c:v>0.17149347736362741</c:v>
                </c:pt>
                <c:pt idx="10673">
                  <c:v>0.1791744721736328</c:v>
                </c:pt>
                <c:pt idx="10674">
                  <c:v>0.19062466936130651</c:v>
                </c:pt>
                <c:pt idx="10675">
                  <c:v>0.2070136265500262</c:v>
                </c:pt>
                <c:pt idx="10676">
                  <c:v>0.21974060610767365</c:v>
                </c:pt>
                <c:pt idx="10677">
                  <c:v>0.23974368184611783</c:v>
                </c:pt>
                <c:pt idx="10678">
                  <c:v>0.26296531375093446</c:v>
                </c:pt>
                <c:pt idx="10679">
                  <c:v>0.27662655387344959</c:v>
                </c:pt>
                <c:pt idx="10680">
                  <c:v>0.29350538461917108</c:v>
                </c:pt>
                <c:pt idx="10681">
                  <c:v>0.1723179942725388</c:v>
                </c:pt>
                <c:pt idx="10682">
                  <c:v>0.1645712354686264</c:v>
                </c:pt>
                <c:pt idx="10683">
                  <c:v>0.16237974548770917</c:v>
                </c:pt>
                <c:pt idx="10684">
                  <c:v>0.15642637428978912</c:v>
                </c:pt>
                <c:pt idx="10685">
                  <c:v>0.16049264862674906</c:v>
                </c:pt>
                <c:pt idx="10686">
                  <c:v>0.15956316169974349</c:v>
                </c:pt>
                <c:pt idx="10687">
                  <c:v>0.16788771797808555</c:v>
                </c:pt>
                <c:pt idx="10688">
                  <c:v>0.17909290752630636</c:v>
                </c:pt>
                <c:pt idx="10689">
                  <c:v>0.18950889401903104</c:v>
                </c:pt>
                <c:pt idx="10690">
                  <c:v>0.20480642744397448</c:v>
                </c:pt>
                <c:pt idx="10691">
                  <c:v>0.212658844955949</c:v>
                </c:pt>
                <c:pt idx="10692">
                  <c:v>0.22867477701874184</c:v>
                </c:pt>
                <c:pt idx="10693">
                  <c:v>0.24751825001977856</c:v>
                </c:pt>
                <c:pt idx="10694">
                  <c:v>0.26649637905971657</c:v>
                </c:pt>
                <c:pt idx="10695">
                  <c:v>0.28622737980490021</c:v>
                </c:pt>
                <c:pt idx="10696">
                  <c:v>0.1728733029739129</c:v>
                </c:pt>
                <c:pt idx="10697">
                  <c:v>0.17010686069073455</c:v>
                </c:pt>
                <c:pt idx="10698">
                  <c:v>0.16160378613874626</c:v>
                </c:pt>
                <c:pt idx="10699">
                  <c:v>0.16536903803129244</c:v>
                </c:pt>
                <c:pt idx="10700">
                  <c:v>0.16625101293810296</c:v>
                </c:pt>
                <c:pt idx="10701">
                  <c:v>0.16481833109733368</c:v>
                </c:pt>
                <c:pt idx="10702">
                  <c:v>0.17788899394593294</c:v>
                </c:pt>
                <c:pt idx="10703">
                  <c:v>0.19203194350145925</c:v>
                </c:pt>
                <c:pt idx="10704">
                  <c:v>0.20460709286049794</c:v>
                </c:pt>
                <c:pt idx="10705">
                  <c:v>0.21557856338097969</c:v>
                </c:pt>
                <c:pt idx="10706">
                  <c:v>0.22576128909156634</c:v>
                </c:pt>
                <c:pt idx="10707">
                  <c:v>0.24175439651711295</c:v>
                </c:pt>
                <c:pt idx="10708">
                  <c:v>0.25494425587131442</c:v>
                </c:pt>
                <c:pt idx="10709">
                  <c:v>0.27127838457273046</c:v>
                </c:pt>
                <c:pt idx="10710">
                  <c:v>0.17552423854522736</c:v>
                </c:pt>
                <c:pt idx="10711">
                  <c:v>0.17013875460753436</c:v>
                </c:pt>
                <c:pt idx="10712">
                  <c:v>0.16970678098320002</c:v>
                </c:pt>
                <c:pt idx="10713">
                  <c:v>0.16813326921295757</c:v>
                </c:pt>
                <c:pt idx="10714">
                  <c:v>0.16957572976646929</c:v>
                </c:pt>
                <c:pt idx="10715">
                  <c:v>0.17644533439301591</c:v>
                </c:pt>
                <c:pt idx="10716">
                  <c:v>0.19006440483510967</c:v>
                </c:pt>
                <c:pt idx="10717">
                  <c:v>0.20360459551067533</c:v>
                </c:pt>
                <c:pt idx="10718">
                  <c:v>0.21535206257468609</c:v>
                </c:pt>
                <c:pt idx="10719">
                  <c:v>0.22538901518353627</c:v>
                </c:pt>
                <c:pt idx="10720">
                  <c:v>0.24049887148772431</c:v>
                </c:pt>
                <c:pt idx="10721">
                  <c:v>0.25390657253324123</c:v>
                </c:pt>
                <c:pt idx="10722">
                  <c:v>0.27087545652228462</c:v>
                </c:pt>
                <c:pt idx="10723">
                  <c:v>0.17605180945016086</c:v>
                </c:pt>
                <c:pt idx="10724">
                  <c:v>0.17156811785875137</c:v>
                </c:pt>
                <c:pt idx="10725">
                  <c:v>0.17327309192877594</c:v>
                </c:pt>
                <c:pt idx="10726">
                  <c:v>0.17829321609539872</c:v>
                </c:pt>
                <c:pt idx="10727">
                  <c:v>0.17928176645191951</c:v>
                </c:pt>
                <c:pt idx="10728">
                  <c:v>0.18509146636869733</c:v>
                </c:pt>
                <c:pt idx="10729">
                  <c:v>0.19797129004628555</c:v>
                </c:pt>
                <c:pt idx="10730">
                  <c:v>0.20982409745856279</c:v>
                </c:pt>
                <c:pt idx="10731">
                  <c:v>0.22921137687541449</c:v>
                </c:pt>
                <c:pt idx="10732">
                  <c:v>0.23996580525752087</c:v>
                </c:pt>
                <c:pt idx="10733">
                  <c:v>0.2526836221288129</c:v>
                </c:pt>
                <c:pt idx="10734">
                  <c:v>0.26810404603634086</c:v>
                </c:pt>
                <c:pt idx="10735">
                  <c:v>0.17709360604292113</c:v>
                </c:pt>
                <c:pt idx="10736">
                  <c:v>0.18111805882346776</c:v>
                </c:pt>
                <c:pt idx="10737">
                  <c:v>0.18027337416761036</c:v>
                </c:pt>
                <c:pt idx="10738">
                  <c:v>0.18529533044420088</c:v>
                </c:pt>
                <c:pt idx="10739">
                  <c:v>0.18715757404955125</c:v>
                </c:pt>
                <c:pt idx="10740">
                  <c:v>0.19431795958598941</c:v>
                </c:pt>
                <c:pt idx="10741">
                  <c:v>0.20665654838037306</c:v>
                </c:pt>
                <c:pt idx="10742">
                  <c:v>0.22080535013879432</c:v>
                </c:pt>
                <c:pt idx="10743">
                  <c:v>0.23825960778500122</c:v>
                </c:pt>
                <c:pt idx="10744">
                  <c:v>0.25239326221814129</c:v>
                </c:pt>
                <c:pt idx="10745">
                  <c:v>0.27090320593828454</c:v>
                </c:pt>
                <c:pt idx="10746">
                  <c:v>0.18338485396038151</c:v>
                </c:pt>
                <c:pt idx="10747">
                  <c:v>0.18858844129129881</c:v>
                </c:pt>
                <c:pt idx="10748">
                  <c:v>0.19008978560891499</c:v>
                </c:pt>
                <c:pt idx="10749">
                  <c:v>0.19751406166708496</c:v>
                </c:pt>
                <c:pt idx="10750">
                  <c:v>0.19817891343314642</c:v>
                </c:pt>
                <c:pt idx="10751">
                  <c:v>0.20391312213799928</c:v>
                </c:pt>
                <c:pt idx="10752">
                  <c:v>0.21834215814613644</c:v>
                </c:pt>
                <c:pt idx="10753">
                  <c:v>0.23453189831157051</c:v>
                </c:pt>
                <c:pt idx="10754">
                  <c:v>0.24639568328659456</c:v>
                </c:pt>
                <c:pt idx="10755">
                  <c:v>0.26799151966104917</c:v>
                </c:pt>
                <c:pt idx="10756">
                  <c:v>0.19190890264319171</c:v>
                </c:pt>
                <c:pt idx="10757">
                  <c:v>0.1911736704482101</c:v>
                </c:pt>
                <c:pt idx="10758">
                  <c:v>0.20029691548449313</c:v>
                </c:pt>
                <c:pt idx="10759">
                  <c:v>0.20258654789045316</c:v>
                </c:pt>
                <c:pt idx="10760">
                  <c:v>0.20867745112696889</c:v>
                </c:pt>
                <c:pt idx="10761">
                  <c:v>0.21680366437822141</c:v>
                </c:pt>
                <c:pt idx="10762">
                  <c:v>0.22726357374584416</c:v>
                </c:pt>
                <c:pt idx="10763">
                  <c:v>0.24258697652496242</c:v>
                </c:pt>
                <c:pt idx="10764">
                  <c:v>0.26068594930771072</c:v>
                </c:pt>
                <c:pt idx="10765">
                  <c:v>0.19596734970102014</c:v>
                </c:pt>
                <c:pt idx="10766">
                  <c:v>0.20181615832535482</c:v>
                </c:pt>
                <c:pt idx="10767">
                  <c:v>0.21001029316986042</c:v>
                </c:pt>
                <c:pt idx="10768">
                  <c:v>0.21604377574653699</c:v>
                </c:pt>
                <c:pt idx="10769">
                  <c:v>0.22084738479535093</c:v>
                </c:pt>
                <c:pt idx="10770">
                  <c:v>0.23237632775506478</c:v>
                </c:pt>
                <c:pt idx="10771">
                  <c:v>0.23943662446893876</c:v>
                </c:pt>
                <c:pt idx="10772">
                  <c:v>0.25493819119440819</c:v>
                </c:pt>
                <c:pt idx="10773">
                  <c:v>0.2045646136546766</c:v>
                </c:pt>
                <c:pt idx="10774">
                  <c:v>0.21167740048261252</c:v>
                </c:pt>
                <c:pt idx="10775">
                  <c:v>0.22019913437046124</c:v>
                </c:pt>
                <c:pt idx="10776">
                  <c:v>0.22548698126921862</c:v>
                </c:pt>
                <c:pt idx="10777">
                  <c:v>0.23420285598219825</c:v>
                </c:pt>
                <c:pt idx="10778">
                  <c:v>0.2413774965759794</c:v>
                </c:pt>
                <c:pt idx="10779">
                  <c:v>0.25348271841083014</c:v>
                </c:pt>
                <c:pt idx="10780">
                  <c:v>0.21619337467465427</c:v>
                </c:pt>
                <c:pt idx="10781">
                  <c:v>0.22661629848325293</c:v>
                </c:pt>
                <c:pt idx="10782">
                  <c:v>0.23279309542395521</c:v>
                </c:pt>
                <c:pt idx="10783">
                  <c:v>0.24425628407348721</c:v>
                </c:pt>
                <c:pt idx="10784">
                  <c:v>0.24522314765768849</c:v>
                </c:pt>
                <c:pt idx="10785">
                  <c:v>0.25812763995319621</c:v>
                </c:pt>
                <c:pt idx="10786">
                  <c:v>0.23319215318648823</c:v>
                </c:pt>
                <c:pt idx="10787">
                  <c:v>0.24071481193396149</c:v>
                </c:pt>
                <c:pt idx="10788">
                  <c:v>0.24575543932824884</c:v>
                </c:pt>
                <c:pt idx="10789">
                  <c:v>0.25267836445084479</c:v>
                </c:pt>
                <c:pt idx="10790">
                  <c:v>0.25687233173388146</c:v>
                </c:pt>
                <c:pt idx="10791">
                  <c:v>0.24752297741244433</c:v>
                </c:pt>
                <c:pt idx="10792">
                  <c:v>0.25743870889728937</c:v>
                </c:pt>
                <c:pt idx="10793">
                  <c:v>0.25874461839330398</c:v>
                </c:pt>
                <c:pt idx="10794">
                  <c:v>0.26924569874399529</c:v>
                </c:pt>
                <c:pt idx="10795">
                  <c:v>0.25950252939168816</c:v>
                </c:pt>
                <c:pt idx="10796">
                  <c:v>0.26787563806648418</c:v>
                </c:pt>
                <c:pt idx="10797">
                  <c:v>0.27648201919133575</c:v>
                </c:pt>
                <c:pt idx="10798">
                  <c:v>0.27643804821669415</c:v>
                </c:pt>
                <c:pt idx="10799">
                  <c:v>0.28804069589090298</c:v>
                </c:pt>
                <c:pt idx="10800">
                  <c:v>0.2917412965050874</c:v>
                </c:pt>
                <c:pt idx="10801">
                  <c:v>0.21807850113057992</c:v>
                </c:pt>
                <c:pt idx="10802">
                  <c:v>0.20894553060754406</c:v>
                </c:pt>
                <c:pt idx="10803">
                  <c:v>0.18656874488362574</c:v>
                </c:pt>
                <c:pt idx="10804">
                  <c:v>0.17733915956964408</c:v>
                </c:pt>
                <c:pt idx="10805">
                  <c:v>0.1680963708317007</c:v>
                </c:pt>
                <c:pt idx="10806">
                  <c:v>0.16081599220851639</c:v>
                </c:pt>
                <c:pt idx="10807">
                  <c:v>0.15872659965341751</c:v>
                </c:pt>
                <c:pt idx="10808">
                  <c:v>0.16610495683066384</c:v>
                </c:pt>
                <c:pt idx="10809">
                  <c:v>0.16954787214460731</c:v>
                </c:pt>
                <c:pt idx="10810">
                  <c:v>0.17610923270818679</c:v>
                </c:pt>
                <c:pt idx="10811">
                  <c:v>0.18498907038710488</c:v>
                </c:pt>
                <c:pt idx="10812">
                  <c:v>0.1995608560951514</c:v>
                </c:pt>
                <c:pt idx="10813">
                  <c:v>0.2142309116034895</c:v>
                </c:pt>
                <c:pt idx="10814">
                  <c:v>0.22059043202286577</c:v>
                </c:pt>
                <c:pt idx="10815">
                  <c:v>0.23321010312401036</c:v>
                </c:pt>
                <c:pt idx="10816">
                  <c:v>0.24489834836027757</c:v>
                </c:pt>
                <c:pt idx="10817">
                  <c:v>0.26421943195374564</c:v>
                </c:pt>
                <c:pt idx="10818">
                  <c:v>0.28431271486327514</c:v>
                </c:pt>
                <c:pt idx="10819">
                  <c:v>0.30610732685934705</c:v>
                </c:pt>
                <c:pt idx="10820">
                  <c:v>0.32530794785762107</c:v>
                </c:pt>
                <c:pt idx="10821">
                  <c:v>0.20551629946846872</c:v>
                </c:pt>
                <c:pt idx="10822">
                  <c:v>0.19449840898380799</c:v>
                </c:pt>
                <c:pt idx="10823">
                  <c:v>0.17441658617943001</c:v>
                </c:pt>
                <c:pt idx="10824">
                  <c:v>0.16609464544152663</c:v>
                </c:pt>
                <c:pt idx="10825">
                  <c:v>0.159431297171853</c:v>
                </c:pt>
                <c:pt idx="10826">
                  <c:v>0.15595661943116945</c:v>
                </c:pt>
                <c:pt idx="10827">
                  <c:v>0.15879140763718813</c:v>
                </c:pt>
                <c:pt idx="10828">
                  <c:v>0.1605902083747679</c:v>
                </c:pt>
                <c:pt idx="10829">
                  <c:v>0.16847727783495903</c:v>
                </c:pt>
                <c:pt idx="10830">
                  <c:v>0.18445693449477574</c:v>
                </c:pt>
                <c:pt idx="10831">
                  <c:v>0.19333161569738655</c:v>
                </c:pt>
                <c:pt idx="10832">
                  <c:v>0.20949739139212897</c:v>
                </c:pt>
                <c:pt idx="10833">
                  <c:v>0.21822148526263541</c:v>
                </c:pt>
                <c:pt idx="10834">
                  <c:v>0.22634048795504791</c:v>
                </c:pt>
                <c:pt idx="10835">
                  <c:v>0.24156359701735997</c:v>
                </c:pt>
                <c:pt idx="10836">
                  <c:v>0.25213035626313118</c:v>
                </c:pt>
                <c:pt idx="10837">
                  <c:v>0.27536136454932003</c:v>
                </c:pt>
                <c:pt idx="10838">
                  <c:v>0.2982219204321761</c:v>
                </c:pt>
                <c:pt idx="10839">
                  <c:v>0.32145902858683262</c:v>
                </c:pt>
                <c:pt idx="10840">
                  <c:v>0.19486070533187183</c:v>
                </c:pt>
                <c:pt idx="10841">
                  <c:v>0.17712349893609169</c:v>
                </c:pt>
                <c:pt idx="10842">
                  <c:v>0.16928715702141162</c:v>
                </c:pt>
                <c:pt idx="10843">
                  <c:v>0.15814378844189547</c:v>
                </c:pt>
                <c:pt idx="10844">
                  <c:v>0.15175099044440166</c:v>
                </c:pt>
                <c:pt idx="10845">
                  <c:v>0.15469807919575218</c:v>
                </c:pt>
                <c:pt idx="10846">
                  <c:v>0.15740996861025391</c:v>
                </c:pt>
                <c:pt idx="10847">
                  <c:v>0.163534609089514</c:v>
                </c:pt>
                <c:pt idx="10848">
                  <c:v>0.17351893517475414</c:v>
                </c:pt>
                <c:pt idx="10849">
                  <c:v>0.18882731282854981</c:v>
                </c:pt>
                <c:pt idx="10850">
                  <c:v>0.19742173714664824</c:v>
                </c:pt>
                <c:pt idx="10851">
                  <c:v>0.21198385469915682</c:v>
                </c:pt>
                <c:pt idx="10852">
                  <c:v>0.22669472039289107</c:v>
                </c:pt>
                <c:pt idx="10853">
                  <c:v>0.2370377600651794</c:v>
                </c:pt>
                <c:pt idx="10854">
                  <c:v>0.24511381264824483</c:v>
                </c:pt>
                <c:pt idx="10855">
                  <c:v>0.26363727300596884</c:v>
                </c:pt>
                <c:pt idx="10856">
                  <c:v>0.28642040537006652</c:v>
                </c:pt>
                <c:pt idx="10857">
                  <c:v>0.31205277322755265</c:v>
                </c:pt>
                <c:pt idx="10858">
                  <c:v>0.18449434752601812</c:v>
                </c:pt>
                <c:pt idx="10859">
                  <c:v>0.17619961255032379</c:v>
                </c:pt>
                <c:pt idx="10860">
                  <c:v>0.16139064090717303</c:v>
                </c:pt>
                <c:pt idx="10861">
                  <c:v>0.15297728453169035</c:v>
                </c:pt>
                <c:pt idx="10862">
                  <c:v>0.15618940841601492</c:v>
                </c:pt>
                <c:pt idx="10863">
                  <c:v>0.1547482926576742</c:v>
                </c:pt>
                <c:pt idx="10864">
                  <c:v>0.15713974722712343</c:v>
                </c:pt>
                <c:pt idx="10865">
                  <c:v>0.16410328420996612</c:v>
                </c:pt>
                <c:pt idx="10866">
                  <c:v>0.17750432277494221</c:v>
                </c:pt>
                <c:pt idx="10867">
                  <c:v>0.18873590910609916</c:v>
                </c:pt>
                <c:pt idx="10868">
                  <c:v>0.20753475946722855</c:v>
                </c:pt>
                <c:pt idx="10869">
                  <c:v>0.21999147261247565</c:v>
                </c:pt>
                <c:pt idx="10870">
                  <c:v>0.23436379536758856</c:v>
                </c:pt>
                <c:pt idx="10871">
                  <c:v>0.23998528660853236</c:v>
                </c:pt>
                <c:pt idx="10872">
                  <c:v>0.25825914098152536</c:v>
                </c:pt>
                <c:pt idx="10873">
                  <c:v>0.27354789461778761</c:v>
                </c:pt>
                <c:pt idx="10874">
                  <c:v>0.297538370437197</c:v>
                </c:pt>
                <c:pt idx="10875">
                  <c:v>0.18015378310850916</c:v>
                </c:pt>
                <c:pt idx="10876">
                  <c:v>0.16725999086219612</c:v>
                </c:pt>
                <c:pt idx="10877">
                  <c:v>0.15909286108961673</c:v>
                </c:pt>
                <c:pt idx="10878">
                  <c:v>0.15241263162138985</c:v>
                </c:pt>
                <c:pt idx="10879">
                  <c:v>0.15443749756150438</c:v>
                </c:pt>
                <c:pt idx="10880">
                  <c:v>0.15426000595883349</c:v>
                </c:pt>
                <c:pt idx="10881">
                  <c:v>0.1593462772153269</c:v>
                </c:pt>
                <c:pt idx="10882">
                  <c:v>0.17107242157247016</c:v>
                </c:pt>
                <c:pt idx="10883">
                  <c:v>0.1792144240324538</c:v>
                </c:pt>
                <c:pt idx="10884">
                  <c:v>0.19425671157095858</c:v>
                </c:pt>
                <c:pt idx="10885">
                  <c:v>0.21146306356614164</c:v>
                </c:pt>
                <c:pt idx="10886">
                  <c:v>0.22778217204507412</c:v>
                </c:pt>
                <c:pt idx="10887">
                  <c:v>0.23676359877656727</c:v>
                </c:pt>
                <c:pt idx="10888">
                  <c:v>0.25268266134739403</c:v>
                </c:pt>
                <c:pt idx="10889">
                  <c:v>0.27138141663318738</c:v>
                </c:pt>
                <c:pt idx="10890">
                  <c:v>0.286223014558874</c:v>
                </c:pt>
                <c:pt idx="10891">
                  <c:v>0.17187420893066996</c:v>
                </c:pt>
                <c:pt idx="10892">
                  <c:v>0.16190652840098418</c:v>
                </c:pt>
                <c:pt idx="10893">
                  <c:v>0.15731596368698386</c:v>
                </c:pt>
                <c:pt idx="10894">
                  <c:v>0.15747765793444435</c:v>
                </c:pt>
                <c:pt idx="10895">
                  <c:v>0.15850569448557494</c:v>
                </c:pt>
                <c:pt idx="10896">
                  <c:v>0.16138767134150722</c:v>
                </c:pt>
                <c:pt idx="10897">
                  <c:v>0.16836380437569054</c:v>
                </c:pt>
                <c:pt idx="10898">
                  <c:v>0.18046023465724548</c:v>
                </c:pt>
                <c:pt idx="10899">
                  <c:v>0.18959111297071973</c:v>
                </c:pt>
                <c:pt idx="10900">
                  <c:v>0.20303493031588915</c:v>
                </c:pt>
                <c:pt idx="10901">
                  <c:v>0.21761544568236069</c:v>
                </c:pt>
                <c:pt idx="10902">
                  <c:v>0.23165159348337339</c:v>
                </c:pt>
                <c:pt idx="10903">
                  <c:v>0.24708578359276068</c:v>
                </c:pt>
                <c:pt idx="10904">
                  <c:v>0.26469540214377663</c:v>
                </c:pt>
                <c:pt idx="10905">
                  <c:v>0.2871046160731221</c:v>
                </c:pt>
                <c:pt idx="10906">
                  <c:v>0.17192168168268052</c:v>
                </c:pt>
                <c:pt idx="10907">
                  <c:v>0.16669721596230858</c:v>
                </c:pt>
                <c:pt idx="10908">
                  <c:v>0.15856994177447303</c:v>
                </c:pt>
                <c:pt idx="10909">
                  <c:v>0.16054400930181467</c:v>
                </c:pt>
                <c:pt idx="10910">
                  <c:v>0.159325835512095</c:v>
                </c:pt>
                <c:pt idx="10911">
                  <c:v>0.16266627293208424</c:v>
                </c:pt>
                <c:pt idx="10912">
                  <c:v>0.179588987423281</c:v>
                </c:pt>
                <c:pt idx="10913">
                  <c:v>0.19328828880080939</c:v>
                </c:pt>
                <c:pt idx="10914">
                  <c:v>0.2022478365808642</c:v>
                </c:pt>
                <c:pt idx="10915">
                  <c:v>0.21086779753644302</c:v>
                </c:pt>
                <c:pt idx="10916">
                  <c:v>0.2205677818706846</c:v>
                </c:pt>
                <c:pt idx="10917">
                  <c:v>0.23511234568890838</c:v>
                </c:pt>
                <c:pt idx="10918">
                  <c:v>0.25617357477306379</c:v>
                </c:pt>
                <c:pt idx="10919">
                  <c:v>0.2751102025838108</c:v>
                </c:pt>
                <c:pt idx="10920">
                  <c:v>0.17560988835756253</c:v>
                </c:pt>
                <c:pt idx="10921">
                  <c:v>0.17150969239100489</c:v>
                </c:pt>
                <c:pt idx="10922">
                  <c:v>0.16562198396002059</c:v>
                </c:pt>
                <c:pt idx="10923">
                  <c:v>0.16506822041890645</c:v>
                </c:pt>
                <c:pt idx="10924">
                  <c:v>0.16445343508396459</c:v>
                </c:pt>
                <c:pt idx="10925">
                  <c:v>0.17299092735289889</c:v>
                </c:pt>
                <c:pt idx="10926">
                  <c:v>0.1925812884346918</c:v>
                </c:pt>
                <c:pt idx="10927">
                  <c:v>0.20433665927263944</c:v>
                </c:pt>
                <c:pt idx="10928">
                  <c:v>0.21168804809744723</c:v>
                </c:pt>
                <c:pt idx="10929">
                  <c:v>0.21992950802487776</c:v>
                </c:pt>
                <c:pt idx="10930">
                  <c:v>0.22954878178302729</c:v>
                </c:pt>
                <c:pt idx="10931">
                  <c:v>0.24882057649096523</c:v>
                </c:pt>
                <c:pt idx="10932">
                  <c:v>0.26135962522690415</c:v>
                </c:pt>
                <c:pt idx="10933">
                  <c:v>0.17728148313043324</c:v>
                </c:pt>
                <c:pt idx="10934">
                  <c:v>0.16920480414922157</c:v>
                </c:pt>
                <c:pt idx="10935">
                  <c:v>0.17185218752882769</c:v>
                </c:pt>
                <c:pt idx="10936">
                  <c:v>0.16940781700981189</c:v>
                </c:pt>
                <c:pt idx="10937">
                  <c:v>0.1757037367152321</c:v>
                </c:pt>
                <c:pt idx="10938">
                  <c:v>0.18264961852780681</c:v>
                </c:pt>
                <c:pt idx="10939">
                  <c:v>0.20198202053529069</c:v>
                </c:pt>
                <c:pt idx="10940">
                  <c:v>0.21381515990832822</c:v>
                </c:pt>
                <c:pt idx="10941">
                  <c:v>0.22244781291303273</c:v>
                </c:pt>
                <c:pt idx="10942">
                  <c:v>0.23426755075172512</c:v>
                </c:pt>
                <c:pt idx="10943">
                  <c:v>0.24496886502126758</c:v>
                </c:pt>
                <c:pt idx="10944">
                  <c:v>0.26245594854876231</c:v>
                </c:pt>
                <c:pt idx="10945">
                  <c:v>0.17783723996368361</c:v>
                </c:pt>
                <c:pt idx="10946">
                  <c:v>0.17658901805247562</c:v>
                </c:pt>
                <c:pt idx="10947">
                  <c:v>0.17639242288759172</c:v>
                </c:pt>
                <c:pt idx="10948">
                  <c:v>0.17817164679887232</c:v>
                </c:pt>
                <c:pt idx="10949">
                  <c:v>0.1835089664336953</c:v>
                </c:pt>
                <c:pt idx="10950">
                  <c:v>0.1941396706150933</c:v>
                </c:pt>
                <c:pt idx="10951">
                  <c:v>0.20867097857859007</c:v>
                </c:pt>
                <c:pt idx="10952">
                  <c:v>0.22427485856038976</c:v>
                </c:pt>
                <c:pt idx="10953">
                  <c:v>0.23644836216861531</c:v>
                </c:pt>
                <c:pt idx="10954">
                  <c:v>0.24739135985549909</c:v>
                </c:pt>
                <c:pt idx="10955">
                  <c:v>0.26695918055782952</c:v>
                </c:pt>
                <c:pt idx="10956">
                  <c:v>0.18309664170619566</c:v>
                </c:pt>
                <c:pt idx="10957">
                  <c:v>0.18726811220808259</c:v>
                </c:pt>
                <c:pt idx="10958">
                  <c:v>0.18580294748155102</c:v>
                </c:pt>
                <c:pt idx="10959">
                  <c:v>0.18893554317404604</c:v>
                </c:pt>
                <c:pt idx="10960">
                  <c:v>0.19124175138525401</c:v>
                </c:pt>
                <c:pt idx="10961">
                  <c:v>0.20208780141634652</c:v>
                </c:pt>
                <c:pt idx="10962">
                  <c:v>0.21674327779549341</c:v>
                </c:pt>
                <c:pt idx="10963">
                  <c:v>0.23295364480557978</c:v>
                </c:pt>
                <c:pt idx="10964">
                  <c:v>0.25285494466298086</c:v>
                </c:pt>
                <c:pt idx="10965">
                  <c:v>0.26418229478652377</c:v>
                </c:pt>
                <c:pt idx="10966">
                  <c:v>0.19002301588219495</c:v>
                </c:pt>
                <c:pt idx="10967">
                  <c:v>0.19088725001252627</c:v>
                </c:pt>
                <c:pt idx="10968">
                  <c:v>0.19558858995769834</c:v>
                </c:pt>
                <c:pt idx="10969">
                  <c:v>0.19558507418759752</c:v>
                </c:pt>
                <c:pt idx="10970">
                  <c:v>0.2034532462029135</c:v>
                </c:pt>
                <c:pt idx="10971">
                  <c:v>0.21383250115619501</c:v>
                </c:pt>
                <c:pt idx="10972">
                  <c:v>0.22897284140549523</c:v>
                </c:pt>
                <c:pt idx="10973">
                  <c:v>0.24514144085745171</c:v>
                </c:pt>
                <c:pt idx="10974">
                  <c:v>0.26252490630057479</c:v>
                </c:pt>
                <c:pt idx="10975">
                  <c:v>0.1956633219942876</c:v>
                </c:pt>
                <c:pt idx="10976">
                  <c:v>0.19524060686833522</c:v>
                </c:pt>
                <c:pt idx="10977">
                  <c:v>0.20598026678937753</c:v>
                </c:pt>
                <c:pt idx="10978">
                  <c:v>0.20596484053705577</c:v>
                </c:pt>
                <c:pt idx="10979">
                  <c:v>0.21505709771009074</c:v>
                </c:pt>
                <c:pt idx="10980">
                  <c:v>0.22473359758683165</c:v>
                </c:pt>
                <c:pt idx="10981">
                  <c:v>0.23759052868843589</c:v>
                </c:pt>
                <c:pt idx="10982">
                  <c:v>0.2531850043906485</c:v>
                </c:pt>
                <c:pt idx="10983">
                  <c:v>0.19718281827174255</c:v>
                </c:pt>
                <c:pt idx="10984">
                  <c:v>0.20743363332095077</c:v>
                </c:pt>
                <c:pt idx="10985">
                  <c:v>0.2100871360532921</c:v>
                </c:pt>
                <c:pt idx="10986">
                  <c:v>0.21852748002862032</c:v>
                </c:pt>
                <c:pt idx="10987">
                  <c:v>0.22669092768031818</c:v>
                </c:pt>
                <c:pt idx="10988">
                  <c:v>0.23533903130478318</c:v>
                </c:pt>
                <c:pt idx="10989">
                  <c:v>0.24633343713587719</c:v>
                </c:pt>
                <c:pt idx="10990">
                  <c:v>0.21147068170277206</c:v>
                </c:pt>
                <c:pt idx="10991">
                  <c:v>0.21845022259429769</c:v>
                </c:pt>
                <c:pt idx="10992">
                  <c:v>0.223297056244534</c:v>
                </c:pt>
                <c:pt idx="10993">
                  <c:v>0.23402238941350828</c:v>
                </c:pt>
                <c:pt idx="10994">
                  <c:v>0.24116013683495741</c:v>
                </c:pt>
                <c:pt idx="10995">
                  <c:v>0.24810564184984485</c:v>
                </c:pt>
                <c:pt idx="10996">
                  <c:v>0.22336115649230659</c:v>
                </c:pt>
                <c:pt idx="10997">
                  <c:v>0.23015026212841949</c:v>
                </c:pt>
                <c:pt idx="10998">
                  <c:v>0.24163254512332832</c:v>
                </c:pt>
                <c:pt idx="10999">
                  <c:v>0.24916879592293673</c:v>
                </c:pt>
                <c:pt idx="11000">
                  <c:v>0.25201105602532503</c:v>
                </c:pt>
                <c:pt idx="11001">
                  <c:v>0.23915525420575223</c:v>
                </c:pt>
                <c:pt idx="11002">
                  <c:v>0.24889382560507722</c:v>
                </c:pt>
                <c:pt idx="11003">
                  <c:v>0.25241252086293087</c:v>
                </c:pt>
                <c:pt idx="11004">
                  <c:v>0.25680736815616956</c:v>
                </c:pt>
                <c:pt idx="11005">
                  <c:v>0.25256179883995133</c:v>
                </c:pt>
                <c:pt idx="11006">
                  <c:v>0.26025767085430473</c:v>
                </c:pt>
                <c:pt idx="11007">
                  <c:v>0.26574987543213657</c:v>
                </c:pt>
                <c:pt idx="11008">
                  <c:v>0.26946302262998434</c:v>
                </c:pt>
                <c:pt idx="11009">
                  <c:v>0.27731183966486039</c:v>
                </c:pt>
                <c:pt idx="11010">
                  <c:v>0.28189777119434578</c:v>
                </c:pt>
                <c:pt idx="11011">
                  <c:v>0.20953160742488941</c:v>
                </c:pt>
                <c:pt idx="11012">
                  <c:v>0.19802578868800391</c:v>
                </c:pt>
                <c:pt idx="11013">
                  <c:v>0.18394083317473475</c:v>
                </c:pt>
                <c:pt idx="11014">
                  <c:v>0.17169493360975485</c:v>
                </c:pt>
                <c:pt idx="11015">
                  <c:v>0.16476672476733589</c:v>
                </c:pt>
                <c:pt idx="11016">
                  <c:v>0.16219105905976439</c:v>
                </c:pt>
                <c:pt idx="11017">
                  <c:v>0.1651157605404685</c:v>
                </c:pt>
                <c:pt idx="11018">
                  <c:v>0.17238420447158309</c:v>
                </c:pt>
                <c:pt idx="11019">
                  <c:v>0.17841171612125595</c:v>
                </c:pt>
                <c:pt idx="11020">
                  <c:v>0.18533728509095071</c:v>
                </c:pt>
                <c:pt idx="11021">
                  <c:v>0.19700223085590052</c:v>
                </c:pt>
                <c:pt idx="11022">
                  <c:v>0.21147373293455374</c:v>
                </c:pt>
                <c:pt idx="11023">
                  <c:v>0.22583979189437065</c:v>
                </c:pt>
                <c:pt idx="11024">
                  <c:v>0.23139152088337211</c:v>
                </c:pt>
                <c:pt idx="11025">
                  <c:v>0.24135664522788791</c:v>
                </c:pt>
                <c:pt idx="11026">
                  <c:v>0.25908342887175229</c:v>
                </c:pt>
                <c:pt idx="11027">
                  <c:v>0.2749663061273695</c:v>
                </c:pt>
                <c:pt idx="11028">
                  <c:v>0.29435349255570209</c:v>
                </c:pt>
                <c:pt idx="11029">
                  <c:v>0.31926019935839278</c:v>
                </c:pt>
                <c:pt idx="11030">
                  <c:v>0.20063271116798242</c:v>
                </c:pt>
                <c:pt idx="11031">
                  <c:v>0.1852095163295302</c:v>
                </c:pt>
                <c:pt idx="11032">
                  <c:v>0.17247986960779516</c:v>
                </c:pt>
                <c:pt idx="11033">
                  <c:v>0.16549549186934587</c:v>
                </c:pt>
                <c:pt idx="11034">
                  <c:v>0.1601549706902583</c:v>
                </c:pt>
                <c:pt idx="11035">
                  <c:v>0.16394841458983778</c:v>
                </c:pt>
                <c:pt idx="11036">
                  <c:v>0.16463490244796741</c:v>
                </c:pt>
                <c:pt idx="11037">
                  <c:v>0.16841383742904648</c:v>
                </c:pt>
                <c:pt idx="11038">
                  <c:v>0.17938774828413795</c:v>
                </c:pt>
                <c:pt idx="11039">
                  <c:v>0.19536320838687371</c:v>
                </c:pt>
                <c:pt idx="11040">
                  <c:v>0.20507547328658715</c:v>
                </c:pt>
                <c:pt idx="11041">
                  <c:v>0.22045179641402513</c:v>
                </c:pt>
                <c:pt idx="11042">
                  <c:v>0.22832902195866778</c:v>
                </c:pt>
                <c:pt idx="11043">
                  <c:v>0.23476932145152674</c:v>
                </c:pt>
                <c:pt idx="11044">
                  <c:v>0.24898917082079985</c:v>
                </c:pt>
                <c:pt idx="11045">
                  <c:v>0.26331746789035138</c:v>
                </c:pt>
                <c:pt idx="11046">
                  <c:v>0.28628055373307859</c:v>
                </c:pt>
                <c:pt idx="11047">
                  <c:v>0.30632898515663176</c:v>
                </c:pt>
                <c:pt idx="11048">
                  <c:v>0.19014829346786644</c:v>
                </c:pt>
                <c:pt idx="11049">
                  <c:v>0.17564426878250528</c:v>
                </c:pt>
                <c:pt idx="11050">
                  <c:v>0.16423075715757141</c:v>
                </c:pt>
                <c:pt idx="11051">
                  <c:v>0.15967181127958741</c:v>
                </c:pt>
                <c:pt idx="11052">
                  <c:v>0.16168385175115496</c:v>
                </c:pt>
                <c:pt idx="11053">
                  <c:v>0.1614261089250868</c:v>
                </c:pt>
                <c:pt idx="11054">
                  <c:v>0.16558454945353795</c:v>
                </c:pt>
                <c:pt idx="11055">
                  <c:v>0.17035348667062999</c:v>
                </c:pt>
                <c:pt idx="11056">
                  <c:v>0.18368251061280327</c:v>
                </c:pt>
                <c:pt idx="11057">
                  <c:v>0.19675023567859284</c:v>
                </c:pt>
                <c:pt idx="11058">
                  <c:v>0.20718172358070253</c:v>
                </c:pt>
                <c:pt idx="11059">
                  <c:v>0.22124219866494199</c:v>
                </c:pt>
                <c:pt idx="11060">
                  <c:v>0.23680784685378709</c:v>
                </c:pt>
                <c:pt idx="11061">
                  <c:v>0.24345572752932609</c:v>
                </c:pt>
                <c:pt idx="11062">
                  <c:v>0.25469851072671124</c:v>
                </c:pt>
                <c:pt idx="11063">
                  <c:v>0.27466410008457731</c:v>
                </c:pt>
                <c:pt idx="11064">
                  <c:v>0.29587277563408709</c:v>
                </c:pt>
                <c:pt idx="11065">
                  <c:v>0.17839095404140903</c:v>
                </c:pt>
                <c:pt idx="11066">
                  <c:v>0.16940166335343765</c:v>
                </c:pt>
                <c:pt idx="11067">
                  <c:v>0.15912157821222395</c:v>
                </c:pt>
                <c:pt idx="11068">
                  <c:v>0.15786862148388847</c:v>
                </c:pt>
                <c:pt idx="11069">
                  <c:v>0.15846379664673482</c:v>
                </c:pt>
                <c:pt idx="11070">
                  <c:v>0.15898890352981376</c:v>
                </c:pt>
                <c:pt idx="11071">
                  <c:v>0.16476115666687274</c:v>
                </c:pt>
                <c:pt idx="11072">
                  <c:v>0.17493399462132131</c:v>
                </c:pt>
                <c:pt idx="11073">
                  <c:v>0.18293093812012828</c:v>
                </c:pt>
                <c:pt idx="11074">
                  <c:v>0.19783813935974925</c:v>
                </c:pt>
                <c:pt idx="11075">
                  <c:v>0.21426801875441459</c:v>
                </c:pt>
                <c:pt idx="11076">
                  <c:v>0.23139638153164954</c:v>
                </c:pt>
                <c:pt idx="11077">
                  <c:v>0.24014024202286843</c:v>
                </c:pt>
                <c:pt idx="11078">
                  <c:v>0.24719504114792645</c:v>
                </c:pt>
                <c:pt idx="11079">
                  <c:v>0.26747510499314808</c:v>
                </c:pt>
                <c:pt idx="11080">
                  <c:v>0.28461144098442603</c:v>
                </c:pt>
                <c:pt idx="11081">
                  <c:v>0.17131276712880839</c:v>
                </c:pt>
                <c:pt idx="11082">
                  <c:v>0.16307630302791609</c:v>
                </c:pt>
                <c:pt idx="11083">
                  <c:v>0.15809720151660334</c:v>
                </c:pt>
                <c:pt idx="11084">
                  <c:v>0.1562834411557672</c:v>
                </c:pt>
                <c:pt idx="11085">
                  <c:v>0.15525291188207579</c:v>
                </c:pt>
                <c:pt idx="11086">
                  <c:v>0.15878240488786188</c:v>
                </c:pt>
                <c:pt idx="11087">
                  <c:v>0.16968894396760015</c:v>
                </c:pt>
                <c:pt idx="11088">
                  <c:v>0.18230096474320656</c:v>
                </c:pt>
                <c:pt idx="11089">
                  <c:v>0.18973463384346623</c:v>
                </c:pt>
                <c:pt idx="11090">
                  <c:v>0.2037982294487708</c:v>
                </c:pt>
                <c:pt idx="11091">
                  <c:v>0.21846420305217151</c:v>
                </c:pt>
                <c:pt idx="11092">
                  <c:v>0.23714420414307869</c:v>
                </c:pt>
                <c:pt idx="11093">
                  <c:v>0.24282607265498446</c:v>
                </c:pt>
                <c:pt idx="11094">
                  <c:v>0.25970728719528235</c:v>
                </c:pt>
                <c:pt idx="11095">
                  <c:v>0.27935064630213713</c:v>
                </c:pt>
                <c:pt idx="11096">
                  <c:v>0.166965609081968</c:v>
                </c:pt>
                <c:pt idx="11097">
                  <c:v>0.16628264079833355</c:v>
                </c:pt>
                <c:pt idx="11098">
                  <c:v>0.160073513398721</c:v>
                </c:pt>
                <c:pt idx="11099">
                  <c:v>0.16233637803584577</c:v>
                </c:pt>
                <c:pt idx="11100">
                  <c:v>0.16135290593734841</c:v>
                </c:pt>
                <c:pt idx="11101">
                  <c:v>0.16379418878523322</c:v>
                </c:pt>
                <c:pt idx="11102">
                  <c:v>0.17890633728400784</c:v>
                </c:pt>
                <c:pt idx="11103">
                  <c:v>0.18875339734750685</c:v>
                </c:pt>
                <c:pt idx="11104">
                  <c:v>0.20148149151058026</c:v>
                </c:pt>
                <c:pt idx="11105">
                  <c:v>0.21229899402632957</c:v>
                </c:pt>
                <c:pt idx="11106">
                  <c:v>0.22840050010706392</c:v>
                </c:pt>
                <c:pt idx="11107">
                  <c:v>0.24075914923604103</c:v>
                </c:pt>
                <c:pt idx="11108">
                  <c:v>0.254124526345618</c:v>
                </c:pt>
                <c:pt idx="11109">
                  <c:v>0.27653917594132182</c:v>
                </c:pt>
                <c:pt idx="11110">
                  <c:v>0.17379117937949284</c:v>
                </c:pt>
                <c:pt idx="11111">
                  <c:v>0.16693155547993421</c:v>
                </c:pt>
                <c:pt idx="11112">
                  <c:v>0.1656335981098298</c:v>
                </c:pt>
                <c:pt idx="11113">
                  <c:v>0.16221970302966282</c:v>
                </c:pt>
                <c:pt idx="11114">
                  <c:v>0.16176193318156118</c:v>
                </c:pt>
                <c:pt idx="11115">
                  <c:v>0.17812274358073421</c:v>
                </c:pt>
                <c:pt idx="11116">
                  <c:v>0.18946648132491783</c:v>
                </c:pt>
                <c:pt idx="11117">
                  <c:v>0.20323066543642998</c:v>
                </c:pt>
                <c:pt idx="11118">
                  <c:v>0.21153163804228736</c:v>
                </c:pt>
                <c:pt idx="11119">
                  <c:v>0.22004226614919631</c:v>
                </c:pt>
                <c:pt idx="11120">
                  <c:v>0.23315742327884048</c:v>
                </c:pt>
                <c:pt idx="11121">
                  <c:v>0.24618728109096999</c:v>
                </c:pt>
                <c:pt idx="11122">
                  <c:v>0.26758128794740088</c:v>
                </c:pt>
                <c:pt idx="11123">
                  <c:v>0.17490998521918999</c:v>
                </c:pt>
                <c:pt idx="11124">
                  <c:v>0.16964989900827154</c:v>
                </c:pt>
                <c:pt idx="11125">
                  <c:v>0.16847529349106383</c:v>
                </c:pt>
                <c:pt idx="11126">
                  <c:v>0.16450474450196917</c:v>
                </c:pt>
                <c:pt idx="11127">
                  <c:v>0.17104287992300748</c:v>
                </c:pt>
                <c:pt idx="11128">
                  <c:v>0.18828499874489601</c:v>
                </c:pt>
                <c:pt idx="11129">
                  <c:v>0.20315848175634699</c:v>
                </c:pt>
                <c:pt idx="11130">
                  <c:v>0.2126035533163273</c:v>
                </c:pt>
                <c:pt idx="11131">
                  <c:v>0.22173327740203064</c:v>
                </c:pt>
                <c:pt idx="11132">
                  <c:v>0.23355526319732589</c:v>
                </c:pt>
                <c:pt idx="11133">
                  <c:v>0.24330111601171422</c:v>
                </c:pt>
                <c:pt idx="11134">
                  <c:v>0.2599770110324342</c:v>
                </c:pt>
                <c:pt idx="11135">
                  <c:v>0.17579935017267134</c:v>
                </c:pt>
                <c:pt idx="11136">
                  <c:v>0.17098680937667021</c:v>
                </c:pt>
                <c:pt idx="11137">
                  <c:v>0.17288156432458979</c:v>
                </c:pt>
                <c:pt idx="11138">
                  <c:v>0.1721301250683227</c:v>
                </c:pt>
                <c:pt idx="11139">
                  <c:v>0.18202329133723105</c:v>
                </c:pt>
                <c:pt idx="11140">
                  <c:v>0.19502981496425464</c:v>
                </c:pt>
                <c:pt idx="11141">
                  <c:v>0.21109823776373404</c:v>
                </c:pt>
                <c:pt idx="11142">
                  <c:v>0.2222171207348822</c:v>
                </c:pt>
                <c:pt idx="11143">
                  <c:v>0.23128109962118604</c:v>
                </c:pt>
                <c:pt idx="11144">
                  <c:v>0.24162648167004663</c:v>
                </c:pt>
                <c:pt idx="11145">
                  <c:v>0.25276529654572344</c:v>
                </c:pt>
                <c:pt idx="11146">
                  <c:v>0.17892847162258785</c:v>
                </c:pt>
                <c:pt idx="11147">
                  <c:v>0.17764249885323147</c:v>
                </c:pt>
                <c:pt idx="11148">
                  <c:v>0.17662415152977018</c:v>
                </c:pt>
                <c:pt idx="11149">
                  <c:v>0.18734281304489064</c:v>
                </c:pt>
                <c:pt idx="11150">
                  <c:v>0.19275660898679625</c:v>
                </c:pt>
                <c:pt idx="11151">
                  <c:v>0.20512662320891972</c:v>
                </c:pt>
                <c:pt idx="11152">
                  <c:v>0.21913478924184049</c:v>
                </c:pt>
                <c:pt idx="11153">
                  <c:v>0.23363499895748485</c:v>
                </c:pt>
                <c:pt idx="11154">
                  <c:v>0.24762353694628625</c:v>
                </c:pt>
                <c:pt idx="11155">
                  <c:v>0.25656849593667208</c:v>
                </c:pt>
                <c:pt idx="11156">
                  <c:v>0.18559576143001788</c:v>
                </c:pt>
                <c:pt idx="11157">
                  <c:v>0.18887744537809814</c:v>
                </c:pt>
                <c:pt idx="11158">
                  <c:v>0.187717776616527</c:v>
                </c:pt>
                <c:pt idx="11159">
                  <c:v>0.19517094433453241</c:v>
                </c:pt>
                <c:pt idx="11160">
                  <c:v>0.19970374239384547</c:v>
                </c:pt>
                <c:pt idx="11161">
                  <c:v>0.21289953145581753</c:v>
                </c:pt>
                <c:pt idx="11162">
                  <c:v>0.2259492312797593</c:v>
                </c:pt>
                <c:pt idx="11163">
                  <c:v>0.24296756027659439</c:v>
                </c:pt>
                <c:pt idx="11164">
                  <c:v>0.26168191655299333</c:v>
                </c:pt>
                <c:pt idx="11165">
                  <c:v>0.19319320717972244</c:v>
                </c:pt>
                <c:pt idx="11166">
                  <c:v>0.19576465314917035</c:v>
                </c:pt>
                <c:pt idx="11167">
                  <c:v>0.19887432784161585</c:v>
                </c:pt>
                <c:pt idx="11168">
                  <c:v>0.20259258812325931</c:v>
                </c:pt>
                <c:pt idx="11169">
                  <c:v>0.20897520524237101</c:v>
                </c:pt>
                <c:pt idx="11170">
                  <c:v>0.22473908096419581</c:v>
                </c:pt>
                <c:pt idx="11171">
                  <c:v>0.24398095864145097</c:v>
                </c:pt>
                <c:pt idx="11172">
                  <c:v>0.25672329535175087</c:v>
                </c:pt>
                <c:pt idx="11173">
                  <c:v>0.20166661047466272</c:v>
                </c:pt>
                <c:pt idx="11174">
                  <c:v>0.20242055231580536</c:v>
                </c:pt>
                <c:pt idx="11175">
                  <c:v>0.20598527093901575</c:v>
                </c:pt>
                <c:pt idx="11176">
                  <c:v>0.21598144282826692</c:v>
                </c:pt>
                <c:pt idx="11177">
                  <c:v>0.22851307131034293</c:v>
                </c:pt>
                <c:pt idx="11178">
                  <c:v>0.23437198821530281</c:v>
                </c:pt>
                <c:pt idx="11179">
                  <c:v>0.25173550703635406</c:v>
                </c:pt>
                <c:pt idx="11180">
                  <c:v>0.2072136541688363</c:v>
                </c:pt>
                <c:pt idx="11181">
                  <c:v>0.21148517669136013</c:v>
                </c:pt>
                <c:pt idx="11182">
                  <c:v>0.2164107070388126</c:v>
                </c:pt>
                <c:pt idx="11183">
                  <c:v>0.2272202560992902</c:v>
                </c:pt>
                <c:pt idx="11184">
                  <c:v>0.23803019683497828</c:v>
                </c:pt>
                <c:pt idx="11185">
                  <c:v>0.24819092573321311</c:v>
                </c:pt>
                <c:pt idx="11186">
                  <c:v>0.21451366633604674</c:v>
                </c:pt>
                <c:pt idx="11187">
                  <c:v>0.22310913158567125</c:v>
                </c:pt>
                <c:pt idx="11188">
                  <c:v>0.23292007985114949</c:v>
                </c:pt>
                <c:pt idx="11189">
                  <c:v>0.24206038303270172</c:v>
                </c:pt>
                <c:pt idx="11190">
                  <c:v>0.24907047837177232</c:v>
                </c:pt>
                <c:pt idx="11191">
                  <c:v>0.23057810356775321</c:v>
                </c:pt>
                <c:pt idx="11192">
                  <c:v>0.24333733849947281</c:v>
                </c:pt>
                <c:pt idx="11193">
                  <c:v>0.24846210459966023</c:v>
                </c:pt>
                <c:pt idx="11194">
                  <c:v>0.25639296630185426</c:v>
                </c:pt>
                <c:pt idx="11195">
                  <c:v>0.24459851178282044</c:v>
                </c:pt>
                <c:pt idx="11196">
                  <c:v>0.25455499942706949</c:v>
                </c:pt>
                <c:pt idx="11197">
                  <c:v>0.25972074206595908</c:v>
                </c:pt>
                <c:pt idx="11198">
                  <c:v>0.26179397624738221</c:v>
                </c:pt>
                <c:pt idx="11199">
                  <c:v>0.26661027895778155</c:v>
                </c:pt>
                <c:pt idx="11200">
                  <c:v>0.27493336334810881</c:v>
                </c:pt>
                <c:pt idx="11201">
                  <c:v>0.20443051099133847</c:v>
                </c:pt>
                <c:pt idx="11202">
                  <c:v>0.18880320994552457</c:v>
                </c:pt>
                <c:pt idx="11203">
                  <c:v>0.1779848461664395</c:v>
                </c:pt>
                <c:pt idx="11204">
                  <c:v>0.17313283970811733</c:v>
                </c:pt>
                <c:pt idx="11205">
                  <c:v>0.16863092836756977</c:v>
                </c:pt>
                <c:pt idx="11206">
                  <c:v>0.16949964214431024</c:v>
                </c:pt>
                <c:pt idx="11207">
                  <c:v>0.17635216183819735</c:v>
                </c:pt>
                <c:pt idx="11208">
                  <c:v>0.1788007820769637</c:v>
                </c:pt>
                <c:pt idx="11209">
                  <c:v>0.18900354548656129</c:v>
                </c:pt>
                <c:pt idx="11210">
                  <c:v>0.1978125524110772</c:v>
                </c:pt>
                <c:pt idx="11211">
                  <c:v>0.21088941155330998</c:v>
                </c:pt>
                <c:pt idx="11212">
                  <c:v>0.22047398893399506</c:v>
                </c:pt>
                <c:pt idx="11213">
                  <c:v>0.2332599174645773</c:v>
                </c:pt>
                <c:pt idx="11214">
                  <c:v>0.23518481440698746</c:v>
                </c:pt>
                <c:pt idx="11215">
                  <c:v>0.25343320741594044</c:v>
                </c:pt>
                <c:pt idx="11216">
                  <c:v>0.26997416860476209</c:v>
                </c:pt>
                <c:pt idx="11217">
                  <c:v>0.28455987138336347</c:v>
                </c:pt>
                <c:pt idx="11218">
                  <c:v>0.30178229335378681</c:v>
                </c:pt>
                <c:pt idx="11219">
                  <c:v>0.19557463944932163</c:v>
                </c:pt>
                <c:pt idx="11220">
                  <c:v>0.1767997969303563</c:v>
                </c:pt>
                <c:pt idx="11221">
                  <c:v>0.17061236678246283</c:v>
                </c:pt>
                <c:pt idx="11222">
                  <c:v>0.16867849897138365</c:v>
                </c:pt>
                <c:pt idx="11223">
                  <c:v>0.16970949989101247</c:v>
                </c:pt>
                <c:pt idx="11224">
                  <c:v>0.16695193183085322</c:v>
                </c:pt>
                <c:pt idx="11225">
                  <c:v>0.17286739988568134</c:v>
                </c:pt>
                <c:pt idx="11226">
                  <c:v>0.17584731886575278</c:v>
                </c:pt>
                <c:pt idx="11227">
                  <c:v>0.18705010928795285</c:v>
                </c:pt>
                <c:pt idx="11228">
                  <c:v>0.20570783051869657</c:v>
                </c:pt>
                <c:pt idx="11229">
                  <c:v>0.21117414308749805</c:v>
                </c:pt>
                <c:pt idx="11230">
                  <c:v>0.22847778879470781</c:v>
                </c:pt>
                <c:pt idx="11231">
                  <c:v>0.23578010848285191</c:v>
                </c:pt>
                <c:pt idx="11232">
                  <c:v>0.24863433594732465</c:v>
                </c:pt>
                <c:pt idx="11233">
                  <c:v>0.25881582546853532</c:v>
                </c:pt>
                <c:pt idx="11234">
                  <c:v>0.2735129140866257</c:v>
                </c:pt>
                <c:pt idx="11235">
                  <c:v>0.29325789466204033</c:v>
                </c:pt>
                <c:pt idx="11236">
                  <c:v>0.18012061211810804</c:v>
                </c:pt>
                <c:pt idx="11237">
                  <c:v>0.17022701094653248</c:v>
                </c:pt>
                <c:pt idx="11238">
                  <c:v>0.16370692363395234</c:v>
                </c:pt>
                <c:pt idx="11239">
                  <c:v>0.1661982709459382</c:v>
                </c:pt>
                <c:pt idx="11240">
                  <c:v>0.1671466314664185</c:v>
                </c:pt>
                <c:pt idx="11241">
                  <c:v>0.16981681539212956</c:v>
                </c:pt>
                <c:pt idx="11242">
                  <c:v>0.17032086275838898</c:v>
                </c:pt>
                <c:pt idx="11243">
                  <c:v>0.18028008897205172</c:v>
                </c:pt>
                <c:pt idx="11244">
                  <c:v>0.19385328473592756</c:v>
                </c:pt>
                <c:pt idx="11245">
                  <c:v>0.20144349236151227</c:v>
                </c:pt>
                <c:pt idx="11246">
                  <c:v>0.21749602357649733</c:v>
                </c:pt>
                <c:pt idx="11247">
                  <c:v>0.2295765615505807</c:v>
                </c:pt>
                <c:pt idx="11248">
                  <c:v>0.24705015452902868</c:v>
                </c:pt>
                <c:pt idx="11249">
                  <c:v>0.2575995687208541</c:v>
                </c:pt>
                <c:pt idx="11250">
                  <c:v>0.26888068216829919</c:v>
                </c:pt>
                <c:pt idx="11251">
                  <c:v>0.28247774755252086</c:v>
                </c:pt>
                <c:pt idx="11252">
                  <c:v>0.17269886835696235</c:v>
                </c:pt>
                <c:pt idx="11253">
                  <c:v>0.16558057967499029</c:v>
                </c:pt>
                <c:pt idx="11254">
                  <c:v>0.16173534983838067</c:v>
                </c:pt>
                <c:pt idx="11255">
                  <c:v>0.16303819177288204</c:v>
                </c:pt>
                <c:pt idx="11256">
                  <c:v>0.16076600036720157</c:v>
                </c:pt>
                <c:pt idx="11257">
                  <c:v>0.16491739971697417</c:v>
                </c:pt>
                <c:pt idx="11258">
                  <c:v>0.17254134644950403</c:v>
                </c:pt>
                <c:pt idx="11259">
                  <c:v>0.18633661729810336</c:v>
                </c:pt>
                <c:pt idx="11260">
                  <c:v>0.19448818342307805</c:v>
                </c:pt>
                <c:pt idx="11261">
                  <c:v>0.20370246310611351</c:v>
                </c:pt>
                <c:pt idx="11262">
                  <c:v>0.21974024213875998</c:v>
                </c:pt>
                <c:pt idx="11263">
                  <c:v>0.23706674223409552</c:v>
                </c:pt>
                <c:pt idx="11264">
                  <c:v>0.2484095244518103</c:v>
                </c:pt>
                <c:pt idx="11265">
                  <c:v>0.2610852861470585</c:v>
                </c:pt>
                <c:pt idx="11266">
                  <c:v>0.2765659815095316</c:v>
                </c:pt>
                <c:pt idx="11267">
                  <c:v>0.16758182021224188</c:v>
                </c:pt>
                <c:pt idx="11268">
                  <c:v>0.16461533270544715</c:v>
                </c:pt>
                <c:pt idx="11269">
                  <c:v>0.1592521552549695</c:v>
                </c:pt>
                <c:pt idx="11270">
                  <c:v>0.16466500874097245</c:v>
                </c:pt>
                <c:pt idx="11271">
                  <c:v>0.16212498330452507</c:v>
                </c:pt>
                <c:pt idx="11272">
                  <c:v>0.16978503838262116</c:v>
                </c:pt>
                <c:pt idx="11273">
                  <c:v>0.18246568059233526</c:v>
                </c:pt>
                <c:pt idx="11274">
                  <c:v>0.19448014114157486</c:v>
                </c:pt>
                <c:pt idx="11275">
                  <c:v>0.20035825036642096</c:v>
                </c:pt>
                <c:pt idx="11276">
                  <c:v>0.21572324016459299</c:v>
                </c:pt>
                <c:pt idx="11277">
                  <c:v>0.22805027039965919</c:v>
                </c:pt>
                <c:pt idx="11278">
                  <c:v>0.2439411490637784</c:v>
                </c:pt>
                <c:pt idx="11279">
                  <c:v>0.25508762714484945</c:v>
                </c:pt>
                <c:pt idx="11280">
                  <c:v>0.27112713734262872</c:v>
                </c:pt>
                <c:pt idx="11281">
                  <c:v>0.17048023820350133</c:v>
                </c:pt>
                <c:pt idx="11282">
                  <c:v>0.16376809258345637</c:v>
                </c:pt>
                <c:pt idx="11283">
                  <c:v>0.16285577700425313</c:v>
                </c:pt>
                <c:pt idx="11284">
                  <c:v>0.16429454959026679</c:v>
                </c:pt>
                <c:pt idx="11285">
                  <c:v>0.1649481575020888</c:v>
                </c:pt>
                <c:pt idx="11286">
                  <c:v>0.17934730041727986</c:v>
                </c:pt>
                <c:pt idx="11287">
                  <c:v>0.19053791035173751</c:v>
                </c:pt>
                <c:pt idx="11288">
                  <c:v>0.19953207307644694</c:v>
                </c:pt>
                <c:pt idx="11289">
                  <c:v>0.21030826926334423</c:v>
                </c:pt>
                <c:pt idx="11290">
                  <c:v>0.22009992035504089</c:v>
                </c:pt>
                <c:pt idx="11291">
                  <c:v>0.23489080527142359</c:v>
                </c:pt>
                <c:pt idx="11292">
                  <c:v>0.25107059012159927</c:v>
                </c:pt>
                <c:pt idx="11293">
                  <c:v>0.26377669143181826</c:v>
                </c:pt>
                <c:pt idx="11294">
                  <c:v>0.17279408082495507</c:v>
                </c:pt>
                <c:pt idx="11295">
                  <c:v>0.1672411834877956</c:v>
                </c:pt>
                <c:pt idx="11296">
                  <c:v>0.16355235669831281</c:v>
                </c:pt>
                <c:pt idx="11297">
                  <c:v>0.16362371261235653</c:v>
                </c:pt>
                <c:pt idx="11298">
                  <c:v>0.17301641379362676</c:v>
                </c:pt>
                <c:pt idx="11299">
                  <c:v>0.19239404089481282</c:v>
                </c:pt>
                <c:pt idx="11300">
                  <c:v>0.20221317598933175</c:v>
                </c:pt>
                <c:pt idx="11301">
                  <c:v>0.21720861473339359</c:v>
                </c:pt>
                <c:pt idx="11302">
                  <c:v>0.22062176868558536</c:v>
                </c:pt>
                <c:pt idx="11303">
                  <c:v>0.23248090366076868</c:v>
                </c:pt>
                <c:pt idx="11304">
                  <c:v>0.24597624693764586</c:v>
                </c:pt>
                <c:pt idx="11305">
                  <c:v>0.25642767241279651</c:v>
                </c:pt>
                <c:pt idx="11306">
                  <c:v>0.17630857801325406</c:v>
                </c:pt>
                <c:pt idx="11307">
                  <c:v>0.17098948933219082</c:v>
                </c:pt>
                <c:pt idx="11308">
                  <c:v>0.16703901067153737</c:v>
                </c:pt>
                <c:pt idx="11309">
                  <c:v>0.16807387287895814</c:v>
                </c:pt>
                <c:pt idx="11310">
                  <c:v>0.18104497973285483</c:v>
                </c:pt>
                <c:pt idx="11311">
                  <c:v>0.20236289965132803</c:v>
                </c:pt>
                <c:pt idx="11312">
                  <c:v>0.21378631220683886</c:v>
                </c:pt>
                <c:pt idx="11313">
                  <c:v>0.22153076214934853</c:v>
                </c:pt>
                <c:pt idx="11314">
                  <c:v>0.23346249355761728</c:v>
                </c:pt>
                <c:pt idx="11315">
                  <c:v>0.24699983752627608</c:v>
                </c:pt>
                <c:pt idx="11316">
                  <c:v>0.25598442933337417</c:v>
                </c:pt>
                <c:pt idx="11317">
                  <c:v>0.17440142732689168</c:v>
                </c:pt>
                <c:pt idx="11318">
                  <c:v>0.17365862234914498</c:v>
                </c:pt>
                <c:pt idx="11319">
                  <c:v>0.17483073123142834</c:v>
                </c:pt>
                <c:pt idx="11320">
                  <c:v>0.1816362721265139</c:v>
                </c:pt>
                <c:pt idx="11321">
                  <c:v>0.19208431712380447</c:v>
                </c:pt>
                <c:pt idx="11322">
                  <c:v>0.20690190053492441</c:v>
                </c:pt>
                <c:pt idx="11323">
                  <c:v>0.22203263002758522</c:v>
                </c:pt>
                <c:pt idx="11324">
                  <c:v>0.23359339540797519</c:v>
                </c:pt>
                <c:pt idx="11325">
                  <c:v>0.24405010487863121</c:v>
                </c:pt>
                <c:pt idx="11326">
                  <c:v>0.25553301613450397</c:v>
                </c:pt>
                <c:pt idx="11327">
                  <c:v>0.17905793810284321</c:v>
                </c:pt>
                <c:pt idx="11328">
                  <c:v>0.1816015739456458</c:v>
                </c:pt>
                <c:pt idx="11329">
                  <c:v>0.18187196185856402</c:v>
                </c:pt>
                <c:pt idx="11330">
                  <c:v>0.1994201526709618</c:v>
                </c:pt>
                <c:pt idx="11331">
                  <c:v>0.2008623810822574</c:v>
                </c:pt>
                <c:pt idx="11332">
                  <c:v>0.21771473907878192</c:v>
                </c:pt>
                <c:pt idx="11333">
                  <c:v>0.2283019673837694</c:v>
                </c:pt>
                <c:pt idx="11334">
                  <c:v>0.24567818633370186</c:v>
                </c:pt>
                <c:pt idx="11335">
                  <c:v>0.2589338361772342</c:v>
                </c:pt>
                <c:pt idx="11336">
                  <c:v>0.19080533420869594</c:v>
                </c:pt>
                <c:pt idx="11337">
                  <c:v>0.19244810460594897</c:v>
                </c:pt>
                <c:pt idx="11338">
                  <c:v>0.19618890398490962</c:v>
                </c:pt>
                <c:pt idx="11339">
                  <c:v>0.20059055377015911</c:v>
                </c:pt>
                <c:pt idx="11340">
                  <c:v>0.21062898062471747</c:v>
                </c:pt>
                <c:pt idx="11341">
                  <c:v>0.22211251971996293</c:v>
                </c:pt>
                <c:pt idx="11342">
                  <c:v>0.238659423972301</c:v>
                </c:pt>
                <c:pt idx="11343">
                  <c:v>0.25662051494908322</c:v>
                </c:pt>
                <c:pt idx="11344">
                  <c:v>0.1968725500873989</c:v>
                </c:pt>
                <c:pt idx="11345">
                  <c:v>0.19884548399892088</c:v>
                </c:pt>
                <c:pt idx="11346">
                  <c:v>0.20315833161726915</c:v>
                </c:pt>
                <c:pt idx="11347">
                  <c:v>0.21196947758324791</c:v>
                </c:pt>
                <c:pt idx="11348">
                  <c:v>0.22092620901260651</c:v>
                </c:pt>
                <c:pt idx="11349">
                  <c:v>0.2353591604148646</c:v>
                </c:pt>
                <c:pt idx="11350">
                  <c:v>0.25457903078274313</c:v>
                </c:pt>
                <c:pt idx="11351">
                  <c:v>0.20157554307187997</c:v>
                </c:pt>
                <c:pt idx="11352">
                  <c:v>0.20664915887934376</c:v>
                </c:pt>
                <c:pt idx="11353">
                  <c:v>0.21282490379721919</c:v>
                </c:pt>
                <c:pt idx="11354">
                  <c:v>0.22159920291697843</c:v>
                </c:pt>
                <c:pt idx="11355">
                  <c:v>0.23987772848270272</c:v>
                </c:pt>
                <c:pt idx="11356">
                  <c:v>0.24877728312811587</c:v>
                </c:pt>
                <c:pt idx="11357">
                  <c:v>0.20820706117501153</c:v>
                </c:pt>
                <c:pt idx="11358">
                  <c:v>0.21497304475227907</c:v>
                </c:pt>
                <c:pt idx="11359">
                  <c:v>0.22666597068579764</c:v>
                </c:pt>
                <c:pt idx="11360">
                  <c:v>0.23849610742320371</c:v>
                </c:pt>
                <c:pt idx="11361">
                  <c:v>0.25234313617668014</c:v>
                </c:pt>
                <c:pt idx="11362">
                  <c:v>0.220719370011486</c:v>
                </c:pt>
                <c:pt idx="11363">
                  <c:v>0.23270206647767466</c:v>
                </c:pt>
                <c:pt idx="11364">
                  <c:v>0.24551387685556825</c:v>
                </c:pt>
                <c:pt idx="11365">
                  <c:v>0.25625958812190608</c:v>
                </c:pt>
                <c:pt idx="11366">
                  <c:v>0.24078639285063308</c:v>
                </c:pt>
                <c:pt idx="11367">
                  <c:v>0.24891560795066692</c:v>
                </c:pt>
                <c:pt idx="11368">
                  <c:v>0.25746711105928943</c:v>
                </c:pt>
                <c:pt idx="11369">
                  <c:v>0.25378878771915048</c:v>
                </c:pt>
                <c:pt idx="11370">
                  <c:v>0.26349788438992294</c:v>
                </c:pt>
                <c:pt idx="11371">
                  <c:v>0.26744783956731433</c:v>
                </c:pt>
                <c:pt idx="11372">
                  <c:v>0.19901996709990732</c:v>
                </c:pt>
                <c:pt idx="11373">
                  <c:v>0.18421455645457807</c:v>
                </c:pt>
                <c:pt idx="11374">
                  <c:v>0.1790413598093572</c:v>
                </c:pt>
                <c:pt idx="11375">
                  <c:v>0.1791245148507119</c:v>
                </c:pt>
                <c:pt idx="11376">
                  <c:v>0.17442494325788149</c:v>
                </c:pt>
                <c:pt idx="11377">
                  <c:v>0.17390787875202451</c:v>
                </c:pt>
                <c:pt idx="11378">
                  <c:v>0.18034112310148886</c:v>
                </c:pt>
                <c:pt idx="11379">
                  <c:v>0.18552385413517314</c:v>
                </c:pt>
                <c:pt idx="11380">
                  <c:v>0.19536962241266997</c:v>
                </c:pt>
                <c:pt idx="11381">
                  <c:v>0.20787344029955723</c:v>
                </c:pt>
                <c:pt idx="11382">
                  <c:v>0.2209907118279173</c:v>
                </c:pt>
                <c:pt idx="11383">
                  <c:v>0.226613101537815</c:v>
                </c:pt>
                <c:pt idx="11384">
                  <c:v>0.236840345403172</c:v>
                </c:pt>
                <c:pt idx="11385">
                  <c:v>0.24489753963177474</c:v>
                </c:pt>
                <c:pt idx="11386">
                  <c:v>0.26132781074810896</c:v>
                </c:pt>
                <c:pt idx="11387">
                  <c:v>0.27834997372040426</c:v>
                </c:pt>
                <c:pt idx="11388">
                  <c:v>0.29227400726762554</c:v>
                </c:pt>
                <c:pt idx="11389">
                  <c:v>0.1854164254782289</c:v>
                </c:pt>
                <c:pt idx="11390">
                  <c:v>0.17818247952022781</c:v>
                </c:pt>
                <c:pt idx="11391">
                  <c:v>0.17385333328254271</c:v>
                </c:pt>
                <c:pt idx="11392">
                  <c:v>0.17215687883845088</c:v>
                </c:pt>
                <c:pt idx="11393">
                  <c:v>0.17139839786396704</c:v>
                </c:pt>
                <c:pt idx="11394">
                  <c:v>0.17389881518831207</c:v>
                </c:pt>
                <c:pt idx="11395">
                  <c:v>0.17828068749172599</c:v>
                </c:pt>
                <c:pt idx="11396">
                  <c:v>0.18723048125730068</c:v>
                </c:pt>
                <c:pt idx="11397">
                  <c:v>0.19798523734448126</c:v>
                </c:pt>
                <c:pt idx="11398">
                  <c:v>0.21040786633437847</c:v>
                </c:pt>
                <c:pt idx="11399">
                  <c:v>0.21789144272297034</c:v>
                </c:pt>
                <c:pt idx="11400">
                  <c:v>0.23319104121271628</c:v>
                </c:pt>
                <c:pt idx="11401">
                  <c:v>0.24760007623496927</c:v>
                </c:pt>
                <c:pt idx="11402">
                  <c:v>0.2624604685099583</c:v>
                </c:pt>
                <c:pt idx="11403">
                  <c:v>0.26989148584007561</c:v>
                </c:pt>
                <c:pt idx="11404">
                  <c:v>0.2813005878189645</c:v>
                </c:pt>
                <c:pt idx="11405">
                  <c:v>0.17639651500525821</c:v>
                </c:pt>
                <c:pt idx="11406">
                  <c:v>0.17189189494024348</c:v>
                </c:pt>
                <c:pt idx="11407">
                  <c:v>0.16678024859261309</c:v>
                </c:pt>
                <c:pt idx="11408">
                  <c:v>0.16830565351239657</c:v>
                </c:pt>
                <c:pt idx="11409">
                  <c:v>0.17034802822853279</c:v>
                </c:pt>
                <c:pt idx="11410">
                  <c:v>0.17658185490112821</c:v>
                </c:pt>
                <c:pt idx="11411">
                  <c:v>0.1821061371967847</c:v>
                </c:pt>
                <c:pt idx="11412">
                  <c:v>0.18948202034513528</c:v>
                </c:pt>
                <c:pt idx="11413">
                  <c:v>0.20012400716174894</c:v>
                </c:pt>
                <c:pt idx="11414">
                  <c:v>0.20852045532650143</c:v>
                </c:pt>
                <c:pt idx="11415">
                  <c:v>0.22431240057553659</c:v>
                </c:pt>
                <c:pt idx="11416">
                  <c:v>0.23766323116021248</c:v>
                </c:pt>
                <c:pt idx="11417">
                  <c:v>0.25844029804141044</c:v>
                </c:pt>
                <c:pt idx="11418">
                  <c:v>0.26369535147449996</c:v>
                </c:pt>
                <c:pt idx="11419">
                  <c:v>0.28096453079468042</c:v>
                </c:pt>
                <c:pt idx="11420">
                  <c:v>0.17149059085787899</c:v>
                </c:pt>
                <c:pt idx="11421">
                  <c:v>0.16617088085926213</c:v>
                </c:pt>
                <c:pt idx="11422">
                  <c:v>0.16709104141624875</c:v>
                </c:pt>
                <c:pt idx="11423">
                  <c:v>0.16729147084584617</c:v>
                </c:pt>
                <c:pt idx="11424">
                  <c:v>0.16840522356747356</c:v>
                </c:pt>
                <c:pt idx="11425">
                  <c:v>0.17616103820831608</c:v>
                </c:pt>
                <c:pt idx="11426">
                  <c:v>0.1860969173306608</c:v>
                </c:pt>
                <c:pt idx="11427">
                  <c:v>0.19710077400286852</c:v>
                </c:pt>
                <c:pt idx="11428">
                  <c:v>0.20085315584717423</c:v>
                </c:pt>
                <c:pt idx="11429">
                  <c:v>0.21170361071616628</c:v>
                </c:pt>
                <c:pt idx="11430">
                  <c:v>0.22637112192852094</c:v>
                </c:pt>
                <c:pt idx="11431">
                  <c:v>0.2426440436146835</c:v>
                </c:pt>
                <c:pt idx="11432">
                  <c:v>0.25848150558922645</c:v>
                </c:pt>
                <c:pt idx="11433">
                  <c:v>0.26953992097968626</c:v>
                </c:pt>
                <c:pt idx="11434">
                  <c:v>0.1711038400530327</c:v>
                </c:pt>
                <c:pt idx="11435">
                  <c:v>0.16676873602622688</c:v>
                </c:pt>
                <c:pt idx="11436">
                  <c:v>0.16380921585618902</c:v>
                </c:pt>
                <c:pt idx="11437">
                  <c:v>0.16968248962569565</c:v>
                </c:pt>
                <c:pt idx="11438">
                  <c:v>0.16820114916990225</c:v>
                </c:pt>
                <c:pt idx="11439">
                  <c:v>0.17960282154897556</c:v>
                </c:pt>
                <c:pt idx="11440">
                  <c:v>0.1886816886073075</c:v>
                </c:pt>
                <c:pt idx="11441">
                  <c:v>0.20107944613069062</c:v>
                </c:pt>
                <c:pt idx="11442">
                  <c:v>0.20948699625790224</c:v>
                </c:pt>
                <c:pt idx="11443">
                  <c:v>0.22276177376399597</c:v>
                </c:pt>
                <c:pt idx="11444">
                  <c:v>0.23525953622574636</c:v>
                </c:pt>
                <c:pt idx="11445">
                  <c:v>0.2563508080631014</c:v>
                </c:pt>
                <c:pt idx="11446">
                  <c:v>0.26531027102156246</c:v>
                </c:pt>
                <c:pt idx="11447">
                  <c:v>0.17168087532228382</c:v>
                </c:pt>
                <c:pt idx="11448">
                  <c:v>0.16605935903255342</c:v>
                </c:pt>
                <c:pt idx="11449">
                  <c:v>0.16642324611625181</c:v>
                </c:pt>
                <c:pt idx="11450">
                  <c:v>0.17001411642674502</c:v>
                </c:pt>
                <c:pt idx="11451">
                  <c:v>0.17632434196411095</c:v>
                </c:pt>
                <c:pt idx="11452">
                  <c:v>0.1903101749937639</c:v>
                </c:pt>
                <c:pt idx="11453">
                  <c:v>0.19907779598554609</c:v>
                </c:pt>
                <c:pt idx="11454">
                  <c:v>0.213729725307922</c:v>
                </c:pt>
                <c:pt idx="11455">
                  <c:v>0.2195156011357009</c:v>
                </c:pt>
                <c:pt idx="11456">
                  <c:v>0.2265945620716332</c:v>
                </c:pt>
                <c:pt idx="11457">
                  <c:v>0.2425136274460109</c:v>
                </c:pt>
                <c:pt idx="11458">
                  <c:v>0.25883151510680968</c:v>
                </c:pt>
                <c:pt idx="11459">
                  <c:v>0.17264986234578017</c:v>
                </c:pt>
                <c:pt idx="11460">
                  <c:v>0.16700445565120514</c:v>
                </c:pt>
                <c:pt idx="11461">
                  <c:v>0.16903726532598862</c:v>
                </c:pt>
                <c:pt idx="11462">
                  <c:v>0.16546141370423406</c:v>
                </c:pt>
                <c:pt idx="11463">
                  <c:v>0.18652860284285167</c:v>
                </c:pt>
                <c:pt idx="11464">
                  <c:v>0.20230261012946449</c:v>
                </c:pt>
                <c:pt idx="11465">
                  <c:v>0.21555429620116118</c:v>
                </c:pt>
                <c:pt idx="11466">
                  <c:v>0.21957230477424328</c:v>
                </c:pt>
                <c:pt idx="11467">
                  <c:v>0.23048986203591193</c:v>
                </c:pt>
                <c:pt idx="11468">
                  <c:v>0.24390897043155801</c:v>
                </c:pt>
                <c:pt idx="11469">
                  <c:v>0.25393490164339605</c:v>
                </c:pt>
                <c:pt idx="11470">
                  <c:v>0.17656159524700432</c:v>
                </c:pt>
                <c:pt idx="11471">
                  <c:v>0.17365230131774534</c:v>
                </c:pt>
                <c:pt idx="11472">
                  <c:v>0.16927950462678898</c:v>
                </c:pt>
                <c:pt idx="11473">
                  <c:v>0.18073816686100752</c:v>
                </c:pt>
                <c:pt idx="11474">
                  <c:v>0.19722096167716652</c:v>
                </c:pt>
                <c:pt idx="11475">
                  <c:v>0.2136355901724698</c:v>
                </c:pt>
                <c:pt idx="11476">
                  <c:v>0.22167526722455611</c:v>
                </c:pt>
                <c:pt idx="11477">
                  <c:v>0.22751301334462504</c:v>
                </c:pt>
                <c:pt idx="11478">
                  <c:v>0.24509465423491683</c:v>
                </c:pt>
                <c:pt idx="11479">
                  <c:v>0.25790346999212677</c:v>
                </c:pt>
                <c:pt idx="11480">
                  <c:v>0.17771603135892966</c:v>
                </c:pt>
                <c:pt idx="11481">
                  <c:v>0.1740135022252991</c:v>
                </c:pt>
                <c:pt idx="11482">
                  <c:v>0.1801160363804899</c:v>
                </c:pt>
                <c:pt idx="11483">
                  <c:v>0.18997431527927522</c:v>
                </c:pt>
                <c:pt idx="11484">
                  <c:v>0.20431257028591721</c:v>
                </c:pt>
                <c:pt idx="11485">
                  <c:v>0.22011321714531551</c:v>
                </c:pt>
                <c:pt idx="11486">
                  <c:v>0.23296529650143394</c:v>
                </c:pt>
                <c:pt idx="11487">
                  <c:v>0.24738490900210297</c:v>
                </c:pt>
                <c:pt idx="11488">
                  <c:v>0.25841055278454306</c:v>
                </c:pt>
                <c:pt idx="11489">
                  <c:v>0.18500528306992559</c:v>
                </c:pt>
                <c:pt idx="11490">
                  <c:v>0.18569497410749625</c:v>
                </c:pt>
                <c:pt idx="11491">
                  <c:v>0.18942316858515662</c:v>
                </c:pt>
                <c:pt idx="11492">
                  <c:v>0.20511955554320238</c:v>
                </c:pt>
                <c:pt idx="11493">
                  <c:v>0.20918954366181386</c:v>
                </c:pt>
                <c:pt idx="11494">
                  <c:v>0.2290422398284726</c:v>
                </c:pt>
                <c:pt idx="11495">
                  <c:v>0.24405396896650688</c:v>
                </c:pt>
                <c:pt idx="11496">
                  <c:v>0.25436098973554877</c:v>
                </c:pt>
                <c:pt idx="11497">
                  <c:v>0.19441940149799786</c:v>
                </c:pt>
                <c:pt idx="11498">
                  <c:v>0.19810971716368631</c:v>
                </c:pt>
                <c:pt idx="11499">
                  <c:v>0.20406453934107271</c:v>
                </c:pt>
                <c:pt idx="11500">
                  <c:v>0.20887094716376242</c:v>
                </c:pt>
                <c:pt idx="11501">
                  <c:v>0.22360303134546822</c:v>
                </c:pt>
                <c:pt idx="11502">
                  <c:v>0.23714517889309183</c:v>
                </c:pt>
                <c:pt idx="11503">
                  <c:v>0.25711147881759544</c:v>
                </c:pt>
                <c:pt idx="11504">
                  <c:v>0.202066931993792</c:v>
                </c:pt>
                <c:pt idx="11505">
                  <c:v>0.20571048713237872</c:v>
                </c:pt>
                <c:pt idx="11506">
                  <c:v>0.21517646138198265</c:v>
                </c:pt>
                <c:pt idx="11507">
                  <c:v>0.22630202705169888</c:v>
                </c:pt>
                <c:pt idx="11508">
                  <c:v>0.23182491811753936</c:v>
                </c:pt>
                <c:pt idx="11509">
                  <c:v>0.24545297946921263</c:v>
                </c:pt>
                <c:pt idx="11510">
                  <c:v>0.20721829275571935</c:v>
                </c:pt>
                <c:pt idx="11511">
                  <c:v>0.21327296224951797</c:v>
                </c:pt>
                <c:pt idx="11512">
                  <c:v>0.22814727210901764</c:v>
                </c:pt>
                <c:pt idx="11513">
                  <c:v>0.23338893206373967</c:v>
                </c:pt>
                <c:pt idx="11514">
                  <c:v>0.24788114285729068</c:v>
                </c:pt>
                <c:pt idx="11515">
                  <c:v>0.21722374948960521</c:v>
                </c:pt>
                <c:pt idx="11516">
                  <c:v>0.22995995351394072</c:v>
                </c:pt>
                <c:pt idx="11517">
                  <c:v>0.23897798219787036</c:v>
                </c:pt>
                <c:pt idx="11518">
                  <c:v>0.24970072228731532</c:v>
                </c:pt>
                <c:pt idx="11519">
                  <c:v>0.23268039314169875</c:v>
                </c:pt>
                <c:pt idx="11520">
                  <c:v>0.24443180330905201</c:v>
                </c:pt>
                <c:pt idx="11521">
                  <c:v>0.25798352306075989</c:v>
                </c:pt>
                <c:pt idx="11522">
                  <c:v>0.24643140003894204</c:v>
                </c:pt>
                <c:pt idx="11523">
                  <c:v>0.25923398468760173</c:v>
                </c:pt>
                <c:pt idx="11524">
                  <c:v>0.26018948927174357</c:v>
                </c:pt>
                <c:pt idx="11525">
                  <c:v>0.18778550708373865</c:v>
                </c:pt>
                <c:pt idx="11526">
                  <c:v>0.18059474853400714</c:v>
                </c:pt>
                <c:pt idx="11527">
                  <c:v>0.1837861818557327</c:v>
                </c:pt>
                <c:pt idx="11528">
                  <c:v>0.17788848848057093</c:v>
                </c:pt>
                <c:pt idx="11529">
                  <c:v>0.17465525965518491</c:v>
                </c:pt>
                <c:pt idx="11530">
                  <c:v>0.17979973852969855</c:v>
                </c:pt>
                <c:pt idx="11531">
                  <c:v>0.18439230842745191</c:v>
                </c:pt>
                <c:pt idx="11532">
                  <c:v>0.19290782073139212</c:v>
                </c:pt>
                <c:pt idx="11533">
                  <c:v>0.20962891582958654</c:v>
                </c:pt>
                <c:pt idx="11534">
                  <c:v>0.21636120338993714</c:v>
                </c:pt>
                <c:pt idx="11535">
                  <c:v>0.22403063378279242</c:v>
                </c:pt>
                <c:pt idx="11536">
                  <c:v>0.2337153543615349</c:v>
                </c:pt>
                <c:pt idx="11537">
                  <c:v>0.24932980813322625</c:v>
                </c:pt>
                <c:pt idx="11538">
                  <c:v>0.25590424540113421</c:v>
                </c:pt>
                <c:pt idx="11539">
                  <c:v>0.27670642481283614</c:v>
                </c:pt>
                <c:pt idx="11540">
                  <c:v>0.29323224011665339</c:v>
                </c:pt>
                <c:pt idx="11541">
                  <c:v>0.18015650414643436</c:v>
                </c:pt>
                <c:pt idx="11542">
                  <c:v>0.17998833223142041</c:v>
                </c:pt>
                <c:pt idx="11543">
                  <c:v>0.1784914504295847</c:v>
                </c:pt>
                <c:pt idx="11544">
                  <c:v>0.17648591779217404</c:v>
                </c:pt>
                <c:pt idx="11545">
                  <c:v>0.17450119721230473</c:v>
                </c:pt>
                <c:pt idx="11546">
                  <c:v>0.17740236639358242</c:v>
                </c:pt>
                <c:pt idx="11547">
                  <c:v>0.18494548033613345</c:v>
                </c:pt>
                <c:pt idx="11548">
                  <c:v>0.20169269637384257</c:v>
                </c:pt>
                <c:pt idx="11549">
                  <c:v>0.20715257648499374</c:v>
                </c:pt>
                <c:pt idx="11550">
                  <c:v>0.21852841357359409</c:v>
                </c:pt>
                <c:pt idx="11551">
                  <c:v>0.22569184196217562</c:v>
                </c:pt>
                <c:pt idx="11552">
                  <c:v>0.2392519557120365</c:v>
                </c:pt>
                <c:pt idx="11553">
                  <c:v>0.25471421526383731</c:v>
                </c:pt>
                <c:pt idx="11554">
                  <c:v>0.27002969648266228</c:v>
                </c:pt>
                <c:pt idx="11555">
                  <c:v>0.28148595282294697</c:v>
                </c:pt>
                <c:pt idx="11556">
                  <c:v>0.17733804373586692</c:v>
                </c:pt>
                <c:pt idx="11557">
                  <c:v>0.17446294510255766</c:v>
                </c:pt>
                <c:pt idx="11558">
                  <c:v>0.17123121224556459</c:v>
                </c:pt>
                <c:pt idx="11559">
                  <c:v>0.17447407279336313</c:v>
                </c:pt>
                <c:pt idx="11560">
                  <c:v>0.17284207239409732</c:v>
                </c:pt>
                <c:pt idx="11561">
                  <c:v>0.18221294999654281</c:v>
                </c:pt>
                <c:pt idx="11562">
                  <c:v>0.19467243727843586</c:v>
                </c:pt>
                <c:pt idx="11563">
                  <c:v>0.20245268547517448</c:v>
                </c:pt>
                <c:pt idx="11564">
                  <c:v>0.20814350806985571</c:v>
                </c:pt>
                <c:pt idx="11565">
                  <c:v>0.22050875459278907</c:v>
                </c:pt>
                <c:pt idx="11566">
                  <c:v>0.2289405909860549</c:v>
                </c:pt>
                <c:pt idx="11567">
                  <c:v>0.24570809613974043</c:v>
                </c:pt>
                <c:pt idx="11568">
                  <c:v>0.26118379902518574</c:v>
                </c:pt>
                <c:pt idx="11569">
                  <c:v>0.27051540585158973</c:v>
                </c:pt>
                <c:pt idx="11570">
                  <c:v>0.17340015824278243</c:v>
                </c:pt>
                <c:pt idx="11571">
                  <c:v>0.17251121759864607</c:v>
                </c:pt>
                <c:pt idx="11572">
                  <c:v>0.17011732912825472</c:v>
                </c:pt>
                <c:pt idx="11573">
                  <c:v>0.17372853784200171</c:v>
                </c:pt>
                <c:pt idx="11574">
                  <c:v>0.178642022107109</c:v>
                </c:pt>
                <c:pt idx="11575">
                  <c:v>0.18889432801040673</c:v>
                </c:pt>
                <c:pt idx="11576">
                  <c:v>0.19880179804672427</c:v>
                </c:pt>
                <c:pt idx="11577">
                  <c:v>0.20562451028758622</c:v>
                </c:pt>
                <c:pt idx="11578">
                  <c:v>0.21251340364254645</c:v>
                </c:pt>
                <c:pt idx="11579">
                  <c:v>0.22511640244237219</c:v>
                </c:pt>
                <c:pt idx="11580">
                  <c:v>0.24030104932948726</c:v>
                </c:pt>
                <c:pt idx="11581">
                  <c:v>0.25438765615548298</c:v>
                </c:pt>
                <c:pt idx="11582">
                  <c:v>0.26475935997238409</c:v>
                </c:pt>
                <c:pt idx="11583">
                  <c:v>0.17352970340341867</c:v>
                </c:pt>
                <c:pt idx="11584">
                  <c:v>0.17195796216943382</c:v>
                </c:pt>
                <c:pt idx="11585">
                  <c:v>0.17274087377246539</c:v>
                </c:pt>
                <c:pt idx="11586">
                  <c:v>0.17425453791933432</c:v>
                </c:pt>
                <c:pt idx="11587">
                  <c:v>0.18186045079730184</c:v>
                </c:pt>
                <c:pt idx="11588">
                  <c:v>0.18972210033433479</c:v>
                </c:pt>
                <c:pt idx="11589">
                  <c:v>0.20028958743079306</c:v>
                </c:pt>
                <c:pt idx="11590">
                  <c:v>0.21148591048204923</c:v>
                </c:pt>
                <c:pt idx="11591">
                  <c:v>0.22151037451432876</c:v>
                </c:pt>
                <c:pt idx="11592">
                  <c:v>0.23379040356472425</c:v>
                </c:pt>
                <c:pt idx="11593">
                  <c:v>0.24808353325424393</c:v>
                </c:pt>
                <c:pt idx="11594">
                  <c:v>0.26690523024172741</c:v>
                </c:pt>
                <c:pt idx="11595">
                  <c:v>0.17152729187187132</c:v>
                </c:pt>
                <c:pt idx="11596">
                  <c:v>0.17003411612947317</c:v>
                </c:pt>
                <c:pt idx="11597">
                  <c:v>0.17618304359391024</c:v>
                </c:pt>
                <c:pt idx="11598">
                  <c:v>0.17683312071554846</c:v>
                </c:pt>
                <c:pt idx="11599">
                  <c:v>0.18812536642362576</c:v>
                </c:pt>
                <c:pt idx="11600">
                  <c:v>0.20102712922884125</c:v>
                </c:pt>
                <c:pt idx="11601">
                  <c:v>0.21006661794062853</c:v>
                </c:pt>
                <c:pt idx="11602">
                  <c:v>0.21851667731823499</c:v>
                </c:pt>
                <c:pt idx="11603">
                  <c:v>0.23118436025600198</c:v>
                </c:pt>
                <c:pt idx="11604">
                  <c:v>0.23830385590419523</c:v>
                </c:pt>
                <c:pt idx="11605">
                  <c:v>0.2580727025930909</c:v>
                </c:pt>
                <c:pt idx="11606">
                  <c:v>0.1727199417273988</c:v>
                </c:pt>
                <c:pt idx="11607">
                  <c:v>0.17244848378380029</c:v>
                </c:pt>
                <c:pt idx="11608">
                  <c:v>0.17438460680765688</c:v>
                </c:pt>
                <c:pt idx="11609">
                  <c:v>0.181196263816505</c:v>
                </c:pt>
                <c:pt idx="11610">
                  <c:v>0.19975749793199427</c:v>
                </c:pt>
                <c:pt idx="11611">
                  <c:v>0.20928615630536607</c:v>
                </c:pt>
                <c:pt idx="11612">
                  <c:v>0.22417316139079269</c:v>
                </c:pt>
                <c:pt idx="11613">
                  <c:v>0.23100950017220523</c:v>
                </c:pt>
                <c:pt idx="11614">
                  <c:v>0.24000748693232565</c:v>
                </c:pt>
                <c:pt idx="11615">
                  <c:v>0.25724831788077318</c:v>
                </c:pt>
                <c:pt idx="11616">
                  <c:v>0.1808566674544243</c:v>
                </c:pt>
                <c:pt idx="11617">
                  <c:v>0.17517264832697732</c:v>
                </c:pt>
                <c:pt idx="11618">
                  <c:v>0.17913307651722143</c:v>
                </c:pt>
                <c:pt idx="11619">
                  <c:v>0.19377387840424731</c:v>
                </c:pt>
                <c:pt idx="11620">
                  <c:v>0.20782340899327689</c:v>
                </c:pt>
                <c:pt idx="11621">
                  <c:v>0.21968327769337059</c:v>
                </c:pt>
                <c:pt idx="11622">
                  <c:v>0.23365204975395826</c:v>
                </c:pt>
                <c:pt idx="11623">
                  <c:v>0.24093772713978923</c:v>
                </c:pt>
                <c:pt idx="11624">
                  <c:v>0.25873224216203483</c:v>
                </c:pt>
                <c:pt idx="11625">
                  <c:v>0.1819349717134493</c:v>
                </c:pt>
                <c:pt idx="11626">
                  <c:v>0.18203413519966016</c:v>
                </c:pt>
                <c:pt idx="11627">
                  <c:v>0.19231850112825977</c:v>
                </c:pt>
                <c:pt idx="11628">
                  <c:v>0.20528203115112453</c:v>
                </c:pt>
                <c:pt idx="11629">
                  <c:v>0.21517231821205751</c:v>
                </c:pt>
                <c:pt idx="11630">
                  <c:v>0.22659994583529541</c:v>
                </c:pt>
                <c:pt idx="11631">
                  <c:v>0.23824577921083478</c:v>
                </c:pt>
                <c:pt idx="11632">
                  <c:v>0.25676295658930437</c:v>
                </c:pt>
                <c:pt idx="11633">
                  <c:v>0.1903466837390746</c:v>
                </c:pt>
                <c:pt idx="11634">
                  <c:v>0.19536355487356083</c:v>
                </c:pt>
                <c:pt idx="11635">
                  <c:v>0.2005129183039287</c:v>
                </c:pt>
                <c:pt idx="11636">
                  <c:v>0.21211172340304851</c:v>
                </c:pt>
                <c:pt idx="11637">
                  <c:v>0.2233466755429776</c:v>
                </c:pt>
                <c:pt idx="11638">
                  <c:v>0.24347958743504128</c:v>
                </c:pt>
                <c:pt idx="11639">
                  <c:v>0.25808642102260682</c:v>
                </c:pt>
                <c:pt idx="11640">
                  <c:v>0.19894833968442338</c:v>
                </c:pt>
                <c:pt idx="11641">
                  <c:v>0.20898990773761783</c:v>
                </c:pt>
                <c:pt idx="11642">
                  <c:v>0.21152916613733619</c:v>
                </c:pt>
                <c:pt idx="11643">
                  <c:v>0.2207555336597038</c:v>
                </c:pt>
                <c:pt idx="11644">
                  <c:v>0.24009426202119855</c:v>
                </c:pt>
                <c:pt idx="11645">
                  <c:v>0.25180912291344737</c:v>
                </c:pt>
                <c:pt idx="11646">
                  <c:v>0.20760913532993985</c:v>
                </c:pt>
                <c:pt idx="11647">
                  <c:v>0.21117885878752074</c:v>
                </c:pt>
                <c:pt idx="11648">
                  <c:v>0.22056729067728154</c:v>
                </c:pt>
                <c:pt idx="11649">
                  <c:v>0.23622011710031621</c:v>
                </c:pt>
                <c:pt idx="11650">
                  <c:v>0.24225429799607578</c:v>
                </c:pt>
                <c:pt idx="11651">
                  <c:v>0.21247562111645424</c:v>
                </c:pt>
                <c:pt idx="11652">
                  <c:v>0.2242424016274791</c:v>
                </c:pt>
                <c:pt idx="11653">
                  <c:v>0.23605496086644795</c:v>
                </c:pt>
                <c:pt idx="11654">
                  <c:v>0.2435942300325884</c:v>
                </c:pt>
                <c:pt idx="11655">
                  <c:v>0.22867288843512279</c:v>
                </c:pt>
                <c:pt idx="11656">
                  <c:v>0.23706540779756069</c:v>
                </c:pt>
                <c:pt idx="11657">
                  <c:v>0.25157897242995442</c:v>
                </c:pt>
                <c:pt idx="11658">
                  <c:v>0.24459885317597285</c:v>
                </c:pt>
                <c:pt idx="11659">
                  <c:v>0.25563646491864445</c:v>
                </c:pt>
                <c:pt idx="11660">
                  <c:v>0.2601316070136408</c:v>
                </c:pt>
                <c:pt idx="11661">
                  <c:v>0.18730438656823001</c:v>
                </c:pt>
                <c:pt idx="11662">
                  <c:v>0.18572947885038116</c:v>
                </c:pt>
                <c:pt idx="11663">
                  <c:v>0.18283911121010066</c:v>
                </c:pt>
                <c:pt idx="11664">
                  <c:v>0.18214146588788993</c:v>
                </c:pt>
                <c:pt idx="11665">
                  <c:v>0.179950856869036</c:v>
                </c:pt>
                <c:pt idx="11666">
                  <c:v>0.18290014737484106</c:v>
                </c:pt>
                <c:pt idx="11667">
                  <c:v>0.19282624816396909</c:v>
                </c:pt>
                <c:pt idx="11668">
                  <c:v>0.20269468470351537</c:v>
                </c:pt>
                <c:pt idx="11669">
                  <c:v>0.2131799383064561</c:v>
                </c:pt>
                <c:pt idx="11670">
                  <c:v>0.2204013871193462</c:v>
                </c:pt>
                <c:pt idx="11671">
                  <c:v>0.22668024117911734</c:v>
                </c:pt>
                <c:pt idx="11672">
                  <c:v>0.24144223816824084</c:v>
                </c:pt>
                <c:pt idx="11673">
                  <c:v>0.26136069682340857</c:v>
                </c:pt>
                <c:pt idx="11674">
                  <c:v>0.27013849255727274</c:v>
                </c:pt>
                <c:pt idx="11675">
                  <c:v>0.28634062859708997</c:v>
                </c:pt>
                <c:pt idx="11676">
                  <c:v>0.18161465513462072</c:v>
                </c:pt>
                <c:pt idx="11677">
                  <c:v>0.18186697804923369</c:v>
                </c:pt>
                <c:pt idx="11678">
                  <c:v>0.18241684497067023</c:v>
                </c:pt>
                <c:pt idx="11679">
                  <c:v>0.18124182439669023</c:v>
                </c:pt>
                <c:pt idx="11680">
                  <c:v>0.18064810577966051</c:v>
                </c:pt>
                <c:pt idx="11681">
                  <c:v>0.18880727733778491</c:v>
                </c:pt>
                <c:pt idx="11682">
                  <c:v>0.19661179111829585</c:v>
                </c:pt>
                <c:pt idx="11683">
                  <c:v>0.21057743107613058</c:v>
                </c:pt>
                <c:pt idx="11684">
                  <c:v>0.21317305679062559</c:v>
                </c:pt>
                <c:pt idx="11685">
                  <c:v>0.22428532396410161</c:v>
                </c:pt>
                <c:pt idx="11686">
                  <c:v>0.23290706696536456</c:v>
                </c:pt>
                <c:pt idx="11687">
                  <c:v>0.24725440896392215</c:v>
                </c:pt>
                <c:pt idx="11688">
                  <c:v>0.26595015977704062</c:v>
                </c:pt>
                <c:pt idx="11689">
                  <c:v>0.27968058207689994</c:v>
                </c:pt>
                <c:pt idx="11690">
                  <c:v>0.17945016544367642</c:v>
                </c:pt>
                <c:pt idx="11691">
                  <c:v>0.17956865697034741</c:v>
                </c:pt>
                <c:pt idx="11692">
                  <c:v>0.17942686012889286</c:v>
                </c:pt>
                <c:pt idx="11693">
                  <c:v>0.17929691919306601</c:v>
                </c:pt>
                <c:pt idx="11694">
                  <c:v>0.18305844963120199</c:v>
                </c:pt>
                <c:pt idx="11695">
                  <c:v>0.19163996867205757</c:v>
                </c:pt>
                <c:pt idx="11696">
                  <c:v>0.20489440386474644</c:v>
                </c:pt>
                <c:pt idx="11697">
                  <c:v>0.20809784918722785</c:v>
                </c:pt>
                <c:pt idx="11698">
                  <c:v>0.21875375499486305</c:v>
                </c:pt>
                <c:pt idx="11699">
                  <c:v>0.23002665165934455</c:v>
                </c:pt>
                <c:pt idx="11700">
                  <c:v>0.24481326459459751</c:v>
                </c:pt>
                <c:pt idx="11701">
                  <c:v>0.25792442496140811</c:v>
                </c:pt>
                <c:pt idx="11702">
                  <c:v>0.27049588543999192</c:v>
                </c:pt>
                <c:pt idx="11703">
                  <c:v>0.17831664991086105</c:v>
                </c:pt>
                <c:pt idx="11704">
                  <c:v>0.17771040559565665</c:v>
                </c:pt>
                <c:pt idx="11705">
                  <c:v>0.17864993005989027</c:v>
                </c:pt>
                <c:pt idx="11706">
                  <c:v>0.18289730947713201</c:v>
                </c:pt>
                <c:pt idx="11707">
                  <c:v>0.18975296226620131</c:v>
                </c:pt>
                <c:pt idx="11708">
                  <c:v>0.19941428841958309</c:v>
                </c:pt>
                <c:pt idx="11709">
                  <c:v>0.20733801521640682</c:v>
                </c:pt>
                <c:pt idx="11710">
                  <c:v>0.21467411815426041</c:v>
                </c:pt>
                <c:pt idx="11711">
                  <c:v>0.22635429718194056</c:v>
                </c:pt>
                <c:pt idx="11712">
                  <c:v>0.23421194782347321</c:v>
                </c:pt>
                <c:pt idx="11713">
                  <c:v>0.25306888738667155</c:v>
                </c:pt>
                <c:pt idx="11714">
                  <c:v>0.26871015741047333</c:v>
                </c:pt>
                <c:pt idx="11715">
                  <c:v>0.17589820329312933</c:v>
                </c:pt>
                <c:pt idx="11716">
                  <c:v>0.17756308640502616</c:v>
                </c:pt>
                <c:pt idx="11717">
                  <c:v>0.1769214038727851</c:v>
                </c:pt>
                <c:pt idx="11718">
                  <c:v>0.18579488263260102</c:v>
                </c:pt>
                <c:pt idx="11719">
                  <c:v>0.19475421948186922</c:v>
                </c:pt>
                <c:pt idx="11720">
                  <c:v>0.20009627888047232</c:v>
                </c:pt>
                <c:pt idx="11721">
                  <c:v>0.21111337021892784</c:v>
                </c:pt>
                <c:pt idx="11722">
                  <c:v>0.21968957110799425</c:v>
                </c:pt>
                <c:pt idx="11723">
                  <c:v>0.22807775174737688</c:v>
                </c:pt>
                <c:pt idx="11724">
                  <c:v>0.2395985227715729</c:v>
                </c:pt>
                <c:pt idx="11725">
                  <c:v>0.25926821335979366</c:v>
                </c:pt>
                <c:pt idx="11726">
                  <c:v>0.17593455140081304</c:v>
                </c:pt>
                <c:pt idx="11727">
                  <c:v>0.17963764145105499</c:v>
                </c:pt>
                <c:pt idx="11728">
                  <c:v>0.18181137625509081</c:v>
                </c:pt>
                <c:pt idx="11729">
                  <c:v>0.18796190219762887</c:v>
                </c:pt>
                <c:pt idx="11730">
                  <c:v>0.19905080290237809</c:v>
                </c:pt>
                <c:pt idx="11731">
                  <c:v>0.20840663317921893</c:v>
                </c:pt>
                <c:pt idx="11732">
                  <c:v>0.21832315145951986</c:v>
                </c:pt>
                <c:pt idx="11733">
                  <c:v>0.2317918396035803</c:v>
                </c:pt>
                <c:pt idx="11734">
                  <c:v>0.24120393826138042</c:v>
                </c:pt>
                <c:pt idx="11735">
                  <c:v>0.25067893987683476</c:v>
                </c:pt>
                <c:pt idx="11736">
                  <c:v>0.18040698735451022</c:v>
                </c:pt>
                <c:pt idx="11737">
                  <c:v>0.18140454776388282</c:v>
                </c:pt>
                <c:pt idx="11738">
                  <c:v>0.18390973254884835</c:v>
                </c:pt>
                <c:pt idx="11739">
                  <c:v>0.19625025109131622</c:v>
                </c:pt>
                <c:pt idx="11740">
                  <c:v>0.2075873011624676</c:v>
                </c:pt>
                <c:pt idx="11741">
                  <c:v>0.21788761963265668</c:v>
                </c:pt>
                <c:pt idx="11742">
                  <c:v>0.23142928106539129</c:v>
                </c:pt>
                <c:pt idx="11743">
                  <c:v>0.24149448429218134</c:v>
                </c:pt>
                <c:pt idx="11744">
                  <c:v>0.25099284526080812</c:v>
                </c:pt>
                <c:pt idx="11745">
                  <c:v>0.18604021915644586</c:v>
                </c:pt>
                <c:pt idx="11746">
                  <c:v>0.17993552465902485</c:v>
                </c:pt>
                <c:pt idx="11747">
                  <c:v>0.19239929192074001</c:v>
                </c:pt>
                <c:pt idx="11748">
                  <c:v>0.19915928884789391</c:v>
                </c:pt>
                <c:pt idx="11749">
                  <c:v>0.21407046200880653</c:v>
                </c:pt>
                <c:pt idx="11750">
                  <c:v>0.22861140916878719</c:v>
                </c:pt>
                <c:pt idx="11751">
                  <c:v>0.24154051323629999</c:v>
                </c:pt>
                <c:pt idx="11752">
                  <c:v>0.25481639031949399</c:v>
                </c:pt>
                <c:pt idx="11753">
                  <c:v>0.18956149887450913</c:v>
                </c:pt>
                <c:pt idx="11754">
                  <c:v>0.19032472861424954</c:v>
                </c:pt>
                <c:pt idx="11755">
                  <c:v>0.20113415658455924</c:v>
                </c:pt>
                <c:pt idx="11756">
                  <c:v>0.21155824366120957</c:v>
                </c:pt>
                <c:pt idx="11757">
                  <c:v>0.22823994550125803</c:v>
                </c:pt>
                <c:pt idx="11758">
                  <c:v>0.23823639314941736</c:v>
                </c:pt>
                <c:pt idx="11759">
                  <c:v>0.25224677088541636</c:v>
                </c:pt>
                <c:pt idx="11760">
                  <c:v>0.19671215758932403</c:v>
                </c:pt>
                <c:pt idx="11761">
                  <c:v>0.20169141221774001</c:v>
                </c:pt>
                <c:pt idx="11762">
                  <c:v>0.21363214848776724</c:v>
                </c:pt>
                <c:pt idx="11763">
                  <c:v>0.21989633398234343</c:v>
                </c:pt>
                <c:pt idx="11764">
                  <c:v>0.23621417474186401</c:v>
                </c:pt>
                <c:pt idx="11765">
                  <c:v>0.25379389640861172</c:v>
                </c:pt>
                <c:pt idx="11766">
                  <c:v>0.20919673536894123</c:v>
                </c:pt>
                <c:pt idx="11767">
                  <c:v>0.21161995324443961</c:v>
                </c:pt>
                <c:pt idx="11768">
                  <c:v>0.2235997297948682</c:v>
                </c:pt>
                <c:pt idx="11769">
                  <c:v>0.23308155389706808</c:v>
                </c:pt>
                <c:pt idx="11770">
                  <c:v>0.24965669147987279</c:v>
                </c:pt>
                <c:pt idx="11771">
                  <c:v>0.21373848900988546</c:v>
                </c:pt>
                <c:pt idx="11772">
                  <c:v>0.22140694953181139</c:v>
                </c:pt>
                <c:pt idx="11773">
                  <c:v>0.23407341539485826</c:v>
                </c:pt>
                <c:pt idx="11774">
                  <c:v>0.24813258655186998</c:v>
                </c:pt>
                <c:pt idx="11775">
                  <c:v>0.22323453300702334</c:v>
                </c:pt>
                <c:pt idx="11776">
                  <c:v>0.23539311834164223</c:v>
                </c:pt>
                <c:pt idx="11777">
                  <c:v>0.2483106923416083</c:v>
                </c:pt>
                <c:pt idx="11778">
                  <c:v>0.24085698592642846</c:v>
                </c:pt>
                <c:pt idx="11779">
                  <c:v>0.24789483842920657</c:v>
                </c:pt>
                <c:pt idx="11780">
                  <c:v>0.25783756205264829</c:v>
                </c:pt>
                <c:pt idx="11781">
                  <c:v>0.19086940984011158</c:v>
                </c:pt>
                <c:pt idx="11782">
                  <c:v>0.1912411607233655</c:v>
                </c:pt>
                <c:pt idx="11783">
                  <c:v>0.18792997183312421</c:v>
                </c:pt>
                <c:pt idx="11784">
                  <c:v>0.18729582436141556</c:v>
                </c:pt>
                <c:pt idx="11785">
                  <c:v>0.18603224123829976</c:v>
                </c:pt>
                <c:pt idx="11786">
                  <c:v>0.19289914777671946</c:v>
                </c:pt>
                <c:pt idx="11787">
                  <c:v>0.20447294867861832</c:v>
                </c:pt>
                <c:pt idx="11788">
                  <c:v>0.21070586950221637</c:v>
                </c:pt>
                <c:pt idx="11789">
                  <c:v>0.22132505820896187</c:v>
                </c:pt>
                <c:pt idx="11790">
                  <c:v>0.23237955751461659</c:v>
                </c:pt>
                <c:pt idx="11791">
                  <c:v>0.23725783335675366</c:v>
                </c:pt>
                <c:pt idx="11792">
                  <c:v>0.25379782689734753</c:v>
                </c:pt>
                <c:pt idx="11793">
                  <c:v>0.27419353678317293</c:v>
                </c:pt>
                <c:pt idx="11794">
                  <c:v>0.28093688752003687</c:v>
                </c:pt>
                <c:pt idx="11795">
                  <c:v>0.18519218433419304</c:v>
                </c:pt>
                <c:pt idx="11796">
                  <c:v>0.18584920744631628</c:v>
                </c:pt>
                <c:pt idx="11797">
                  <c:v>0.18328116985654552</c:v>
                </c:pt>
                <c:pt idx="11798">
                  <c:v>0.18555344876529811</c:v>
                </c:pt>
                <c:pt idx="11799">
                  <c:v>0.1926335496353313</c:v>
                </c:pt>
                <c:pt idx="11800">
                  <c:v>0.19782909326696552</c:v>
                </c:pt>
                <c:pt idx="11801">
                  <c:v>0.20582041294080633</c:v>
                </c:pt>
                <c:pt idx="11802">
                  <c:v>0.21707367583817594</c:v>
                </c:pt>
                <c:pt idx="11803">
                  <c:v>0.2260472964662632</c:v>
                </c:pt>
                <c:pt idx="11804">
                  <c:v>0.23378754942993996</c:v>
                </c:pt>
                <c:pt idx="11805">
                  <c:v>0.24622540872297805</c:v>
                </c:pt>
                <c:pt idx="11806">
                  <c:v>0.26239347294836946</c:v>
                </c:pt>
                <c:pt idx="11807">
                  <c:v>0.27742051412468705</c:v>
                </c:pt>
                <c:pt idx="11808">
                  <c:v>0.18344738539938765</c:v>
                </c:pt>
                <c:pt idx="11809">
                  <c:v>0.18561941663814663</c:v>
                </c:pt>
                <c:pt idx="11810">
                  <c:v>0.18302546126899522</c:v>
                </c:pt>
                <c:pt idx="11811">
                  <c:v>0.18686572508282429</c:v>
                </c:pt>
                <c:pt idx="11812">
                  <c:v>0.19425953592719458</c:v>
                </c:pt>
                <c:pt idx="11813">
                  <c:v>0.204037094189365</c:v>
                </c:pt>
                <c:pt idx="11814">
                  <c:v>0.21335071962224506</c:v>
                </c:pt>
                <c:pt idx="11815">
                  <c:v>0.22163747627599228</c:v>
                </c:pt>
                <c:pt idx="11816">
                  <c:v>0.23300303185504889</c:v>
                </c:pt>
                <c:pt idx="11817">
                  <c:v>0.24172605499026201</c:v>
                </c:pt>
                <c:pt idx="11818">
                  <c:v>0.26017918093308645</c:v>
                </c:pt>
                <c:pt idx="11819">
                  <c:v>0.27130856325000163</c:v>
                </c:pt>
                <c:pt idx="11820">
                  <c:v>0.18291851664509751</c:v>
                </c:pt>
                <c:pt idx="11821">
                  <c:v>0.18561435099259738</c:v>
                </c:pt>
                <c:pt idx="11822">
                  <c:v>0.18166591476822003</c:v>
                </c:pt>
                <c:pt idx="11823">
                  <c:v>0.19030987261752519</c:v>
                </c:pt>
                <c:pt idx="11824">
                  <c:v>0.19977072270858121</c:v>
                </c:pt>
                <c:pt idx="11825">
                  <c:v>0.21188778601497882</c:v>
                </c:pt>
                <c:pt idx="11826">
                  <c:v>0.21655090285149248</c:v>
                </c:pt>
                <c:pt idx="11827">
                  <c:v>0.2252735532444019</c:v>
                </c:pt>
                <c:pt idx="11828">
                  <c:v>0.23546184120109404</c:v>
                </c:pt>
                <c:pt idx="11829">
                  <c:v>0.24729496093509606</c:v>
                </c:pt>
                <c:pt idx="11830">
                  <c:v>0.2636133562275158</c:v>
                </c:pt>
                <c:pt idx="11831">
                  <c:v>0.18019945733372933</c:v>
                </c:pt>
                <c:pt idx="11832">
                  <c:v>0.1826569312342341</c:v>
                </c:pt>
                <c:pt idx="11833">
                  <c:v>0.18742278719722161</c:v>
                </c:pt>
                <c:pt idx="11834">
                  <c:v>0.19779716208373599</c:v>
                </c:pt>
                <c:pt idx="11835">
                  <c:v>0.206298374109948</c:v>
                </c:pt>
                <c:pt idx="11836">
                  <c:v>0.21354309792379067</c:v>
                </c:pt>
                <c:pt idx="11837">
                  <c:v>0.2175968571335003</c:v>
                </c:pt>
                <c:pt idx="11838">
                  <c:v>0.22724834685579531</c:v>
                </c:pt>
                <c:pt idx="11839">
                  <c:v>0.23594739972694656</c:v>
                </c:pt>
                <c:pt idx="11840">
                  <c:v>0.25372534734434504</c:v>
                </c:pt>
                <c:pt idx="11841">
                  <c:v>0.18273353905053358</c:v>
                </c:pt>
                <c:pt idx="11842">
                  <c:v>0.18146166867631797</c:v>
                </c:pt>
                <c:pt idx="11843">
                  <c:v>0.18963359843319427</c:v>
                </c:pt>
                <c:pt idx="11844">
                  <c:v>0.19928353186470371</c:v>
                </c:pt>
                <c:pt idx="11845">
                  <c:v>0.21071921700911944</c:v>
                </c:pt>
                <c:pt idx="11846">
                  <c:v>0.22222832677487481</c:v>
                </c:pt>
                <c:pt idx="11847">
                  <c:v>0.22678100992109052</c:v>
                </c:pt>
                <c:pt idx="11848">
                  <c:v>0.239443172372795</c:v>
                </c:pt>
                <c:pt idx="11849">
                  <c:v>0.24992204056144574</c:v>
                </c:pt>
                <c:pt idx="11850">
                  <c:v>0.18790270222918859</c:v>
                </c:pt>
                <c:pt idx="11851">
                  <c:v>0.18920685263858084</c:v>
                </c:pt>
                <c:pt idx="11852">
                  <c:v>0.1955019635566384</c:v>
                </c:pt>
                <c:pt idx="11853">
                  <c:v>0.20934857777028437</c:v>
                </c:pt>
                <c:pt idx="11854">
                  <c:v>0.21807036286334447</c:v>
                </c:pt>
                <c:pt idx="11855">
                  <c:v>0.22385036418908655</c:v>
                </c:pt>
                <c:pt idx="11856">
                  <c:v>0.23955096671062304</c:v>
                </c:pt>
                <c:pt idx="11857">
                  <c:v>0.25288749055562598</c:v>
                </c:pt>
                <c:pt idx="11858">
                  <c:v>0.19066082599741585</c:v>
                </c:pt>
                <c:pt idx="11859">
                  <c:v>0.19069674085398058</c:v>
                </c:pt>
                <c:pt idx="11860">
                  <c:v>0.20782501966767808</c:v>
                </c:pt>
                <c:pt idx="11861">
                  <c:v>0.21651723946015444</c:v>
                </c:pt>
                <c:pt idx="11862">
                  <c:v>0.22212339188365671</c:v>
                </c:pt>
                <c:pt idx="11863">
                  <c:v>0.23965377195785087</c:v>
                </c:pt>
                <c:pt idx="11864">
                  <c:v>0.25271748784086401</c:v>
                </c:pt>
                <c:pt idx="11865">
                  <c:v>0.19982491897909505</c:v>
                </c:pt>
                <c:pt idx="11866">
                  <c:v>0.20226006916214945</c:v>
                </c:pt>
                <c:pt idx="11867">
                  <c:v>0.21655653616276416</c:v>
                </c:pt>
                <c:pt idx="11868">
                  <c:v>0.22258459226379013</c:v>
                </c:pt>
                <c:pt idx="11869">
                  <c:v>0.23561497675875231</c:v>
                </c:pt>
                <c:pt idx="11870">
                  <c:v>0.24785449440253893</c:v>
                </c:pt>
                <c:pt idx="11871">
                  <c:v>0.20867626743124124</c:v>
                </c:pt>
                <c:pt idx="11872">
                  <c:v>0.21441141901466354</c:v>
                </c:pt>
                <c:pt idx="11873">
                  <c:v>0.22580009141553048</c:v>
                </c:pt>
                <c:pt idx="11874">
                  <c:v>0.23386975967828771</c:v>
                </c:pt>
                <c:pt idx="11875">
                  <c:v>0.24719945283812272</c:v>
                </c:pt>
                <c:pt idx="11876">
                  <c:v>0.21860881118903608</c:v>
                </c:pt>
                <c:pt idx="11877">
                  <c:v>0.22594996706889514</c:v>
                </c:pt>
                <c:pt idx="11878">
                  <c:v>0.23334257209850184</c:v>
                </c:pt>
                <c:pt idx="11879">
                  <c:v>0.2473838322403128</c:v>
                </c:pt>
                <c:pt idx="11880">
                  <c:v>0.22665395251726816</c:v>
                </c:pt>
                <c:pt idx="11881">
                  <c:v>0.232988173139419</c:v>
                </c:pt>
                <c:pt idx="11882">
                  <c:v>0.24708348824315896</c:v>
                </c:pt>
                <c:pt idx="11883">
                  <c:v>0.23902680196316739</c:v>
                </c:pt>
                <c:pt idx="11884">
                  <c:v>0.24751401142007601</c:v>
                </c:pt>
                <c:pt idx="11885">
                  <c:v>0.25112790028175525</c:v>
                </c:pt>
                <c:pt idx="11886">
                  <c:v>0.19443175086121967</c:v>
                </c:pt>
                <c:pt idx="11887">
                  <c:v>0.1931307173138721</c:v>
                </c:pt>
                <c:pt idx="11888">
                  <c:v>0.19372275694259744</c:v>
                </c:pt>
                <c:pt idx="11889">
                  <c:v>0.18927158616010753</c:v>
                </c:pt>
                <c:pt idx="11890">
                  <c:v>0.19668325703342737</c:v>
                </c:pt>
                <c:pt idx="11891">
                  <c:v>0.20084515367931477</c:v>
                </c:pt>
                <c:pt idx="11892">
                  <c:v>0.213395938491316</c:v>
                </c:pt>
                <c:pt idx="11893">
                  <c:v>0.22455466978805405</c:v>
                </c:pt>
                <c:pt idx="11894">
                  <c:v>0.23219663642770438</c:v>
                </c:pt>
                <c:pt idx="11895">
                  <c:v>0.24293253109171875</c:v>
                </c:pt>
                <c:pt idx="11896">
                  <c:v>0.24949673320178101</c:v>
                </c:pt>
                <c:pt idx="11897">
                  <c:v>0.26644410676657926</c:v>
                </c:pt>
                <c:pt idx="11898">
                  <c:v>0.28534237230940263</c:v>
                </c:pt>
                <c:pt idx="11899">
                  <c:v>0.18890940850690185</c:v>
                </c:pt>
                <c:pt idx="11900">
                  <c:v>0.18848669372923021</c:v>
                </c:pt>
                <c:pt idx="11901">
                  <c:v>0.18895220915483879</c:v>
                </c:pt>
                <c:pt idx="11902">
                  <c:v>0.18947436281690533</c:v>
                </c:pt>
                <c:pt idx="11903">
                  <c:v>0.19846253632070154</c:v>
                </c:pt>
                <c:pt idx="11904">
                  <c:v>0.21026071575976935</c:v>
                </c:pt>
                <c:pt idx="11905">
                  <c:v>0.22036107784754755</c:v>
                </c:pt>
                <c:pt idx="11906">
                  <c:v>0.22861568322899339</c:v>
                </c:pt>
                <c:pt idx="11907">
                  <c:v>0.23522343269345458</c:v>
                </c:pt>
                <c:pt idx="11908">
                  <c:v>0.24519649180946512</c:v>
                </c:pt>
                <c:pt idx="11909">
                  <c:v>0.262093483614805</c:v>
                </c:pt>
                <c:pt idx="11910">
                  <c:v>0.27438142165561619</c:v>
                </c:pt>
                <c:pt idx="11911">
                  <c:v>0.19059693535407751</c:v>
                </c:pt>
                <c:pt idx="11912">
                  <c:v>0.186622522718352</c:v>
                </c:pt>
                <c:pt idx="11913">
                  <c:v>0.18808055812442892</c:v>
                </c:pt>
                <c:pt idx="11914">
                  <c:v>0.19818537362468036</c:v>
                </c:pt>
                <c:pt idx="11915">
                  <c:v>0.204884740938577</c:v>
                </c:pt>
                <c:pt idx="11916">
                  <c:v>0.22018296705115814</c:v>
                </c:pt>
                <c:pt idx="11917">
                  <c:v>0.22987064002101376</c:v>
                </c:pt>
                <c:pt idx="11918">
                  <c:v>0.23275071890822385</c:v>
                </c:pt>
                <c:pt idx="11919">
                  <c:v>0.23900759219730916</c:v>
                </c:pt>
                <c:pt idx="11920">
                  <c:v>0.25662509230451858</c:v>
                </c:pt>
                <c:pt idx="11921">
                  <c:v>0.27008500756218345</c:v>
                </c:pt>
                <c:pt idx="11922">
                  <c:v>0.18960801518621295</c:v>
                </c:pt>
                <c:pt idx="11923">
                  <c:v>0.18809970688077748</c:v>
                </c:pt>
                <c:pt idx="11924">
                  <c:v>0.1904193139896182</c:v>
                </c:pt>
                <c:pt idx="11925">
                  <c:v>0.19784980797891438</c:v>
                </c:pt>
                <c:pt idx="11926">
                  <c:v>0.21603236340023591</c:v>
                </c:pt>
                <c:pt idx="11927">
                  <c:v>0.22482093517638568</c:v>
                </c:pt>
                <c:pt idx="11928">
                  <c:v>0.22529614817296539</c:v>
                </c:pt>
                <c:pt idx="11929">
                  <c:v>0.23377331936929857</c:v>
                </c:pt>
                <c:pt idx="11930">
                  <c:v>0.2439705620818764</c:v>
                </c:pt>
                <c:pt idx="11931">
                  <c:v>0.26022399428386334</c:v>
                </c:pt>
                <c:pt idx="11932">
                  <c:v>0.18758842360120576</c:v>
                </c:pt>
                <c:pt idx="11933">
                  <c:v>0.18517839914221401</c:v>
                </c:pt>
                <c:pt idx="11934">
                  <c:v>0.19420753215689612</c:v>
                </c:pt>
                <c:pt idx="11935">
                  <c:v>0.20428283557326998</c:v>
                </c:pt>
                <c:pt idx="11936">
                  <c:v>0.21746630019294355</c:v>
                </c:pt>
                <c:pt idx="11937">
                  <c:v>0.22526405438762986</c:v>
                </c:pt>
                <c:pt idx="11938">
                  <c:v>0.22843090150246526</c:v>
                </c:pt>
                <c:pt idx="11939">
                  <c:v>0.23947519400631689</c:v>
                </c:pt>
                <c:pt idx="11940">
                  <c:v>0.24756770605366674</c:v>
                </c:pt>
                <c:pt idx="11941">
                  <c:v>0.18933863952842511</c:v>
                </c:pt>
                <c:pt idx="11942">
                  <c:v>0.19000302608396114</c:v>
                </c:pt>
                <c:pt idx="11943">
                  <c:v>0.20034112602757626</c:v>
                </c:pt>
                <c:pt idx="11944">
                  <c:v>0.21135138785924856</c:v>
                </c:pt>
                <c:pt idx="11945">
                  <c:v>0.2222910887277123</c:v>
                </c:pt>
                <c:pt idx="11946">
                  <c:v>0.22739695003412352</c:v>
                </c:pt>
                <c:pt idx="11947">
                  <c:v>0.23387328990589284</c:v>
                </c:pt>
                <c:pt idx="11948">
                  <c:v>0.24867231495078168</c:v>
                </c:pt>
                <c:pt idx="11949">
                  <c:v>0.19583304035032523</c:v>
                </c:pt>
                <c:pt idx="11950">
                  <c:v>0.19908663538413163</c:v>
                </c:pt>
                <c:pt idx="11951">
                  <c:v>0.20801272550149008</c:v>
                </c:pt>
                <c:pt idx="11952">
                  <c:v>0.22034458197834361</c:v>
                </c:pt>
                <c:pt idx="11953">
                  <c:v>0.23033013515835554</c:v>
                </c:pt>
                <c:pt idx="11954">
                  <c:v>0.23489559571439855</c:v>
                </c:pt>
                <c:pt idx="11955">
                  <c:v>0.25189876711746817</c:v>
                </c:pt>
                <c:pt idx="11956">
                  <c:v>0.19713046821952096</c:v>
                </c:pt>
                <c:pt idx="11957">
                  <c:v>0.20661180324485162</c:v>
                </c:pt>
                <c:pt idx="11958">
                  <c:v>0.21840844304768492</c:v>
                </c:pt>
                <c:pt idx="11959">
                  <c:v>0.22872459200474982</c:v>
                </c:pt>
                <c:pt idx="11960">
                  <c:v>0.23561531060020791</c:v>
                </c:pt>
                <c:pt idx="11961">
                  <c:v>0.25216456180319291</c:v>
                </c:pt>
                <c:pt idx="11962">
                  <c:v>0.20774303252242832</c:v>
                </c:pt>
                <c:pt idx="11963">
                  <c:v>0.21752742955519144</c:v>
                </c:pt>
                <c:pt idx="11964">
                  <c:v>0.22911836268091257</c:v>
                </c:pt>
                <c:pt idx="11965">
                  <c:v>0.2358769137035821</c:v>
                </c:pt>
                <c:pt idx="11966">
                  <c:v>0.24466351605826731</c:v>
                </c:pt>
                <c:pt idx="11967">
                  <c:v>0.21893479340053723</c:v>
                </c:pt>
                <c:pt idx="11968">
                  <c:v>0.23046982617555245</c:v>
                </c:pt>
                <c:pt idx="11969">
                  <c:v>0.23603101717823516</c:v>
                </c:pt>
                <c:pt idx="11970">
                  <c:v>0.24409368308432122</c:v>
                </c:pt>
                <c:pt idx="11971">
                  <c:v>0.23129867441550167</c:v>
                </c:pt>
                <c:pt idx="11972">
                  <c:v>0.23792966457915687</c:v>
                </c:pt>
                <c:pt idx="11973">
                  <c:v>0.24560462563851382</c:v>
                </c:pt>
                <c:pt idx="11974">
                  <c:v>0.23708115363105753</c:v>
                </c:pt>
                <c:pt idx="11975">
                  <c:v>0.24876986080949592</c:v>
                </c:pt>
                <c:pt idx="11976">
                  <c:v>0.25033125555704228</c:v>
                </c:pt>
                <c:pt idx="11977">
                  <c:v>0.19892474528677617</c:v>
                </c:pt>
                <c:pt idx="11978">
                  <c:v>0.19289581606554052</c:v>
                </c:pt>
                <c:pt idx="11979">
                  <c:v>0.19435185041335057</c:v>
                </c:pt>
                <c:pt idx="11980">
                  <c:v>0.19724399057425512</c:v>
                </c:pt>
                <c:pt idx="11981">
                  <c:v>0.20722221354993864</c:v>
                </c:pt>
                <c:pt idx="11982">
                  <c:v>0.21695692202394024</c:v>
                </c:pt>
                <c:pt idx="11983">
                  <c:v>0.22571793934423767</c:v>
                </c:pt>
                <c:pt idx="11984">
                  <c:v>0.23800508716625779</c:v>
                </c:pt>
                <c:pt idx="11985">
                  <c:v>0.24259247465231715</c:v>
                </c:pt>
                <c:pt idx="11986">
                  <c:v>0.25546949781883477</c:v>
                </c:pt>
                <c:pt idx="11987">
                  <c:v>0.26345871148137601</c:v>
                </c:pt>
                <c:pt idx="11988">
                  <c:v>0.28144501560453028</c:v>
                </c:pt>
                <c:pt idx="11989">
                  <c:v>0.19508267287166325</c:v>
                </c:pt>
                <c:pt idx="11990">
                  <c:v>0.19412974597175991</c:v>
                </c:pt>
                <c:pt idx="11991">
                  <c:v>0.19509663123852161</c:v>
                </c:pt>
                <c:pt idx="11992">
                  <c:v>0.20102897656389707</c:v>
                </c:pt>
                <c:pt idx="11993">
                  <c:v>0.2098175285190047</c:v>
                </c:pt>
                <c:pt idx="11994">
                  <c:v>0.22175435565883772</c:v>
                </c:pt>
                <c:pt idx="11995">
                  <c:v>0.2345857243962064</c:v>
                </c:pt>
                <c:pt idx="11996">
                  <c:v>0.24285234294426838</c:v>
                </c:pt>
                <c:pt idx="11997">
                  <c:v>0.24722176395291862</c:v>
                </c:pt>
                <c:pt idx="11998">
                  <c:v>0.25217424857678861</c:v>
                </c:pt>
                <c:pt idx="11999">
                  <c:v>0.27564366966214093</c:v>
                </c:pt>
                <c:pt idx="12000">
                  <c:v>0.19657095254803281</c:v>
                </c:pt>
                <c:pt idx="12001">
                  <c:v>0.1935002543146338</c:v>
                </c:pt>
                <c:pt idx="12002">
                  <c:v>0.19815469745352088</c:v>
                </c:pt>
                <c:pt idx="12003">
                  <c:v>0.2032968028582105</c:v>
                </c:pt>
                <c:pt idx="12004">
                  <c:v>0.21824239012090318</c:v>
                </c:pt>
                <c:pt idx="12005">
                  <c:v>0.2337287633700984</c:v>
                </c:pt>
                <c:pt idx="12006">
                  <c:v>0.23583596417209285</c:v>
                </c:pt>
                <c:pt idx="12007">
                  <c:v>0.24401739561291058</c:v>
                </c:pt>
                <c:pt idx="12008">
                  <c:v>0.24661173589517071</c:v>
                </c:pt>
                <c:pt idx="12009">
                  <c:v>0.26209467410469167</c:v>
                </c:pt>
                <c:pt idx="12010">
                  <c:v>0.19798558189321214</c:v>
                </c:pt>
                <c:pt idx="12011">
                  <c:v>0.19572802884187923</c:v>
                </c:pt>
                <c:pt idx="12012">
                  <c:v>0.19810529980847935</c:v>
                </c:pt>
                <c:pt idx="12013">
                  <c:v>0.21012352465360551</c:v>
                </c:pt>
                <c:pt idx="12014">
                  <c:v>0.22437388282617254</c:v>
                </c:pt>
                <c:pt idx="12015">
                  <c:v>0.23174776561855293</c:v>
                </c:pt>
                <c:pt idx="12016">
                  <c:v>0.23980648846474018</c:v>
                </c:pt>
                <c:pt idx="12017">
                  <c:v>0.24406645017230866</c:v>
                </c:pt>
                <c:pt idx="12018">
                  <c:v>0.25573666784747484</c:v>
                </c:pt>
                <c:pt idx="12019">
                  <c:v>0.1950235455849052</c:v>
                </c:pt>
                <c:pt idx="12020">
                  <c:v>0.19393061443317561</c:v>
                </c:pt>
                <c:pt idx="12021">
                  <c:v>0.20395016090114848</c:v>
                </c:pt>
                <c:pt idx="12022">
                  <c:v>0.2172450406435642</c:v>
                </c:pt>
                <c:pt idx="12023">
                  <c:v>0.22741907514700177</c:v>
                </c:pt>
                <c:pt idx="12024">
                  <c:v>0.23481762208241896</c:v>
                </c:pt>
                <c:pt idx="12025">
                  <c:v>0.23732426065451695</c:v>
                </c:pt>
                <c:pt idx="12026">
                  <c:v>0.24976222803787484</c:v>
                </c:pt>
                <c:pt idx="12027">
                  <c:v>0.19383224305003499</c:v>
                </c:pt>
                <c:pt idx="12028">
                  <c:v>0.2064338995520878</c:v>
                </c:pt>
                <c:pt idx="12029">
                  <c:v>0.21467745361310597</c:v>
                </c:pt>
                <c:pt idx="12030">
                  <c:v>0.22207456021555938</c:v>
                </c:pt>
                <c:pt idx="12031">
                  <c:v>0.23059266321870742</c:v>
                </c:pt>
                <c:pt idx="12032">
                  <c:v>0.23689447374469808</c:v>
                </c:pt>
                <c:pt idx="12033">
                  <c:v>0.24668847211535549</c:v>
                </c:pt>
                <c:pt idx="12034">
                  <c:v>0.20338341437874319</c:v>
                </c:pt>
                <c:pt idx="12035">
                  <c:v>0.2111832698944669</c:v>
                </c:pt>
                <c:pt idx="12036">
                  <c:v>0.21690927778207092</c:v>
                </c:pt>
                <c:pt idx="12037">
                  <c:v>0.23068122241094402</c:v>
                </c:pt>
                <c:pt idx="12038">
                  <c:v>0.23977517209333077</c:v>
                </c:pt>
                <c:pt idx="12039">
                  <c:v>0.24839347550668034</c:v>
                </c:pt>
                <c:pt idx="12040">
                  <c:v>0.20923983163079996</c:v>
                </c:pt>
                <c:pt idx="12041">
                  <c:v>0.22183114027389728</c:v>
                </c:pt>
                <c:pt idx="12042">
                  <c:v>0.23106770522096043</c:v>
                </c:pt>
                <c:pt idx="12043">
                  <c:v>0.24148734759381352</c:v>
                </c:pt>
                <c:pt idx="12044">
                  <c:v>0.24856221446711824</c:v>
                </c:pt>
                <c:pt idx="12045">
                  <c:v>0.22160910351722385</c:v>
                </c:pt>
                <c:pt idx="12046">
                  <c:v>0.23282396390210858</c:v>
                </c:pt>
                <c:pt idx="12047">
                  <c:v>0.24347572491301905</c:v>
                </c:pt>
                <c:pt idx="12048">
                  <c:v>0.24949283773826791</c:v>
                </c:pt>
                <c:pt idx="12049">
                  <c:v>0.23275933241351288</c:v>
                </c:pt>
                <c:pt idx="12050">
                  <c:v>0.24377922876917468</c:v>
                </c:pt>
                <c:pt idx="12051">
                  <c:v>0.24843395701717741</c:v>
                </c:pt>
                <c:pt idx="12052">
                  <c:v>0.24602818073107113</c:v>
                </c:pt>
                <c:pt idx="12053">
                  <c:v>0.24980833187495755</c:v>
                </c:pt>
                <c:pt idx="12054">
                  <c:v>0.25280401219760695</c:v>
                </c:pt>
                <c:pt idx="12055">
                  <c:v>0.19755366452467826</c:v>
                </c:pt>
                <c:pt idx="12056">
                  <c:v>0.20021082995307515</c:v>
                </c:pt>
                <c:pt idx="12057">
                  <c:v>0.19826327018849743</c:v>
                </c:pt>
                <c:pt idx="12058">
                  <c:v>0.20288312206797965</c:v>
                </c:pt>
                <c:pt idx="12059">
                  <c:v>0.21421685885882025</c:v>
                </c:pt>
                <c:pt idx="12060">
                  <c:v>0.22614389376403388</c:v>
                </c:pt>
                <c:pt idx="12061">
                  <c:v>0.23942029647325236</c:v>
                </c:pt>
                <c:pt idx="12062">
                  <c:v>0.24997284309216483</c:v>
                </c:pt>
                <c:pt idx="12063">
                  <c:v>0.25353646440546895</c:v>
                </c:pt>
                <c:pt idx="12064">
                  <c:v>0.26458993892109972</c:v>
                </c:pt>
                <c:pt idx="12065">
                  <c:v>0.27751098598923529</c:v>
                </c:pt>
                <c:pt idx="12066">
                  <c:v>0.19941406913394832</c:v>
                </c:pt>
                <c:pt idx="12067">
                  <c:v>0.1971280340735011</c:v>
                </c:pt>
                <c:pt idx="12068">
                  <c:v>0.19914290785151656</c:v>
                </c:pt>
                <c:pt idx="12069">
                  <c:v>0.20658750858896302</c:v>
                </c:pt>
                <c:pt idx="12070">
                  <c:v>0.22025297038835467</c:v>
                </c:pt>
                <c:pt idx="12071">
                  <c:v>0.23268666445927066</c:v>
                </c:pt>
                <c:pt idx="12072">
                  <c:v>0.24147166814209764</c:v>
                </c:pt>
                <c:pt idx="12073">
                  <c:v>0.24648500004987017</c:v>
                </c:pt>
                <c:pt idx="12074">
                  <c:v>0.2558621066446749</c:v>
                </c:pt>
                <c:pt idx="12075">
                  <c:v>0.26347744001471796</c:v>
                </c:pt>
                <c:pt idx="12076">
                  <c:v>0.20211271571590883</c:v>
                </c:pt>
                <c:pt idx="12077">
                  <c:v>0.19771836264282139</c:v>
                </c:pt>
                <c:pt idx="12078">
                  <c:v>0.19736217387915711</c:v>
                </c:pt>
                <c:pt idx="12079">
                  <c:v>0.21586690114555029</c:v>
                </c:pt>
                <c:pt idx="12080">
                  <c:v>0.22966132414668294</c:v>
                </c:pt>
                <c:pt idx="12081">
                  <c:v>0.24148191551900844</c:v>
                </c:pt>
                <c:pt idx="12082">
                  <c:v>0.24131624268149499</c:v>
                </c:pt>
                <c:pt idx="12083">
                  <c:v>0.25300818420521476</c:v>
                </c:pt>
                <c:pt idx="12084">
                  <c:v>0.25726734955443731</c:v>
                </c:pt>
                <c:pt idx="12085">
                  <c:v>0.20123700751781493</c:v>
                </c:pt>
                <c:pt idx="12086">
                  <c:v>0.19805676497273517</c:v>
                </c:pt>
                <c:pt idx="12087">
                  <c:v>0.21001983564267324</c:v>
                </c:pt>
                <c:pt idx="12088">
                  <c:v>0.22597038768682332</c:v>
                </c:pt>
                <c:pt idx="12089">
                  <c:v>0.23125773062990373</c:v>
                </c:pt>
                <c:pt idx="12090">
                  <c:v>0.23933340111220969</c:v>
                </c:pt>
                <c:pt idx="12091">
                  <c:v>0.24732048331104406</c:v>
                </c:pt>
                <c:pt idx="12092">
                  <c:v>0.25275334748378575</c:v>
                </c:pt>
                <c:pt idx="12093">
                  <c:v>0.19810967837948978</c:v>
                </c:pt>
                <c:pt idx="12094">
                  <c:v>0.2056621022288716</c:v>
                </c:pt>
                <c:pt idx="12095">
                  <c:v>0.21589209444036639</c:v>
                </c:pt>
                <c:pt idx="12096">
                  <c:v>0.22933343825944363</c:v>
                </c:pt>
                <c:pt idx="12097">
                  <c:v>0.23829214350036199</c:v>
                </c:pt>
                <c:pt idx="12098">
                  <c:v>0.24512315882366575</c:v>
                </c:pt>
                <c:pt idx="12099">
                  <c:v>0.24774408865095454</c:v>
                </c:pt>
                <c:pt idx="12100">
                  <c:v>0.20506003663350292</c:v>
                </c:pt>
                <c:pt idx="12101">
                  <c:v>0.21662682579668258</c:v>
                </c:pt>
                <c:pt idx="12102">
                  <c:v>0.22124262662164851</c:v>
                </c:pt>
                <c:pt idx="12103">
                  <c:v>0.23404811009035109</c:v>
                </c:pt>
                <c:pt idx="12104">
                  <c:v>0.24154376782627196</c:v>
                </c:pt>
                <c:pt idx="12105">
                  <c:v>0.2507373917705058</c:v>
                </c:pt>
                <c:pt idx="12106">
                  <c:v>0.21661485008960302</c:v>
                </c:pt>
                <c:pt idx="12107">
                  <c:v>0.22113604499588835</c:v>
                </c:pt>
                <c:pt idx="12108">
                  <c:v>0.23230049428675459</c:v>
                </c:pt>
                <c:pt idx="12109">
                  <c:v>0.24259087137696977</c:v>
                </c:pt>
                <c:pt idx="12110">
                  <c:v>0.25282058371042448</c:v>
                </c:pt>
                <c:pt idx="12111">
                  <c:v>0.22699803514175554</c:v>
                </c:pt>
                <c:pt idx="12112">
                  <c:v>0.23135044089983303</c:v>
                </c:pt>
                <c:pt idx="12113">
                  <c:v>0.24314791878263242</c:v>
                </c:pt>
                <c:pt idx="12114">
                  <c:v>0.25397246562692066</c:v>
                </c:pt>
                <c:pt idx="12115">
                  <c:v>0.23435722262403358</c:v>
                </c:pt>
                <c:pt idx="12116">
                  <c:v>0.24365488480599162</c:v>
                </c:pt>
                <c:pt idx="12117">
                  <c:v>0.25408823482108156</c:v>
                </c:pt>
                <c:pt idx="12118">
                  <c:v>0.24647027020815804</c:v>
                </c:pt>
                <c:pt idx="12119">
                  <c:v>0.25283443136313699</c:v>
                </c:pt>
                <c:pt idx="12120">
                  <c:v>0.25532270374010158</c:v>
                </c:pt>
                <c:pt idx="12121">
                  <c:v>0.2065225200395937</c:v>
                </c:pt>
                <c:pt idx="12122">
                  <c:v>0.20097667960712884</c:v>
                </c:pt>
                <c:pt idx="12123">
                  <c:v>0.20649278236846924</c:v>
                </c:pt>
                <c:pt idx="12124">
                  <c:v>0.21373442269999177</c:v>
                </c:pt>
                <c:pt idx="12125">
                  <c:v>0.22665083068514447</c:v>
                </c:pt>
                <c:pt idx="12126">
                  <c:v>0.23746273749361024</c:v>
                </c:pt>
                <c:pt idx="12127">
                  <c:v>0.25034153534092263</c:v>
                </c:pt>
                <c:pt idx="12128">
                  <c:v>0.25993864182374704</c:v>
                </c:pt>
                <c:pt idx="12129">
                  <c:v>0.25736709080762976</c:v>
                </c:pt>
                <c:pt idx="12130">
                  <c:v>0.27454851562222182</c:v>
                </c:pt>
                <c:pt idx="12131">
                  <c:v>0.20326520003042781</c:v>
                </c:pt>
                <c:pt idx="12132">
                  <c:v>0.20346104051464375</c:v>
                </c:pt>
                <c:pt idx="12133">
                  <c:v>0.20739779987442586</c:v>
                </c:pt>
                <c:pt idx="12134">
                  <c:v>0.21902421984057696</c:v>
                </c:pt>
                <c:pt idx="12135">
                  <c:v>0.22654596211253963</c:v>
                </c:pt>
                <c:pt idx="12136">
                  <c:v>0.24321385486449643</c:v>
                </c:pt>
                <c:pt idx="12137">
                  <c:v>0.24724141532729615</c:v>
                </c:pt>
                <c:pt idx="12138">
                  <c:v>0.2536005668854513</c:v>
                </c:pt>
                <c:pt idx="12139">
                  <c:v>0.2686956545061332</c:v>
                </c:pt>
                <c:pt idx="12140">
                  <c:v>0.20760921128726029</c:v>
                </c:pt>
                <c:pt idx="12141">
                  <c:v>0.20798728399330346</c:v>
                </c:pt>
                <c:pt idx="12142">
                  <c:v>0.2159673563560649</c:v>
                </c:pt>
                <c:pt idx="12143">
                  <c:v>0.2332650842342221</c:v>
                </c:pt>
                <c:pt idx="12144">
                  <c:v>0.2392825484841854</c:v>
                </c:pt>
                <c:pt idx="12145">
                  <c:v>0.24468725607676856</c:v>
                </c:pt>
                <c:pt idx="12146">
                  <c:v>0.25193604699188343</c:v>
                </c:pt>
                <c:pt idx="12147">
                  <c:v>0.25641633966030142</c:v>
                </c:pt>
                <c:pt idx="12148">
                  <c:v>0.20890305329042858</c:v>
                </c:pt>
                <c:pt idx="12149">
                  <c:v>0.21041955967452397</c:v>
                </c:pt>
                <c:pt idx="12150">
                  <c:v>0.22290671381337201</c:v>
                </c:pt>
                <c:pt idx="12151">
                  <c:v>0.23488369897999939</c:v>
                </c:pt>
                <c:pt idx="12152">
                  <c:v>0.23977190490836242</c:v>
                </c:pt>
                <c:pt idx="12153">
                  <c:v>0.25194161059809406</c:v>
                </c:pt>
                <c:pt idx="12154">
                  <c:v>0.25644308361058843</c:v>
                </c:pt>
                <c:pt idx="12155">
                  <c:v>0.21286589812753909</c:v>
                </c:pt>
                <c:pt idx="12156">
                  <c:v>0.21861078367406361</c:v>
                </c:pt>
                <c:pt idx="12157">
                  <c:v>0.2286355439001091</c:v>
                </c:pt>
                <c:pt idx="12158">
                  <c:v>0.2384424970069785</c:v>
                </c:pt>
                <c:pt idx="12159">
                  <c:v>0.24907235948053463</c:v>
                </c:pt>
                <c:pt idx="12160">
                  <c:v>0.25719831178428709</c:v>
                </c:pt>
                <c:pt idx="12161">
                  <c:v>0.22176483469192254</c:v>
                </c:pt>
                <c:pt idx="12162">
                  <c:v>0.2257578688082178</c:v>
                </c:pt>
                <c:pt idx="12163">
                  <c:v>0.23768733781994911</c:v>
                </c:pt>
                <c:pt idx="12164">
                  <c:v>0.25001890630867751</c:v>
                </c:pt>
                <c:pt idx="12165">
                  <c:v>0.25520798312036885</c:v>
                </c:pt>
                <c:pt idx="12166">
                  <c:v>0.22786415534901994</c:v>
                </c:pt>
                <c:pt idx="12167">
                  <c:v>0.23251447714133588</c:v>
                </c:pt>
                <c:pt idx="12168">
                  <c:v>0.24501335711524352</c:v>
                </c:pt>
                <c:pt idx="12169">
                  <c:v>0.25451291708824786</c:v>
                </c:pt>
                <c:pt idx="12170">
                  <c:v>0.23927455378598039</c:v>
                </c:pt>
                <c:pt idx="12171">
                  <c:v>0.24230586328351822</c:v>
                </c:pt>
                <c:pt idx="12172">
                  <c:v>0.25713260749442646</c:v>
                </c:pt>
                <c:pt idx="12173">
                  <c:v>0.24851233840923759</c:v>
                </c:pt>
                <c:pt idx="12174">
                  <c:v>0.2562780649321903</c:v>
                </c:pt>
                <c:pt idx="12175">
                  <c:v>0.25998686172690988</c:v>
                </c:pt>
                <c:pt idx="12176">
                  <c:v>0.20920591879172634</c:v>
                </c:pt>
                <c:pt idx="12177">
                  <c:v>0.21059803899724838</c:v>
                </c:pt>
                <c:pt idx="12178">
                  <c:v>0.21561990704180856</c:v>
                </c:pt>
                <c:pt idx="12179">
                  <c:v>0.22843552209403883</c:v>
                </c:pt>
                <c:pt idx="12180">
                  <c:v>0.23625102738554737</c:v>
                </c:pt>
                <c:pt idx="12181">
                  <c:v>0.24744662973458609</c:v>
                </c:pt>
                <c:pt idx="12182">
                  <c:v>0.25640330311245285</c:v>
                </c:pt>
                <c:pt idx="12183">
                  <c:v>0.26114841515153198</c:v>
                </c:pt>
                <c:pt idx="12184">
                  <c:v>0.27124786393808842</c:v>
                </c:pt>
                <c:pt idx="12185">
                  <c:v>0.21077212797398404</c:v>
                </c:pt>
                <c:pt idx="12186">
                  <c:v>0.21244343389979758</c:v>
                </c:pt>
                <c:pt idx="12187">
                  <c:v>0.22134551693002535</c:v>
                </c:pt>
                <c:pt idx="12188">
                  <c:v>0.23514670358229917</c:v>
                </c:pt>
                <c:pt idx="12189">
                  <c:v>0.24103498335002915</c:v>
                </c:pt>
                <c:pt idx="12190">
                  <c:v>0.25366363464977026</c:v>
                </c:pt>
                <c:pt idx="12191">
                  <c:v>0.25698525730604826</c:v>
                </c:pt>
                <c:pt idx="12192">
                  <c:v>0.26572330102555108</c:v>
                </c:pt>
                <c:pt idx="12193">
                  <c:v>0.21518497710670625</c:v>
                </c:pt>
                <c:pt idx="12194">
                  <c:v>0.22129053700571766</c:v>
                </c:pt>
                <c:pt idx="12195">
                  <c:v>0.23030374244161833</c:v>
                </c:pt>
                <c:pt idx="12196">
                  <c:v>0.23899478091860726</c:v>
                </c:pt>
                <c:pt idx="12197">
                  <c:v>0.24864008557680028</c:v>
                </c:pt>
                <c:pt idx="12198">
                  <c:v>0.25348596849948946</c:v>
                </c:pt>
                <c:pt idx="12199">
                  <c:v>0.2613955434960249</c:v>
                </c:pt>
                <c:pt idx="12200">
                  <c:v>0.22048836892176271</c:v>
                </c:pt>
                <c:pt idx="12201">
                  <c:v>0.22680482414079739</c:v>
                </c:pt>
                <c:pt idx="12202">
                  <c:v>0.23981940459256967</c:v>
                </c:pt>
                <c:pt idx="12203">
                  <c:v>0.24553936244911378</c:v>
                </c:pt>
                <c:pt idx="12204">
                  <c:v>0.25247730768992094</c:v>
                </c:pt>
                <c:pt idx="12205">
                  <c:v>0.26188338663029964</c:v>
                </c:pt>
                <c:pt idx="12206">
                  <c:v>0.22428074833342015</c:v>
                </c:pt>
                <c:pt idx="12207">
                  <c:v>0.23191389858262212</c:v>
                </c:pt>
                <c:pt idx="12208">
                  <c:v>0.24320848123338457</c:v>
                </c:pt>
                <c:pt idx="12209">
                  <c:v>0.25557812958414661</c:v>
                </c:pt>
                <c:pt idx="12210">
                  <c:v>0.26122164440339546</c:v>
                </c:pt>
                <c:pt idx="12211">
                  <c:v>0.23229592603659333</c:v>
                </c:pt>
                <c:pt idx="12212">
                  <c:v>0.2382709191051513</c:v>
                </c:pt>
                <c:pt idx="12213">
                  <c:v>0.25403787404716938</c:v>
                </c:pt>
                <c:pt idx="12214">
                  <c:v>0.26257127154501725</c:v>
                </c:pt>
                <c:pt idx="12215">
                  <c:v>0.23921171997533697</c:v>
                </c:pt>
                <c:pt idx="12216">
                  <c:v>0.24572423519208053</c:v>
                </c:pt>
                <c:pt idx="12217">
                  <c:v>0.25887061837295144</c:v>
                </c:pt>
                <c:pt idx="12218">
                  <c:v>0.24817697917728743</c:v>
                </c:pt>
                <c:pt idx="12219">
                  <c:v>0.2545960478010334</c:v>
                </c:pt>
                <c:pt idx="12220">
                  <c:v>0.25830277886883035</c:v>
                </c:pt>
                <c:pt idx="12221">
                  <c:v>0.21657166742976908</c:v>
                </c:pt>
                <c:pt idx="12222">
                  <c:v>0.22007545955622043</c:v>
                </c:pt>
                <c:pt idx="12223">
                  <c:v>0.23013297960358159</c:v>
                </c:pt>
                <c:pt idx="12224">
                  <c:v>0.2373238514013194</c:v>
                </c:pt>
                <c:pt idx="12225">
                  <c:v>0.24254690756551045</c:v>
                </c:pt>
                <c:pt idx="12226">
                  <c:v>0.25851151244722681</c:v>
                </c:pt>
                <c:pt idx="12227">
                  <c:v>0.26869332847150074</c:v>
                </c:pt>
                <c:pt idx="12228">
                  <c:v>0.27252675298691864</c:v>
                </c:pt>
                <c:pt idx="12229">
                  <c:v>0.21989985975590565</c:v>
                </c:pt>
                <c:pt idx="12230">
                  <c:v>0.22338691849174919</c:v>
                </c:pt>
                <c:pt idx="12231">
                  <c:v>0.2337242126186394</c:v>
                </c:pt>
                <c:pt idx="12232">
                  <c:v>0.24638835745764998</c:v>
                </c:pt>
                <c:pt idx="12233">
                  <c:v>0.25277578935246248</c:v>
                </c:pt>
                <c:pt idx="12234">
                  <c:v>0.26603142157836834</c:v>
                </c:pt>
                <c:pt idx="12235">
                  <c:v>0.26914898066795123</c:v>
                </c:pt>
                <c:pt idx="12236">
                  <c:v>0.22489446639080968</c:v>
                </c:pt>
                <c:pt idx="12237">
                  <c:v>0.2314976787653229</c:v>
                </c:pt>
                <c:pt idx="12238">
                  <c:v>0.23826893157202966</c:v>
                </c:pt>
                <c:pt idx="12239">
                  <c:v>0.25575197588324161</c:v>
                </c:pt>
                <c:pt idx="12240">
                  <c:v>0.26095599861901086</c:v>
                </c:pt>
                <c:pt idx="12241">
                  <c:v>0.26553857113398061</c:v>
                </c:pt>
                <c:pt idx="12242">
                  <c:v>0.23065631914198725</c:v>
                </c:pt>
                <c:pt idx="12243">
                  <c:v>0.24140188759130066</c:v>
                </c:pt>
                <c:pt idx="12244">
                  <c:v>0.2512877216614271</c:v>
                </c:pt>
                <c:pt idx="12245">
                  <c:v>0.25998560671193172</c:v>
                </c:pt>
                <c:pt idx="12246">
                  <c:v>0.26701528437179523</c:v>
                </c:pt>
                <c:pt idx="12247">
                  <c:v>0.23698365477541805</c:v>
                </c:pt>
                <c:pt idx="12248">
                  <c:v>0.24680182444683885</c:v>
                </c:pt>
                <c:pt idx="12249">
                  <c:v>0.26040143373223068</c:v>
                </c:pt>
                <c:pt idx="12250">
                  <c:v>0.26797815757859067</c:v>
                </c:pt>
                <c:pt idx="12251">
                  <c:v>0.24501348213110608</c:v>
                </c:pt>
                <c:pt idx="12252">
                  <c:v>0.25520043975031781</c:v>
                </c:pt>
                <c:pt idx="12253">
                  <c:v>0.26753281191692979</c:v>
                </c:pt>
                <c:pt idx="12254">
                  <c:v>0.25105770543786043</c:v>
                </c:pt>
                <c:pt idx="12255">
                  <c:v>0.25906800474819347</c:v>
                </c:pt>
                <c:pt idx="12256">
                  <c:v>0.25964014088575404</c:v>
                </c:pt>
                <c:pt idx="12257">
                  <c:v>0.22830116330336581</c:v>
                </c:pt>
                <c:pt idx="12258">
                  <c:v>0.23109936609784443</c:v>
                </c:pt>
                <c:pt idx="12259">
                  <c:v>0.24059756284376865</c:v>
                </c:pt>
                <c:pt idx="12260">
                  <c:v>0.24600807093619226</c:v>
                </c:pt>
                <c:pt idx="12261">
                  <c:v>0.25740129615336649</c:v>
                </c:pt>
                <c:pt idx="12262">
                  <c:v>0.270268750749036</c:v>
                </c:pt>
                <c:pt idx="12263">
                  <c:v>0.28219510970632999</c:v>
                </c:pt>
                <c:pt idx="12264">
                  <c:v>0.22911657660742279</c:v>
                </c:pt>
                <c:pt idx="12265">
                  <c:v>0.23377904477295131</c:v>
                </c:pt>
                <c:pt idx="12266">
                  <c:v>0.24675146163023332</c:v>
                </c:pt>
                <c:pt idx="12267">
                  <c:v>0.25890895387157586</c:v>
                </c:pt>
                <c:pt idx="12268">
                  <c:v>0.2707712753253646</c:v>
                </c:pt>
                <c:pt idx="12269">
                  <c:v>0.27538258455037634</c:v>
                </c:pt>
                <c:pt idx="12270">
                  <c:v>0.23715375050484466</c:v>
                </c:pt>
                <c:pt idx="12271">
                  <c:v>0.24246611284809139</c:v>
                </c:pt>
                <c:pt idx="12272">
                  <c:v>0.25454288473975306</c:v>
                </c:pt>
                <c:pt idx="12273">
                  <c:v>0.26923122905736374</c:v>
                </c:pt>
                <c:pt idx="12274">
                  <c:v>0.27248027337738501</c:v>
                </c:pt>
                <c:pt idx="12275">
                  <c:v>0.24226826546113633</c:v>
                </c:pt>
                <c:pt idx="12276">
                  <c:v>0.25362168043386601</c:v>
                </c:pt>
                <c:pt idx="12277">
                  <c:v>0.26374674160569733</c:v>
                </c:pt>
                <c:pt idx="12278">
                  <c:v>0.27419304491476049</c:v>
                </c:pt>
                <c:pt idx="12279">
                  <c:v>0.25306632732989898</c:v>
                </c:pt>
                <c:pt idx="12280">
                  <c:v>0.25629962188655142</c:v>
                </c:pt>
                <c:pt idx="12281">
                  <c:v>0.27582476307849624</c:v>
                </c:pt>
                <c:pt idx="12282">
                  <c:v>0.25554808068214108</c:v>
                </c:pt>
                <c:pt idx="12283">
                  <c:v>0.27116530732033217</c:v>
                </c:pt>
                <c:pt idx="12284">
                  <c:v>0.26131855310673036</c:v>
                </c:pt>
                <c:pt idx="12285">
                  <c:v>0.23372081905353492</c:v>
                </c:pt>
                <c:pt idx="12286">
                  <c:v>0.23850416210443148</c:v>
                </c:pt>
                <c:pt idx="12287">
                  <c:v>0.25343984725835478</c:v>
                </c:pt>
                <c:pt idx="12288">
                  <c:v>0.26489227926550662</c:v>
                </c:pt>
                <c:pt idx="12289">
                  <c:v>0.27918982771479084</c:v>
                </c:pt>
                <c:pt idx="12290">
                  <c:v>0.28507928188696341</c:v>
                </c:pt>
                <c:pt idx="12291">
                  <c:v>0.23941941460537031</c:v>
                </c:pt>
                <c:pt idx="12292">
                  <c:v>0.24426427350909541</c:v>
                </c:pt>
                <c:pt idx="12293">
                  <c:v>0.26438918842837</c:v>
                </c:pt>
                <c:pt idx="12294">
                  <c:v>0.27348893668633645</c:v>
                </c:pt>
                <c:pt idx="12295">
                  <c:v>0.28036485569903125</c:v>
                </c:pt>
                <c:pt idx="12296">
                  <c:v>0.24647745875099325</c:v>
                </c:pt>
                <c:pt idx="12297">
                  <c:v>0.253932417776076</c:v>
                </c:pt>
                <c:pt idx="12298">
                  <c:v>0.26943957168015698</c:v>
                </c:pt>
                <c:pt idx="12299">
                  <c:v>0.28105571280743358</c:v>
                </c:pt>
                <c:pt idx="12300">
                  <c:v>0.25361662076517533</c:v>
                </c:pt>
                <c:pt idx="12301">
                  <c:v>0.26272182167508751</c:v>
                </c:pt>
                <c:pt idx="12302">
                  <c:v>0.27730227793193274</c:v>
                </c:pt>
                <c:pt idx="12303">
                  <c:v>0.26635486570601663</c:v>
                </c:pt>
                <c:pt idx="12304">
                  <c:v>0.27449733246602648</c:v>
                </c:pt>
                <c:pt idx="12305">
                  <c:v>0.266398012717318</c:v>
                </c:pt>
                <c:pt idx="12306">
                  <c:v>0.24347081583248054</c:v>
                </c:pt>
                <c:pt idx="12307">
                  <c:v>0.24745457291333994</c:v>
                </c:pt>
                <c:pt idx="12308">
                  <c:v>0.26195009597558272</c:v>
                </c:pt>
                <c:pt idx="12309">
                  <c:v>0.27677744165934981</c:v>
                </c:pt>
                <c:pt idx="12310">
                  <c:v>0.29017502986196275</c:v>
                </c:pt>
                <c:pt idx="12311">
                  <c:v>0.24937655793145996</c:v>
                </c:pt>
                <c:pt idx="12312">
                  <c:v>0.25606328805510636</c:v>
                </c:pt>
                <c:pt idx="12313">
                  <c:v>0.27394799174863849</c:v>
                </c:pt>
                <c:pt idx="12314">
                  <c:v>0.28816671983535436</c:v>
                </c:pt>
                <c:pt idx="12315">
                  <c:v>0.25797098580671052</c:v>
                </c:pt>
                <c:pt idx="12316">
                  <c:v>0.26647820983579784</c:v>
                </c:pt>
                <c:pt idx="12317">
                  <c:v>0.28242675318138666</c:v>
                </c:pt>
                <c:pt idx="12318">
                  <c:v>0.270169409561553</c:v>
                </c:pt>
                <c:pt idx="12319">
                  <c:v>0.26995060363921586</c:v>
                </c:pt>
                <c:pt idx="12320">
                  <c:v>0.27448059190504437</c:v>
                </c:pt>
                <c:pt idx="12321">
                  <c:v>0.25343343007988861</c:v>
                </c:pt>
                <c:pt idx="12322">
                  <c:v>0.25627385185608853</c:v>
                </c:pt>
                <c:pt idx="12323">
                  <c:v>0.27343364206617715</c:v>
                </c:pt>
                <c:pt idx="12324">
                  <c:v>0.28757592046641189</c:v>
                </c:pt>
                <c:pt idx="12325">
                  <c:v>0.26059982225603262</c:v>
                </c:pt>
                <c:pt idx="12326">
                  <c:v>0.27042501651131756</c:v>
                </c:pt>
                <c:pt idx="12327">
                  <c:v>0.28248273475690944</c:v>
                </c:pt>
                <c:pt idx="12328">
                  <c:v>0.27523792090517496</c:v>
                </c:pt>
                <c:pt idx="12329">
                  <c:v>0.27641597285412822</c:v>
                </c:pt>
                <c:pt idx="12330">
                  <c:v>0.27497761520755981</c:v>
                </c:pt>
                <c:pt idx="12331">
                  <c:v>0.2636300990574727</c:v>
                </c:pt>
                <c:pt idx="12332">
                  <c:v>0.27283150930757527</c:v>
                </c:pt>
                <c:pt idx="12333">
                  <c:v>0.28373598162849545</c:v>
                </c:pt>
                <c:pt idx="12334">
                  <c:v>0.27203370949201133</c:v>
                </c:pt>
                <c:pt idx="12335">
                  <c:v>0.28273358471278986</c:v>
                </c:pt>
                <c:pt idx="12336">
                  <c:v>0.28836695589503414</c:v>
                </c:pt>
                <c:pt idx="12337">
                  <c:v>0.2742909752551379</c:v>
                </c:pt>
                <c:pt idx="12338">
                  <c:v>0.28498490170477986</c:v>
                </c:pt>
                <c:pt idx="12339">
                  <c:v>0.28389536379898472</c:v>
                </c:pt>
                <c:pt idx="12340">
                  <c:v>0.28620732897373125</c:v>
                </c:pt>
              </c:numCache>
            </c:numRef>
          </c:xVal>
          <c:yVal>
            <c:numRef>
              <c:f>'KPI simulations'!$DC$1021:$DC$13361</c:f>
              <c:numCache>
                <c:formatCode>0</c:formatCode>
                <c:ptCount val="12341"/>
                <c:pt idx="0">
                  <c:v>10.570434996920614</c:v>
                </c:pt>
                <c:pt idx="1">
                  <c:v>12.517693501867791</c:v>
                </c:pt>
                <c:pt idx="2">
                  <c:v>14.464952006814988</c:v>
                </c:pt>
                <c:pt idx="3">
                  <c:v>16.412210511762201</c:v>
                </c:pt>
                <c:pt idx="4">
                  <c:v>18.359469016709372</c:v>
                </c:pt>
                <c:pt idx="5">
                  <c:v>20.30672752165664</c:v>
                </c:pt>
                <c:pt idx="6">
                  <c:v>22.25398602660383</c:v>
                </c:pt>
                <c:pt idx="7">
                  <c:v>24.201244531551033</c:v>
                </c:pt>
                <c:pt idx="8">
                  <c:v>26.148503036498319</c:v>
                </c:pt>
                <c:pt idx="9">
                  <c:v>28.09576154144548</c:v>
                </c:pt>
                <c:pt idx="10">
                  <c:v>30.043020046392709</c:v>
                </c:pt>
                <c:pt idx="11">
                  <c:v>31.990278551339891</c:v>
                </c:pt>
                <c:pt idx="12">
                  <c:v>33.937537056287162</c:v>
                </c:pt>
                <c:pt idx="13">
                  <c:v>35.884795561234355</c:v>
                </c:pt>
                <c:pt idx="14">
                  <c:v>37.832054066181612</c:v>
                </c:pt>
                <c:pt idx="15">
                  <c:v>39.779312571128791</c:v>
                </c:pt>
                <c:pt idx="16">
                  <c:v>41.726571076076013</c:v>
                </c:pt>
                <c:pt idx="17">
                  <c:v>43.673829581023163</c:v>
                </c:pt>
                <c:pt idx="18">
                  <c:v>45.62108808597042</c:v>
                </c:pt>
                <c:pt idx="19">
                  <c:v>47.568346590917628</c:v>
                </c:pt>
                <c:pt idx="20">
                  <c:v>49.515605095864814</c:v>
                </c:pt>
                <c:pt idx="21">
                  <c:v>51.462863600812064</c:v>
                </c:pt>
                <c:pt idx="22">
                  <c:v>53.410122105759321</c:v>
                </c:pt>
                <c:pt idx="23">
                  <c:v>55.357380610706528</c:v>
                </c:pt>
                <c:pt idx="24">
                  <c:v>57.30463911565365</c:v>
                </c:pt>
                <c:pt idx="25">
                  <c:v>59.25189762060095</c:v>
                </c:pt>
                <c:pt idx="26">
                  <c:v>61.199156125548079</c:v>
                </c:pt>
                <c:pt idx="27">
                  <c:v>63.146414630495293</c:v>
                </c:pt>
                <c:pt idx="28">
                  <c:v>65.093673135442486</c:v>
                </c:pt>
                <c:pt idx="29">
                  <c:v>67.040931640389701</c:v>
                </c:pt>
                <c:pt idx="30">
                  <c:v>68.988190145336858</c:v>
                </c:pt>
                <c:pt idx="31">
                  <c:v>70.935448650284087</c:v>
                </c:pt>
                <c:pt idx="32">
                  <c:v>72.882707155231472</c:v>
                </c:pt>
                <c:pt idx="33">
                  <c:v>74.82996566017863</c:v>
                </c:pt>
                <c:pt idx="34">
                  <c:v>76.777224165125844</c:v>
                </c:pt>
                <c:pt idx="35">
                  <c:v>78.724482670073044</c:v>
                </c:pt>
                <c:pt idx="36">
                  <c:v>80.671741175020173</c:v>
                </c:pt>
                <c:pt idx="37">
                  <c:v>82.618999679967487</c:v>
                </c:pt>
                <c:pt idx="38">
                  <c:v>84.566258184914616</c:v>
                </c:pt>
                <c:pt idx="39">
                  <c:v>86.513516689861987</c:v>
                </c:pt>
                <c:pt idx="40">
                  <c:v>88.460775194809102</c:v>
                </c:pt>
                <c:pt idx="41">
                  <c:v>10.971716188298908</c:v>
                </c:pt>
                <c:pt idx="42">
                  <c:v>12.918974693246113</c:v>
                </c:pt>
                <c:pt idx="43">
                  <c:v>14.866233198193337</c:v>
                </c:pt>
                <c:pt idx="44">
                  <c:v>16.813491703140549</c:v>
                </c:pt>
                <c:pt idx="45">
                  <c:v>18.760750208087753</c:v>
                </c:pt>
                <c:pt idx="46">
                  <c:v>20.708008713034978</c:v>
                </c:pt>
                <c:pt idx="47">
                  <c:v>22.655267217982203</c:v>
                </c:pt>
                <c:pt idx="48">
                  <c:v>24.602525722929421</c:v>
                </c:pt>
                <c:pt idx="49">
                  <c:v>26.549784227876625</c:v>
                </c:pt>
                <c:pt idx="50">
                  <c:v>28.49704273282385</c:v>
                </c:pt>
                <c:pt idx="51">
                  <c:v>30.444301237771068</c:v>
                </c:pt>
                <c:pt idx="52">
                  <c:v>32.391559742718265</c:v>
                </c:pt>
                <c:pt idx="53">
                  <c:v>34.338818247665493</c:v>
                </c:pt>
                <c:pt idx="54">
                  <c:v>36.286076752612701</c:v>
                </c:pt>
                <c:pt idx="55">
                  <c:v>38.233335257559844</c:v>
                </c:pt>
                <c:pt idx="56">
                  <c:v>40.180593762507129</c:v>
                </c:pt>
                <c:pt idx="57">
                  <c:v>42.127852267454358</c:v>
                </c:pt>
                <c:pt idx="58">
                  <c:v>44.075110772401594</c:v>
                </c:pt>
                <c:pt idx="59">
                  <c:v>46.022369277348723</c:v>
                </c:pt>
                <c:pt idx="60">
                  <c:v>47.969627782296037</c:v>
                </c:pt>
                <c:pt idx="61">
                  <c:v>49.916886287243102</c:v>
                </c:pt>
                <c:pt idx="62">
                  <c:v>51.864144792190359</c:v>
                </c:pt>
                <c:pt idx="63">
                  <c:v>53.811403297137566</c:v>
                </c:pt>
                <c:pt idx="64">
                  <c:v>55.758661802084816</c:v>
                </c:pt>
                <c:pt idx="65">
                  <c:v>57.705920307032059</c:v>
                </c:pt>
                <c:pt idx="66">
                  <c:v>59.653178811979259</c:v>
                </c:pt>
                <c:pt idx="67">
                  <c:v>61.600437316926417</c:v>
                </c:pt>
                <c:pt idx="68">
                  <c:v>63.54769582187366</c:v>
                </c:pt>
                <c:pt idx="69">
                  <c:v>65.494954326820832</c:v>
                </c:pt>
                <c:pt idx="70">
                  <c:v>67.442212831768146</c:v>
                </c:pt>
                <c:pt idx="71">
                  <c:v>69.389471336715246</c:v>
                </c:pt>
                <c:pt idx="72">
                  <c:v>71.336729841662589</c:v>
                </c:pt>
                <c:pt idx="73">
                  <c:v>73.283988346609817</c:v>
                </c:pt>
                <c:pt idx="74">
                  <c:v>75.231246851556904</c:v>
                </c:pt>
                <c:pt idx="75">
                  <c:v>77.178505356504175</c:v>
                </c:pt>
                <c:pt idx="76">
                  <c:v>79.125763861451418</c:v>
                </c:pt>
                <c:pt idx="77">
                  <c:v>81.073022366398689</c:v>
                </c:pt>
                <c:pt idx="78">
                  <c:v>83.02028087134569</c:v>
                </c:pt>
                <c:pt idx="79">
                  <c:v>84.96753937629309</c:v>
                </c:pt>
                <c:pt idx="80">
                  <c:v>86.914797881240247</c:v>
                </c:pt>
                <c:pt idx="81">
                  <c:v>11.372997379677251</c:v>
                </c:pt>
                <c:pt idx="82">
                  <c:v>13.320255884624448</c:v>
                </c:pt>
                <c:pt idx="83">
                  <c:v>15.267514389571685</c:v>
                </c:pt>
                <c:pt idx="84">
                  <c:v>17.214772894518884</c:v>
                </c:pt>
                <c:pt idx="85">
                  <c:v>19.162031399466095</c:v>
                </c:pt>
                <c:pt idx="86">
                  <c:v>21.109289904413316</c:v>
                </c:pt>
                <c:pt idx="87">
                  <c:v>23.056548409360527</c:v>
                </c:pt>
                <c:pt idx="88">
                  <c:v>25.003806914307741</c:v>
                </c:pt>
                <c:pt idx="89">
                  <c:v>26.951065419254942</c:v>
                </c:pt>
                <c:pt idx="90">
                  <c:v>28.898323924202174</c:v>
                </c:pt>
                <c:pt idx="91">
                  <c:v>30.845582429149378</c:v>
                </c:pt>
                <c:pt idx="92">
                  <c:v>32.792840934096624</c:v>
                </c:pt>
                <c:pt idx="93">
                  <c:v>34.740099439043732</c:v>
                </c:pt>
                <c:pt idx="94">
                  <c:v>36.68735794399101</c:v>
                </c:pt>
                <c:pt idx="95">
                  <c:v>38.634616448938239</c:v>
                </c:pt>
                <c:pt idx="96">
                  <c:v>40.581874953885496</c:v>
                </c:pt>
                <c:pt idx="97">
                  <c:v>42.529133458832696</c:v>
                </c:pt>
                <c:pt idx="98">
                  <c:v>44.476391963779847</c:v>
                </c:pt>
                <c:pt idx="99">
                  <c:v>46.423650468727118</c:v>
                </c:pt>
                <c:pt idx="100">
                  <c:v>48.370908973674304</c:v>
                </c:pt>
                <c:pt idx="101">
                  <c:v>50.31816747862144</c:v>
                </c:pt>
                <c:pt idx="102">
                  <c:v>52.26542598356879</c:v>
                </c:pt>
                <c:pt idx="103">
                  <c:v>54.212684488515904</c:v>
                </c:pt>
                <c:pt idx="104">
                  <c:v>56.159942993463169</c:v>
                </c:pt>
                <c:pt idx="105">
                  <c:v>58.107201498410362</c:v>
                </c:pt>
                <c:pt idx="106">
                  <c:v>60.054460003357569</c:v>
                </c:pt>
                <c:pt idx="107">
                  <c:v>62.001718508304826</c:v>
                </c:pt>
                <c:pt idx="108">
                  <c:v>63.948977013252012</c:v>
                </c:pt>
                <c:pt idx="109">
                  <c:v>65.896235518199163</c:v>
                </c:pt>
                <c:pt idx="110">
                  <c:v>67.843494023146533</c:v>
                </c:pt>
                <c:pt idx="111">
                  <c:v>69.790752528093606</c:v>
                </c:pt>
                <c:pt idx="112">
                  <c:v>71.738011033040905</c:v>
                </c:pt>
                <c:pt idx="113">
                  <c:v>73.685269537988148</c:v>
                </c:pt>
                <c:pt idx="114">
                  <c:v>75.632528042935363</c:v>
                </c:pt>
                <c:pt idx="115">
                  <c:v>77.57978654788252</c:v>
                </c:pt>
                <c:pt idx="116">
                  <c:v>79.527045052829706</c:v>
                </c:pt>
                <c:pt idx="117">
                  <c:v>81.474303557776921</c:v>
                </c:pt>
                <c:pt idx="118">
                  <c:v>83.421562062724078</c:v>
                </c:pt>
                <c:pt idx="119">
                  <c:v>85.368820567671264</c:v>
                </c:pt>
                <c:pt idx="120">
                  <c:v>11.774278571055591</c:v>
                </c:pt>
                <c:pt idx="121">
                  <c:v>13.721537076002805</c:v>
                </c:pt>
                <c:pt idx="122">
                  <c:v>15.668795580950052</c:v>
                </c:pt>
                <c:pt idx="123">
                  <c:v>17.61605408589725</c:v>
                </c:pt>
                <c:pt idx="124">
                  <c:v>19.563312590844454</c:v>
                </c:pt>
                <c:pt idx="125">
                  <c:v>21.510571095791658</c:v>
                </c:pt>
                <c:pt idx="126">
                  <c:v>23.457829600738869</c:v>
                </c:pt>
                <c:pt idx="127">
                  <c:v>25.405088105686115</c:v>
                </c:pt>
                <c:pt idx="128">
                  <c:v>27.352346610633315</c:v>
                </c:pt>
                <c:pt idx="129">
                  <c:v>29.299605115580533</c:v>
                </c:pt>
                <c:pt idx="130">
                  <c:v>31.246863620527716</c:v>
                </c:pt>
                <c:pt idx="131">
                  <c:v>33.194122125474912</c:v>
                </c:pt>
                <c:pt idx="132">
                  <c:v>35.141380630422162</c:v>
                </c:pt>
                <c:pt idx="133">
                  <c:v>37.088639135369363</c:v>
                </c:pt>
                <c:pt idx="134">
                  <c:v>39.03589764031657</c:v>
                </c:pt>
                <c:pt idx="135">
                  <c:v>40.983156145263848</c:v>
                </c:pt>
                <c:pt idx="136">
                  <c:v>42.930414650210992</c:v>
                </c:pt>
                <c:pt idx="137">
                  <c:v>44.877673155158199</c:v>
                </c:pt>
                <c:pt idx="138">
                  <c:v>46.824931660105435</c:v>
                </c:pt>
                <c:pt idx="139">
                  <c:v>48.772190165052663</c:v>
                </c:pt>
                <c:pt idx="140">
                  <c:v>50.719448669999807</c:v>
                </c:pt>
                <c:pt idx="141">
                  <c:v>52.666707174947092</c:v>
                </c:pt>
                <c:pt idx="142">
                  <c:v>54.613965679894321</c:v>
                </c:pt>
                <c:pt idx="143">
                  <c:v>56.561224184841599</c:v>
                </c:pt>
                <c:pt idx="144">
                  <c:v>58.508482689788693</c:v>
                </c:pt>
                <c:pt idx="145">
                  <c:v>60.455741194735914</c:v>
                </c:pt>
                <c:pt idx="146">
                  <c:v>62.402999699683164</c:v>
                </c:pt>
                <c:pt idx="147">
                  <c:v>64.350258204630407</c:v>
                </c:pt>
                <c:pt idx="148">
                  <c:v>66.29751670957755</c:v>
                </c:pt>
                <c:pt idx="149">
                  <c:v>68.244775214524751</c:v>
                </c:pt>
                <c:pt idx="150">
                  <c:v>70.192033719471937</c:v>
                </c:pt>
                <c:pt idx="151">
                  <c:v>72.139292224419208</c:v>
                </c:pt>
                <c:pt idx="152">
                  <c:v>74.086550729366394</c:v>
                </c:pt>
                <c:pt idx="153">
                  <c:v>76.033809234313622</c:v>
                </c:pt>
                <c:pt idx="154">
                  <c:v>77.981067739260823</c:v>
                </c:pt>
                <c:pt idx="155">
                  <c:v>79.92832624420798</c:v>
                </c:pt>
                <c:pt idx="156">
                  <c:v>81.875584749155351</c:v>
                </c:pt>
                <c:pt idx="157">
                  <c:v>83.822843254102679</c:v>
                </c:pt>
                <c:pt idx="158">
                  <c:v>12.175559762433942</c:v>
                </c:pt>
                <c:pt idx="159">
                  <c:v>14.122818267381147</c:v>
                </c:pt>
                <c:pt idx="160">
                  <c:v>16.070076772328374</c:v>
                </c:pt>
                <c:pt idx="161">
                  <c:v>18.017335277275567</c:v>
                </c:pt>
                <c:pt idx="162">
                  <c:v>19.964593782222778</c:v>
                </c:pt>
                <c:pt idx="163">
                  <c:v>21.911852287170007</c:v>
                </c:pt>
                <c:pt idx="164">
                  <c:v>23.859110792117217</c:v>
                </c:pt>
                <c:pt idx="165">
                  <c:v>25.806369297064435</c:v>
                </c:pt>
                <c:pt idx="166">
                  <c:v>27.75362780201165</c:v>
                </c:pt>
                <c:pt idx="167">
                  <c:v>29.700886306958825</c:v>
                </c:pt>
                <c:pt idx="168">
                  <c:v>31.64814481190605</c:v>
                </c:pt>
                <c:pt idx="169">
                  <c:v>33.595403316853265</c:v>
                </c:pt>
                <c:pt idx="170">
                  <c:v>35.542661821800479</c:v>
                </c:pt>
                <c:pt idx="171">
                  <c:v>37.489920326747715</c:v>
                </c:pt>
                <c:pt idx="172">
                  <c:v>39.437178831694879</c:v>
                </c:pt>
                <c:pt idx="173">
                  <c:v>41.384437336642172</c:v>
                </c:pt>
                <c:pt idx="174">
                  <c:v>43.331695841589358</c:v>
                </c:pt>
                <c:pt idx="175">
                  <c:v>45.27895434653658</c:v>
                </c:pt>
                <c:pt idx="176">
                  <c:v>47.226212851483865</c:v>
                </c:pt>
                <c:pt idx="177">
                  <c:v>49.17347135643098</c:v>
                </c:pt>
                <c:pt idx="178">
                  <c:v>51.120729861378223</c:v>
                </c:pt>
                <c:pt idx="179">
                  <c:v>53.067988366325395</c:v>
                </c:pt>
                <c:pt idx="180">
                  <c:v>55.015246871272723</c:v>
                </c:pt>
                <c:pt idx="181">
                  <c:v>56.962505376219816</c:v>
                </c:pt>
                <c:pt idx="182">
                  <c:v>58.909763881166967</c:v>
                </c:pt>
                <c:pt idx="183">
                  <c:v>60.857022386114274</c:v>
                </c:pt>
                <c:pt idx="184">
                  <c:v>62.804280891061644</c:v>
                </c:pt>
                <c:pt idx="185">
                  <c:v>64.751539396008724</c:v>
                </c:pt>
                <c:pt idx="186">
                  <c:v>66.698797900955924</c:v>
                </c:pt>
                <c:pt idx="187">
                  <c:v>68.646056405903096</c:v>
                </c:pt>
                <c:pt idx="188">
                  <c:v>70.59331491085041</c:v>
                </c:pt>
                <c:pt idx="189">
                  <c:v>72.54057341579751</c:v>
                </c:pt>
                <c:pt idx="190">
                  <c:v>74.487831920744767</c:v>
                </c:pt>
                <c:pt idx="191">
                  <c:v>76.435090425691982</c:v>
                </c:pt>
                <c:pt idx="192">
                  <c:v>78.382348930639282</c:v>
                </c:pt>
                <c:pt idx="193">
                  <c:v>80.329607435586496</c:v>
                </c:pt>
                <c:pt idx="194">
                  <c:v>82.276865940533639</c:v>
                </c:pt>
                <c:pt idx="195">
                  <c:v>12.576840953812276</c:v>
                </c:pt>
                <c:pt idx="196">
                  <c:v>14.524099458759489</c:v>
                </c:pt>
                <c:pt idx="197">
                  <c:v>16.471357963706705</c:v>
                </c:pt>
                <c:pt idx="198">
                  <c:v>18.418616468653898</c:v>
                </c:pt>
                <c:pt idx="199">
                  <c:v>20.365874973601123</c:v>
                </c:pt>
                <c:pt idx="200">
                  <c:v>22.313133478548298</c:v>
                </c:pt>
                <c:pt idx="201">
                  <c:v>24.260391983495548</c:v>
                </c:pt>
                <c:pt idx="202">
                  <c:v>26.207650488442798</c:v>
                </c:pt>
                <c:pt idx="203">
                  <c:v>28.154908993389952</c:v>
                </c:pt>
                <c:pt idx="204">
                  <c:v>30.102167498337177</c:v>
                </c:pt>
                <c:pt idx="205">
                  <c:v>32.049426003284388</c:v>
                </c:pt>
                <c:pt idx="206">
                  <c:v>33.996684508231695</c:v>
                </c:pt>
                <c:pt idx="207">
                  <c:v>35.943943013178846</c:v>
                </c:pt>
                <c:pt idx="208">
                  <c:v>37.891201518126053</c:v>
                </c:pt>
                <c:pt idx="209">
                  <c:v>39.83846002307326</c:v>
                </c:pt>
                <c:pt idx="210">
                  <c:v>41.785718528020524</c:v>
                </c:pt>
                <c:pt idx="211">
                  <c:v>43.732977032967682</c:v>
                </c:pt>
                <c:pt idx="212">
                  <c:v>45.680235537914868</c:v>
                </c:pt>
                <c:pt idx="213">
                  <c:v>47.627494042862111</c:v>
                </c:pt>
                <c:pt idx="214">
                  <c:v>49.57475254780941</c:v>
                </c:pt>
                <c:pt idx="215">
                  <c:v>51.522011052756525</c:v>
                </c:pt>
                <c:pt idx="216">
                  <c:v>53.46926955770379</c:v>
                </c:pt>
                <c:pt idx="217">
                  <c:v>55.416528062650933</c:v>
                </c:pt>
                <c:pt idx="218">
                  <c:v>57.363786567598233</c:v>
                </c:pt>
                <c:pt idx="219">
                  <c:v>59.311045072545333</c:v>
                </c:pt>
                <c:pt idx="220">
                  <c:v>61.258303577492597</c:v>
                </c:pt>
                <c:pt idx="221">
                  <c:v>63.20556208243994</c:v>
                </c:pt>
                <c:pt idx="222">
                  <c:v>65.152820587386955</c:v>
                </c:pt>
                <c:pt idx="223">
                  <c:v>67.100079092334255</c:v>
                </c:pt>
                <c:pt idx="224">
                  <c:v>69.047337597281498</c:v>
                </c:pt>
                <c:pt idx="225">
                  <c:v>70.994596102228627</c:v>
                </c:pt>
                <c:pt idx="226">
                  <c:v>72.941854607175898</c:v>
                </c:pt>
                <c:pt idx="227">
                  <c:v>74.889113112123084</c:v>
                </c:pt>
                <c:pt idx="228">
                  <c:v>76.836371617070242</c:v>
                </c:pt>
                <c:pt idx="229">
                  <c:v>78.78363012201747</c:v>
                </c:pt>
                <c:pt idx="230">
                  <c:v>80.730888626964742</c:v>
                </c:pt>
                <c:pt idx="231">
                  <c:v>12.978122145190628</c:v>
                </c:pt>
                <c:pt idx="232">
                  <c:v>14.925380650137818</c:v>
                </c:pt>
                <c:pt idx="233">
                  <c:v>16.872639155085075</c:v>
                </c:pt>
                <c:pt idx="234">
                  <c:v>18.819897660032268</c:v>
                </c:pt>
                <c:pt idx="235">
                  <c:v>20.767156164979468</c:v>
                </c:pt>
                <c:pt idx="236">
                  <c:v>22.714414669926697</c:v>
                </c:pt>
                <c:pt idx="237">
                  <c:v>24.661673174873904</c:v>
                </c:pt>
                <c:pt idx="238">
                  <c:v>26.608931679821097</c:v>
                </c:pt>
                <c:pt idx="239">
                  <c:v>28.556190184768266</c:v>
                </c:pt>
                <c:pt idx="240">
                  <c:v>30.503448689715533</c:v>
                </c:pt>
                <c:pt idx="241">
                  <c:v>32.450707194662698</c:v>
                </c:pt>
                <c:pt idx="242">
                  <c:v>34.397965699609969</c:v>
                </c:pt>
                <c:pt idx="243">
                  <c:v>36.345224204557134</c:v>
                </c:pt>
                <c:pt idx="244">
                  <c:v>38.292482709504391</c:v>
                </c:pt>
                <c:pt idx="245">
                  <c:v>40.239741214451549</c:v>
                </c:pt>
                <c:pt idx="246">
                  <c:v>42.186999719398884</c:v>
                </c:pt>
                <c:pt idx="247">
                  <c:v>44.134258224346034</c:v>
                </c:pt>
                <c:pt idx="248">
                  <c:v>46.081516729293277</c:v>
                </c:pt>
                <c:pt idx="249">
                  <c:v>48.028775234240442</c:v>
                </c:pt>
                <c:pt idx="250">
                  <c:v>49.976033739187685</c:v>
                </c:pt>
                <c:pt idx="251">
                  <c:v>51.923292244134821</c:v>
                </c:pt>
                <c:pt idx="252">
                  <c:v>53.870550749082092</c:v>
                </c:pt>
                <c:pt idx="253">
                  <c:v>55.817809254029306</c:v>
                </c:pt>
                <c:pt idx="254">
                  <c:v>57.765067758976556</c:v>
                </c:pt>
                <c:pt idx="255">
                  <c:v>59.712326263923785</c:v>
                </c:pt>
                <c:pt idx="256">
                  <c:v>61.659584768870971</c:v>
                </c:pt>
                <c:pt idx="257">
                  <c:v>63.606843273818122</c:v>
                </c:pt>
                <c:pt idx="258">
                  <c:v>65.554101778765414</c:v>
                </c:pt>
                <c:pt idx="259">
                  <c:v>67.501360283712515</c:v>
                </c:pt>
                <c:pt idx="260">
                  <c:v>69.448618788659715</c:v>
                </c:pt>
                <c:pt idx="261">
                  <c:v>71.395877293607057</c:v>
                </c:pt>
                <c:pt idx="262">
                  <c:v>73.343135798554272</c:v>
                </c:pt>
                <c:pt idx="263">
                  <c:v>75.290394303501571</c:v>
                </c:pt>
                <c:pt idx="264">
                  <c:v>77.237652808448644</c:v>
                </c:pt>
                <c:pt idx="265">
                  <c:v>79.184911313395929</c:v>
                </c:pt>
                <c:pt idx="266">
                  <c:v>13.379403336568963</c:v>
                </c:pt>
                <c:pt idx="267">
                  <c:v>15.326661841516174</c:v>
                </c:pt>
                <c:pt idx="268">
                  <c:v>17.273920346463402</c:v>
                </c:pt>
                <c:pt idx="269">
                  <c:v>19.221178851410571</c:v>
                </c:pt>
                <c:pt idx="270">
                  <c:v>21.168437356357796</c:v>
                </c:pt>
                <c:pt idx="271">
                  <c:v>23.115695861305028</c:v>
                </c:pt>
                <c:pt idx="272">
                  <c:v>25.062954366252203</c:v>
                </c:pt>
                <c:pt idx="273">
                  <c:v>27.010212871199489</c:v>
                </c:pt>
                <c:pt idx="274">
                  <c:v>28.957471376146625</c:v>
                </c:pt>
                <c:pt idx="275">
                  <c:v>30.904729881093882</c:v>
                </c:pt>
                <c:pt idx="276">
                  <c:v>32.851988386041114</c:v>
                </c:pt>
                <c:pt idx="277">
                  <c:v>34.799246890988265</c:v>
                </c:pt>
                <c:pt idx="278">
                  <c:v>36.74650539593555</c:v>
                </c:pt>
                <c:pt idx="279">
                  <c:v>38.693763900882701</c:v>
                </c:pt>
                <c:pt idx="280">
                  <c:v>40.641022405829951</c:v>
                </c:pt>
                <c:pt idx="281">
                  <c:v>42.588280910777208</c:v>
                </c:pt>
                <c:pt idx="282">
                  <c:v>44.535539415724344</c:v>
                </c:pt>
                <c:pt idx="283">
                  <c:v>46.482797920671629</c:v>
                </c:pt>
                <c:pt idx="284">
                  <c:v>48.430056425618773</c:v>
                </c:pt>
                <c:pt idx="285">
                  <c:v>50.377314930566108</c:v>
                </c:pt>
                <c:pt idx="286">
                  <c:v>52.32457343551323</c:v>
                </c:pt>
                <c:pt idx="287">
                  <c:v>54.271831940460515</c:v>
                </c:pt>
                <c:pt idx="288">
                  <c:v>56.219090445407645</c:v>
                </c:pt>
                <c:pt idx="289">
                  <c:v>58.166348950354831</c:v>
                </c:pt>
                <c:pt idx="290">
                  <c:v>60.113607455302088</c:v>
                </c:pt>
                <c:pt idx="291">
                  <c:v>62.06086596024933</c:v>
                </c:pt>
                <c:pt idx="292">
                  <c:v>64.008124465196516</c:v>
                </c:pt>
                <c:pt idx="293">
                  <c:v>65.955382970143688</c:v>
                </c:pt>
                <c:pt idx="294">
                  <c:v>67.902641475090917</c:v>
                </c:pt>
                <c:pt idx="295">
                  <c:v>69.849899980038117</c:v>
                </c:pt>
                <c:pt idx="296">
                  <c:v>71.797158484985431</c:v>
                </c:pt>
                <c:pt idx="297">
                  <c:v>73.744416989932532</c:v>
                </c:pt>
                <c:pt idx="298">
                  <c:v>75.691675494879703</c:v>
                </c:pt>
                <c:pt idx="299">
                  <c:v>77.638933999827046</c:v>
                </c:pt>
                <c:pt idx="300">
                  <c:v>13.78068452794729</c:v>
                </c:pt>
                <c:pt idx="301">
                  <c:v>15.727943032894503</c:v>
                </c:pt>
                <c:pt idx="302">
                  <c:v>17.675201537841723</c:v>
                </c:pt>
                <c:pt idx="303">
                  <c:v>19.622460042788916</c:v>
                </c:pt>
                <c:pt idx="304">
                  <c:v>21.569718547736144</c:v>
                </c:pt>
                <c:pt idx="305">
                  <c:v>23.516977052683362</c:v>
                </c:pt>
                <c:pt idx="306">
                  <c:v>25.46423555763058</c:v>
                </c:pt>
                <c:pt idx="307">
                  <c:v>27.411494062577788</c:v>
                </c:pt>
                <c:pt idx="308">
                  <c:v>29.358752567525009</c:v>
                </c:pt>
                <c:pt idx="309">
                  <c:v>31.306011072472188</c:v>
                </c:pt>
                <c:pt idx="310">
                  <c:v>33.253269577419445</c:v>
                </c:pt>
                <c:pt idx="311">
                  <c:v>35.200528082366574</c:v>
                </c:pt>
                <c:pt idx="312">
                  <c:v>37.147786587313846</c:v>
                </c:pt>
                <c:pt idx="313">
                  <c:v>39.095045092261095</c:v>
                </c:pt>
                <c:pt idx="314">
                  <c:v>41.042303597208239</c:v>
                </c:pt>
                <c:pt idx="315">
                  <c:v>42.98956210215551</c:v>
                </c:pt>
                <c:pt idx="316">
                  <c:v>44.936820607102725</c:v>
                </c:pt>
                <c:pt idx="317">
                  <c:v>46.884079112049903</c:v>
                </c:pt>
                <c:pt idx="318">
                  <c:v>48.831337616997203</c:v>
                </c:pt>
                <c:pt idx="319">
                  <c:v>50.778596121944304</c:v>
                </c:pt>
                <c:pt idx="320">
                  <c:v>52.725854626891632</c:v>
                </c:pt>
                <c:pt idx="321">
                  <c:v>54.673113131838747</c:v>
                </c:pt>
                <c:pt idx="322">
                  <c:v>56.620371636786025</c:v>
                </c:pt>
                <c:pt idx="323">
                  <c:v>58.567630141733268</c:v>
                </c:pt>
                <c:pt idx="324">
                  <c:v>60.514888646680426</c:v>
                </c:pt>
                <c:pt idx="325">
                  <c:v>62.462147151627676</c:v>
                </c:pt>
                <c:pt idx="326">
                  <c:v>64.409405656574805</c:v>
                </c:pt>
                <c:pt idx="327">
                  <c:v>66.356664161522048</c:v>
                </c:pt>
                <c:pt idx="328">
                  <c:v>68.303922666469319</c:v>
                </c:pt>
                <c:pt idx="329">
                  <c:v>70.251181171416547</c:v>
                </c:pt>
                <c:pt idx="330">
                  <c:v>72.198439676363733</c:v>
                </c:pt>
                <c:pt idx="331">
                  <c:v>74.145698181310777</c:v>
                </c:pt>
                <c:pt idx="332">
                  <c:v>76.092956686258034</c:v>
                </c:pt>
                <c:pt idx="333">
                  <c:v>14.181965719325621</c:v>
                </c:pt>
                <c:pt idx="334">
                  <c:v>16.12922422427285</c:v>
                </c:pt>
                <c:pt idx="335">
                  <c:v>18.076482729220054</c:v>
                </c:pt>
                <c:pt idx="336">
                  <c:v>20.023741234167247</c:v>
                </c:pt>
                <c:pt idx="337">
                  <c:v>21.970999739114504</c:v>
                </c:pt>
                <c:pt idx="338">
                  <c:v>23.918258244061654</c:v>
                </c:pt>
                <c:pt idx="339">
                  <c:v>25.865516749008886</c:v>
                </c:pt>
                <c:pt idx="340">
                  <c:v>27.812775253956115</c:v>
                </c:pt>
                <c:pt idx="341">
                  <c:v>29.760033758903344</c:v>
                </c:pt>
                <c:pt idx="342">
                  <c:v>31.707292263850587</c:v>
                </c:pt>
                <c:pt idx="343">
                  <c:v>33.654550768797755</c:v>
                </c:pt>
                <c:pt idx="344">
                  <c:v>35.601809273745005</c:v>
                </c:pt>
                <c:pt idx="345">
                  <c:v>37.549067778692169</c:v>
                </c:pt>
                <c:pt idx="346">
                  <c:v>39.496326283639448</c:v>
                </c:pt>
                <c:pt idx="347">
                  <c:v>41.443584788586605</c:v>
                </c:pt>
                <c:pt idx="348">
                  <c:v>43.390843293533749</c:v>
                </c:pt>
                <c:pt idx="349">
                  <c:v>45.338101798481063</c:v>
                </c:pt>
                <c:pt idx="350">
                  <c:v>47.285360303428334</c:v>
                </c:pt>
                <c:pt idx="351">
                  <c:v>49.232618808375548</c:v>
                </c:pt>
                <c:pt idx="352">
                  <c:v>51.179877313322663</c:v>
                </c:pt>
                <c:pt idx="353">
                  <c:v>53.127135818269892</c:v>
                </c:pt>
                <c:pt idx="354">
                  <c:v>55.074394323217163</c:v>
                </c:pt>
                <c:pt idx="355">
                  <c:v>57.021652828164427</c:v>
                </c:pt>
                <c:pt idx="356">
                  <c:v>58.968911333111606</c:v>
                </c:pt>
                <c:pt idx="357">
                  <c:v>60.916169838058856</c:v>
                </c:pt>
                <c:pt idx="358">
                  <c:v>62.863428343006021</c:v>
                </c:pt>
                <c:pt idx="359">
                  <c:v>64.810686847953207</c:v>
                </c:pt>
                <c:pt idx="360">
                  <c:v>66.757945352900435</c:v>
                </c:pt>
                <c:pt idx="361">
                  <c:v>68.705203857847678</c:v>
                </c:pt>
                <c:pt idx="362">
                  <c:v>70.652462362794793</c:v>
                </c:pt>
                <c:pt idx="363">
                  <c:v>72.599720867741965</c:v>
                </c:pt>
                <c:pt idx="364">
                  <c:v>74.546979372689222</c:v>
                </c:pt>
                <c:pt idx="365">
                  <c:v>14.583246910703965</c:v>
                </c:pt>
                <c:pt idx="366">
                  <c:v>16.530505415651231</c:v>
                </c:pt>
                <c:pt idx="367">
                  <c:v>18.477763920598406</c:v>
                </c:pt>
                <c:pt idx="368">
                  <c:v>20.425022425545624</c:v>
                </c:pt>
                <c:pt idx="369">
                  <c:v>22.372280930492845</c:v>
                </c:pt>
                <c:pt idx="370">
                  <c:v>24.319539435440024</c:v>
                </c:pt>
                <c:pt idx="371">
                  <c:v>26.266797940387281</c:v>
                </c:pt>
                <c:pt idx="372">
                  <c:v>28.214056445334435</c:v>
                </c:pt>
                <c:pt idx="373">
                  <c:v>30.161314950281664</c:v>
                </c:pt>
                <c:pt idx="374">
                  <c:v>32.108573455228907</c:v>
                </c:pt>
                <c:pt idx="375">
                  <c:v>34.055831960176178</c:v>
                </c:pt>
                <c:pt idx="376">
                  <c:v>36.003090465123329</c:v>
                </c:pt>
                <c:pt idx="377">
                  <c:v>37.950348970070593</c:v>
                </c:pt>
                <c:pt idx="378">
                  <c:v>39.897607475017793</c:v>
                </c:pt>
                <c:pt idx="379">
                  <c:v>41.844865979964915</c:v>
                </c:pt>
                <c:pt idx="380">
                  <c:v>43.792124484912215</c:v>
                </c:pt>
                <c:pt idx="381">
                  <c:v>45.739382989859365</c:v>
                </c:pt>
                <c:pt idx="382">
                  <c:v>47.686641494806572</c:v>
                </c:pt>
                <c:pt idx="383">
                  <c:v>49.633899999753844</c:v>
                </c:pt>
                <c:pt idx="384">
                  <c:v>51.581158504700937</c:v>
                </c:pt>
                <c:pt idx="385">
                  <c:v>53.528417009648258</c:v>
                </c:pt>
                <c:pt idx="386">
                  <c:v>55.475675514595444</c:v>
                </c:pt>
                <c:pt idx="387">
                  <c:v>57.422934019542559</c:v>
                </c:pt>
                <c:pt idx="388">
                  <c:v>59.370192524489916</c:v>
                </c:pt>
                <c:pt idx="389">
                  <c:v>61.317451029437102</c:v>
                </c:pt>
                <c:pt idx="390">
                  <c:v>63.264709534384245</c:v>
                </c:pt>
                <c:pt idx="391">
                  <c:v>65.211968039331509</c:v>
                </c:pt>
                <c:pt idx="392">
                  <c:v>67.159226544278596</c:v>
                </c:pt>
                <c:pt idx="393">
                  <c:v>69.106485049225952</c:v>
                </c:pt>
                <c:pt idx="394">
                  <c:v>71.053743554173124</c:v>
                </c:pt>
                <c:pt idx="395">
                  <c:v>73.001002059120395</c:v>
                </c:pt>
                <c:pt idx="396">
                  <c:v>14.984528102082329</c:v>
                </c:pt>
                <c:pt idx="397">
                  <c:v>16.931786607029544</c:v>
                </c:pt>
                <c:pt idx="398">
                  <c:v>18.879045111976748</c:v>
                </c:pt>
                <c:pt idx="399">
                  <c:v>20.826303616923926</c:v>
                </c:pt>
                <c:pt idx="400">
                  <c:v>22.773562121871169</c:v>
                </c:pt>
                <c:pt idx="401">
                  <c:v>24.720820626818362</c:v>
                </c:pt>
                <c:pt idx="402">
                  <c:v>26.668079131765602</c:v>
                </c:pt>
                <c:pt idx="403">
                  <c:v>28.615337636712823</c:v>
                </c:pt>
                <c:pt idx="404">
                  <c:v>30.562596141660013</c:v>
                </c:pt>
                <c:pt idx="405">
                  <c:v>32.509854646607245</c:v>
                </c:pt>
                <c:pt idx="406">
                  <c:v>34.457113151554466</c:v>
                </c:pt>
                <c:pt idx="407">
                  <c:v>36.404371656501695</c:v>
                </c:pt>
                <c:pt idx="408">
                  <c:v>38.351630161448966</c:v>
                </c:pt>
                <c:pt idx="409">
                  <c:v>40.298888666396046</c:v>
                </c:pt>
                <c:pt idx="410">
                  <c:v>42.246147171343324</c:v>
                </c:pt>
                <c:pt idx="411">
                  <c:v>44.193405676290574</c:v>
                </c:pt>
                <c:pt idx="412">
                  <c:v>46.140664181237725</c:v>
                </c:pt>
                <c:pt idx="413">
                  <c:v>48.087922686185017</c:v>
                </c:pt>
                <c:pt idx="414">
                  <c:v>50.035181191132189</c:v>
                </c:pt>
                <c:pt idx="415">
                  <c:v>51.982439696079325</c:v>
                </c:pt>
                <c:pt idx="416">
                  <c:v>53.929698201026568</c:v>
                </c:pt>
                <c:pt idx="417">
                  <c:v>55.876956705973839</c:v>
                </c:pt>
                <c:pt idx="418">
                  <c:v>57.824215210920975</c:v>
                </c:pt>
                <c:pt idx="419">
                  <c:v>59.771473715868197</c:v>
                </c:pt>
                <c:pt idx="420">
                  <c:v>61.718732220815518</c:v>
                </c:pt>
                <c:pt idx="421">
                  <c:v>63.665990725762548</c:v>
                </c:pt>
                <c:pt idx="422">
                  <c:v>65.613249230709869</c:v>
                </c:pt>
                <c:pt idx="423">
                  <c:v>67.560507735657183</c:v>
                </c:pt>
                <c:pt idx="424">
                  <c:v>69.50776624060434</c:v>
                </c:pt>
                <c:pt idx="425">
                  <c:v>71.455024745551597</c:v>
                </c:pt>
                <c:pt idx="426">
                  <c:v>15.38580929346065</c:v>
                </c:pt>
                <c:pt idx="427">
                  <c:v>17.333067798407889</c:v>
                </c:pt>
                <c:pt idx="428">
                  <c:v>19.280326303355114</c:v>
                </c:pt>
                <c:pt idx="429">
                  <c:v>21.227584808302339</c:v>
                </c:pt>
                <c:pt idx="430">
                  <c:v>23.174843313249522</c:v>
                </c:pt>
                <c:pt idx="431">
                  <c:v>25.122101818196708</c:v>
                </c:pt>
                <c:pt idx="432">
                  <c:v>27.069360323143929</c:v>
                </c:pt>
                <c:pt idx="433">
                  <c:v>29.016618828091151</c:v>
                </c:pt>
                <c:pt idx="434">
                  <c:v>30.96387733303839</c:v>
                </c:pt>
                <c:pt idx="435">
                  <c:v>32.911135837985597</c:v>
                </c:pt>
                <c:pt idx="436">
                  <c:v>34.85839434293279</c:v>
                </c:pt>
                <c:pt idx="437">
                  <c:v>36.805652847880062</c:v>
                </c:pt>
                <c:pt idx="438">
                  <c:v>38.752911352827262</c:v>
                </c:pt>
                <c:pt idx="439">
                  <c:v>40.700169857774384</c:v>
                </c:pt>
                <c:pt idx="440">
                  <c:v>42.647428362721669</c:v>
                </c:pt>
                <c:pt idx="441">
                  <c:v>44.594686867668841</c:v>
                </c:pt>
                <c:pt idx="442">
                  <c:v>46.54194537261607</c:v>
                </c:pt>
                <c:pt idx="443">
                  <c:v>48.489203877563284</c:v>
                </c:pt>
                <c:pt idx="444">
                  <c:v>50.436462382510484</c:v>
                </c:pt>
                <c:pt idx="445">
                  <c:v>52.383720887457798</c:v>
                </c:pt>
                <c:pt idx="446">
                  <c:v>54.330979392405006</c:v>
                </c:pt>
                <c:pt idx="447">
                  <c:v>56.27823789735212</c:v>
                </c:pt>
                <c:pt idx="448">
                  <c:v>58.225496402299314</c:v>
                </c:pt>
                <c:pt idx="449">
                  <c:v>60.172754907246535</c:v>
                </c:pt>
                <c:pt idx="450">
                  <c:v>62.120013412193728</c:v>
                </c:pt>
                <c:pt idx="451">
                  <c:v>64.067271917141042</c:v>
                </c:pt>
                <c:pt idx="452">
                  <c:v>66.014530422088185</c:v>
                </c:pt>
                <c:pt idx="453">
                  <c:v>67.961788927035485</c:v>
                </c:pt>
                <c:pt idx="454">
                  <c:v>69.909047431982714</c:v>
                </c:pt>
                <c:pt idx="455">
                  <c:v>15.787090484838995</c:v>
                </c:pt>
                <c:pt idx="456">
                  <c:v>17.734348989786227</c:v>
                </c:pt>
                <c:pt idx="457">
                  <c:v>19.681607494733431</c:v>
                </c:pt>
                <c:pt idx="458">
                  <c:v>21.628865999680624</c:v>
                </c:pt>
                <c:pt idx="459">
                  <c:v>23.576124504627881</c:v>
                </c:pt>
                <c:pt idx="460">
                  <c:v>25.52338300957506</c:v>
                </c:pt>
                <c:pt idx="461">
                  <c:v>27.470641514522288</c:v>
                </c:pt>
                <c:pt idx="462">
                  <c:v>29.417900019469521</c:v>
                </c:pt>
                <c:pt idx="463">
                  <c:v>31.365158524416699</c:v>
                </c:pt>
                <c:pt idx="464">
                  <c:v>33.312417029363935</c:v>
                </c:pt>
                <c:pt idx="465">
                  <c:v>35.2596755343111</c:v>
                </c:pt>
                <c:pt idx="466">
                  <c:v>37.206934039258385</c:v>
                </c:pt>
                <c:pt idx="467">
                  <c:v>39.154192544205515</c:v>
                </c:pt>
                <c:pt idx="468">
                  <c:v>41.1014510491528</c:v>
                </c:pt>
                <c:pt idx="469">
                  <c:v>43.048709554099958</c:v>
                </c:pt>
                <c:pt idx="470">
                  <c:v>44.995968059047236</c:v>
                </c:pt>
                <c:pt idx="471">
                  <c:v>46.943226563994436</c:v>
                </c:pt>
                <c:pt idx="472">
                  <c:v>48.890485068941672</c:v>
                </c:pt>
                <c:pt idx="473">
                  <c:v>50.837743573888801</c:v>
                </c:pt>
                <c:pt idx="474">
                  <c:v>52.785002078836072</c:v>
                </c:pt>
                <c:pt idx="475">
                  <c:v>54.73226058378323</c:v>
                </c:pt>
                <c:pt idx="476">
                  <c:v>56.67951908873043</c:v>
                </c:pt>
                <c:pt idx="477">
                  <c:v>58.626777593677758</c:v>
                </c:pt>
                <c:pt idx="478">
                  <c:v>60.574036098624795</c:v>
                </c:pt>
                <c:pt idx="479">
                  <c:v>62.52129460357218</c:v>
                </c:pt>
                <c:pt idx="480">
                  <c:v>64.468553108519302</c:v>
                </c:pt>
                <c:pt idx="481">
                  <c:v>66.415811613466602</c:v>
                </c:pt>
                <c:pt idx="482">
                  <c:v>68.363070118413788</c:v>
                </c:pt>
                <c:pt idx="483">
                  <c:v>16.18837167621734</c:v>
                </c:pt>
                <c:pt idx="484">
                  <c:v>18.135630181164593</c:v>
                </c:pt>
                <c:pt idx="485">
                  <c:v>20.082888686111765</c:v>
                </c:pt>
                <c:pt idx="486">
                  <c:v>22.030147191058987</c:v>
                </c:pt>
                <c:pt idx="487">
                  <c:v>23.977405696006212</c:v>
                </c:pt>
                <c:pt idx="488">
                  <c:v>25.924664200953419</c:v>
                </c:pt>
                <c:pt idx="489">
                  <c:v>27.871922705900641</c:v>
                </c:pt>
                <c:pt idx="490">
                  <c:v>29.819181210847791</c:v>
                </c:pt>
                <c:pt idx="491">
                  <c:v>31.766439715795034</c:v>
                </c:pt>
                <c:pt idx="492">
                  <c:v>33.713698220742273</c:v>
                </c:pt>
                <c:pt idx="493">
                  <c:v>35.660956725689474</c:v>
                </c:pt>
                <c:pt idx="494">
                  <c:v>37.608215230636624</c:v>
                </c:pt>
                <c:pt idx="495">
                  <c:v>39.555473735583924</c:v>
                </c:pt>
                <c:pt idx="496">
                  <c:v>41.502732240531088</c:v>
                </c:pt>
                <c:pt idx="497">
                  <c:v>43.449990745478303</c:v>
                </c:pt>
                <c:pt idx="498">
                  <c:v>45.397249250425574</c:v>
                </c:pt>
                <c:pt idx="499">
                  <c:v>47.344507755372767</c:v>
                </c:pt>
                <c:pt idx="500">
                  <c:v>49.29176626031991</c:v>
                </c:pt>
                <c:pt idx="501">
                  <c:v>51.239024765267231</c:v>
                </c:pt>
                <c:pt idx="502">
                  <c:v>53.186283270214439</c:v>
                </c:pt>
                <c:pt idx="503">
                  <c:v>55.133541775161625</c:v>
                </c:pt>
                <c:pt idx="504">
                  <c:v>57.080800280108747</c:v>
                </c:pt>
                <c:pt idx="505">
                  <c:v>59.028058785056054</c:v>
                </c:pt>
                <c:pt idx="506">
                  <c:v>60.97531729000324</c:v>
                </c:pt>
                <c:pt idx="507">
                  <c:v>62.922575794950433</c:v>
                </c:pt>
                <c:pt idx="508">
                  <c:v>64.869834299897633</c:v>
                </c:pt>
                <c:pt idx="509">
                  <c:v>66.817092804844862</c:v>
                </c:pt>
                <c:pt idx="510">
                  <c:v>16.589652867595696</c:v>
                </c:pt>
                <c:pt idx="511">
                  <c:v>18.536911372542896</c:v>
                </c:pt>
                <c:pt idx="512">
                  <c:v>20.484169877490068</c:v>
                </c:pt>
                <c:pt idx="513">
                  <c:v>22.431428382437346</c:v>
                </c:pt>
                <c:pt idx="514">
                  <c:v>24.378686887384553</c:v>
                </c:pt>
                <c:pt idx="515">
                  <c:v>26.325945392331771</c:v>
                </c:pt>
                <c:pt idx="516">
                  <c:v>28.273203897278972</c:v>
                </c:pt>
                <c:pt idx="517">
                  <c:v>30.220462402226207</c:v>
                </c:pt>
                <c:pt idx="518">
                  <c:v>32.167720907173404</c:v>
                </c:pt>
                <c:pt idx="519">
                  <c:v>34.114979412120604</c:v>
                </c:pt>
                <c:pt idx="520">
                  <c:v>36.062237917067833</c:v>
                </c:pt>
                <c:pt idx="521">
                  <c:v>38.00949642201499</c:v>
                </c:pt>
                <c:pt idx="522">
                  <c:v>39.956754926962226</c:v>
                </c:pt>
                <c:pt idx="523">
                  <c:v>41.904013431909441</c:v>
                </c:pt>
                <c:pt idx="524">
                  <c:v>43.851271936856698</c:v>
                </c:pt>
                <c:pt idx="525">
                  <c:v>45.79853044180382</c:v>
                </c:pt>
                <c:pt idx="526">
                  <c:v>47.745788946751162</c:v>
                </c:pt>
                <c:pt idx="527">
                  <c:v>49.693047451698341</c:v>
                </c:pt>
                <c:pt idx="528">
                  <c:v>51.640305956645548</c:v>
                </c:pt>
                <c:pt idx="529">
                  <c:v>53.587564461592834</c:v>
                </c:pt>
                <c:pt idx="530">
                  <c:v>55.534822966539991</c:v>
                </c:pt>
                <c:pt idx="531">
                  <c:v>57.482081471487248</c:v>
                </c:pt>
                <c:pt idx="532">
                  <c:v>59.429339976434349</c:v>
                </c:pt>
                <c:pt idx="533">
                  <c:v>61.376598481381571</c:v>
                </c:pt>
                <c:pt idx="534">
                  <c:v>63.323856986328856</c:v>
                </c:pt>
                <c:pt idx="535">
                  <c:v>65.271115491276106</c:v>
                </c:pt>
                <c:pt idx="536">
                  <c:v>16.990934058974034</c:v>
                </c:pt>
                <c:pt idx="537">
                  <c:v>18.93819256392122</c:v>
                </c:pt>
                <c:pt idx="538">
                  <c:v>20.885451068868463</c:v>
                </c:pt>
                <c:pt idx="539">
                  <c:v>22.832709573815645</c:v>
                </c:pt>
                <c:pt idx="540">
                  <c:v>24.779968078762881</c:v>
                </c:pt>
                <c:pt idx="541">
                  <c:v>26.727226583710117</c:v>
                </c:pt>
                <c:pt idx="542">
                  <c:v>28.674485088657367</c:v>
                </c:pt>
                <c:pt idx="543">
                  <c:v>30.621743593604535</c:v>
                </c:pt>
                <c:pt idx="544">
                  <c:v>32.569002098551728</c:v>
                </c:pt>
                <c:pt idx="545">
                  <c:v>34.516260603498971</c:v>
                </c:pt>
                <c:pt idx="546">
                  <c:v>36.463519108446157</c:v>
                </c:pt>
                <c:pt idx="547">
                  <c:v>38.410777613393321</c:v>
                </c:pt>
                <c:pt idx="548">
                  <c:v>40.358036118340543</c:v>
                </c:pt>
                <c:pt idx="549">
                  <c:v>42.305294623287786</c:v>
                </c:pt>
                <c:pt idx="550">
                  <c:v>44.252553128235114</c:v>
                </c:pt>
                <c:pt idx="551">
                  <c:v>46.199811633182222</c:v>
                </c:pt>
                <c:pt idx="552">
                  <c:v>48.147070138129408</c:v>
                </c:pt>
                <c:pt idx="553">
                  <c:v>50.094328643076672</c:v>
                </c:pt>
                <c:pt idx="554">
                  <c:v>52.04158714802395</c:v>
                </c:pt>
                <c:pt idx="555">
                  <c:v>53.988845652971065</c:v>
                </c:pt>
                <c:pt idx="556">
                  <c:v>55.936104157918294</c:v>
                </c:pt>
                <c:pt idx="557">
                  <c:v>57.883362662865487</c:v>
                </c:pt>
                <c:pt idx="558">
                  <c:v>59.830621167812737</c:v>
                </c:pt>
                <c:pt idx="559">
                  <c:v>61.777879672760072</c:v>
                </c:pt>
                <c:pt idx="560">
                  <c:v>63.72513817770718</c:v>
                </c:pt>
                <c:pt idx="561">
                  <c:v>17.392215250352372</c:v>
                </c:pt>
                <c:pt idx="562">
                  <c:v>19.339473755299572</c:v>
                </c:pt>
                <c:pt idx="563">
                  <c:v>21.28673226024679</c:v>
                </c:pt>
                <c:pt idx="564">
                  <c:v>23.233990765194005</c:v>
                </c:pt>
                <c:pt idx="565">
                  <c:v>25.181249270141251</c:v>
                </c:pt>
                <c:pt idx="566">
                  <c:v>27.128507775088472</c:v>
                </c:pt>
                <c:pt idx="567">
                  <c:v>29.075766280035641</c:v>
                </c:pt>
                <c:pt idx="568">
                  <c:v>31.023024784982848</c:v>
                </c:pt>
                <c:pt idx="569">
                  <c:v>32.970283289930087</c:v>
                </c:pt>
                <c:pt idx="570">
                  <c:v>34.917541794877351</c:v>
                </c:pt>
                <c:pt idx="571">
                  <c:v>36.864800299824452</c:v>
                </c:pt>
                <c:pt idx="572">
                  <c:v>38.812058804771695</c:v>
                </c:pt>
                <c:pt idx="573">
                  <c:v>40.759317309718874</c:v>
                </c:pt>
                <c:pt idx="574">
                  <c:v>42.706575814666159</c:v>
                </c:pt>
                <c:pt idx="575">
                  <c:v>44.653834319613381</c:v>
                </c:pt>
                <c:pt idx="576">
                  <c:v>46.60109282456051</c:v>
                </c:pt>
                <c:pt idx="577">
                  <c:v>48.548351329507845</c:v>
                </c:pt>
                <c:pt idx="578">
                  <c:v>50.495609834455038</c:v>
                </c:pt>
                <c:pt idx="579">
                  <c:v>52.442868339402231</c:v>
                </c:pt>
                <c:pt idx="580">
                  <c:v>54.390126844349403</c:v>
                </c:pt>
                <c:pt idx="581">
                  <c:v>56.337385349296639</c:v>
                </c:pt>
                <c:pt idx="582">
                  <c:v>58.284643854243868</c:v>
                </c:pt>
                <c:pt idx="583">
                  <c:v>60.231902359190997</c:v>
                </c:pt>
                <c:pt idx="584">
                  <c:v>62.179160864138211</c:v>
                </c:pt>
                <c:pt idx="585">
                  <c:v>17.793496441730717</c:v>
                </c:pt>
                <c:pt idx="586">
                  <c:v>19.740754946677917</c:v>
                </c:pt>
                <c:pt idx="587">
                  <c:v>21.688013451625132</c:v>
                </c:pt>
                <c:pt idx="588">
                  <c:v>23.635271956572424</c:v>
                </c:pt>
                <c:pt idx="589">
                  <c:v>25.582530461519553</c:v>
                </c:pt>
                <c:pt idx="590">
                  <c:v>27.529788966466786</c:v>
                </c:pt>
                <c:pt idx="591">
                  <c:v>29.477047471414046</c:v>
                </c:pt>
                <c:pt idx="592">
                  <c:v>31.424305976361179</c:v>
                </c:pt>
                <c:pt idx="593">
                  <c:v>33.371564481308425</c:v>
                </c:pt>
                <c:pt idx="594">
                  <c:v>35.318822986255682</c:v>
                </c:pt>
                <c:pt idx="595">
                  <c:v>37.26608149120279</c:v>
                </c:pt>
                <c:pt idx="596">
                  <c:v>39.21333999614999</c:v>
                </c:pt>
                <c:pt idx="597">
                  <c:v>41.16059850109729</c:v>
                </c:pt>
                <c:pt idx="598">
                  <c:v>43.107857006044568</c:v>
                </c:pt>
                <c:pt idx="599">
                  <c:v>45.055115510991747</c:v>
                </c:pt>
                <c:pt idx="600">
                  <c:v>47.002374015938862</c:v>
                </c:pt>
                <c:pt idx="601">
                  <c:v>48.949632520886148</c:v>
                </c:pt>
                <c:pt idx="602">
                  <c:v>50.896891025833376</c:v>
                </c:pt>
                <c:pt idx="603">
                  <c:v>52.844149530780513</c:v>
                </c:pt>
                <c:pt idx="604">
                  <c:v>54.791408035727734</c:v>
                </c:pt>
                <c:pt idx="605">
                  <c:v>56.738666540674984</c:v>
                </c:pt>
                <c:pt idx="606">
                  <c:v>58.685925045622156</c:v>
                </c:pt>
                <c:pt idx="607">
                  <c:v>60.633183550569477</c:v>
                </c:pt>
                <c:pt idx="608">
                  <c:v>18.194777633109073</c:v>
                </c:pt>
                <c:pt idx="609">
                  <c:v>20.142036138056227</c:v>
                </c:pt>
                <c:pt idx="610">
                  <c:v>22.089294643003463</c:v>
                </c:pt>
                <c:pt idx="611">
                  <c:v>24.03655314795067</c:v>
                </c:pt>
                <c:pt idx="612">
                  <c:v>25.983811652897874</c:v>
                </c:pt>
                <c:pt idx="613">
                  <c:v>27.931070157845149</c:v>
                </c:pt>
                <c:pt idx="614">
                  <c:v>29.878328662792317</c:v>
                </c:pt>
                <c:pt idx="615">
                  <c:v>31.825587167739556</c:v>
                </c:pt>
                <c:pt idx="616">
                  <c:v>33.772845672686749</c:v>
                </c:pt>
                <c:pt idx="617">
                  <c:v>35.720104177633985</c:v>
                </c:pt>
                <c:pt idx="618">
                  <c:v>37.667362682581192</c:v>
                </c:pt>
                <c:pt idx="619">
                  <c:v>39.61462118752835</c:v>
                </c:pt>
                <c:pt idx="620">
                  <c:v>41.5618796924755</c:v>
                </c:pt>
                <c:pt idx="621">
                  <c:v>43.509138197422814</c:v>
                </c:pt>
                <c:pt idx="622">
                  <c:v>45.456396702370043</c:v>
                </c:pt>
                <c:pt idx="623">
                  <c:v>47.403655207317179</c:v>
                </c:pt>
                <c:pt idx="624">
                  <c:v>49.350913712264415</c:v>
                </c:pt>
                <c:pt idx="625">
                  <c:v>51.298172217211686</c:v>
                </c:pt>
                <c:pt idx="626">
                  <c:v>53.245430722158872</c:v>
                </c:pt>
                <c:pt idx="627">
                  <c:v>55.192689227106086</c:v>
                </c:pt>
                <c:pt idx="628">
                  <c:v>57.139947732053358</c:v>
                </c:pt>
                <c:pt idx="629">
                  <c:v>59.087206237000515</c:v>
                </c:pt>
                <c:pt idx="630">
                  <c:v>18.596058824487379</c:v>
                </c:pt>
                <c:pt idx="631">
                  <c:v>20.543317329434611</c:v>
                </c:pt>
                <c:pt idx="632">
                  <c:v>22.490575834381829</c:v>
                </c:pt>
                <c:pt idx="633">
                  <c:v>24.437834339329036</c:v>
                </c:pt>
                <c:pt idx="634">
                  <c:v>26.385092844276244</c:v>
                </c:pt>
                <c:pt idx="635">
                  <c:v>28.332351349223465</c:v>
                </c:pt>
                <c:pt idx="636">
                  <c:v>30.279609854170708</c:v>
                </c:pt>
                <c:pt idx="637">
                  <c:v>32.226868359117837</c:v>
                </c:pt>
                <c:pt idx="638">
                  <c:v>34.174126864065073</c:v>
                </c:pt>
                <c:pt idx="639">
                  <c:v>36.121385369012309</c:v>
                </c:pt>
                <c:pt idx="640">
                  <c:v>38.068643873959552</c:v>
                </c:pt>
                <c:pt idx="641">
                  <c:v>40.01590237890678</c:v>
                </c:pt>
                <c:pt idx="642">
                  <c:v>41.963160883853995</c:v>
                </c:pt>
                <c:pt idx="643">
                  <c:v>43.910419388801188</c:v>
                </c:pt>
                <c:pt idx="644">
                  <c:v>45.857677893748416</c:v>
                </c:pt>
                <c:pt idx="645">
                  <c:v>47.804936398695617</c:v>
                </c:pt>
                <c:pt idx="646">
                  <c:v>49.752194903642803</c:v>
                </c:pt>
                <c:pt idx="647">
                  <c:v>51.699453408589996</c:v>
                </c:pt>
                <c:pt idx="648">
                  <c:v>53.646711913537182</c:v>
                </c:pt>
                <c:pt idx="649">
                  <c:v>55.593970418484446</c:v>
                </c:pt>
                <c:pt idx="650">
                  <c:v>57.541228923431653</c:v>
                </c:pt>
                <c:pt idx="651">
                  <c:v>18.997340015865738</c:v>
                </c:pt>
                <c:pt idx="652">
                  <c:v>20.944598520812985</c:v>
                </c:pt>
                <c:pt idx="653">
                  <c:v>22.891857025760174</c:v>
                </c:pt>
                <c:pt idx="654">
                  <c:v>24.839115530707371</c:v>
                </c:pt>
                <c:pt idx="655">
                  <c:v>26.786374035654614</c:v>
                </c:pt>
                <c:pt idx="656">
                  <c:v>28.733632540601814</c:v>
                </c:pt>
                <c:pt idx="657">
                  <c:v>30.680891045549018</c:v>
                </c:pt>
                <c:pt idx="658">
                  <c:v>32.628149550496218</c:v>
                </c:pt>
                <c:pt idx="659">
                  <c:v>34.575408055443454</c:v>
                </c:pt>
                <c:pt idx="660">
                  <c:v>36.52266656039064</c:v>
                </c:pt>
                <c:pt idx="661">
                  <c:v>38.469925065337883</c:v>
                </c:pt>
                <c:pt idx="662">
                  <c:v>40.417183570285133</c:v>
                </c:pt>
                <c:pt idx="663">
                  <c:v>42.364442075232247</c:v>
                </c:pt>
                <c:pt idx="664">
                  <c:v>44.311700580179576</c:v>
                </c:pt>
                <c:pt idx="665">
                  <c:v>46.25895908512674</c:v>
                </c:pt>
                <c:pt idx="666">
                  <c:v>48.206217590073969</c:v>
                </c:pt>
                <c:pt idx="667">
                  <c:v>50.153476095021226</c:v>
                </c:pt>
                <c:pt idx="668">
                  <c:v>52.100734599968376</c:v>
                </c:pt>
                <c:pt idx="669">
                  <c:v>54.047993104915626</c:v>
                </c:pt>
                <c:pt idx="670">
                  <c:v>55.99525160986277</c:v>
                </c:pt>
                <c:pt idx="671">
                  <c:v>19.398621207244076</c:v>
                </c:pt>
                <c:pt idx="672">
                  <c:v>21.345879712191273</c:v>
                </c:pt>
                <c:pt idx="673">
                  <c:v>23.293138217138509</c:v>
                </c:pt>
                <c:pt idx="674">
                  <c:v>25.240396722085723</c:v>
                </c:pt>
                <c:pt idx="675">
                  <c:v>27.187655227032895</c:v>
                </c:pt>
                <c:pt idx="676">
                  <c:v>29.134913731980191</c:v>
                </c:pt>
                <c:pt idx="677">
                  <c:v>31.082172236927331</c:v>
                </c:pt>
                <c:pt idx="678">
                  <c:v>33.029430741874584</c:v>
                </c:pt>
                <c:pt idx="679">
                  <c:v>34.97668924682177</c:v>
                </c:pt>
                <c:pt idx="680">
                  <c:v>36.923947751769042</c:v>
                </c:pt>
                <c:pt idx="681">
                  <c:v>38.871206256716221</c:v>
                </c:pt>
                <c:pt idx="682">
                  <c:v>40.818464761663492</c:v>
                </c:pt>
                <c:pt idx="683">
                  <c:v>42.765723266610628</c:v>
                </c:pt>
                <c:pt idx="684">
                  <c:v>44.712981771557914</c:v>
                </c:pt>
                <c:pt idx="685">
                  <c:v>46.660240276505043</c:v>
                </c:pt>
                <c:pt idx="686">
                  <c:v>48.607498781452215</c:v>
                </c:pt>
                <c:pt idx="687">
                  <c:v>50.554757286399528</c:v>
                </c:pt>
                <c:pt idx="688">
                  <c:v>52.502015791346707</c:v>
                </c:pt>
                <c:pt idx="689">
                  <c:v>54.449274296293922</c:v>
                </c:pt>
                <c:pt idx="690">
                  <c:v>19.799902398622411</c:v>
                </c:pt>
                <c:pt idx="691">
                  <c:v>21.747160903569647</c:v>
                </c:pt>
                <c:pt idx="692">
                  <c:v>23.694419408516847</c:v>
                </c:pt>
                <c:pt idx="693">
                  <c:v>25.641677913464033</c:v>
                </c:pt>
                <c:pt idx="694">
                  <c:v>27.588936418411279</c:v>
                </c:pt>
                <c:pt idx="695">
                  <c:v>29.536194923358494</c:v>
                </c:pt>
                <c:pt idx="696">
                  <c:v>31.48345342830569</c:v>
                </c:pt>
                <c:pt idx="697">
                  <c:v>33.430711933252901</c:v>
                </c:pt>
                <c:pt idx="698">
                  <c:v>35.37797043820013</c:v>
                </c:pt>
                <c:pt idx="699">
                  <c:v>37.32522894314738</c:v>
                </c:pt>
                <c:pt idx="700">
                  <c:v>39.272487448094559</c:v>
                </c:pt>
                <c:pt idx="701">
                  <c:v>41.219745953041773</c:v>
                </c:pt>
                <c:pt idx="702">
                  <c:v>43.16700445798898</c:v>
                </c:pt>
                <c:pt idx="703">
                  <c:v>45.114262962936202</c:v>
                </c:pt>
                <c:pt idx="704">
                  <c:v>47.061521467883388</c:v>
                </c:pt>
                <c:pt idx="705">
                  <c:v>49.008779972830624</c:v>
                </c:pt>
                <c:pt idx="706">
                  <c:v>50.956038477777824</c:v>
                </c:pt>
                <c:pt idx="707">
                  <c:v>52.903296982725074</c:v>
                </c:pt>
                <c:pt idx="708">
                  <c:v>20.201183590000763</c:v>
                </c:pt>
                <c:pt idx="709">
                  <c:v>22.148442094947985</c:v>
                </c:pt>
                <c:pt idx="710">
                  <c:v>24.095700599895199</c:v>
                </c:pt>
                <c:pt idx="711">
                  <c:v>26.042959104842399</c:v>
                </c:pt>
                <c:pt idx="712">
                  <c:v>27.99021760978961</c:v>
                </c:pt>
                <c:pt idx="713">
                  <c:v>29.937476114736842</c:v>
                </c:pt>
                <c:pt idx="714">
                  <c:v>31.884734619684053</c:v>
                </c:pt>
                <c:pt idx="715">
                  <c:v>33.831993124631246</c:v>
                </c:pt>
                <c:pt idx="716">
                  <c:v>35.779251629578411</c:v>
                </c:pt>
                <c:pt idx="717">
                  <c:v>37.726510134525697</c:v>
                </c:pt>
                <c:pt idx="718">
                  <c:v>39.67376863947289</c:v>
                </c:pt>
                <c:pt idx="719">
                  <c:v>41.62102714442014</c:v>
                </c:pt>
                <c:pt idx="720">
                  <c:v>43.568285649367311</c:v>
                </c:pt>
                <c:pt idx="721">
                  <c:v>45.515544154314476</c:v>
                </c:pt>
                <c:pt idx="722">
                  <c:v>47.462802659261754</c:v>
                </c:pt>
                <c:pt idx="723">
                  <c:v>49.410061164208898</c:v>
                </c:pt>
                <c:pt idx="724">
                  <c:v>51.357319669156148</c:v>
                </c:pt>
                <c:pt idx="725">
                  <c:v>20.602464781379116</c:v>
                </c:pt>
                <c:pt idx="726">
                  <c:v>22.549723286326312</c:v>
                </c:pt>
                <c:pt idx="727">
                  <c:v>24.496981791273502</c:v>
                </c:pt>
                <c:pt idx="728">
                  <c:v>26.444240296220748</c:v>
                </c:pt>
                <c:pt idx="729">
                  <c:v>28.391498801167923</c:v>
                </c:pt>
                <c:pt idx="730">
                  <c:v>30.338757306115173</c:v>
                </c:pt>
                <c:pt idx="731">
                  <c:v>32.286015811062377</c:v>
                </c:pt>
                <c:pt idx="732">
                  <c:v>34.233274316009613</c:v>
                </c:pt>
                <c:pt idx="733">
                  <c:v>36.180532820956756</c:v>
                </c:pt>
                <c:pt idx="734">
                  <c:v>38.127791325903985</c:v>
                </c:pt>
                <c:pt idx="735">
                  <c:v>40.075049830851228</c:v>
                </c:pt>
                <c:pt idx="736">
                  <c:v>42.022308335798449</c:v>
                </c:pt>
                <c:pt idx="737">
                  <c:v>43.969566840745614</c:v>
                </c:pt>
                <c:pt idx="738">
                  <c:v>45.916825345692878</c:v>
                </c:pt>
                <c:pt idx="739">
                  <c:v>47.864083850639993</c:v>
                </c:pt>
                <c:pt idx="740">
                  <c:v>49.811342355587335</c:v>
                </c:pt>
                <c:pt idx="741">
                  <c:v>21.003745972757446</c:v>
                </c:pt>
                <c:pt idx="742">
                  <c:v>22.951004477704657</c:v>
                </c:pt>
                <c:pt idx="743">
                  <c:v>24.898262982651858</c:v>
                </c:pt>
                <c:pt idx="744">
                  <c:v>26.845521487599079</c:v>
                </c:pt>
                <c:pt idx="745">
                  <c:v>28.792779992546283</c:v>
                </c:pt>
                <c:pt idx="746">
                  <c:v>30.740038497493533</c:v>
                </c:pt>
                <c:pt idx="747">
                  <c:v>32.687297002440665</c:v>
                </c:pt>
                <c:pt idx="748">
                  <c:v>34.634555507387944</c:v>
                </c:pt>
                <c:pt idx="749">
                  <c:v>36.581814012335094</c:v>
                </c:pt>
                <c:pt idx="750">
                  <c:v>38.529072517282344</c:v>
                </c:pt>
                <c:pt idx="751">
                  <c:v>40.476331022229559</c:v>
                </c:pt>
                <c:pt idx="752">
                  <c:v>42.423589527176745</c:v>
                </c:pt>
                <c:pt idx="753">
                  <c:v>44.370848032124016</c:v>
                </c:pt>
                <c:pt idx="754">
                  <c:v>46.318106537071223</c:v>
                </c:pt>
                <c:pt idx="755">
                  <c:v>48.265365042018423</c:v>
                </c:pt>
                <c:pt idx="756">
                  <c:v>21.405027164135785</c:v>
                </c:pt>
                <c:pt idx="757">
                  <c:v>23.352285669083038</c:v>
                </c:pt>
                <c:pt idx="758">
                  <c:v>25.29954417403022</c:v>
                </c:pt>
                <c:pt idx="759">
                  <c:v>27.246802678977396</c:v>
                </c:pt>
                <c:pt idx="760">
                  <c:v>29.194061183924642</c:v>
                </c:pt>
                <c:pt idx="761">
                  <c:v>31.1413196888718</c:v>
                </c:pt>
                <c:pt idx="762">
                  <c:v>33.088578193819025</c:v>
                </c:pt>
                <c:pt idx="763">
                  <c:v>35.035836698766317</c:v>
                </c:pt>
                <c:pt idx="764">
                  <c:v>36.983095203713468</c:v>
                </c:pt>
                <c:pt idx="765">
                  <c:v>38.930353708660689</c:v>
                </c:pt>
                <c:pt idx="766">
                  <c:v>40.877612213607947</c:v>
                </c:pt>
                <c:pt idx="767">
                  <c:v>42.824870718555083</c:v>
                </c:pt>
                <c:pt idx="768">
                  <c:v>44.772129223502354</c:v>
                </c:pt>
                <c:pt idx="769">
                  <c:v>46.719387728449497</c:v>
                </c:pt>
                <c:pt idx="770">
                  <c:v>21.806308355514119</c:v>
                </c:pt>
                <c:pt idx="771">
                  <c:v>23.753566860461319</c:v>
                </c:pt>
                <c:pt idx="772">
                  <c:v>25.700825365408573</c:v>
                </c:pt>
                <c:pt idx="773">
                  <c:v>27.648083870355773</c:v>
                </c:pt>
                <c:pt idx="774">
                  <c:v>29.595342375303012</c:v>
                </c:pt>
                <c:pt idx="775">
                  <c:v>31.542600880250202</c:v>
                </c:pt>
                <c:pt idx="776">
                  <c:v>33.489859385197413</c:v>
                </c:pt>
                <c:pt idx="777">
                  <c:v>35.437117890144656</c:v>
                </c:pt>
                <c:pt idx="778">
                  <c:v>37.38437639509187</c:v>
                </c:pt>
                <c:pt idx="779">
                  <c:v>39.331634900039042</c:v>
                </c:pt>
                <c:pt idx="780">
                  <c:v>41.278893404986242</c:v>
                </c:pt>
                <c:pt idx="781">
                  <c:v>43.226151909933428</c:v>
                </c:pt>
                <c:pt idx="782">
                  <c:v>45.173410414880664</c:v>
                </c:pt>
                <c:pt idx="783">
                  <c:v>22.207589546892454</c:v>
                </c:pt>
                <c:pt idx="784">
                  <c:v>24.154848051839629</c:v>
                </c:pt>
                <c:pt idx="785">
                  <c:v>26.10210655678689</c:v>
                </c:pt>
                <c:pt idx="786">
                  <c:v>28.049365061734097</c:v>
                </c:pt>
                <c:pt idx="787">
                  <c:v>29.996623566681329</c:v>
                </c:pt>
                <c:pt idx="788">
                  <c:v>31.943882071628547</c:v>
                </c:pt>
                <c:pt idx="789">
                  <c:v>33.891140576575722</c:v>
                </c:pt>
                <c:pt idx="790">
                  <c:v>35.838399081522986</c:v>
                </c:pt>
                <c:pt idx="791">
                  <c:v>37.785657586470187</c:v>
                </c:pt>
                <c:pt idx="792">
                  <c:v>39.732916091417401</c:v>
                </c:pt>
                <c:pt idx="793">
                  <c:v>41.680174596364552</c:v>
                </c:pt>
                <c:pt idx="794">
                  <c:v>43.627433101311802</c:v>
                </c:pt>
                <c:pt idx="795">
                  <c:v>22.608870738270824</c:v>
                </c:pt>
                <c:pt idx="796">
                  <c:v>24.55612924321801</c:v>
                </c:pt>
                <c:pt idx="797">
                  <c:v>26.50338774816522</c:v>
                </c:pt>
                <c:pt idx="798">
                  <c:v>28.45064625311246</c:v>
                </c:pt>
                <c:pt idx="799">
                  <c:v>30.397904758059685</c:v>
                </c:pt>
                <c:pt idx="800">
                  <c:v>32.345163263006881</c:v>
                </c:pt>
                <c:pt idx="801">
                  <c:v>34.292421767954039</c:v>
                </c:pt>
                <c:pt idx="802">
                  <c:v>36.239680272901268</c:v>
                </c:pt>
                <c:pt idx="803">
                  <c:v>38.186938777848525</c:v>
                </c:pt>
                <c:pt idx="804">
                  <c:v>40.134197282795739</c:v>
                </c:pt>
                <c:pt idx="805">
                  <c:v>42.081455787742911</c:v>
                </c:pt>
                <c:pt idx="806">
                  <c:v>23.01015192964914</c:v>
                </c:pt>
                <c:pt idx="807">
                  <c:v>24.957410434596365</c:v>
                </c:pt>
                <c:pt idx="808">
                  <c:v>26.904668939543566</c:v>
                </c:pt>
                <c:pt idx="809">
                  <c:v>28.85192744449078</c:v>
                </c:pt>
                <c:pt idx="810">
                  <c:v>30.799185949438016</c:v>
                </c:pt>
                <c:pt idx="811">
                  <c:v>32.746444454385205</c:v>
                </c:pt>
                <c:pt idx="812">
                  <c:v>34.693702959332434</c:v>
                </c:pt>
                <c:pt idx="813">
                  <c:v>36.640961464279663</c:v>
                </c:pt>
                <c:pt idx="814">
                  <c:v>38.588219969226849</c:v>
                </c:pt>
                <c:pt idx="815">
                  <c:v>40.535478474174113</c:v>
                </c:pt>
                <c:pt idx="816">
                  <c:v>23.411433121027518</c:v>
                </c:pt>
                <c:pt idx="817">
                  <c:v>25.358691625974707</c:v>
                </c:pt>
                <c:pt idx="818">
                  <c:v>27.305950130921918</c:v>
                </c:pt>
                <c:pt idx="819">
                  <c:v>29.253208635869125</c:v>
                </c:pt>
                <c:pt idx="820">
                  <c:v>31.200467140816325</c:v>
                </c:pt>
                <c:pt idx="821">
                  <c:v>33.147725645763529</c:v>
                </c:pt>
                <c:pt idx="822">
                  <c:v>35.094984150710737</c:v>
                </c:pt>
                <c:pt idx="823">
                  <c:v>37.042242655657937</c:v>
                </c:pt>
                <c:pt idx="824">
                  <c:v>38.989501160605222</c:v>
                </c:pt>
                <c:pt idx="825">
                  <c:v>23.812714312405856</c:v>
                </c:pt>
                <c:pt idx="826">
                  <c:v>25.759972817353081</c:v>
                </c:pt>
                <c:pt idx="827">
                  <c:v>27.707231322300256</c:v>
                </c:pt>
                <c:pt idx="828">
                  <c:v>29.654489827247474</c:v>
                </c:pt>
                <c:pt idx="829">
                  <c:v>31.601748332194735</c:v>
                </c:pt>
                <c:pt idx="830">
                  <c:v>33.549006837141931</c:v>
                </c:pt>
                <c:pt idx="831">
                  <c:v>35.496265342089139</c:v>
                </c:pt>
                <c:pt idx="832">
                  <c:v>37.443523847036296</c:v>
                </c:pt>
                <c:pt idx="833">
                  <c:v>24.213995503784165</c:v>
                </c:pt>
                <c:pt idx="834">
                  <c:v>26.161254008731362</c:v>
                </c:pt>
                <c:pt idx="835">
                  <c:v>28.108512513678587</c:v>
                </c:pt>
                <c:pt idx="836">
                  <c:v>30.055771018625826</c:v>
                </c:pt>
                <c:pt idx="837">
                  <c:v>32.003029523573034</c:v>
                </c:pt>
                <c:pt idx="838">
                  <c:v>33.950288028520241</c:v>
                </c:pt>
                <c:pt idx="839">
                  <c:v>35.897546533467441</c:v>
                </c:pt>
                <c:pt idx="840">
                  <c:v>24.615276695162521</c:v>
                </c:pt>
                <c:pt idx="841">
                  <c:v>26.562535200109693</c:v>
                </c:pt>
                <c:pt idx="842">
                  <c:v>28.509793705056964</c:v>
                </c:pt>
                <c:pt idx="843">
                  <c:v>30.457052210004168</c:v>
                </c:pt>
                <c:pt idx="844">
                  <c:v>32.404310714951365</c:v>
                </c:pt>
                <c:pt idx="845">
                  <c:v>34.351569219898558</c:v>
                </c:pt>
                <c:pt idx="846">
                  <c:v>25.016557886540852</c:v>
                </c:pt>
                <c:pt idx="847">
                  <c:v>26.963816391488013</c:v>
                </c:pt>
                <c:pt idx="848">
                  <c:v>28.911074896435274</c:v>
                </c:pt>
                <c:pt idx="849">
                  <c:v>30.858333401382467</c:v>
                </c:pt>
                <c:pt idx="850">
                  <c:v>32.805591906329703</c:v>
                </c:pt>
                <c:pt idx="851">
                  <c:v>25.417839077919229</c:v>
                </c:pt>
                <c:pt idx="852">
                  <c:v>27.365097582866404</c:v>
                </c:pt>
                <c:pt idx="853">
                  <c:v>29.312356087813654</c:v>
                </c:pt>
                <c:pt idx="854">
                  <c:v>31.259614592760805</c:v>
                </c:pt>
                <c:pt idx="855">
                  <c:v>25.819120269297478</c:v>
                </c:pt>
                <c:pt idx="856">
                  <c:v>27.766378774244778</c:v>
                </c:pt>
                <c:pt idx="857">
                  <c:v>29.713637279191946</c:v>
                </c:pt>
                <c:pt idx="858">
                  <c:v>26.220401460675923</c:v>
                </c:pt>
                <c:pt idx="859">
                  <c:v>28.167659965623074</c:v>
                </c:pt>
                <c:pt idx="860">
                  <c:v>26.621682652054236</c:v>
                </c:pt>
                <c:pt idx="861">
                  <c:v>12.750530474420788</c:v>
                </c:pt>
                <c:pt idx="862">
                  <c:v>14.697788979367985</c:v>
                </c:pt>
                <c:pt idx="863">
                  <c:v>16.645047484315196</c:v>
                </c:pt>
                <c:pt idx="864">
                  <c:v>18.59230598926241</c:v>
                </c:pt>
                <c:pt idx="865">
                  <c:v>20.539564494209635</c:v>
                </c:pt>
                <c:pt idx="866">
                  <c:v>22.486822999156864</c:v>
                </c:pt>
                <c:pt idx="867">
                  <c:v>24.434081504104061</c:v>
                </c:pt>
                <c:pt idx="868">
                  <c:v>26.381340009051268</c:v>
                </c:pt>
                <c:pt idx="869">
                  <c:v>28.328598513998482</c:v>
                </c:pt>
                <c:pt idx="870">
                  <c:v>30.275857018945764</c:v>
                </c:pt>
                <c:pt idx="871">
                  <c:v>32.223115523892915</c:v>
                </c:pt>
                <c:pt idx="872">
                  <c:v>34.170374028840158</c:v>
                </c:pt>
                <c:pt idx="873">
                  <c:v>36.117632533787358</c:v>
                </c:pt>
                <c:pt idx="874">
                  <c:v>38.064891038734551</c:v>
                </c:pt>
                <c:pt idx="875">
                  <c:v>40.012149543681758</c:v>
                </c:pt>
                <c:pt idx="876">
                  <c:v>41.959408048629022</c:v>
                </c:pt>
                <c:pt idx="877">
                  <c:v>43.906666553576166</c:v>
                </c:pt>
                <c:pt idx="878">
                  <c:v>45.85392505852343</c:v>
                </c:pt>
                <c:pt idx="879">
                  <c:v>47.801183563470637</c:v>
                </c:pt>
                <c:pt idx="880">
                  <c:v>49.748442068417781</c:v>
                </c:pt>
                <c:pt idx="881">
                  <c:v>51.695700573365045</c:v>
                </c:pt>
                <c:pt idx="882">
                  <c:v>53.642959078312302</c:v>
                </c:pt>
                <c:pt idx="883">
                  <c:v>55.590217583259488</c:v>
                </c:pt>
                <c:pt idx="884">
                  <c:v>57.537476088206667</c:v>
                </c:pt>
                <c:pt idx="885">
                  <c:v>59.484734593153952</c:v>
                </c:pt>
                <c:pt idx="886">
                  <c:v>61.431993098101074</c:v>
                </c:pt>
                <c:pt idx="887">
                  <c:v>63.379251603048225</c:v>
                </c:pt>
                <c:pt idx="888">
                  <c:v>65.326510107995546</c:v>
                </c:pt>
                <c:pt idx="889">
                  <c:v>67.273768612942646</c:v>
                </c:pt>
                <c:pt idx="890">
                  <c:v>69.221027117889989</c:v>
                </c:pt>
                <c:pt idx="891">
                  <c:v>71.168285622837104</c:v>
                </c:pt>
                <c:pt idx="892">
                  <c:v>73.115544127784403</c:v>
                </c:pt>
                <c:pt idx="893">
                  <c:v>75.062802632731618</c:v>
                </c:pt>
                <c:pt idx="894">
                  <c:v>77.01006113767879</c:v>
                </c:pt>
                <c:pt idx="895">
                  <c:v>78.957319642625976</c:v>
                </c:pt>
                <c:pt idx="896">
                  <c:v>80.90457814757319</c:v>
                </c:pt>
                <c:pt idx="897">
                  <c:v>82.851836652520362</c:v>
                </c:pt>
                <c:pt idx="898">
                  <c:v>84.799095157467804</c:v>
                </c:pt>
                <c:pt idx="899">
                  <c:v>86.746353662414933</c:v>
                </c:pt>
                <c:pt idx="900">
                  <c:v>88.69361216736209</c:v>
                </c:pt>
                <c:pt idx="901">
                  <c:v>13.1518116657991</c:v>
                </c:pt>
                <c:pt idx="902">
                  <c:v>15.099070170746328</c:v>
                </c:pt>
                <c:pt idx="903">
                  <c:v>17.046328675693555</c:v>
                </c:pt>
                <c:pt idx="904">
                  <c:v>18.993587180640745</c:v>
                </c:pt>
                <c:pt idx="905">
                  <c:v>20.940845685587966</c:v>
                </c:pt>
                <c:pt idx="906">
                  <c:v>22.888104190535174</c:v>
                </c:pt>
                <c:pt idx="907">
                  <c:v>24.835362695482416</c:v>
                </c:pt>
                <c:pt idx="908">
                  <c:v>26.782621200429613</c:v>
                </c:pt>
                <c:pt idx="909">
                  <c:v>28.729879705376792</c:v>
                </c:pt>
                <c:pt idx="910">
                  <c:v>30.677138210324035</c:v>
                </c:pt>
                <c:pt idx="911">
                  <c:v>32.62439671527126</c:v>
                </c:pt>
                <c:pt idx="912">
                  <c:v>34.571655220218467</c:v>
                </c:pt>
                <c:pt idx="913">
                  <c:v>36.51891372516571</c:v>
                </c:pt>
                <c:pt idx="914">
                  <c:v>38.46617223011296</c:v>
                </c:pt>
                <c:pt idx="915">
                  <c:v>40.413430735060125</c:v>
                </c:pt>
                <c:pt idx="916">
                  <c:v>42.360689240007247</c:v>
                </c:pt>
                <c:pt idx="917">
                  <c:v>44.307947744954603</c:v>
                </c:pt>
                <c:pt idx="918">
                  <c:v>46.255206249901768</c:v>
                </c:pt>
                <c:pt idx="919">
                  <c:v>48.20246475484894</c:v>
                </c:pt>
                <c:pt idx="920">
                  <c:v>50.149723259796104</c:v>
                </c:pt>
                <c:pt idx="921">
                  <c:v>52.096981764743425</c:v>
                </c:pt>
                <c:pt idx="922">
                  <c:v>54.044240269690597</c:v>
                </c:pt>
                <c:pt idx="923">
                  <c:v>55.99149877463789</c:v>
                </c:pt>
                <c:pt idx="924">
                  <c:v>57.938757279585069</c:v>
                </c:pt>
                <c:pt idx="925">
                  <c:v>59.886015784532276</c:v>
                </c:pt>
                <c:pt idx="926">
                  <c:v>61.833274289479355</c:v>
                </c:pt>
                <c:pt idx="927">
                  <c:v>63.780532794426712</c:v>
                </c:pt>
                <c:pt idx="928">
                  <c:v>65.727791299373919</c:v>
                </c:pt>
                <c:pt idx="929">
                  <c:v>67.67504980432102</c:v>
                </c:pt>
                <c:pt idx="930">
                  <c:v>69.622308309268305</c:v>
                </c:pt>
                <c:pt idx="931">
                  <c:v>71.56956681421542</c:v>
                </c:pt>
                <c:pt idx="932">
                  <c:v>73.516825319162791</c:v>
                </c:pt>
                <c:pt idx="933">
                  <c:v>75.464083824109991</c:v>
                </c:pt>
                <c:pt idx="934">
                  <c:v>77.411342329057163</c:v>
                </c:pt>
                <c:pt idx="935">
                  <c:v>79.358600834004392</c:v>
                </c:pt>
                <c:pt idx="936">
                  <c:v>81.305859338951521</c:v>
                </c:pt>
                <c:pt idx="937">
                  <c:v>83.253117843898821</c:v>
                </c:pt>
                <c:pt idx="938">
                  <c:v>85.200376348845978</c:v>
                </c:pt>
                <c:pt idx="939">
                  <c:v>87.147634853793306</c:v>
                </c:pt>
                <c:pt idx="940">
                  <c:v>13.553092857177468</c:v>
                </c:pt>
                <c:pt idx="941">
                  <c:v>15.500351362124688</c:v>
                </c:pt>
                <c:pt idx="942">
                  <c:v>17.447609867071879</c:v>
                </c:pt>
                <c:pt idx="943">
                  <c:v>19.394868372019069</c:v>
                </c:pt>
                <c:pt idx="944">
                  <c:v>21.342126876966329</c:v>
                </c:pt>
                <c:pt idx="945">
                  <c:v>23.289385381913508</c:v>
                </c:pt>
                <c:pt idx="946">
                  <c:v>25.236643886860737</c:v>
                </c:pt>
                <c:pt idx="947">
                  <c:v>27.183902391807951</c:v>
                </c:pt>
                <c:pt idx="948">
                  <c:v>29.13116089675519</c:v>
                </c:pt>
                <c:pt idx="949">
                  <c:v>31.078419401702362</c:v>
                </c:pt>
                <c:pt idx="950">
                  <c:v>33.025677906649577</c:v>
                </c:pt>
                <c:pt idx="951">
                  <c:v>34.972936411596784</c:v>
                </c:pt>
                <c:pt idx="952">
                  <c:v>36.920194916544034</c:v>
                </c:pt>
                <c:pt idx="953">
                  <c:v>38.867453421491213</c:v>
                </c:pt>
                <c:pt idx="954">
                  <c:v>40.814711926438399</c:v>
                </c:pt>
                <c:pt idx="955">
                  <c:v>42.761970431385635</c:v>
                </c:pt>
                <c:pt idx="956">
                  <c:v>44.709228936332899</c:v>
                </c:pt>
                <c:pt idx="957">
                  <c:v>46.656487441280099</c:v>
                </c:pt>
                <c:pt idx="958">
                  <c:v>48.603745946227328</c:v>
                </c:pt>
                <c:pt idx="959">
                  <c:v>50.551004451174528</c:v>
                </c:pt>
                <c:pt idx="960">
                  <c:v>52.498262956121785</c:v>
                </c:pt>
                <c:pt idx="961">
                  <c:v>54.445521461068921</c:v>
                </c:pt>
                <c:pt idx="962">
                  <c:v>56.392779966016221</c:v>
                </c:pt>
                <c:pt idx="963">
                  <c:v>58.340038470963343</c:v>
                </c:pt>
                <c:pt idx="964">
                  <c:v>60.287296975910564</c:v>
                </c:pt>
                <c:pt idx="965">
                  <c:v>62.234555480857821</c:v>
                </c:pt>
                <c:pt idx="966">
                  <c:v>64.181813985805022</c:v>
                </c:pt>
                <c:pt idx="967">
                  <c:v>66.129072490752179</c:v>
                </c:pt>
                <c:pt idx="968">
                  <c:v>68.076330995699351</c:v>
                </c:pt>
                <c:pt idx="969">
                  <c:v>70.023589500646693</c:v>
                </c:pt>
                <c:pt idx="970">
                  <c:v>71.970848005593865</c:v>
                </c:pt>
                <c:pt idx="971">
                  <c:v>73.918106510540994</c:v>
                </c:pt>
                <c:pt idx="972">
                  <c:v>75.865365015488251</c:v>
                </c:pt>
                <c:pt idx="973">
                  <c:v>77.812623520435494</c:v>
                </c:pt>
                <c:pt idx="974">
                  <c:v>79.759882025382637</c:v>
                </c:pt>
                <c:pt idx="975">
                  <c:v>81.707140530329895</c:v>
                </c:pt>
                <c:pt idx="976">
                  <c:v>83.654399035277208</c:v>
                </c:pt>
                <c:pt idx="977">
                  <c:v>85.601657540224465</c:v>
                </c:pt>
                <c:pt idx="978">
                  <c:v>13.954374048555787</c:v>
                </c:pt>
                <c:pt idx="979">
                  <c:v>15.901632553503017</c:v>
                </c:pt>
                <c:pt idx="980">
                  <c:v>17.848891058450231</c:v>
                </c:pt>
                <c:pt idx="981">
                  <c:v>19.796149563397474</c:v>
                </c:pt>
                <c:pt idx="982">
                  <c:v>21.743408068344625</c:v>
                </c:pt>
                <c:pt idx="983">
                  <c:v>23.690666573291871</c:v>
                </c:pt>
                <c:pt idx="984">
                  <c:v>25.637925078239096</c:v>
                </c:pt>
                <c:pt idx="985">
                  <c:v>27.585183583186303</c:v>
                </c:pt>
                <c:pt idx="986">
                  <c:v>29.532442088133479</c:v>
                </c:pt>
                <c:pt idx="987">
                  <c:v>31.479700593080704</c:v>
                </c:pt>
                <c:pt idx="988">
                  <c:v>33.426959098027915</c:v>
                </c:pt>
                <c:pt idx="989">
                  <c:v>35.374217602975143</c:v>
                </c:pt>
                <c:pt idx="990">
                  <c:v>37.321476107922408</c:v>
                </c:pt>
                <c:pt idx="991">
                  <c:v>39.268734612869551</c:v>
                </c:pt>
                <c:pt idx="992">
                  <c:v>41.215993117816694</c:v>
                </c:pt>
                <c:pt idx="993">
                  <c:v>43.163251622763958</c:v>
                </c:pt>
                <c:pt idx="994">
                  <c:v>45.110510127711215</c:v>
                </c:pt>
                <c:pt idx="995">
                  <c:v>47.057768632658394</c:v>
                </c:pt>
                <c:pt idx="996">
                  <c:v>49.005027137605651</c:v>
                </c:pt>
                <c:pt idx="997">
                  <c:v>50.952285642552816</c:v>
                </c:pt>
                <c:pt idx="998">
                  <c:v>52.899544147499995</c:v>
                </c:pt>
                <c:pt idx="999">
                  <c:v>54.846802652447231</c:v>
                </c:pt>
                <c:pt idx="1000">
                  <c:v>56.794061157394538</c:v>
                </c:pt>
                <c:pt idx="1001">
                  <c:v>58.741319662341738</c:v>
                </c:pt>
                <c:pt idx="1002">
                  <c:v>60.688578167288988</c:v>
                </c:pt>
                <c:pt idx="1003">
                  <c:v>62.635836672236103</c:v>
                </c:pt>
                <c:pt idx="1004">
                  <c:v>64.583095177183296</c:v>
                </c:pt>
                <c:pt idx="1005">
                  <c:v>66.530353682130567</c:v>
                </c:pt>
                <c:pt idx="1006">
                  <c:v>68.477612187077696</c:v>
                </c:pt>
                <c:pt idx="1007">
                  <c:v>70.424870692024996</c:v>
                </c:pt>
                <c:pt idx="1008">
                  <c:v>72.372129196972168</c:v>
                </c:pt>
                <c:pt idx="1009">
                  <c:v>74.319387701919382</c:v>
                </c:pt>
                <c:pt idx="1010">
                  <c:v>76.266646206866611</c:v>
                </c:pt>
                <c:pt idx="1011">
                  <c:v>78.213904711813811</c:v>
                </c:pt>
                <c:pt idx="1012">
                  <c:v>80.161163216761253</c:v>
                </c:pt>
                <c:pt idx="1013">
                  <c:v>82.108421721708325</c:v>
                </c:pt>
                <c:pt idx="1014">
                  <c:v>84.05568022665544</c:v>
                </c:pt>
                <c:pt idx="1015">
                  <c:v>14.355655239934119</c:v>
                </c:pt>
                <c:pt idx="1016">
                  <c:v>16.302913744881334</c:v>
                </c:pt>
                <c:pt idx="1017">
                  <c:v>18.250172249828552</c:v>
                </c:pt>
                <c:pt idx="1018">
                  <c:v>20.197430754775802</c:v>
                </c:pt>
                <c:pt idx="1019">
                  <c:v>22.14468925972297</c:v>
                </c:pt>
                <c:pt idx="1020">
                  <c:v>24.091947764670159</c:v>
                </c:pt>
                <c:pt idx="1021">
                  <c:v>26.039206269617392</c:v>
                </c:pt>
                <c:pt idx="1022">
                  <c:v>27.98646477456462</c:v>
                </c:pt>
                <c:pt idx="1023">
                  <c:v>29.933723279511824</c:v>
                </c:pt>
                <c:pt idx="1024">
                  <c:v>31.880981784459063</c:v>
                </c:pt>
                <c:pt idx="1025">
                  <c:v>33.82824028940626</c:v>
                </c:pt>
                <c:pt idx="1026">
                  <c:v>35.775498794353503</c:v>
                </c:pt>
                <c:pt idx="1027">
                  <c:v>37.722757299300717</c:v>
                </c:pt>
                <c:pt idx="1028">
                  <c:v>39.670015804247903</c:v>
                </c:pt>
                <c:pt idx="1029">
                  <c:v>41.617274309195089</c:v>
                </c:pt>
                <c:pt idx="1030">
                  <c:v>43.564532814142261</c:v>
                </c:pt>
                <c:pt idx="1031">
                  <c:v>45.51179131908949</c:v>
                </c:pt>
                <c:pt idx="1032">
                  <c:v>47.459049824036782</c:v>
                </c:pt>
                <c:pt idx="1033">
                  <c:v>49.406308328984025</c:v>
                </c:pt>
                <c:pt idx="1034">
                  <c:v>51.353566833931261</c:v>
                </c:pt>
                <c:pt idx="1035">
                  <c:v>53.300825338878411</c:v>
                </c:pt>
                <c:pt idx="1036">
                  <c:v>55.248083843825633</c:v>
                </c:pt>
                <c:pt idx="1037">
                  <c:v>57.195342348772755</c:v>
                </c:pt>
                <c:pt idx="1038">
                  <c:v>59.142600853720069</c:v>
                </c:pt>
                <c:pt idx="1039">
                  <c:v>61.08985935866729</c:v>
                </c:pt>
                <c:pt idx="1040">
                  <c:v>63.037117863614526</c:v>
                </c:pt>
                <c:pt idx="1041">
                  <c:v>64.984376368561712</c:v>
                </c:pt>
                <c:pt idx="1042">
                  <c:v>66.931634873508955</c:v>
                </c:pt>
                <c:pt idx="1043">
                  <c:v>68.878893378456141</c:v>
                </c:pt>
                <c:pt idx="1044">
                  <c:v>70.826151883403313</c:v>
                </c:pt>
                <c:pt idx="1045">
                  <c:v>72.773410388350513</c:v>
                </c:pt>
                <c:pt idx="1046">
                  <c:v>74.720668893297784</c:v>
                </c:pt>
                <c:pt idx="1047">
                  <c:v>76.667927398244899</c:v>
                </c:pt>
                <c:pt idx="1048">
                  <c:v>78.615185903192142</c:v>
                </c:pt>
                <c:pt idx="1049">
                  <c:v>80.56244440813937</c:v>
                </c:pt>
                <c:pt idx="1050">
                  <c:v>82.509702913086628</c:v>
                </c:pt>
                <c:pt idx="1051">
                  <c:v>14.756936431312484</c:v>
                </c:pt>
                <c:pt idx="1052">
                  <c:v>16.704194936259711</c:v>
                </c:pt>
                <c:pt idx="1053">
                  <c:v>18.65145344120689</c:v>
                </c:pt>
                <c:pt idx="1054">
                  <c:v>20.598711946154097</c:v>
                </c:pt>
                <c:pt idx="1055">
                  <c:v>22.54597045110134</c:v>
                </c:pt>
                <c:pt idx="1056">
                  <c:v>24.49322895604854</c:v>
                </c:pt>
                <c:pt idx="1057">
                  <c:v>26.440487460995758</c:v>
                </c:pt>
                <c:pt idx="1058">
                  <c:v>28.387745965942948</c:v>
                </c:pt>
                <c:pt idx="1059">
                  <c:v>30.33500447089019</c:v>
                </c:pt>
                <c:pt idx="1060">
                  <c:v>32.282262975837391</c:v>
                </c:pt>
                <c:pt idx="1061">
                  <c:v>34.229521480784612</c:v>
                </c:pt>
                <c:pt idx="1062">
                  <c:v>36.176779985731827</c:v>
                </c:pt>
                <c:pt idx="1063">
                  <c:v>38.124038490679041</c:v>
                </c:pt>
                <c:pt idx="1064">
                  <c:v>40.071296995626263</c:v>
                </c:pt>
                <c:pt idx="1065">
                  <c:v>42.018555500573449</c:v>
                </c:pt>
                <c:pt idx="1066">
                  <c:v>43.965814005520649</c:v>
                </c:pt>
                <c:pt idx="1067">
                  <c:v>45.913072510467899</c:v>
                </c:pt>
                <c:pt idx="1068">
                  <c:v>47.860331015415127</c:v>
                </c:pt>
                <c:pt idx="1069">
                  <c:v>49.807589520362377</c:v>
                </c:pt>
                <c:pt idx="1070">
                  <c:v>51.754848025309556</c:v>
                </c:pt>
                <c:pt idx="1071">
                  <c:v>53.702106530256756</c:v>
                </c:pt>
                <c:pt idx="1072">
                  <c:v>55.649365035204006</c:v>
                </c:pt>
                <c:pt idx="1073">
                  <c:v>57.596623540151107</c:v>
                </c:pt>
                <c:pt idx="1074">
                  <c:v>59.543882045098414</c:v>
                </c:pt>
                <c:pt idx="1075">
                  <c:v>61.49114055004555</c:v>
                </c:pt>
                <c:pt idx="1076">
                  <c:v>63.4383990549928</c:v>
                </c:pt>
                <c:pt idx="1077">
                  <c:v>65.38565755994</c:v>
                </c:pt>
                <c:pt idx="1078">
                  <c:v>67.332916064887257</c:v>
                </c:pt>
                <c:pt idx="1079">
                  <c:v>69.280174569834429</c:v>
                </c:pt>
                <c:pt idx="1080">
                  <c:v>71.227433074781658</c:v>
                </c:pt>
                <c:pt idx="1081">
                  <c:v>73.174691579728744</c:v>
                </c:pt>
                <c:pt idx="1082">
                  <c:v>75.121950084676143</c:v>
                </c:pt>
                <c:pt idx="1083">
                  <c:v>77.069208589623344</c:v>
                </c:pt>
                <c:pt idx="1084">
                  <c:v>79.016467094570501</c:v>
                </c:pt>
                <c:pt idx="1085">
                  <c:v>80.963725599517659</c:v>
                </c:pt>
                <c:pt idx="1086">
                  <c:v>15.158217622690835</c:v>
                </c:pt>
                <c:pt idx="1087">
                  <c:v>17.105476127638024</c:v>
                </c:pt>
                <c:pt idx="1088">
                  <c:v>19.052734632585238</c:v>
                </c:pt>
                <c:pt idx="1089">
                  <c:v>20.999993137532453</c:v>
                </c:pt>
                <c:pt idx="1090">
                  <c:v>22.947251642479657</c:v>
                </c:pt>
                <c:pt idx="1091">
                  <c:v>24.894510147426843</c:v>
                </c:pt>
                <c:pt idx="1092">
                  <c:v>26.8417686523741</c:v>
                </c:pt>
                <c:pt idx="1093">
                  <c:v>28.789027157321325</c:v>
                </c:pt>
                <c:pt idx="1094">
                  <c:v>30.736285662268568</c:v>
                </c:pt>
                <c:pt idx="1095">
                  <c:v>32.68354416721575</c:v>
                </c:pt>
                <c:pt idx="1096">
                  <c:v>34.630802672162957</c:v>
                </c:pt>
                <c:pt idx="1097">
                  <c:v>36.578061177110143</c:v>
                </c:pt>
                <c:pt idx="1098">
                  <c:v>38.525319682057422</c:v>
                </c:pt>
                <c:pt idx="1099">
                  <c:v>40.472578187004615</c:v>
                </c:pt>
                <c:pt idx="1100">
                  <c:v>42.419836691951808</c:v>
                </c:pt>
                <c:pt idx="1101">
                  <c:v>44.367095196898973</c:v>
                </c:pt>
                <c:pt idx="1102">
                  <c:v>46.314353701846237</c:v>
                </c:pt>
                <c:pt idx="1103">
                  <c:v>48.261612206793529</c:v>
                </c:pt>
                <c:pt idx="1104">
                  <c:v>50.208870711740687</c:v>
                </c:pt>
                <c:pt idx="1105">
                  <c:v>52.156129216687987</c:v>
                </c:pt>
                <c:pt idx="1106">
                  <c:v>54.103387721635158</c:v>
                </c:pt>
                <c:pt idx="1107">
                  <c:v>56.050646226582344</c:v>
                </c:pt>
                <c:pt idx="1108">
                  <c:v>57.99790473152953</c:v>
                </c:pt>
                <c:pt idx="1109">
                  <c:v>59.945163236476624</c:v>
                </c:pt>
                <c:pt idx="1110">
                  <c:v>61.892421741423966</c:v>
                </c:pt>
                <c:pt idx="1111">
                  <c:v>63.839680246371181</c:v>
                </c:pt>
                <c:pt idx="1112">
                  <c:v>65.786938751318374</c:v>
                </c:pt>
                <c:pt idx="1113">
                  <c:v>67.734197256265645</c:v>
                </c:pt>
                <c:pt idx="1114">
                  <c:v>69.681455761212845</c:v>
                </c:pt>
                <c:pt idx="1115">
                  <c:v>71.628714266160031</c:v>
                </c:pt>
                <c:pt idx="1116">
                  <c:v>73.57597277110716</c:v>
                </c:pt>
                <c:pt idx="1117">
                  <c:v>75.523231276054474</c:v>
                </c:pt>
                <c:pt idx="1118">
                  <c:v>77.470489781001788</c:v>
                </c:pt>
                <c:pt idx="1119">
                  <c:v>79.417748285948903</c:v>
                </c:pt>
                <c:pt idx="1120">
                  <c:v>15.559498814069158</c:v>
                </c:pt>
                <c:pt idx="1121">
                  <c:v>17.506757319016359</c:v>
                </c:pt>
                <c:pt idx="1122">
                  <c:v>19.454015823963559</c:v>
                </c:pt>
                <c:pt idx="1123">
                  <c:v>21.401274328910805</c:v>
                </c:pt>
                <c:pt idx="1124">
                  <c:v>23.348532833858062</c:v>
                </c:pt>
                <c:pt idx="1125">
                  <c:v>25.295791338805227</c:v>
                </c:pt>
                <c:pt idx="1126">
                  <c:v>27.243049843752441</c:v>
                </c:pt>
                <c:pt idx="1127">
                  <c:v>29.190308348699649</c:v>
                </c:pt>
                <c:pt idx="1128">
                  <c:v>31.137566853646888</c:v>
                </c:pt>
                <c:pt idx="1129">
                  <c:v>33.084825358594145</c:v>
                </c:pt>
                <c:pt idx="1130">
                  <c:v>35.032083863541295</c:v>
                </c:pt>
                <c:pt idx="1131">
                  <c:v>36.979342368488496</c:v>
                </c:pt>
                <c:pt idx="1132">
                  <c:v>38.926600873435703</c:v>
                </c:pt>
                <c:pt idx="1133">
                  <c:v>40.873859378382946</c:v>
                </c:pt>
                <c:pt idx="1134">
                  <c:v>42.821117883330167</c:v>
                </c:pt>
                <c:pt idx="1135">
                  <c:v>44.768376388277325</c:v>
                </c:pt>
                <c:pt idx="1136">
                  <c:v>46.715634893224589</c:v>
                </c:pt>
                <c:pt idx="1137">
                  <c:v>48.662893398171754</c:v>
                </c:pt>
                <c:pt idx="1138">
                  <c:v>50.610151903119004</c:v>
                </c:pt>
                <c:pt idx="1139">
                  <c:v>52.557410408066218</c:v>
                </c:pt>
                <c:pt idx="1140">
                  <c:v>54.504668913013447</c:v>
                </c:pt>
                <c:pt idx="1141">
                  <c:v>56.45192741796069</c:v>
                </c:pt>
                <c:pt idx="1142">
                  <c:v>58.399185922907911</c:v>
                </c:pt>
                <c:pt idx="1143">
                  <c:v>60.346444427855097</c:v>
                </c:pt>
                <c:pt idx="1144">
                  <c:v>62.293702932802276</c:v>
                </c:pt>
                <c:pt idx="1145">
                  <c:v>64.240961437749391</c:v>
                </c:pt>
                <c:pt idx="1146">
                  <c:v>66.188219942696634</c:v>
                </c:pt>
                <c:pt idx="1147">
                  <c:v>68.135478447643919</c:v>
                </c:pt>
                <c:pt idx="1148">
                  <c:v>70.082736952591176</c:v>
                </c:pt>
                <c:pt idx="1149">
                  <c:v>72.029995457538419</c:v>
                </c:pt>
                <c:pt idx="1150">
                  <c:v>73.977253962485563</c:v>
                </c:pt>
                <c:pt idx="1151">
                  <c:v>75.924512467432777</c:v>
                </c:pt>
                <c:pt idx="1152">
                  <c:v>77.871770972379949</c:v>
                </c:pt>
                <c:pt idx="1153">
                  <c:v>15.960780005447484</c:v>
                </c:pt>
                <c:pt idx="1154">
                  <c:v>17.908038510394718</c:v>
                </c:pt>
                <c:pt idx="1155">
                  <c:v>19.855297015341915</c:v>
                </c:pt>
                <c:pt idx="1156">
                  <c:v>21.802555520289125</c:v>
                </c:pt>
                <c:pt idx="1157">
                  <c:v>23.74981402523634</c:v>
                </c:pt>
                <c:pt idx="1158">
                  <c:v>25.697072530183576</c:v>
                </c:pt>
                <c:pt idx="1159">
                  <c:v>27.644331035130797</c:v>
                </c:pt>
                <c:pt idx="1160">
                  <c:v>29.591589540077965</c:v>
                </c:pt>
                <c:pt idx="1161">
                  <c:v>31.538848045025173</c:v>
                </c:pt>
                <c:pt idx="1162">
                  <c:v>33.486106549972448</c:v>
                </c:pt>
                <c:pt idx="1163">
                  <c:v>35.433365054919655</c:v>
                </c:pt>
                <c:pt idx="1164">
                  <c:v>37.380623559866791</c:v>
                </c:pt>
                <c:pt idx="1165">
                  <c:v>39.327882064814119</c:v>
                </c:pt>
                <c:pt idx="1166">
                  <c:v>41.275140569761355</c:v>
                </c:pt>
                <c:pt idx="1167">
                  <c:v>43.22239907470847</c:v>
                </c:pt>
                <c:pt idx="1168">
                  <c:v>45.169657579655713</c:v>
                </c:pt>
                <c:pt idx="1169">
                  <c:v>47.11691608460297</c:v>
                </c:pt>
                <c:pt idx="1170">
                  <c:v>49.064174589550134</c:v>
                </c:pt>
                <c:pt idx="1171">
                  <c:v>51.011433094497306</c:v>
                </c:pt>
                <c:pt idx="1172">
                  <c:v>52.958691599444549</c:v>
                </c:pt>
                <c:pt idx="1173">
                  <c:v>54.905950104391799</c:v>
                </c:pt>
                <c:pt idx="1174">
                  <c:v>56.853208609338928</c:v>
                </c:pt>
                <c:pt idx="1175">
                  <c:v>58.800467114286221</c:v>
                </c:pt>
                <c:pt idx="1176">
                  <c:v>60.747725619233442</c:v>
                </c:pt>
                <c:pt idx="1177">
                  <c:v>62.694984124180635</c:v>
                </c:pt>
                <c:pt idx="1178">
                  <c:v>64.642242629127864</c:v>
                </c:pt>
                <c:pt idx="1179">
                  <c:v>66.589501134075022</c:v>
                </c:pt>
                <c:pt idx="1180">
                  <c:v>68.536759639022335</c:v>
                </c:pt>
                <c:pt idx="1181">
                  <c:v>70.484018143969465</c:v>
                </c:pt>
                <c:pt idx="1182">
                  <c:v>72.431276648916636</c:v>
                </c:pt>
                <c:pt idx="1183">
                  <c:v>74.378535153863794</c:v>
                </c:pt>
                <c:pt idx="1184">
                  <c:v>76.325793658811079</c:v>
                </c:pt>
                <c:pt idx="1185">
                  <c:v>16.362061196825842</c:v>
                </c:pt>
                <c:pt idx="1186">
                  <c:v>18.309319701773074</c:v>
                </c:pt>
                <c:pt idx="1187">
                  <c:v>20.256578206720263</c:v>
                </c:pt>
                <c:pt idx="1188">
                  <c:v>22.203836711667499</c:v>
                </c:pt>
                <c:pt idx="1189">
                  <c:v>24.151095216614685</c:v>
                </c:pt>
                <c:pt idx="1190">
                  <c:v>26.098353721561914</c:v>
                </c:pt>
                <c:pt idx="1191">
                  <c:v>28.045612226509174</c:v>
                </c:pt>
                <c:pt idx="1192">
                  <c:v>29.992870731456353</c:v>
                </c:pt>
                <c:pt idx="1193">
                  <c:v>31.940129236403578</c:v>
                </c:pt>
                <c:pt idx="1194">
                  <c:v>33.887387741350786</c:v>
                </c:pt>
                <c:pt idx="1195">
                  <c:v>35.834646246298</c:v>
                </c:pt>
                <c:pt idx="1196">
                  <c:v>37.781904751245193</c:v>
                </c:pt>
                <c:pt idx="1197">
                  <c:v>39.729163256192436</c:v>
                </c:pt>
                <c:pt idx="1198">
                  <c:v>41.676421761139622</c:v>
                </c:pt>
                <c:pt idx="1199">
                  <c:v>43.623680266086808</c:v>
                </c:pt>
                <c:pt idx="1200">
                  <c:v>45.570938771034029</c:v>
                </c:pt>
                <c:pt idx="1201">
                  <c:v>47.518197275981301</c:v>
                </c:pt>
                <c:pt idx="1202">
                  <c:v>49.465455780928465</c:v>
                </c:pt>
                <c:pt idx="1203">
                  <c:v>51.412714285875687</c:v>
                </c:pt>
                <c:pt idx="1204">
                  <c:v>53.359972790822916</c:v>
                </c:pt>
                <c:pt idx="1205">
                  <c:v>55.307231295770116</c:v>
                </c:pt>
                <c:pt idx="1206">
                  <c:v>57.254489800717302</c:v>
                </c:pt>
                <c:pt idx="1207">
                  <c:v>59.201748305664573</c:v>
                </c:pt>
                <c:pt idx="1208">
                  <c:v>61.149006810611773</c:v>
                </c:pt>
                <c:pt idx="1209">
                  <c:v>63.096265315559016</c:v>
                </c:pt>
                <c:pt idx="1210">
                  <c:v>65.043523820506167</c:v>
                </c:pt>
                <c:pt idx="1211">
                  <c:v>66.990782325453395</c:v>
                </c:pt>
                <c:pt idx="1212">
                  <c:v>68.938040830400652</c:v>
                </c:pt>
                <c:pt idx="1213">
                  <c:v>70.885299335347867</c:v>
                </c:pt>
                <c:pt idx="1214">
                  <c:v>72.832557840295081</c:v>
                </c:pt>
                <c:pt idx="1215">
                  <c:v>74.77981634524231</c:v>
                </c:pt>
                <c:pt idx="1216">
                  <c:v>16.763342388204176</c:v>
                </c:pt>
                <c:pt idx="1217">
                  <c:v>18.710600893151366</c:v>
                </c:pt>
                <c:pt idx="1218">
                  <c:v>20.657859398098623</c:v>
                </c:pt>
                <c:pt idx="1219">
                  <c:v>22.605117903045826</c:v>
                </c:pt>
                <c:pt idx="1220">
                  <c:v>24.552376407993027</c:v>
                </c:pt>
                <c:pt idx="1221">
                  <c:v>26.499634912940262</c:v>
                </c:pt>
                <c:pt idx="1222">
                  <c:v>28.446893417887456</c:v>
                </c:pt>
                <c:pt idx="1223">
                  <c:v>30.394151922834677</c:v>
                </c:pt>
                <c:pt idx="1224">
                  <c:v>32.341410427781859</c:v>
                </c:pt>
                <c:pt idx="1225">
                  <c:v>34.288668932729131</c:v>
                </c:pt>
                <c:pt idx="1226">
                  <c:v>36.235927437676338</c:v>
                </c:pt>
                <c:pt idx="1227">
                  <c:v>38.183185942623545</c:v>
                </c:pt>
                <c:pt idx="1228">
                  <c:v>40.130444447570689</c:v>
                </c:pt>
                <c:pt idx="1229">
                  <c:v>42.077702952517903</c:v>
                </c:pt>
                <c:pt idx="1230">
                  <c:v>44.02496145746511</c:v>
                </c:pt>
                <c:pt idx="1231">
                  <c:v>45.972219962412382</c:v>
                </c:pt>
                <c:pt idx="1232">
                  <c:v>47.919478467359625</c:v>
                </c:pt>
                <c:pt idx="1233">
                  <c:v>49.866736972306811</c:v>
                </c:pt>
                <c:pt idx="1234">
                  <c:v>51.813995477254053</c:v>
                </c:pt>
                <c:pt idx="1235">
                  <c:v>53.761253982201247</c:v>
                </c:pt>
                <c:pt idx="1236">
                  <c:v>55.708512487148397</c:v>
                </c:pt>
                <c:pt idx="1237">
                  <c:v>57.65577099209569</c:v>
                </c:pt>
                <c:pt idx="1238">
                  <c:v>59.603029497042883</c:v>
                </c:pt>
                <c:pt idx="1239">
                  <c:v>61.550288001990111</c:v>
                </c:pt>
                <c:pt idx="1240">
                  <c:v>63.497546506937226</c:v>
                </c:pt>
                <c:pt idx="1241">
                  <c:v>65.444805011884611</c:v>
                </c:pt>
                <c:pt idx="1242">
                  <c:v>67.392063516831641</c:v>
                </c:pt>
                <c:pt idx="1243">
                  <c:v>69.339322021778841</c:v>
                </c:pt>
                <c:pt idx="1244">
                  <c:v>71.286580526726112</c:v>
                </c:pt>
                <c:pt idx="1245">
                  <c:v>73.233839031673469</c:v>
                </c:pt>
                <c:pt idx="1246">
                  <c:v>17.164623579582507</c:v>
                </c:pt>
                <c:pt idx="1247">
                  <c:v>19.111882084529729</c:v>
                </c:pt>
                <c:pt idx="1248">
                  <c:v>21.059140589476957</c:v>
                </c:pt>
                <c:pt idx="1249">
                  <c:v>23.006399094424175</c:v>
                </c:pt>
                <c:pt idx="1250">
                  <c:v>24.953657599371383</c:v>
                </c:pt>
                <c:pt idx="1251">
                  <c:v>26.900916104318579</c:v>
                </c:pt>
                <c:pt idx="1252">
                  <c:v>28.848174609265836</c:v>
                </c:pt>
                <c:pt idx="1253">
                  <c:v>30.795433114213054</c:v>
                </c:pt>
                <c:pt idx="1254">
                  <c:v>32.742691619160269</c:v>
                </c:pt>
                <c:pt idx="1255">
                  <c:v>34.68995012410749</c:v>
                </c:pt>
                <c:pt idx="1256">
                  <c:v>36.637208629054712</c:v>
                </c:pt>
                <c:pt idx="1257">
                  <c:v>38.584467134001869</c:v>
                </c:pt>
                <c:pt idx="1258">
                  <c:v>40.531725638949069</c:v>
                </c:pt>
                <c:pt idx="1259">
                  <c:v>42.478984143896248</c:v>
                </c:pt>
                <c:pt idx="1260">
                  <c:v>44.426242648843512</c:v>
                </c:pt>
                <c:pt idx="1261">
                  <c:v>46.373501153790713</c:v>
                </c:pt>
                <c:pt idx="1262">
                  <c:v>48.320759658737956</c:v>
                </c:pt>
                <c:pt idx="1263">
                  <c:v>50.268018163685142</c:v>
                </c:pt>
                <c:pt idx="1264">
                  <c:v>52.215276668632342</c:v>
                </c:pt>
                <c:pt idx="1265">
                  <c:v>54.16253517357962</c:v>
                </c:pt>
                <c:pt idx="1266">
                  <c:v>56.109793678526835</c:v>
                </c:pt>
                <c:pt idx="1267">
                  <c:v>58.057052183474049</c:v>
                </c:pt>
                <c:pt idx="1268">
                  <c:v>60.004310688421285</c:v>
                </c:pt>
                <c:pt idx="1269">
                  <c:v>61.951569193368385</c:v>
                </c:pt>
                <c:pt idx="1270">
                  <c:v>63.898827698315756</c:v>
                </c:pt>
                <c:pt idx="1271">
                  <c:v>65.846086203262942</c:v>
                </c:pt>
                <c:pt idx="1272">
                  <c:v>67.7933447082101</c:v>
                </c:pt>
                <c:pt idx="1273">
                  <c:v>69.740603213157328</c:v>
                </c:pt>
                <c:pt idx="1274">
                  <c:v>71.6878617181045</c:v>
                </c:pt>
                <c:pt idx="1275">
                  <c:v>17.565904770960856</c:v>
                </c:pt>
                <c:pt idx="1276">
                  <c:v>19.513163275908095</c:v>
                </c:pt>
                <c:pt idx="1277">
                  <c:v>21.460421780855327</c:v>
                </c:pt>
                <c:pt idx="1278">
                  <c:v>23.407680285802503</c:v>
                </c:pt>
                <c:pt idx="1279">
                  <c:v>25.35493879074971</c:v>
                </c:pt>
                <c:pt idx="1280">
                  <c:v>27.302197295696939</c:v>
                </c:pt>
                <c:pt idx="1281">
                  <c:v>29.249455800644139</c:v>
                </c:pt>
                <c:pt idx="1282">
                  <c:v>31.19671430559135</c:v>
                </c:pt>
                <c:pt idx="1283">
                  <c:v>33.143972810538543</c:v>
                </c:pt>
                <c:pt idx="1284">
                  <c:v>35.091231315485793</c:v>
                </c:pt>
                <c:pt idx="1285">
                  <c:v>37.038489820432986</c:v>
                </c:pt>
                <c:pt idx="1286">
                  <c:v>38.985748325380236</c:v>
                </c:pt>
                <c:pt idx="1287">
                  <c:v>40.933006830327329</c:v>
                </c:pt>
                <c:pt idx="1288">
                  <c:v>42.88026533527465</c:v>
                </c:pt>
                <c:pt idx="1289">
                  <c:v>44.827523840221858</c:v>
                </c:pt>
                <c:pt idx="1290">
                  <c:v>46.774782345169058</c:v>
                </c:pt>
                <c:pt idx="1291">
                  <c:v>48.722040850116358</c:v>
                </c:pt>
                <c:pt idx="1292">
                  <c:v>50.669299355063508</c:v>
                </c:pt>
                <c:pt idx="1293">
                  <c:v>52.616557860010687</c:v>
                </c:pt>
                <c:pt idx="1294">
                  <c:v>54.563816364957873</c:v>
                </c:pt>
                <c:pt idx="1295">
                  <c:v>56.511074869905144</c:v>
                </c:pt>
                <c:pt idx="1296">
                  <c:v>58.458333374852366</c:v>
                </c:pt>
                <c:pt idx="1297">
                  <c:v>60.405591879799601</c:v>
                </c:pt>
                <c:pt idx="1298">
                  <c:v>62.352850384746759</c:v>
                </c:pt>
                <c:pt idx="1299">
                  <c:v>64.300108889694016</c:v>
                </c:pt>
                <c:pt idx="1300">
                  <c:v>66.247367394641174</c:v>
                </c:pt>
                <c:pt idx="1301">
                  <c:v>68.194625899588459</c:v>
                </c:pt>
                <c:pt idx="1302">
                  <c:v>70.14188440453583</c:v>
                </c:pt>
                <c:pt idx="1303">
                  <c:v>17.967185962339205</c:v>
                </c:pt>
                <c:pt idx="1304">
                  <c:v>19.914444467286415</c:v>
                </c:pt>
                <c:pt idx="1305">
                  <c:v>21.861702972233633</c:v>
                </c:pt>
                <c:pt idx="1306">
                  <c:v>23.808961477180866</c:v>
                </c:pt>
                <c:pt idx="1307">
                  <c:v>25.756219982128073</c:v>
                </c:pt>
                <c:pt idx="1308">
                  <c:v>27.703478487075284</c:v>
                </c:pt>
                <c:pt idx="1309">
                  <c:v>29.650736992022459</c:v>
                </c:pt>
                <c:pt idx="1310">
                  <c:v>31.597995496969709</c:v>
                </c:pt>
                <c:pt idx="1311">
                  <c:v>33.545254001916916</c:v>
                </c:pt>
                <c:pt idx="1312">
                  <c:v>35.492512506864124</c:v>
                </c:pt>
                <c:pt idx="1313">
                  <c:v>37.439771011811359</c:v>
                </c:pt>
                <c:pt idx="1314">
                  <c:v>39.387029516758581</c:v>
                </c:pt>
                <c:pt idx="1315">
                  <c:v>41.334288021705746</c:v>
                </c:pt>
                <c:pt idx="1316">
                  <c:v>43.281546526653003</c:v>
                </c:pt>
                <c:pt idx="1317">
                  <c:v>45.228805031600267</c:v>
                </c:pt>
                <c:pt idx="1318">
                  <c:v>47.176063536547382</c:v>
                </c:pt>
                <c:pt idx="1319">
                  <c:v>49.123322041494603</c:v>
                </c:pt>
                <c:pt idx="1320">
                  <c:v>51.070580546441811</c:v>
                </c:pt>
                <c:pt idx="1321">
                  <c:v>53.017839051389068</c:v>
                </c:pt>
                <c:pt idx="1322">
                  <c:v>54.965097556336261</c:v>
                </c:pt>
                <c:pt idx="1323">
                  <c:v>56.912356061283468</c:v>
                </c:pt>
                <c:pt idx="1324">
                  <c:v>58.859614566230697</c:v>
                </c:pt>
                <c:pt idx="1325">
                  <c:v>60.806873071177989</c:v>
                </c:pt>
                <c:pt idx="1326">
                  <c:v>62.754131576125118</c:v>
                </c:pt>
                <c:pt idx="1327">
                  <c:v>64.701390081072304</c:v>
                </c:pt>
                <c:pt idx="1328">
                  <c:v>66.648648586019519</c:v>
                </c:pt>
                <c:pt idx="1329">
                  <c:v>68.59590709096679</c:v>
                </c:pt>
                <c:pt idx="1330">
                  <c:v>18.368467153717535</c:v>
                </c:pt>
                <c:pt idx="1331">
                  <c:v>20.315725658664746</c:v>
                </c:pt>
                <c:pt idx="1332">
                  <c:v>22.262984163612014</c:v>
                </c:pt>
                <c:pt idx="1333">
                  <c:v>24.210242668559214</c:v>
                </c:pt>
                <c:pt idx="1334">
                  <c:v>26.157501173506379</c:v>
                </c:pt>
                <c:pt idx="1335">
                  <c:v>28.104759678453593</c:v>
                </c:pt>
                <c:pt idx="1336">
                  <c:v>30.052018183400865</c:v>
                </c:pt>
                <c:pt idx="1337">
                  <c:v>31.999276688348026</c:v>
                </c:pt>
                <c:pt idx="1338">
                  <c:v>33.946535193295276</c:v>
                </c:pt>
                <c:pt idx="1339">
                  <c:v>35.893793698242504</c:v>
                </c:pt>
                <c:pt idx="1340">
                  <c:v>37.841052203189719</c:v>
                </c:pt>
                <c:pt idx="1341">
                  <c:v>39.788310708136947</c:v>
                </c:pt>
                <c:pt idx="1342">
                  <c:v>41.735569213084084</c:v>
                </c:pt>
                <c:pt idx="1343">
                  <c:v>43.682827718031355</c:v>
                </c:pt>
                <c:pt idx="1344">
                  <c:v>45.630086222978548</c:v>
                </c:pt>
                <c:pt idx="1345">
                  <c:v>47.577344727925755</c:v>
                </c:pt>
                <c:pt idx="1346">
                  <c:v>49.524603232872977</c:v>
                </c:pt>
                <c:pt idx="1347">
                  <c:v>51.471861737820198</c:v>
                </c:pt>
                <c:pt idx="1348">
                  <c:v>53.419120242767377</c:v>
                </c:pt>
                <c:pt idx="1349">
                  <c:v>55.366378747714606</c:v>
                </c:pt>
                <c:pt idx="1350">
                  <c:v>57.313637252661835</c:v>
                </c:pt>
                <c:pt idx="1351">
                  <c:v>59.260895757609035</c:v>
                </c:pt>
                <c:pt idx="1352">
                  <c:v>61.208154262556363</c:v>
                </c:pt>
                <c:pt idx="1353">
                  <c:v>63.155412767503449</c:v>
                </c:pt>
                <c:pt idx="1354">
                  <c:v>65.102671272450678</c:v>
                </c:pt>
                <c:pt idx="1355">
                  <c:v>67.049929777397921</c:v>
                </c:pt>
                <c:pt idx="1356">
                  <c:v>18.769748345095937</c:v>
                </c:pt>
                <c:pt idx="1357">
                  <c:v>20.717006850043109</c:v>
                </c:pt>
                <c:pt idx="1358">
                  <c:v>22.664265354990324</c:v>
                </c:pt>
                <c:pt idx="1359">
                  <c:v>24.611523859937545</c:v>
                </c:pt>
                <c:pt idx="1360">
                  <c:v>26.558782364884753</c:v>
                </c:pt>
                <c:pt idx="1361">
                  <c:v>28.506040869831988</c:v>
                </c:pt>
                <c:pt idx="1362">
                  <c:v>30.453299374779174</c:v>
                </c:pt>
                <c:pt idx="1363">
                  <c:v>32.400557879726378</c:v>
                </c:pt>
                <c:pt idx="1364">
                  <c:v>34.347816384673557</c:v>
                </c:pt>
                <c:pt idx="1365">
                  <c:v>36.295074889620821</c:v>
                </c:pt>
                <c:pt idx="1366">
                  <c:v>38.242333394567972</c:v>
                </c:pt>
                <c:pt idx="1367">
                  <c:v>40.189591899515193</c:v>
                </c:pt>
                <c:pt idx="1368">
                  <c:v>42.136850404462415</c:v>
                </c:pt>
                <c:pt idx="1369">
                  <c:v>44.084108909409622</c:v>
                </c:pt>
                <c:pt idx="1370">
                  <c:v>46.031367414356914</c:v>
                </c:pt>
                <c:pt idx="1371">
                  <c:v>47.978625919304143</c:v>
                </c:pt>
                <c:pt idx="1372">
                  <c:v>49.925884424251272</c:v>
                </c:pt>
                <c:pt idx="1373">
                  <c:v>51.873142929198472</c:v>
                </c:pt>
                <c:pt idx="1374">
                  <c:v>53.820401434145651</c:v>
                </c:pt>
                <c:pt idx="1375">
                  <c:v>55.767659939093036</c:v>
                </c:pt>
                <c:pt idx="1376">
                  <c:v>57.714918444040187</c:v>
                </c:pt>
                <c:pt idx="1377">
                  <c:v>59.66217694898733</c:v>
                </c:pt>
                <c:pt idx="1378">
                  <c:v>61.609435453934616</c:v>
                </c:pt>
                <c:pt idx="1379">
                  <c:v>63.556693958881766</c:v>
                </c:pt>
                <c:pt idx="1380">
                  <c:v>65.503952463828966</c:v>
                </c:pt>
                <c:pt idx="1381">
                  <c:v>19.17102953647419</c:v>
                </c:pt>
                <c:pt idx="1382">
                  <c:v>21.118288041421383</c:v>
                </c:pt>
                <c:pt idx="1383">
                  <c:v>23.065546546368651</c:v>
                </c:pt>
                <c:pt idx="1384">
                  <c:v>25.012805051315887</c:v>
                </c:pt>
                <c:pt idx="1385">
                  <c:v>26.960063556263066</c:v>
                </c:pt>
                <c:pt idx="1386">
                  <c:v>28.907322061210316</c:v>
                </c:pt>
                <c:pt idx="1387">
                  <c:v>30.854580566157569</c:v>
                </c:pt>
                <c:pt idx="1388">
                  <c:v>32.801839071104723</c:v>
                </c:pt>
                <c:pt idx="1389">
                  <c:v>34.749097576051931</c:v>
                </c:pt>
                <c:pt idx="1390">
                  <c:v>36.696356080999166</c:v>
                </c:pt>
                <c:pt idx="1391">
                  <c:v>38.643614585946366</c:v>
                </c:pt>
                <c:pt idx="1392">
                  <c:v>40.590873090893588</c:v>
                </c:pt>
                <c:pt idx="1393">
                  <c:v>42.538131595840767</c:v>
                </c:pt>
                <c:pt idx="1394">
                  <c:v>44.485390100787981</c:v>
                </c:pt>
                <c:pt idx="1395">
                  <c:v>46.432648605735274</c:v>
                </c:pt>
                <c:pt idx="1396">
                  <c:v>48.379907110682417</c:v>
                </c:pt>
                <c:pt idx="1397">
                  <c:v>50.327165615629767</c:v>
                </c:pt>
                <c:pt idx="1398">
                  <c:v>52.274424120576882</c:v>
                </c:pt>
                <c:pt idx="1399">
                  <c:v>54.221682625524053</c:v>
                </c:pt>
                <c:pt idx="1400">
                  <c:v>56.168941130471303</c:v>
                </c:pt>
                <c:pt idx="1401">
                  <c:v>58.116199635418525</c:v>
                </c:pt>
                <c:pt idx="1402">
                  <c:v>60.063458140365626</c:v>
                </c:pt>
                <c:pt idx="1403">
                  <c:v>62.010716645312982</c:v>
                </c:pt>
                <c:pt idx="1404">
                  <c:v>63.95797515026009</c:v>
                </c:pt>
                <c:pt idx="1405">
                  <c:v>19.57231072785256</c:v>
                </c:pt>
                <c:pt idx="1406">
                  <c:v>21.519569232799761</c:v>
                </c:pt>
                <c:pt idx="1407">
                  <c:v>23.466827737746957</c:v>
                </c:pt>
                <c:pt idx="1408">
                  <c:v>25.414086242694221</c:v>
                </c:pt>
                <c:pt idx="1409">
                  <c:v>27.361344747641432</c:v>
                </c:pt>
                <c:pt idx="1410">
                  <c:v>29.308603252588622</c:v>
                </c:pt>
                <c:pt idx="1411">
                  <c:v>31.255861757535868</c:v>
                </c:pt>
                <c:pt idx="1412">
                  <c:v>33.203120262483068</c:v>
                </c:pt>
                <c:pt idx="1413">
                  <c:v>35.150378767430276</c:v>
                </c:pt>
                <c:pt idx="1414">
                  <c:v>37.097637272377462</c:v>
                </c:pt>
                <c:pt idx="1415">
                  <c:v>39.044895777324697</c:v>
                </c:pt>
                <c:pt idx="1416">
                  <c:v>40.992154282271962</c:v>
                </c:pt>
                <c:pt idx="1417">
                  <c:v>42.939412787219155</c:v>
                </c:pt>
                <c:pt idx="1418">
                  <c:v>44.886671292166348</c:v>
                </c:pt>
                <c:pt idx="1419">
                  <c:v>46.83392979711352</c:v>
                </c:pt>
                <c:pt idx="1420">
                  <c:v>48.781188302060748</c:v>
                </c:pt>
                <c:pt idx="1421">
                  <c:v>50.728446807007991</c:v>
                </c:pt>
                <c:pt idx="1422">
                  <c:v>52.675705311955213</c:v>
                </c:pt>
                <c:pt idx="1423">
                  <c:v>54.622963816902384</c:v>
                </c:pt>
                <c:pt idx="1424">
                  <c:v>56.570222321849648</c:v>
                </c:pt>
                <c:pt idx="1425">
                  <c:v>58.517480826796792</c:v>
                </c:pt>
                <c:pt idx="1426">
                  <c:v>60.464739331744049</c:v>
                </c:pt>
                <c:pt idx="1427">
                  <c:v>62.411997836691228</c:v>
                </c:pt>
                <c:pt idx="1428">
                  <c:v>19.973591919230902</c:v>
                </c:pt>
                <c:pt idx="1429">
                  <c:v>21.92085042417812</c:v>
                </c:pt>
                <c:pt idx="1430">
                  <c:v>23.868108929125334</c:v>
                </c:pt>
                <c:pt idx="1431">
                  <c:v>25.815367434072527</c:v>
                </c:pt>
                <c:pt idx="1432">
                  <c:v>27.762625939019763</c:v>
                </c:pt>
                <c:pt idx="1433">
                  <c:v>29.709884443967013</c:v>
                </c:pt>
                <c:pt idx="1434">
                  <c:v>31.657142948914206</c:v>
                </c:pt>
                <c:pt idx="1435">
                  <c:v>33.604401453861392</c:v>
                </c:pt>
                <c:pt idx="1436">
                  <c:v>35.551659958808649</c:v>
                </c:pt>
                <c:pt idx="1437">
                  <c:v>37.498918463755807</c:v>
                </c:pt>
                <c:pt idx="1438">
                  <c:v>39.446176968703135</c:v>
                </c:pt>
                <c:pt idx="1439">
                  <c:v>41.393435473650321</c:v>
                </c:pt>
                <c:pt idx="1440">
                  <c:v>43.340693978597386</c:v>
                </c:pt>
                <c:pt idx="1441">
                  <c:v>45.2879524835447</c:v>
                </c:pt>
                <c:pt idx="1442">
                  <c:v>47.235210988491964</c:v>
                </c:pt>
                <c:pt idx="1443">
                  <c:v>49.182469493439058</c:v>
                </c:pt>
                <c:pt idx="1444">
                  <c:v>51.129727998386315</c:v>
                </c:pt>
                <c:pt idx="1445">
                  <c:v>53.076986503333558</c:v>
                </c:pt>
                <c:pt idx="1446">
                  <c:v>55.024245008280715</c:v>
                </c:pt>
                <c:pt idx="1447">
                  <c:v>56.971503513228029</c:v>
                </c:pt>
                <c:pt idx="1448">
                  <c:v>58.918762018175158</c:v>
                </c:pt>
                <c:pt idx="1449">
                  <c:v>60.866020523122344</c:v>
                </c:pt>
                <c:pt idx="1450">
                  <c:v>20.374873110609247</c:v>
                </c:pt>
                <c:pt idx="1451">
                  <c:v>22.322131615556494</c:v>
                </c:pt>
                <c:pt idx="1452">
                  <c:v>24.269390120503694</c:v>
                </c:pt>
                <c:pt idx="1453">
                  <c:v>26.216648625450865</c:v>
                </c:pt>
                <c:pt idx="1454">
                  <c:v>28.16390713039814</c:v>
                </c:pt>
                <c:pt idx="1455">
                  <c:v>30.111165635345337</c:v>
                </c:pt>
                <c:pt idx="1456">
                  <c:v>32.058424140292551</c:v>
                </c:pt>
                <c:pt idx="1457">
                  <c:v>34.005682645239723</c:v>
                </c:pt>
                <c:pt idx="1458">
                  <c:v>35.952941150186959</c:v>
                </c:pt>
                <c:pt idx="1459">
                  <c:v>37.900199655134223</c:v>
                </c:pt>
                <c:pt idx="1460">
                  <c:v>39.847458160081338</c:v>
                </c:pt>
                <c:pt idx="1461">
                  <c:v>41.794716665028616</c:v>
                </c:pt>
                <c:pt idx="1462">
                  <c:v>43.741975169975795</c:v>
                </c:pt>
                <c:pt idx="1463">
                  <c:v>45.689233674923059</c:v>
                </c:pt>
                <c:pt idx="1464">
                  <c:v>47.63649217987026</c:v>
                </c:pt>
                <c:pt idx="1465">
                  <c:v>49.58375068481741</c:v>
                </c:pt>
                <c:pt idx="1466">
                  <c:v>51.531009189764632</c:v>
                </c:pt>
                <c:pt idx="1467">
                  <c:v>53.478267694711889</c:v>
                </c:pt>
                <c:pt idx="1468">
                  <c:v>55.425526199659117</c:v>
                </c:pt>
                <c:pt idx="1469">
                  <c:v>57.372784704606282</c:v>
                </c:pt>
                <c:pt idx="1470">
                  <c:v>59.320043209553496</c:v>
                </c:pt>
                <c:pt idx="1471">
                  <c:v>20.776154301987543</c:v>
                </c:pt>
                <c:pt idx="1472">
                  <c:v>22.723412806934796</c:v>
                </c:pt>
                <c:pt idx="1473">
                  <c:v>24.670671311882018</c:v>
                </c:pt>
                <c:pt idx="1474">
                  <c:v>26.617929816829221</c:v>
                </c:pt>
                <c:pt idx="1475">
                  <c:v>28.565188321776436</c:v>
                </c:pt>
                <c:pt idx="1476">
                  <c:v>30.512446826723632</c:v>
                </c:pt>
                <c:pt idx="1477">
                  <c:v>32.459705331670833</c:v>
                </c:pt>
                <c:pt idx="1478">
                  <c:v>34.406963836618083</c:v>
                </c:pt>
                <c:pt idx="1479">
                  <c:v>36.354222341565311</c:v>
                </c:pt>
                <c:pt idx="1480">
                  <c:v>38.301480846512497</c:v>
                </c:pt>
                <c:pt idx="1481">
                  <c:v>40.248739351459697</c:v>
                </c:pt>
                <c:pt idx="1482">
                  <c:v>42.19599785640694</c:v>
                </c:pt>
                <c:pt idx="1483">
                  <c:v>44.143256361354219</c:v>
                </c:pt>
                <c:pt idx="1484">
                  <c:v>46.090514866301405</c:v>
                </c:pt>
                <c:pt idx="1485">
                  <c:v>48.03777337124864</c:v>
                </c:pt>
                <c:pt idx="1486">
                  <c:v>49.985031876195798</c:v>
                </c:pt>
                <c:pt idx="1487">
                  <c:v>51.932290381142948</c:v>
                </c:pt>
                <c:pt idx="1488">
                  <c:v>53.879548886090198</c:v>
                </c:pt>
                <c:pt idx="1489">
                  <c:v>55.826807391037413</c:v>
                </c:pt>
                <c:pt idx="1490">
                  <c:v>57.774065895984599</c:v>
                </c:pt>
                <c:pt idx="1491">
                  <c:v>21.177435493365952</c:v>
                </c:pt>
                <c:pt idx="1492">
                  <c:v>23.124693998313184</c:v>
                </c:pt>
                <c:pt idx="1493">
                  <c:v>25.07195250326038</c:v>
                </c:pt>
                <c:pt idx="1494">
                  <c:v>27.019211008207595</c:v>
                </c:pt>
                <c:pt idx="1495">
                  <c:v>28.966469513154824</c:v>
                </c:pt>
                <c:pt idx="1496">
                  <c:v>30.91372801810197</c:v>
                </c:pt>
                <c:pt idx="1497">
                  <c:v>32.860986523049178</c:v>
                </c:pt>
                <c:pt idx="1498">
                  <c:v>34.808245027996392</c:v>
                </c:pt>
                <c:pt idx="1499">
                  <c:v>36.755503532943628</c:v>
                </c:pt>
                <c:pt idx="1500">
                  <c:v>38.702762037890864</c:v>
                </c:pt>
                <c:pt idx="1501">
                  <c:v>40.650020542838078</c:v>
                </c:pt>
                <c:pt idx="1502">
                  <c:v>42.597279047785328</c:v>
                </c:pt>
                <c:pt idx="1503">
                  <c:v>44.5445375527324</c:v>
                </c:pt>
                <c:pt idx="1504">
                  <c:v>46.491796057679679</c:v>
                </c:pt>
                <c:pt idx="1505">
                  <c:v>48.439054562626893</c:v>
                </c:pt>
                <c:pt idx="1506">
                  <c:v>50.386313067574044</c:v>
                </c:pt>
                <c:pt idx="1507">
                  <c:v>52.333571572521393</c:v>
                </c:pt>
                <c:pt idx="1508">
                  <c:v>54.280830077468558</c:v>
                </c:pt>
                <c:pt idx="1509">
                  <c:v>56.228088582415786</c:v>
                </c:pt>
                <c:pt idx="1510">
                  <c:v>21.578716684744247</c:v>
                </c:pt>
                <c:pt idx="1511">
                  <c:v>23.525975189691522</c:v>
                </c:pt>
                <c:pt idx="1512">
                  <c:v>25.473233694638697</c:v>
                </c:pt>
                <c:pt idx="1513">
                  <c:v>27.420492199585944</c:v>
                </c:pt>
                <c:pt idx="1514">
                  <c:v>29.367750704533101</c:v>
                </c:pt>
                <c:pt idx="1515">
                  <c:v>31.315009209480301</c:v>
                </c:pt>
                <c:pt idx="1516">
                  <c:v>33.262267714427587</c:v>
                </c:pt>
                <c:pt idx="1517">
                  <c:v>35.209526219374808</c:v>
                </c:pt>
                <c:pt idx="1518">
                  <c:v>37.156784724321994</c:v>
                </c:pt>
                <c:pt idx="1519">
                  <c:v>39.104043229269251</c:v>
                </c:pt>
                <c:pt idx="1520">
                  <c:v>41.051301734216381</c:v>
                </c:pt>
                <c:pt idx="1521">
                  <c:v>42.998560239163666</c:v>
                </c:pt>
                <c:pt idx="1522">
                  <c:v>44.945818744110838</c:v>
                </c:pt>
                <c:pt idx="1523">
                  <c:v>46.893077249058102</c:v>
                </c:pt>
                <c:pt idx="1524">
                  <c:v>48.840335754005253</c:v>
                </c:pt>
                <c:pt idx="1525">
                  <c:v>50.787594258952502</c:v>
                </c:pt>
                <c:pt idx="1526">
                  <c:v>52.734852763899738</c:v>
                </c:pt>
                <c:pt idx="1527">
                  <c:v>54.682111268846974</c:v>
                </c:pt>
                <c:pt idx="1528">
                  <c:v>21.979997876122621</c:v>
                </c:pt>
                <c:pt idx="1529">
                  <c:v>23.927256381069835</c:v>
                </c:pt>
                <c:pt idx="1530">
                  <c:v>25.87451488601705</c:v>
                </c:pt>
                <c:pt idx="1531">
                  <c:v>27.821773390964239</c:v>
                </c:pt>
                <c:pt idx="1532">
                  <c:v>29.769031895911407</c:v>
                </c:pt>
                <c:pt idx="1533">
                  <c:v>31.71629040085875</c:v>
                </c:pt>
                <c:pt idx="1534">
                  <c:v>33.663548905805897</c:v>
                </c:pt>
                <c:pt idx="1535">
                  <c:v>35.610807410753132</c:v>
                </c:pt>
                <c:pt idx="1536">
                  <c:v>37.558065915700318</c:v>
                </c:pt>
                <c:pt idx="1537">
                  <c:v>39.505324420647554</c:v>
                </c:pt>
                <c:pt idx="1538">
                  <c:v>41.452582925594783</c:v>
                </c:pt>
                <c:pt idx="1539">
                  <c:v>43.39984143054194</c:v>
                </c:pt>
                <c:pt idx="1540">
                  <c:v>45.34709993548919</c:v>
                </c:pt>
                <c:pt idx="1541">
                  <c:v>47.294358440436447</c:v>
                </c:pt>
                <c:pt idx="1542">
                  <c:v>49.241616945383605</c:v>
                </c:pt>
                <c:pt idx="1543">
                  <c:v>51.188875450330848</c:v>
                </c:pt>
                <c:pt idx="1544">
                  <c:v>53.136133955278027</c:v>
                </c:pt>
                <c:pt idx="1545">
                  <c:v>22.381279067500962</c:v>
                </c:pt>
                <c:pt idx="1546">
                  <c:v>24.328537572448166</c:v>
                </c:pt>
                <c:pt idx="1547">
                  <c:v>26.275796077395402</c:v>
                </c:pt>
                <c:pt idx="1548">
                  <c:v>28.223054582342577</c:v>
                </c:pt>
                <c:pt idx="1549">
                  <c:v>30.170313087289827</c:v>
                </c:pt>
                <c:pt idx="1550">
                  <c:v>32.117571592237049</c:v>
                </c:pt>
                <c:pt idx="1551">
                  <c:v>34.064830097184227</c:v>
                </c:pt>
                <c:pt idx="1552">
                  <c:v>36.012088602131449</c:v>
                </c:pt>
                <c:pt idx="1553">
                  <c:v>37.959347107078649</c:v>
                </c:pt>
                <c:pt idx="1554">
                  <c:v>39.906605612025906</c:v>
                </c:pt>
                <c:pt idx="1555">
                  <c:v>41.853864116973106</c:v>
                </c:pt>
                <c:pt idx="1556">
                  <c:v>43.801122621920335</c:v>
                </c:pt>
                <c:pt idx="1557">
                  <c:v>45.748381126867521</c:v>
                </c:pt>
                <c:pt idx="1558">
                  <c:v>47.695639631814842</c:v>
                </c:pt>
                <c:pt idx="1559">
                  <c:v>49.642898136762007</c:v>
                </c:pt>
                <c:pt idx="1560">
                  <c:v>51.590156641709136</c:v>
                </c:pt>
                <c:pt idx="1561">
                  <c:v>22.782560258879318</c:v>
                </c:pt>
                <c:pt idx="1562">
                  <c:v>24.729818763826518</c:v>
                </c:pt>
                <c:pt idx="1563">
                  <c:v>26.677077268773733</c:v>
                </c:pt>
                <c:pt idx="1564">
                  <c:v>28.624335773720915</c:v>
                </c:pt>
                <c:pt idx="1565">
                  <c:v>30.571594278668176</c:v>
                </c:pt>
                <c:pt idx="1566">
                  <c:v>32.518852783615358</c:v>
                </c:pt>
                <c:pt idx="1567">
                  <c:v>34.46611128856253</c:v>
                </c:pt>
                <c:pt idx="1568">
                  <c:v>36.413369793509794</c:v>
                </c:pt>
                <c:pt idx="1569">
                  <c:v>38.360628298457023</c:v>
                </c:pt>
                <c:pt idx="1570">
                  <c:v>40.307886803404209</c:v>
                </c:pt>
                <c:pt idx="1571">
                  <c:v>42.255145308351445</c:v>
                </c:pt>
                <c:pt idx="1572">
                  <c:v>44.202403813298652</c:v>
                </c:pt>
                <c:pt idx="1573">
                  <c:v>46.149662318245866</c:v>
                </c:pt>
                <c:pt idx="1574">
                  <c:v>48.096920823193095</c:v>
                </c:pt>
                <c:pt idx="1575">
                  <c:v>50.044179328140252</c:v>
                </c:pt>
                <c:pt idx="1576">
                  <c:v>23.18384145025766</c:v>
                </c:pt>
                <c:pt idx="1577">
                  <c:v>25.131099955204864</c:v>
                </c:pt>
                <c:pt idx="1578">
                  <c:v>27.078358460152074</c:v>
                </c:pt>
                <c:pt idx="1579">
                  <c:v>29.025616965099236</c:v>
                </c:pt>
                <c:pt idx="1580">
                  <c:v>30.972875470046517</c:v>
                </c:pt>
                <c:pt idx="1581">
                  <c:v>32.920133974993739</c:v>
                </c:pt>
                <c:pt idx="1582">
                  <c:v>34.867392479940953</c:v>
                </c:pt>
                <c:pt idx="1583">
                  <c:v>36.814650984888075</c:v>
                </c:pt>
                <c:pt idx="1584">
                  <c:v>38.761909489835396</c:v>
                </c:pt>
                <c:pt idx="1585">
                  <c:v>40.709167994782554</c:v>
                </c:pt>
                <c:pt idx="1586">
                  <c:v>42.656426499729832</c:v>
                </c:pt>
                <c:pt idx="1587">
                  <c:v>44.603685004677068</c:v>
                </c:pt>
                <c:pt idx="1588">
                  <c:v>46.550943509624233</c:v>
                </c:pt>
                <c:pt idx="1589">
                  <c:v>48.498202014571334</c:v>
                </c:pt>
                <c:pt idx="1590">
                  <c:v>23.585122641635959</c:v>
                </c:pt>
                <c:pt idx="1591">
                  <c:v>25.53238114658318</c:v>
                </c:pt>
                <c:pt idx="1592">
                  <c:v>27.479639651530423</c:v>
                </c:pt>
                <c:pt idx="1593">
                  <c:v>29.426898156477602</c:v>
                </c:pt>
                <c:pt idx="1594">
                  <c:v>31.374156661424813</c:v>
                </c:pt>
                <c:pt idx="1595">
                  <c:v>33.321415166372006</c:v>
                </c:pt>
                <c:pt idx="1596">
                  <c:v>35.268673671319277</c:v>
                </c:pt>
                <c:pt idx="1597">
                  <c:v>37.215932176266463</c:v>
                </c:pt>
                <c:pt idx="1598">
                  <c:v>39.163190681213656</c:v>
                </c:pt>
                <c:pt idx="1599">
                  <c:v>41.110449186160892</c:v>
                </c:pt>
                <c:pt idx="1600">
                  <c:v>43.05770769110817</c:v>
                </c:pt>
                <c:pt idx="1601">
                  <c:v>45.004966196055335</c:v>
                </c:pt>
                <c:pt idx="1602">
                  <c:v>46.952224701002578</c:v>
                </c:pt>
                <c:pt idx="1603">
                  <c:v>23.986403833014315</c:v>
                </c:pt>
                <c:pt idx="1604">
                  <c:v>25.933662337961533</c:v>
                </c:pt>
                <c:pt idx="1605">
                  <c:v>27.880920842908711</c:v>
                </c:pt>
                <c:pt idx="1606">
                  <c:v>29.828179347855972</c:v>
                </c:pt>
                <c:pt idx="1607">
                  <c:v>31.775437852803218</c:v>
                </c:pt>
                <c:pt idx="1608">
                  <c:v>33.722696357750415</c:v>
                </c:pt>
                <c:pt idx="1609">
                  <c:v>35.669954862697601</c:v>
                </c:pt>
                <c:pt idx="1610">
                  <c:v>37.617213367644808</c:v>
                </c:pt>
                <c:pt idx="1611">
                  <c:v>39.564471872592023</c:v>
                </c:pt>
                <c:pt idx="1612">
                  <c:v>41.511730377539244</c:v>
                </c:pt>
                <c:pt idx="1613">
                  <c:v>43.458988882486423</c:v>
                </c:pt>
                <c:pt idx="1614">
                  <c:v>45.406247387433666</c:v>
                </c:pt>
                <c:pt idx="1615">
                  <c:v>24.387685024392638</c:v>
                </c:pt>
                <c:pt idx="1616">
                  <c:v>26.334943529339892</c:v>
                </c:pt>
                <c:pt idx="1617">
                  <c:v>28.282202034287117</c:v>
                </c:pt>
                <c:pt idx="1618">
                  <c:v>30.229460539234296</c:v>
                </c:pt>
                <c:pt idx="1619">
                  <c:v>32.176719044181496</c:v>
                </c:pt>
                <c:pt idx="1620">
                  <c:v>34.123977549128732</c:v>
                </c:pt>
                <c:pt idx="1621">
                  <c:v>36.071236054075989</c:v>
                </c:pt>
                <c:pt idx="1622">
                  <c:v>38.018494559023239</c:v>
                </c:pt>
                <c:pt idx="1623">
                  <c:v>39.965753063970375</c:v>
                </c:pt>
                <c:pt idx="1624">
                  <c:v>41.913011568917661</c:v>
                </c:pt>
                <c:pt idx="1625">
                  <c:v>43.860270073864811</c:v>
                </c:pt>
                <c:pt idx="1626">
                  <c:v>24.788966215771012</c:v>
                </c:pt>
                <c:pt idx="1627">
                  <c:v>26.736224720718255</c:v>
                </c:pt>
                <c:pt idx="1628">
                  <c:v>28.68348322566543</c:v>
                </c:pt>
                <c:pt idx="1629">
                  <c:v>30.63074173061263</c:v>
                </c:pt>
                <c:pt idx="1630">
                  <c:v>32.57800023555987</c:v>
                </c:pt>
                <c:pt idx="1631">
                  <c:v>34.525258740507063</c:v>
                </c:pt>
                <c:pt idx="1632">
                  <c:v>36.472517245454249</c:v>
                </c:pt>
                <c:pt idx="1633">
                  <c:v>38.419775750401477</c:v>
                </c:pt>
                <c:pt idx="1634">
                  <c:v>40.367034255348727</c:v>
                </c:pt>
                <c:pt idx="1635">
                  <c:v>42.314292760295928</c:v>
                </c:pt>
                <c:pt idx="1636">
                  <c:v>25.190247407149315</c:v>
                </c:pt>
                <c:pt idx="1637">
                  <c:v>27.137505912096632</c:v>
                </c:pt>
                <c:pt idx="1638">
                  <c:v>29.084764417043775</c:v>
                </c:pt>
                <c:pt idx="1639">
                  <c:v>31.032022921990947</c:v>
                </c:pt>
                <c:pt idx="1640">
                  <c:v>32.979281426938194</c:v>
                </c:pt>
                <c:pt idx="1641">
                  <c:v>34.926539931885422</c:v>
                </c:pt>
                <c:pt idx="1642">
                  <c:v>36.873798436832601</c:v>
                </c:pt>
                <c:pt idx="1643">
                  <c:v>38.821056941779808</c:v>
                </c:pt>
                <c:pt idx="1644">
                  <c:v>40.768315446726987</c:v>
                </c:pt>
                <c:pt idx="1645">
                  <c:v>25.591528598527645</c:v>
                </c:pt>
                <c:pt idx="1646">
                  <c:v>27.538787103474867</c:v>
                </c:pt>
                <c:pt idx="1647">
                  <c:v>29.486045608422135</c:v>
                </c:pt>
                <c:pt idx="1648">
                  <c:v>31.433304113369349</c:v>
                </c:pt>
                <c:pt idx="1649">
                  <c:v>33.380562618316596</c:v>
                </c:pt>
                <c:pt idx="1650">
                  <c:v>35.327821123263782</c:v>
                </c:pt>
                <c:pt idx="1651">
                  <c:v>37.275079628211017</c:v>
                </c:pt>
                <c:pt idx="1652">
                  <c:v>39.222338133158154</c:v>
                </c:pt>
                <c:pt idx="1653">
                  <c:v>25.992809789905998</c:v>
                </c:pt>
                <c:pt idx="1654">
                  <c:v>27.94006829485323</c:v>
                </c:pt>
                <c:pt idx="1655">
                  <c:v>29.887326799800448</c:v>
                </c:pt>
                <c:pt idx="1656">
                  <c:v>31.834585304747598</c:v>
                </c:pt>
                <c:pt idx="1657">
                  <c:v>33.781843809694898</c:v>
                </c:pt>
                <c:pt idx="1658">
                  <c:v>35.729102314642105</c:v>
                </c:pt>
                <c:pt idx="1659">
                  <c:v>37.67636081958927</c:v>
                </c:pt>
                <c:pt idx="1660">
                  <c:v>26.394090981284346</c:v>
                </c:pt>
                <c:pt idx="1661">
                  <c:v>28.341349486231636</c:v>
                </c:pt>
                <c:pt idx="1662">
                  <c:v>30.288607991178814</c:v>
                </c:pt>
                <c:pt idx="1663">
                  <c:v>32.235866496126022</c:v>
                </c:pt>
                <c:pt idx="1664">
                  <c:v>34.183125001073243</c:v>
                </c:pt>
                <c:pt idx="1665">
                  <c:v>36.130383506020443</c:v>
                </c:pt>
                <c:pt idx="1666">
                  <c:v>26.795372172662734</c:v>
                </c:pt>
                <c:pt idx="1667">
                  <c:v>28.742630677609917</c:v>
                </c:pt>
                <c:pt idx="1668">
                  <c:v>30.689889182557131</c:v>
                </c:pt>
                <c:pt idx="1669">
                  <c:v>32.637147687504346</c:v>
                </c:pt>
                <c:pt idx="1670">
                  <c:v>34.584406192451581</c:v>
                </c:pt>
                <c:pt idx="1671">
                  <c:v>27.196653364041069</c:v>
                </c:pt>
                <c:pt idx="1672">
                  <c:v>29.143911868988276</c:v>
                </c:pt>
                <c:pt idx="1673">
                  <c:v>31.091170373935469</c:v>
                </c:pt>
                <c:pt idx="1674">
                  <c:v>33.038428878882755</c:v>
                </c:pt>
                <c:pt idx="1675">
                  <c:v>27.597934555419389</c:v>
                </c:pt>
                <c:pt idx="1676">
                  <c:v>29.545193060366643</c:v>
                </c:pt>
                <c:pt idx="1677">
                  <c:v>31.492451565313839</c:v>
                </c:pt>
                <c:pt idx="1678">
                  <c:v>27.999215746797699</c:v>
                </c:pt>
                <c:pt idx="1679">
                  <c:v>29.946474251744991</c:v>
                </c:pt>
                <c:pt idx="1680">
                  <c:v>28.400496938176087</c:v>
                </c:pt>
                <c:pt idx="1681">
                  <c:v>14.930625951920959</c:v>
                </c:pt>
                <c:pt idx="1682">
                  <c:v>16.877884456868181</c:v>
                </c:pt>
                <c:pt idx="1683">
                  <c:v>18.825142961815388</c:v>
                </c:pt>
                <c:pt idx="1684">
                  <c:v>20.772401466762588</c:v>
                </c:pt>
                <c:pt idx="1685">
                  <c:v>22.719659971709767</c:v>
                </c:pt>
                <c:pt idx="1686">
                  <c:v>24.666918476657031</c:v>
                </c:pt>
                <c:pt idx="1687">
                  <c:v>26.614176981604263</c:v>
                </c:pt>
                <c:pt idx="1688">
                  <c:v>28.561435486551492</c:v>
                </c:pt>
                <c:pt idx="1689">
                  <c:v>30.508693991498674</c:v>
                </c:pt>
                <c:pt idx="1690">
                  <c:v>32.455952496445903</c:v>
                </c:pt>
                <c:pt idx="1691">
                  <c:v>34.403211001393139</c:v>
                </c:pt>
                <c:pt idx="1692">
                  <c:v>36.350469506340339</c:v>
                </c:pt>
                <c:pt idx="1693">
                  <c:v>38.297728011287489</c:v>
                </c:pt>
                <c:pt idx="1694">
                  <c:v>40.244986516234746</c:v>
                </c:pt>
                <c:pt idx="1695">
                  <c:v>42.192245021181989</c:v>
                </c:pt>
                <c:pt idx="1696">
                  <c:v>44.139503526129147</c:v>
                </c:pt>
                <c:pt idx="1697">
                  <c:v>46.086762031076404</c:v>
                </c:pt>
                <c:pt idx="1698">
                  <c:v>48.034020536023689</c:v>
                </c:pt>
                <c:pt idx="1699">
                  <c:v>49.981279040970819</c:v>
                </c:pt>
                <c:pt idx="1700">
                  <c:v>51.928537545918076</c:v>
                </c:pt>
                <c:pt idx="1701">
                  <c:v>53.875796050865262</c:v>
                </c:pt>
                <c:pt idx="1702">
                  <c:v>55.823054555812433</c:v>
                </c:pt>
                <c:pt idx="1703">
                  <c:v>57.770313060759676</c:v>
                </c:pt>
                <c:pt idx="1704">
                  <c:v>59.717571565706869</c:v>
                </c:pt>
                <c:pt idx="1705">
                  <c:v>61.664830070654148</c:v>
                </c:pt>
                <c:pt idx="1706">
                  <c:v>63.612088575601312</c:v>
                </c:pt>
                <c:pt idx="1707">
                  <c:v>65.559347080548591</c:v>
                </c:pt>
                <c:pt idx="1708">
                  <c:v>67.506605585495734</c:v>
                </c:pt>
                <c:pt idx="1709">
                  <c:v>69.45386409044302</c:v>
                </c:pt>
                <c:pt idx="1710">
                  <c:v>71.401122595390106</c:v>
                </c:pt>
                <c:pt idx="1711">
                  <c:v>73.348381100337321</c:v>
                </c:pt>
                <c:pt idx="1712">
                  <c:v>75.295639605284507</c:v>
                </c:pt>
                <c:pt idx="1713">
                  <c:v>77.242898110231877</c:v>
                </c:pt>
                <c:pt idx="1714">
                  <c:v>79.190156615179077</c:v>
                </c:pt>
                <c:pt idx="1715">
                  <c:v>81.137415120126121</c:v>
                </c:pt>
                <c:pt idx="1716">
                  <c:v>83.084673625073364</c:v>
                </c:pt>
                <c:pt idx="1717">
                  <c:v>85.031932130020735</c:v>
                </c:pt>
                <c:pt idx="1718">
                  <c:v>86.979190634967779</c:v>
                </c:pt>
                <c:pt idx="1719">
                  <c:v>88.926449139915078</c:v>
                </c:pt>
                <c:pt idx="1720">
                  <c:v>15.331907143299302</c:v>
                </c:pt>
                <c:pt idx="1721">
                  <c:v>17.279165648246515</c:v>
                </c:pt>
                <c:pt idx="1722">
                  <c:v>19.226424153193751</c:v>
                </c:pt>
                <c:pt idx="1723">
                  <c:v>21.17368265814094</c:v>
                </c:pt>
                <c:pt idx="1724">
                  <c:v>23.120941163088194</c:v>
                </c:pt>
                <c:pt idx="1725">
                  <c:v>25.068199668035387</c:v>
                </c:pt>
                <c:pt idx="1726">
                  <c:v>27.015458172982601</c:v>
                </c:pt>
                <c:pt idx="1727">
                  <c:v>28.962716677929812</c:v>
                </c:pt>
                <c:pt idx="1728">
                  <c:v>30.90997518287703</c:v>
                </c:pt>
                <c:pt idx="1729">
                  <c:v>32.857233687824213</c:v>
                </c:pt>
                <c:pt idx="1730">
                  <c:v>34.804492192771406</c:v>
                </c:pt>
                <c:pt idx="1731">
                  <c:v>36.751750697718698</c:v>
                </c:pt>
                <c:pt idx="1732">
                  <c:v>38.699009202665863</c:v>
                </c:pt>
                <c:pt idx="1733">
                  <c:v>40.646267707613084</c:v>
                </c:pt>
                <c:pt idx="1734">
                  <c:v>42.593526212560214</c:v>
                </c:pt>
                <c:pt idx="1735">
                  <c:v>44.540784717507449</c:v>
                </c:pt>
                <c:pt idx="1736">
                  <c:v>46.488043222454621</c:v>
                </c:pt>
                <c:pt idx="1737">
                  <c:v>48.435301727401935</c:v>
                </c:pt>
                <c:pt idx="1738">
                  <c:v>50.382560232349221</c:v>
                </c:pt>
                <c:pt idx="1739">
                  <c:v>52.329818737296421</c:v>
                </c:pt>
                <c:pt idx="1740">
                  <c:v>54.277077242243635</c:v>
                </c:pt>
                <c:pt idx="1741">
                  <c:v>56.224335747190757</c:v>
                </c:pt>
                <c:pt idx="1742">
                  <c:v>58.171594252137979</c:v>
                </c:pt>
                <c:pt idx="1743">
                  <c:v>60.118852757085236</c:v>
                </c:pt>
                <c:pt idx="1744">
                  <c:v>62.066111262032415</c:v>
                </c:pt>
                <c:pt idx="1745">
                  <c:v>64.01336976697965</c:v>
                </c:pt>
                <c:pt idx="1746">
                  <c:v>65.960628271926822</c:v>
                </c:pt>
                <c:pt idx="1747">
                  <c:v>67.907886776874122</c:v>
                </c:pt>
                <c:pt idx="1748">
                  <c:v>69.855145281821251</c:v>
                </c:pt>
                <c:pt idx="1749">
                  <c:v>71.802403786768565</c:v>
                </c:pt>
                <c:pt idx="1750">
                  <c:v>73.749662291715723</c:v>
                </c:pt>
                <c:pt idx="1751">
                  <c:v>75.69692079666288</c:v>
                </c:pt>
                <c:pt idx="1752">
                  <c:v>77.64417930161018</c:v>
                </c:pt>
                <c:pt idx="1753">
                  <c:v>79.591437806557465</c:v>
                </c:pt>
                <c:pt idx="1754">
                  <c:v>81.53869631150458</c:v>
                </c:pt>
                <c:pt idx="1755">
                  <c:v>83.485954816451851</c:v>
                </c:pt>
                <c:pt idx="1756">
                  <c:v>85.433213321398924</c:v>
                </c:pt>
                <c:pt idx="1757">
                  <c:v>87.380471826346252</c:v>
                </c:pt>
                <c:pt idx="1758">
                  <c:v>15.733188334677667</c:v>
                </c:pt>
                <c:pt idx="1759">
                  <c:v>17.680446839624864</c:v>
                </c:pt>
                <c:pt idx="1760">
                  <c:v>19.627705344572099</c:v>
                </c:pt>
                <c:pt idx="1761">
                  <c:v>21.574963849519278</c:v>
                </c:pt>
                <c:pt idx="1762">
                  <c:v>23.522222354466489</c:v>
                </c:pt>
                <c:pt idx="1763">
                  <c:v>25.469480859413711</c:v>
                </c:pt>
                <c:pt idx="1764">
                  <c:v>27.416739364360925</c:v>
                </c:pt>
                <c:pt idx="1765">
                  <c:v>29.36399786930815</c:v>
                </c:pt>
                <c:pt idx="1766">
                  <c:v>31.311256374255333</c:v>
                </c:pt>
                <c:pt idx="1767">
                  <c:v>33.258514879202593</c:v>
                </c:pt>
                <c:pt idx="1768">
                  <c:v>35.205773384149822</c:v>
                </c:pt>
                <c:pt idx="1769">
                  <c:v>37.153031889097015</c:v>
                </c:pt>
                <c:pt idx="1770">
                  <c:v>39.100290394044187</c:v>
                </c:pt>
                <c:pt idx="1771">
                  <c:v>41.047548898991465</c:v>
                </c:pt>
                <c:pt idx="1772">
                  <c:v>42.99480740393863</c:v>
                </c:pt>
                <c:pt idx="1773">
                  <c:v>44.942065908885837</c:v>
                </c:pt>
                <c:pt idx="1774">
                  <c:v>46.889324413833151</c:v>
                </c:pt>
                <c:pt idx="1775">
                  <c:v>48.836582918780316</c:v>
                </c:pt>
                <c:pt idx="1776">
                  <c:v>50.783841423727445</c:v>
                </c:pt>
                <c:pt idx="1777">
                  <c:v>52.731099928674638</c:v>
                </c:pt>
                <c:pt idx="1778">
                  <c:v>54.678358433622016</c:v>
                </c:pt>
                <c:pt idx="1779">
                  <c:v>56.625616938569188</c:v>
                </c:pt>
                <c:pt idx="1780">
                  <c:v>58.572875443516388</c:v>
                </c:pt>
                <c:pt idx="1781">
                  <c:v>60.520133948463531</c:v>
                </c:pt>
                <c:pt idx="1782">
                  <c:v>62.467392453410746</c:v>
                </c:pt>
                <c:pt idx="1783">
                  <c:v>64.414650958358038</c:v>
                </c:pt>
                <c:pt idx="1784">
                  <c:v>66.361909463305167</c:v>
                </c:pt>
                <c:pt idx="1785">
                  <c:v>68.309167968252339</c:v>
                </c:pt>
                <c:pt idx="1786">
                  <c:v>70.256426473199596</c:v>
                </c:pt>
                <c:pt idx="1787">
                  <c:v>72.203684978146839</c:v>
                </c:pt>
                <c:pt idx="1788">
                  <c:v>74.150943483094096</c:v>
                </c:pt>
                <c:pt idx="1789">
                  <c:v>76.098201988041311</c:v>
                </c:pt>
                <c:pt idx="1790">
                  <c:v>78.045460492988497</c:v>
                </c:pt>
                <c:pt idx="1791">
                  <c:v>79.992718997935654</c:v>
                </c:pt>
                <c:pt idx="1792">
                  <c:v>81.939977502882954</c:v>
                </c:pt>
                <c:pt idx="1793">
                  <c:v>83.887236007830083</c:v>
                </c:pt>
                <c:pt idx="1794">
                  <c:v>85.834494512777283</c:v>
                </c:pt>
                <c:pt idx="1795">
                  <c:v>16.134469526055991</c:v>
                </c:pt>
                <c:pt idx="1796">
                  <c:v>18.081728031003234</c:v>
                </c:pt>
                <c:pt idx="1797">
                  <c:v>20.028986535950423</c:v>
                </c:pt>
                <c:pt idx="1798">
                  <c:v>21.976245040897624</c:v>
                </c:pt>
                <c:pt idx="1799">
                  <c:v>23.923503545844852</c:v>
                </c:pt>
                <c:pt idx="1800">
                  <c:v>25.870762050792084</c:v>
                </c:pt>
                <c:pt idx="1801">
                  <c:v>27.818020555739274</c:v>
                </c:pt>
                <c:pt idx="1802">
                  <c:v>29.765279060686474</c:v>
                </c:pt>
                <c:pt idx="1803">
                  <c:v>31.712537565633699</c:v>
                </c:pt>
                <c:pt idx="1804">
                  <c:v>33.659796070580946</c:v>
                </c:pt>
                <c:pt idx="1805">
                  <c:v>35.607054575528096</c:v>
                </c:pt>
                <c:pt idx="1806">
                  <c:v>37.554313080475303</c:v>
                </c:pt>
                <c:pt idx="1807">
                  <c:v>39.501571585422589</c:v>
                </c:pt>
                <c:pt idx="1808">
                  <c:v>41.448830090369746</c:v>
                </c:pt>
                <c:pt idx="1809">
                  <c:v>43.396088595316982</c:v>
                </c:pt>
                <c:pt idx="1810">
                  <c:v>45.343347100264204</c:v>
                </c:pt>
                <c:pt idx="1811">
                  <c:v>47.290605605211368</c:v>
                </c:pt>
                <c:pt idx="1812">
                  <c:v>49.237864110158597</c:v>
                </c:pt>
                <c:pt idx="1813">
                  <c:v>51.185122615105804</c:v>
                </c:pt>
                <c:pt idx="1814">
                  <c:v>53.132381120052997</c:v>
                </c:pt>
                <c:pt idx="1815">
                  <c:v>55.07963962500024</c:v>
                </c:pt>
                <c:pt idx="1816">
                  <c:v>57.026898129947419</c:v>
                </c:pt>
                <c:pt idx="1817">
                  <c:v>58.974156634894726</c:v>
                </c:pt>
                <c:pt idx="1818">
                  <c:v>60.921415139841855</c:v>
                </c:pt>
                <c:pt idx="1819">
                  <c:v>62.868673644789155</c:v>
                </c:pt>
                <c:pt idx="1820">
                  <c:v>64.815932149736383</c:v>
                </c:pt>
                <c:pt idx="1821">
                  <c:v>66.763190654683612</c:v>
                </c:pt>
                <c:pt idx="1822">
                  <c:v>68.710449159630627</c:v>
                </c:pt>
                <c:pt idx="1823">
                  <c:v>70.657707664577941</c:v>
                </c:pt>
                <c:pt idx="1824">
                  <c:v>72.604966169525284</c:v>
                </c:pt>
                <c:pt idx="1825">
                  <c:v>74.552224674472313</c:v>
                </c:pt>
                <c:pt idx="1826">
                  <c:v>76.499483179419599</c:v>
                </c:pt>
                <c:pt idx="1827">
                  <c:v>78.446741684366771</c:v>
                </c:pt>
                <c:pt idx="1828">
                  <c:v>80.394000189313971</c:v>
                </c:pt>
                <c:pt idx="1829">
                  <c:v>82.341258694261157</c:v>
                </c:pt>
                <c:pt idx="1830">
                  <c:v>84.288517199208556</c:v>
                </c:pt>
                <c:pt idx="1831">
                  <c:v>16.535750717434322</c:v>
                </c:pt>
                <c:pt idx="1832">
                  <c:v>18.483009222381558</c:v>
                </c:pt>
                <c:pt idx="1833">
                  <c:v>20.430267727328765</c:v>
                </c:pt>
                <c:pt idx="1834">
                  <c:v>22.377526232275962</c:v>
                </c:pt>
                <c:pt idx="1835">
                  <c:v>24.32478473722318</c:v>
                </c:pt>
                <c:pt idx="1836">
                  <c:v>26.272043242170415</c:v>
                </c:pt>
                <c:pt idx="1837">
                  <c:v>28.219301747117626</c:v>
                </c:pt>
                <c:pt idx="1838">
                  <c:v>30.166560252064794</c:v>
                </c:pt>
                <c:pt idx="1839">
                  <c:v>32.113818757012034</c:v>
                </c:pt>
                <c:pt idx="1840">
                  <c:v>34.061077261959277</c:v>
                </c:pt>
                <c:pt idx="1841">
                  <c:v>36.008335766906455</c:v>
                </c:pt>
                <c:pt idx="1842">
                  <c:v>37.955594271853805</c:v>
                </c:pt>
                <c:pt idx="1843">
                  <c:v>39.902852776800913</c:v>
                </c:pt>
                <c:pt idx="1844">
                  <c:v>41.850111281748127</c:v>
                </c:pt>
                <c:pt idx="1845">
                  <c:v>43.797369786695349</c:v>
                </c:pt>
                <c:pt idx="1846">
                  <c:v>45.74462829164257</c:v>
                </c:pt>
                <c:pt idx="1847">
                  <c:v>47.691886796589721</c:v>
                </c:pt>
                <c:pt idx="1848">
                  <c:v>49.639145301536999</c:v>
                </c:pt>
                <c:pt idx="1849">
                  <c:v>51.586403806484086</c:v>
                </c:pt>
                <c:pt idx="1850">
                  <c:v>53.533662311431385</c:v>
                </c:pt>
                <c:pt idx="1851">
                  <c:v>55.480920816378543</c:v>
                </c:pt>
                <c:pt idx="1852">
                  <c:v>57.428179321325885</c:v>
                </c:pt>
                <c:pt idx="1853">
                  <c:v>59.375437826273028</c:v>
                </c:pt>
                <c:pt idx="1854">
                  <c:v>61.32269633122025</c:v>
                </c:pt>
                <c:pt idx="1855">
                  <c:v>63.269954836167507</c:v>
                </c:pt>
                <c:pt idx="1856">
                  <c:v>65.217213341114572</c:v>
                </c:pt>
                <c:pt idx="1857">
                  <c:v>67.164471846061815</c:v>
                </c:pt>
                <c:pt idx="1858">
                  <c:v>69.111730351009044</c:v>
                </c:pt>
                <c:pt idx="1859">
                  <c:v>71.058988855956343</c:v>
                </c:pt>
                <c:pt idx="1860">
                  <c:v>73.006247360903529</c:v>
                </c:pt>
                <c:pt idx="1861">
                  <c:v>74.953505865850644</c:v>
                </c:pt>
                <c:pt idx="1862">
                  <c:v>76.900764370797987</c:v>
                </c:pt>
                <c:pt idx="1863">
                  <c:v>78.848022875745158</c:v>
                </c:pt>
                <c:pt idx="1864">
                  <c:v>80.795281380692572</c:v>
                </c:pt>
                <c:pt idx="1865">
                  <c:v>82.742539885639573</c:v>
                </c:pt>
                <c:pt idx="1866">
                  <c:v>16.937031908812699</c:v>
                </c:pt>
                <c:pt idx="1867">
                  <c:v>18.884290413759889</c:v>
                </c:pt>
                <c:pt idx="1868">
                  <c:v>20.831548918707099</c:v>
                </c:pt>
                <c:pt idx="1869">
                  <c:v>22.778807423654303</c:v>
                </c:pt>
                <c:pt idx="1870">
                  <c:v>24.726065928601514</c:v>
                </c:pt>
                <c:pt idx="1871">
                  <c:v>26.673324433548725</c:v>
                </c:pt>
                <c:pt idx="1872">
                  <c:v>28.620582938495946</c:v>
                </c:pt>
                <c:pt idx="1873">
                  <c:v>30.567841443443168</c:v>
                </c:pt>
                <c:pt idx="1874">
                  <c:v>32.515099948390365</c:v>
                </c:pt>
                <c:pt idx="1875">
                  <c:v>34.462358453337615</c:v>
                </c:pt>
                <c:pt idx="1876">
                  <c:v>36.409616958284836</c:v>
                </c:pt>
                <c:pt idx="1877">
                  <c:v>38.356875463231994</c:v>
                </c:pt>
                <c:pt idx="1878">
                  <c:v>40.304133968179237</c:v>
                </c:pt>
                <c:pt idx="1879">
                  <c:v>42.251392473126558</c:v>
                </c:pt>
                <c:pt idx="1880">
                  <c:v>44.198650978073672</c:v>
                </c:pt>
                <c:pt idx="1881">
                  <c:v>46.145909483020844</c:v>
                </c:pt>
                <c:pt idx="1882">
                  <c:v>48.093167987968101</c:v>
                </c:pt>
                <c:pt idx="1883">
                  <c:v>50.040426492915309</c:v>
                </c:pt>
                <c:pt idx="1884">
                  <c:v>51.987684997862495</c:v>
                </c:pt>
                <c:pt idx="1885">
                  <c:v>53.934943502809745</c:v>
                </c:pt>
                <c:pt idx="1886">
                  <c:v>55.882202007756945</c:v>
                </c:pt>
                <c:pt idx="1887">
                  <c:v>57.829460512704202</c:v>
                </c:pt>
                <c:pt idx="1888">
                  <c:v>59.776719017651388</c:v>
                </c:pt>
                <c:pt idx="1889">
                  <c:v>61.723977522598588</c:v>
                </c:pt>
                <c:pt idx="1890">
                  <c:v>63.671236027545824</c:v>
                </c:pt>
                <c:pt idx="1891">
                  <c:v>65.618494532493045</c:v>
                </c:pt>
                <c:pt idx="1892">
                  <c:v>67.565753037440217</c:v>
                </c:pt>
                <c:pt idx="1893">
                  <c:v>69.513011542387574</c:v>
                </c:pt>
                <c:pt idx="1894">
                  <c:v>71.460270047334745</c:v>
                </c:pt>
                <c:pt idx="1895">
                  <c:v>73.407528552281889</c:v>
                </c:pt>
                <c:pt idx="1896">
                  <c:v>75.354787057229075</c:v>
                </c:pt>
                <c:pt idx="1897">
                  <c:v>77.30204556217636</c:v>
                </c:pt>
                <c:pt idx="1898">
                  <c:v>79.249304067123475</c:v>
                </c:pt>
                <c:pt idx="1899">
                  <c:v>81.196562572070761</c:v>
                </c:pt>
                <c:pt idx="1900">
                  <c:v>17.338313100191034</c:v>
                </c:pt>
                <c:pt idx="1901">
                  <c:v>19.285571605138252</c:v>
                </c:pt>
                <c:pt idx="1902">
                  <c:v>21.232830110085459</c:v>
                </c:pt>
                <c:pt idx="1903">
                  <c:v>23.180088615032659</c:v>
                </c:pt>
                <c:pt idx="1904">
                  <c:v>25.127347119979849</c:v>
                </c:pt>
                <c:pt idx="1905">
                  <c:v>27.07460562492707</c:v>
                </c:pt>
                <c:pt idx="1906">
                  <c:v>29.021864129874274</c:v>
                </c:pt>
                <c:pt idx="1907">
                  <c:v>30.969122634821488</c:v>
                </c:pt>
                <c:pt idx="1908">
                  <c:v>32.916381139768717</c:v>
                </c:pt>
                <c:pt idx="1909">
                  <c:v>34.863639644715974</c:v>
                </c:pt>
                <c:pt idx="1910">
                  <c:v>36.810898149663146</c:v>
                </c:pt>
                <c:pt idx="1911">
                  <c:v>38.75815665461036</c:v>
                </c:pt>
                <c:pt idx="1912">
                  <c:v>40.705415159557575</c:v>
                </c:pt>
                <c:pt idx="1913">
                  <c:v>42.652673664504754</c:v>
                </c:pt>
                <c:pt idx="1914">
                  <c:v>44.599932169451975</c:v>
                </c:pt>
                <c:pt idx="1915">
                  <c:v>46.547190674399168</c:v>
                </c:pt>
                <c:pt idx="1916">
                  <c:v>48.494449179346468</c:v>
                </c:pt>
                <c:pt idx="1917">
                  <c:v>50.441707684293604</c:v>
                </c:pt>
                <c:pt idx="1918">
                  <c:v>52.388966189240875</c:v>
                </c:pt>
                <c:pt idx="1919">
                  <c:v>54.336224694188019</c:v>
                </c:pt>
                <c:pt idx="1920">
                  <c:v>56.283483199135375</c:v>
                </c:pt>
                <c:pt idx="1921">
                  <c:v>58.230741704082497</c:v>
                </c:pt>
                <c:pt idx="1922">
                  <c:v>60.178000209029733</c:v>
                </c:pt>
                <c:pt idx="1923">
                  <c:v>62.125258713976905</c:v>
                </c:pt>
                <c:pt idx="1924">
                  <c:v>64.07251721892419</c:v>
                </c:pt>
                <c:pt idx="1925">
                  <c:v>66.019775723871319</c:v>
                </c:pt>
                <c:pt idx="1926">
                  <c:v>67.96703422881852</c:v>
                </c:pt>
                <c:pt idx="1927">
                  <c:v>69.914292733765834</c:v>
                </c:pt>
                <c:pt idx="1928">
                  <c:v>71.861551238712977</c:v>
                </c:pt>
                <c:pt idx="1929">
                  <c:v>73.808809743660163</c:v>
                </c:pt>
                <c:pt idx="1930">
                  <c:v>75.756068248607562</c:v>
                </c:pt>
                <c:pt idx="1931">
                  <c:v>77.703326753554776</c:v>
                </c:pt>
                <c:pt idx="1932">
                  <c:v>79.650585258501906</c:v>
                </c:pt>
                <c:pt idx="1933">
                  <c:v>17.739594291569343</c:v>
                </c:pt>
                <c:pt idx="1934">
                  <c:v>19.686852796516568</c:v>
                </c:pt>
                <c:pt idx="1935">
                  <c:v>21.634111301463811</c:v>
                </c:pt>
                <c:pt idx="1936">
                  <c:v>23.581369806411001</c:v>
                </c:pt>
                <c:pt idx="1937">
                  <c:v>25.52862831135818</c:v>
                </c:pt>
                <c:pt idx="1938">
                  <c:v>27.47588681630544</c:v>
                </c:pt>
                <c:pt idx="1939">
                  <c:v>29.423145321252633</c:v>
                </c:pt>
                <c:pt idx="1940">
                  <c:v>31.37040382619983</c:v>
                </c:pt>
                <c:pt idx="1941">
                  <c:v>33.317662331147083</c:v>
                </c:pt>
                <c:pt idx="1942">
                  <c:v>35.264920836094227</c:v>
                </c:pt>
                <c:pt idx="1943">
                  <c:v>37.212179341041477</c:v>
                </c:pt>
                <c:pt idx="1944">
                  <c:v>39.15943784598867</c:v>
                </c:pt>
                <c:pt idx="1945">
                  <c:v>41.10669635093597</c:v>
                </c:pt>
                <c:pt idx="1946">
                  <c:v>43.053954855883212</c:v>
                </c:pt>
                <c:pt idx="1947">
                  <c:v>45.001213360830349</c:v>
                </c:pt>
                <c:pt idx="1948">
                  <c:v>46.948471865777549</c:v>
                </c:pt>
                <c:pt idx="1949">
                  <c:v>48.895730370724742</c:v>
                </c:pt>
                <c:pt idx="1950">
                  <c:v>50.842988875671999</c:v>
                </c:pt>
                <c:pt idx="1951">
                  <c:v>52.790247380619213</c:v>
                </c:pt>
                <c:pt idx="1952">
                  <c:v>54.737505885566428</c:v>
                </c:pt>
                <c:pt idx="1953">
                  <c:v>56.6847643905136</c:v>
                </c:pt>
                <c:pt idx="1954">
                  <c:v>58.632022895460864</c:v>
                </c:pt>
                <c:pt idx="1955">
                  <c:v>60.579281400408114</c:v>
                </c:pt>
                <c:pt idx="1956">
                  <c:v>62.526539905355271</c:v>
                </c:pt>
                <c:pt idx="1957">
                  <c:v>64.473798410302521</c:v>
                </c:pt>
                <c:pt idx="1958">
                  <c:v>66.421056915249636</c:v>
                </c:pt>
                <c:pt idx="1959">
                  <c:v>68.368315420196907</c:v>
                </c:pt>
                <c:pt idx="1960">
                  <c:v>70.315573925144136</c:v>
                </c:pt>
                <c:pt idx="1961">
                  <c:v>72.262832430091379</c:v>
                </c:pt>
                <c:pt idx="1962">
                  <c:v>74.210090935038565</c:v>
                </c:pt>
                <c:pt idx="1963">
                  <c:v>76.157349439985822</c:v>
                </c:pt>
                <c:pt idx="1964">
                  <c:v>78.104607944932965</c:v>
                </c:pt>
                <c:pt idx="1965">
                  <c:v>18.14087548294771</c:v>
                </c:pt>
                <c:pt idx="1966">
                  <c:v>20.088133987894903</c:v>
                </c:pt>
                <c:pt idx="1967">
                  <c:v>22.035392492842142</c:v>
                </c:pt>
                <c:pt idx="1968">
                  <c:v>23.98265099778931</c:v>
                </c:pt>
                <c:pt idx="1969">
                  <c:v>25.929909502736539</c:v>
                </c:pt>
                <c:pt idx="1970">
                  <c:v>27.877168007683743</c:v>
                </c:pt>
                <c:pt idx="1971">
                  <c:v>29.824426512630975</c:v>
                </c:pt>
                <c:pt idx="1972">
                  <c:v>31.771685017578175</c:v>
                </c:pt>
                <c:pt idx="1973">
                  <c:v>33.718943522525443</c:v>
                </c:pt>
                <c:pt idx="1974">
                  <c:v>35.666202027472636</c:v>
                </c:pt>
                <c:pt idx="1975">
                  <c:v>37.613460532419857</c:v>
                </c:pt>
                <c:pt idx="1976">
                  <c:v>39.560719037367065</c:v>
                </c:pt>
                <c:pt idx="1977">
                  <c:v>41.507977542314258</c:v>
                </c:pt>
                <c:pt idx="1978">
                  <c:v>43.455236047261437</c:v>
                </c:pt>
                <c:pt idx="1979">
                  <c:v>45.402494552208609</c:v>
                </c:pt>
                <c:pt idx="1980">
                  <c:v>47.349753057155979</c:v>
                </c:pt>
                <c:pt idx="1981">
                  <c:v>49.297011562103094</c:v>
                </c:pt>
                <c:pt idx="1982">
                  <c:v>51.244270067050344</c:v>
                </c:pt>
                <c:pt idx="1983">
                  <c:v>53.19152857199753</c:v>
                </c:pt>
                <c:pt idx="1984">
                  <c:v>55.138787076944858</c:v>
                </c:pt>
                <c:pt idx="1985">
                  <c:v>57.086045581892066</c:v>
                </c:pt>
                <c:pt idx="1986">
                  <c:v>59.033304086839117</c:v>
                </c:pt>
                <c:pt idx="1987">
                  <c:v>60.980562591786395</c:v>
                </c:pt>
                <c:pt idx="1988">
                  <c:v>62.927821096733616</c:v>
                </c:pt>
                <c:pt idx="1989">
                  <c:v>64.875079601680881</c:v>
                </c:pt>
                <c:pt idx="1990">
                  <c:v>66.822338106627967</c:v>
                </c:pt>
                <c:pt idx="1991">
                  <c:v>68.769596611575267</c:v>
                </c:pt>
                <c:pt idx="1992">
                  <c:v>70.716855116522439</c:v>
                </c:pt>
                <c:pt idx="1993">
                  <c:v>72.664113621469696</c:v>
                </c:pt>
                <c:pt idx="1994">
                  <c:v>74.611372126416924</c:v>
                </c:pt>
                <c:pt idx="1995">
                  <c:v>76.558630631364181</c:v>
                </c:pt>
                <c:pt idx="1996">
                  <c:v>18.542156674326055</c:v>
                </c:pt>
                <c:pt idx="1997">
                  <c:v>20.489415179273273</c:v>
                </c:pt>
                <c:pt idx="1998">
                  <c:v>22.436673684220462</c:v>
                </c:pt>
                <c:pt idx="1999">
                  <c:v>24.38393218916767</c:v>
                </c:pt>
                <c:pt idx="2000">
                  <c:v>26.331190694114923</c:v>
                </c:pt>
                <c:pt idx="2001">
                  <c:v>28.278449199062148</c:v>
                </c:pt>
                <c:pt idx="2002">
                  <c:v>30.225707704009313</c:v>
                </c:pt>
                <c:pt idx="2003">
                  <c:v>32.172966208956595</c:v>
                </c:pt>
                <c:pt idx="2004">
                  <c:v>34.120224713903724</c:v>
                </c:pt>
                <c:pt idx="2005">
                  <c:v>36.067483218851009</c:v>
                </c:pt>
                <c:pt idx="2006">
                  <c:v>38.014741723798181</c:v>
                </c:pt>
                <c:pt idx="2007">
                  <c:v>39.962000228745381</c:v>
                </c:pt>
                <c:pt idx="2008">
                  <c:v>41.909258733692539</c:v>
                </c:pt>
                <c:pt idx="2009">
                  <c:v>43.856517238639803</c:v>
                </c:pt>
                <c:pt idx="2010">
                  <c:v>45.803775743587039</c:v>
                </c:pt>
                <c:pt idx="2011">
                  <c:v>47.75103424853426</c:v>
                </c:pt>
                <c:pt idx="2012">
                  <c:v>49.698292753481468</c:v>
                </c:pt>
                <c:pt idx="2013">
                  <c:v>51.645551258428682</c:v>
                </c:pt>
                <c:pt idx="2014">
                  <c:v>53.592809763375847</c:v>
                </c:pt>
                <c:pt idx="2015">
                  <c:v>55.540068268323061</c:v>
                </c:pt>
                <c:pt idx="2016">
                  <c:v>57.487326773270347</c:v>
                </c:pt>
                <c:pt idx="2017">
                  <c:v>59.43458527821759</c:v>
                </c:pt>
                <c:pt idx="2018">
                  <c:v>61.381843783164726</c:v>
                </c:pt>
                <c:pt idx="2019">
                  <c:v>63.329102288111905</c:v>
                </c:pt>
                <c:pt idx="2020">
                  <c:v>65.276360793059155</c:v>
                </c:pt>
                <c:pt idx="2021">
                  <c:v>67.223619298006327</c:v>
                </c:pt>
                <c:pt idx="2022">
                  <c:v>69.170877802953584</c:v>
                </c:pt>
                <c:pt idx="2023">
                  <c:v>71.118136307900784</c:v>
                </c:pt>
                <c:pt idx="2024">
                  <c:v>73.065394812848027</c:v>
                </c:pt>
                <c:pt idx="2025">
                  <c:v>75.012653317795298</c:v>
                </c:pt>
                <c:pt idx="2026">
                  <c:v>18.943437865704382</c:v>
                </c:pt>
                <c:pt idx="2027">
                  <c:v>20.890696370651604</c:v>
                </c:pt>
                <c:pt idx="2028">
                  <c:v>22.837954875598825</c:v>
                </c:pt>
                <c:pt idx="2029">
                  <c:v>24.785213380546015</c:v>
                </c:pt>
                <c:pt idx="2030">
                  <c:v>26.732471885493258</c:v>
                </c:pt>
                <c:pt idx="2031">
                  <c:v>28.679730390440479</c:v>
                </c:pt>
                <c:pt idx="2032">
                  <c:v>30.626988895387679</c:v>
                </c:pt>
                <c:pt idx="2033">
                  <c:v>32.574247400334883</c:v>
                </c:pt>
                <c:pt idx="2034">
                  <c:v>34.521505905282069</c:v>
                </c:pt>
                <c:pt idx="2035">
                  <c:v>36.468764410229284</c:v>
                </c:pt>
                <c:pt idx="2036">
                  <c:v>38.416022915176541</c:v>
                </c:pt>
                <c:pt idx="2037">
                  <c:v>40.363281420123748</c:v>
                </c:pt>
                <c:pt idx="2038">
                  <c:v>42.31053992507097</c:v>
                </c:pt>
                <c:pt idx="2039">
                  <c:v>44.257798430018106</c:v>
                </c:pt>
                <c:pt idx="2040">
                  <c:v>46.205056934965491</c:v>
                </c:pt>
                <c:pt idx="2041">
                  <c:v>48.152315439912613</c:v>
                </c:pt>
                <c:pt idx="2042">
                  <c:v>50.099573944859813</c:v>
                </c:pt>
                <c:pt idx="2043">
                  <c:v>52.046832449807034</c:v>
                </c:pt>
                <c:pt idx="2044">
                  <c:v>53.994090954754249</c:v>
                </c:pt>
                <c:pt idx="2045">
                  <c:v>55.941349459701449</c:v>
                </c:pt>
                <c:pt idx="2046">
                  <c:v>57.888607964648678</c:v>
                </c:pt>
                <c:pt idx="2047">
                  <c:v>59.835866469595793</c:v>
                </c:pt>
                <c:pt idx="2048">
                  <c:v>61.783124974543149</c:v>
                </c:pt>
                <c:pt idx="2049">
                  <c:v>63.730383479490314</c:v>
                </c:pt>
                <c:pt idx="2050">
                  <c:v>65.677641984437429</c:v>
                </c:pt>
                <c:pt idx="2051">
                  <c:v>67.624900489384729</c:v>
                </c:pt>
                <c:pt idx="2052">
                  <c:v>69.572158994332014</c:v>
                </c:pt>
                <c:pt idx="2053">
                  <c:v>71.519417499279101</c:v>
                </c:pt>
                <c:pt idx="2054">
                  <c:v>73.466676004226244</c:v>
                </c:pt>
                <c:pt idx="2055">
                  <c:v>19.34471905708272</c:v>
                </c:pt>
                <c:pt idx="2056">
                  <c:v>21.291977562029921</c:v>
                </c:pt>
                <c:pt idx="2057">
                  <c:v>23.23923606697717</c:v>
                </c:pt>
                <c:pt idx="2058">
                  <c:v>25.186494571924371</c:v>
                </c:pt>
                <c:pt idx="2059">
                  <c:v>27.133753076871606</c:v>
                </c:pt>
                <c:pt idx="2060">
                  <c:v>29.081011581818817</c:v>
                </c:pt>
                <c:pt idx="2061">
                  <c:v>31.028270086766025</c:v>
                </c:pt>
                <c:pt idx="2062">
                  <c:v>32.975528591713228</c:v>
                </c:pt>
                <c:pt idx="2063">
                  <c:v>34.922787096660386</c:v>
                </c:pt>
                <c:pt idx="2064">
                  <c:v>36.8700456016076</c:v>
                </c:pt>
                <c:pt idx="2065">
                  <c:v>38.817304106554808</c:v>
                </c:pt>
                <c:pt idx="2066">
                  <c:v>40.764562611502157</c:v>
                </c:pt>
                <c:pt idx="2067">
                  <c:v>42.711821116449329</c:v>
                </c:pt>
                <c:pt idx="2068">
                  <c:v>44.659079621396543</c:v>
                </c:pt>
                <c:pt idx="2069">
                  <c:v>46.606338126343751</c:v>
                </c:pt>
                <c:pt idx="2070">
                  <c:v>48.55359663129093</c:v>
                </c:pt>
                <c:pt idx="2071">
                  <c:v>50.500855136238144</c:v>
                </c:pt>
                <c:pt idx="2072">
                  <c:v>52.448113641185358</c:v>
                </c:pt>
                <c:pt idx="2073">
                  <c:v>54.39537214613258</c:v>
                </c:pt>
                <c:pt idx="2074">
                  <c:v>56.342630651079759</c:v>
                </c:pt>
                <c:pt idx="2075">
                  <c:v>58.289889156026959</c:v>
                </c:pt>
                <c:pt idx="2076">
                  <c:v>60.237147660974301</c:v>
                </c:pt>
                <c:pt idx="2077">
                  <c:v>62.184406165921409</c:v>
                </c:pt>
                <c:pt idx="2078">
                  <c:v>64.131664670868673</c:v>
                </c:pt>
                <c:pt idx="2079">
                  <c:v>66.078923175815802</c:v>
                </c:pt>
                <c:pt idx="2080">
                  <c:v>68.026181680763088</c:v>
                </c:pt>
                <c:pt idx="2081">
                  <c:v>69.973440185710274</c:v>
                </c:pt>
                <c:pt idx="2082">
                  <c:v>71.92069869065746</c:v>
                </c:pt>
                <c:pt idx="2083">
                  <c:v>19.746000248461055</c:v>
                </c:pt>
                <c:pt idx="2084">
                  <c:v>21.693258753408287</c:v>
                </c:pt>
                <c:pt idx="2085">
                  <c:v>23.640517258355498</c:v>
                </c:pt>
                <c:pt idx="2086">
                  <c:v>25.587775763302631</c:v>
                </c:pt>
                <c:pt idx="2087">
                  <c:v>27.535034268249895</c:v>
                </c:pt>
                <c:pt idx="2088">
                  <c:v>29.48229277319718</c:v>
                </c:pt>
                <c:pt idx="2089">
                  <c:v>31.429551278144341</c:v>
                </c:pt>
                <c:pt idx="2090">
                  <c:v>33.376809783091574</c:v>
                </c:pt>
                <c:pt idx="2091">
                  <c:v>35.324068288038795</c:v>
                </c:pt>
                <c:pt idx="2092">
                  <c:v>37.271326792986024</c:v>
                </c:pt>
                <c:pt idx="2093">
                  <c:v>39.218585297933274</c:v>
                </c:pt>
                <c:pt idx="2094">
                  <c:v>41.165843802880353</c:v>
                </c:pt>
                <c:pt idx="2095">
                  <c:v>43.113102307827596</c:v>
                </c:pt>
                <c:pt idx="2096">
                  <c:v>45.060360812774853</c:v>
                </c:pt>
                <c:pt idx="2097">
                  <c:v>47.007619317722046</c:v>
                </c:pt>
                <c:pt idx="2098">
                  <c:v>48.954877822669211</c:v>
                </c:pt>
                <c:pt idx="2099">
                  <c:v>50.902136327616411</c:v>
                </c:pt>
                <c:pt idx="2100">
                  <c:v>52.849394832563668</c:v>
                </c:pt>
                <c:pt idx="2101">
                  <c:v>54.796653337510932</c:v>
                </c:pt>
                <c:pt idx="2102">
                  <c:v>56.74391184245809</c:v>
                </c:pt>
                <c:pt idx="2103">
                  <c:v>58.691170347405347</c:v>
                </c:pt>
                <c:pt idx="2104">
                  <c:v>60.638428852352547</c:v>
                </c:pt>
                <c:pt idx="2105">
                  <c:v>62.58568735729979</c:v>
                </c:pt>
                <c:pt idx="2106">
                  <c:v>64.532945862246962</c:v>
                </c:pt>
                <c:pt idx="2107">
                  <c:v>66.480204367194204</c:v>
                </c:pt>
                <c:pt idx="2108">
                  <c:v>68.42746287214139</c:v>
                </c:pt>
                <c:pt idx="2109">
                  <c:v>70.374721377088619</c:v>
                </c:pt>
                <c:pt idx="2110">
                  <c:v>20.147281439839418</c:v>
                </c:pt>
                <c:pt idx="2111">
                  <c:v>22.094539944786629</c:v>
                </c:pt>
                <c:pt idx="2112">
                  <c:v>24.041798449733832</c:v>
                </c:pt>
                <c:pt idx="2113">
                  <c:v>25.989056954681068</c:v>
                </c:pt>
                <c:pt idx="2114">
                  <c:v>27.936315459628261</c:v>
                </c:pt>
                <c:pt idx="2115">
                  <c:v>29.883573964575476</c:v>
                </c:pt>
                <c:pt idx="2116">
                  <c:v>31.830832469522672</c:v>
                </c:pt>
                <c:pt idx="2117">
                  <c:v>33.778090974469919</c:v>
                </c:pt>
                <c:pt idx="2118">
                  <c:v>35.725349479417083</c:v>
                </c:pt>
                <c:pt idx="2119">
                  <c:v>37.67260798436434</c:v>
                </c:pt>
                <c:pt idx="2120">
                  <c:v>39.619866489311562</c:v>
                </c:pt>
                <c:pt idx="2121">
                  <c:v>41.567124994258805</c:v>
                </c:pt>
                <c:pt idx="2122">
                  <c:v>43.514383499205906</c:v>
                </c:pt>
                <c:pt idx="2123">
                  <c:v>45.461642004153148</c:v>
                </c:pt>
                <c:pt idx="2124">
                  <c:v>47.408900509100349</c:v>
                </c:pt>
                <c:pt idx="2125">
                  <c:v>49.356159014047584</c:v>
                </c:pt>
                <c:pt idx="2126">
                  <c:v>51.303417518994841</c:v>
                </c:pt>
                <c:pt idx="2127">
                  <c:v>53.250676023942098</c:v>
                </c:pt>
                <c:pt idx="2128">
                  <c:v>55.19793452888927</c:v>
                </c:pt>
                <c:pt idx="2129">
                  <c:v>57.145193033836549</c:v>
                </c:pt>
                <c:pt idx="2130">
                  <c:v>59.092451538783685</c:v>
                </c:pt>
                <c:pt idx="2131">
                  <c:v>61.03971004373097</c:v>
                </c:pt>
                <c:pt idx="2132">
                  <c:v>62.986968548678085</c:v>
                </c:pt>
                <c:pt idx="2133">
                  <c:v>64.934227053625307</c:v>
                </c:pt>
                <c:pt idx="2134">
                  <c:v>66.881485558572507</c:v>
                </c:pt>
                <c:pt idx="2135">
                  <c:v>68.828744063519849</c:v>
                </c:pt>
                <c:pt idx="2136">
                  <c:v>20.548562631217745</c:v>
                </c:pt>
                <c:pt idx="2137">
                  <c:v>22.495821136164942</c:v>
                </c:pt>
                <c:pt idx="2138">
                  <c:v>24.44307964111217</c:v>
                </c:pt>
                <c:pt idx="2139">
                  <c:v>26.390338146059371</c:v>
                </c:pt>
                <c:pt idx="2140">
                  <c:v>28.337596651006599</c:v>
                </c:pt>
                <c:pt idx="2141">
                  <c:v>30.284855155953821</c:v>
                </c:pt>
                <c:pt idx="2142">
                  <c:v>32.232113660901035</c:v>
                </c:pt>
                <c:pt idx="2143">
                  <c:v>34.179372165848228</c:v>
                </c:pt>
                <c:pt idx="2144">
                  <c:v>36.1266306707954</c:v>
                </c:pt>
                <c:pt idx="2145">
                  <c:v>38.073889175742721</c:v>
                </c:pt>
                <c:pt idx="2146">
                  <c:v>40.021147680689843</c:v>
                </c:pt>
                <c:pt idx="2147">
                  <c:v>41.968406185637129</c:v>
                </c:pt>
                <c:pt idx="2148">
                  <c:v>43.915664690584343</c:v>
                </c:pt>
                <c:pt idx="2149">
                  <c:v>45.862923195531529</c:v>
                </c:pt>
                <c:pt idx="2150">
                  <c:v>47.810181700478701</c:v>
                </c:pt>
                <c:pt idx="2151">
                  <c:v>49.757440205426036</c:v>
                </c:pt>
                <c:pt idx="2152">
                  <c:v>51.704698710373172</c:v>
                </c:pt>
                <c:pt idx="2153">
                  <c:v>53.651957215320394</c:v>
                </c:pt>
                <c:pt idx="2154">
                  <c:v>55.59921572026753</c:v>
                </c:pt>
                <c:pt idx="2155">
                  <c:v>57.546474225214808</c:v>
                </c:pt>
                <c:pt idx="2156">
                  <c:v>59.493732730162016</c:v>
                </c:pt>
                <c:pt idx="2157">
                  <c:v>61.440991235109273</c:v>
                </c:pt>
                <c:pt idx="2158">
                  <c:v>63.388249740056402</c:v>
                </c:pt>
                <c:pt idx="2159">
                  <c:v>65.335508245003609</c:v>
                </c:pt>
                <c:pt idx="2160">
                  <c:v>67.282766749950937</c:v>
                </c:pt>
                <c:pt idx="2161">
                  <c:v>20.949843822596065</c:v>
                </c:pt>
                <c:pt idx="2162">
                  <c:v>22.897102327543283</c:v>
                </c:pt>
                <c:pt idx="2163">
                  <c:v>24.844360832490516</c:v>
                </c:pt>
                <c:pt idx="2164">
                  <c:v>26.791619337437723</c:v>
                </c:pt>
                <c:pt idx="2165">
                  <c:v>28.738877842384934</c:v>
                </c:pt>
                <c:pt idx="2166">
                  <c:v>30.686136347332109</c:v>
                </c:pt>
                <c:pt idx="2167">
                  <c:v>32.633394852279366</c:v>
                </c:pt>
                <c:pt idx="2168">
                  <c:v>34.580653357226588</c:v>
                </c:pt>
                <c:pt idx="2169">
                  <c:v>36.527911862173838</c:v>
                </c:pt>
                <c:pt idx="2170">
                  <c:v>38.47517036712096</c:v>
                </c:pt>
                <c:pt idx="2171">
                  <c:v>40.422428872068231</c:v>
                </c:pt>
                <c:pt idx="2172">
                  <c:v>42.369687377015389</c:v>
                </c:pt>
                <c:pt idx="2173">
                  <c:v>44.316945881962596</c:v>
                </c:pt>
                <c:pt idx="2174">
                  <c:v>46.264204386909839</c:v>
                </c:pt>
                <c:pt idx="2175">
                  <c:v>48.211462891857131</c:v>
                </c:pt>
                <c:pt idx="2176">
                  <c:v>50.15872139680431</c:v>
                </c:pt>
                <c:pt idx="2177">
                  <c:v>52.105979901751461</c:v>
                </c:pt>
                <c:pt idx="2178">
                  <c:v>54.053238406698604</c:v>
                </c:pt>
                <c:pt idx="2179">
                  <c:v>56.000496911645982</c:v>
                </c:pt>
                <c:pt idx="2180">
                  <c:v>57.947755416593161</c:v>
                </c:pt>
                <c:pt idx="2181">
                  <c:v>59.895013921540389</c:v>
                </c:pt>
                <c:pt idx="2182">
                  <c:v>61.842272426487575</c:v>
                </c:pt>
                <c:pt idx="2183">
                  <c:v>63.789530931434811</c:v>
                </c:pt>
                <c:pt idx="2184">
                  <c:v>65.736789436381912</c:v>
                </c:pt>
                <c:pt idx="2185">
                  <c:v>21.351125013974464</c:v>
                </c:pt>
                <c:pt idx="2186">
                  <c:v>23.298383518921668</c:v>
                </c:pt>
                <c:pt idx="2187">
                  <c:v>25.245642023868886</c:v>
                </c:pt>
                <c:pt idx="2188">
                  <c:v>27.192900528816125</c:v>
                </c:pt>
                <c:pt idx="2189">
                  <c:v>29.140159033763265</c:v>
                </c:pt>
                <c:pt idx="2190">
                  <c:v>31.087417538710504</c:v>
                </c:pt>
                <c:pt idx="2191">
                  <c:v>33.034676043657711</c:v>
                </c:pt>
                <c:pt idx="2192">
                  <c:v>34.98193454860494</c:v>
                </c:pt>
                <c:pt idx="2193">
                  <c:v>36.929193053552119</c:v>
                </c:pt>
                <c:pt idx="2194">
                  <c:v>38.876451558499333</c:v>
                </c:pt>
                <c:pt idx="2195">
                  <c:v>40.82371006344659</c:v>
                </c:pt>
                <c:pt idx="2196">
                  <c:v>42.770968568393805</c:v>
                </c:pt>
                <c:pt idx="2197">
                  <c:v>44.718227073341005</c:v>
                </c:pt>
                <c:pt idx="2198">
                  <c:v>46.665485578288163</c:v>
                </c:pt>
                <c:pt idx="2199">
                  <c:v>48.612744083235469</c:v>
                </c:pt>
                <c:pt idx="2200">
                  <c:v>50.560002588182599</c:v>
                </c:pt>
                <c:pt idx="2201">
                  <c:v>52.507261093129991</c:v>
                </c:pt>
                <c:pt idx="2202">
                  <c:v>54.454519598077034</c:v>
                </c:pt>
                <c:pt idx="2203">
                  <c:v>56.40177810302427</c:v>
                </c:pt>
                <c:pt idx="2204">
                  <c:v>58.349036607971556</c:v>
                </c:pt>
                <c:pt idx="2205">
                  <c:v>60.296295112918678</c:v>
                </c:pt>
                <c:pt idx="2206">
                  <c:v>62.24355361786597</c:v>
                </c:pt>
                <c:pt idx="2207">
                  <c:v>64.190812122813057</c:v>
                </c:pt>
                <c:pt idx="2208">
                  <c:v>21.752406205352766</c:v>
                </c:pt>
                <c:pt idx="2209">
                  <c:v>23.699664710300006</c:v>
                </c:pt>
                <c:pt idx="2210">
                  <c:v>25.646923215247185</c:v>
                </c:pt>
                <c:pt idx="2211">
                  <c:v>27.594181720194427</c:v>
                </c:pt>
                <c:pt idx="2212">
                  <c:v>29.541440225141613</c:v>
                </c:pt>
                <c:pt idx="2213">
                  <c:v>31.488698730088846</c:v>
                </c:pt>
                <c:pt idx="2214">
                  <c:v>33.435957235036078</c:v>
                </c:pt>
                <c:pt idx="2215">
                  <c:v>35.383215739983306</c:v>
                </c:pt>
                <c:pt idx="2216">
                  <c:v>37.330474244930521</c:v>
                </c:pt>
                <c:pt idx="2217">
                  <c:v>39.277732749877671</c:v>
                </c:pt>
                <c:pt idx="2218">
                  <c:v>41.2249912548249</c:v>
                </c:pt>
                <c:pt idx="2219">
                  <c:v>43.172249759772143</c:v>
                </c:pt>
                <c:pt idx="2220">
                  <c:v>45.119508264719308</c:v>
                </c:pt>
                <c:pt idx="2221">
                  <c:v>47.0667667696666</c:v>
                </c:pt>
                <c:pt idx="2222">
                  <c:v>49.014025274613736</c:v>
                </c:pt>
                <c:pt idx="2223">
                  <c:v>50.961283779560937</c:v>
                </c:pt>
                <c:pt idx="2224">
                  <c:v>52.908542284508286</c:v>
                </c:pt>
                <c:pt idx="2225">
                  <c:v>54.855800789455408</c:v>
                </c:pt>
                <c:pt idx="2226">
                  <c:v>56.803059294402679</c:v>
                </c:pt>
                <c:pt idx="2227">
                  <c:v>58.750317799349787</c:v>
                </c:pt>
                <c:pt idx="2228">
                  <c:v>60.697576304297108</c:v>
                </c:pt>
                <c:pt idx="2229">
                  <c:v>62.644834809244223</c:v>
                </c:pt>
                <c:pt idx="2230">
                  <c:v>22.153687396731101</c:v>
                </c:pt>
                <c:pt idx="2231">
                  <c:v>24.100945901678319</c:v>
                </c:pt>
                <c:pt idx="2232">
                  <c:v>26.048204406625562</c:v>
                </c:pt>
                <c:pt idx="2233">
                  <c:v>27.995462911572755</c:v>
                </c:pt>
                <c:pt idx="2234">
                  <c:v>29.942721416519959</c:v>
                </c:pt>
                <c:pt idx="2235">
                  <c:v>31.889979921467148</c:v>
                </c:pt>
                <c:pt idx="2236">
                  <c:v>33.837238426414359</c:v>
                </c:pt>
                <c:pt idx="2237">
                  <c:v>35.784496931361616</c:v>
                </c:pt>
                <c:pt idx="2238">
                  <c:v>37.731755436308767</c:v>
                </c:pt>
                <c:pt idx="2239">
                  <c:v>39.679013941256024</c:v>
                </c:pt>
                <c:pt idx="2240">
                  <c:v>41.626272446203231</c:v>
                </c:pt>
                <c:pt idx="2241">
                  <c:v>43.573530951150445</c:v>
                </c:pt>
                <c:pt idx="2242">
                  <c:v>45.520789456097631</c:v>
                </c:pt>
                <c:pt idx="2243">
                  <c:v>47.468047961044917</c:v>
                </c:pt>
                <c:pt idx="2244">
                  <c:v>49.415306465992096</c:v>
                </c:pt>
                <c:pt idx="2245">
                  <c:v>51.362564970939289</c:v>
                </c:pt>
                <c:pt idx="2246">
                  <c:v>53.309823475886539</c:v>
                </c:pt>
                <c:pt idx="2247">
                  <c:v>55.257081980833796</c:v>
                </c:pt>
                <c:pt idx="2248">
                  <c:v>57.204340485780982</c:v>
                </c:pt>
                <c:pt idx="2249">
                  <c:v>59.151598990728218</c:v>
                </c:pt>
                <c:pt idx="2250">
                  <c:v>61.098857495675354</c:v>
                </c:pt>
                <c:pt idx="2251">
                  <c:v>22.554968588109471</c:v>
                </c:pt>
                <c:pt idx="2252">
                  <c:v>24.502227093056661</c:v>
                </c:pt>
                <c:pt idx="2253">
                  <c:v>26.449485598003875</c:v>
                </c:pt>
                <c:pt idx="2254">
                  <c:v>28.396744102951132</c:v>
                </c:pt>
                <c:pt idx="2255">
                  <c:v>30.3440026078983</c:v>
                </c:pt>
                <c:pt idx="2256">
                  <c:v>32.291261112845504</c:v>
                </c:pt>
                <c:pt idx="2257">
                  <c:v>34.238519617792683</c:v>
                </c:pt>
                <c:pt idx="2258">
                  <c:v>36.185778122739933</c:v>
                </c:pt>
                <c:pt idx="2259">
                  <c:v>38.13303662768714</c:v>
                </c:pt>
                <c:pt idx="2260">
                  <c:v>40.08029513263434</c:v>
                </c:pt>
                <c:pt idx="2261">
                  <c:v>42.027553637581612</c:v>
                </c:pt>
                <c:pt idx="2262">
                  <c:v>43.974812142528883</c:v>
                </c:pt>
                <c:pt idx="2263">
                  <c:v>45.922070647476005</c:v>
                </c:pt>
                <c:pt idx="2264">
                  <c:v>47.869329152423184</c:v>
                </c:pt>
                <c:pt idx="2265">
                  <c:v>49.81658765737042</c:v>
                </c:pt>
                <c:pt idx="2266">
                  <c:v>51.763846162317634</c:v>
                </c:pt>
                <c:pt idx="2267">
                  <c:v>53.711104667264848</c:v>
                </c:pt>
                <c:pt idx="2268">
                  <c:v>55.658363172212077</c:v>
                </c:pt>
                <c:pt idx="2269">
                  <c:v>57.605621677159213</c:v>
                </c:pt>
                <c:pt idx="2270">
                  <c:v>59.552880182106506</c:v>
                </c:pt>
                <c:pt idx="2271">
                  <c:v>22.95624977948777</c:v>
                </c:pt>
                <c:pt idx="2272">
                  <c:v>24.903508284435024</c:v>
                </c:pt>
                <c:pt idx="2273">
                  <c:v>26.850766789382195</c:v>
                </c:pt>
                <c:pt idx="2274">
                  <c:v>28.798025294329459</c:v>
                </c:pt>
                <c:pt idx="2275">
                  <c:v>30.74528379927667</c:v>
                </c:pt>
                <c:pt idx="2276">
                  <c:v>32.692542304223842</c:v>
                </c:pt>
                <c:pt idx="2277">
                  <c:v>34.639800809171064</c:v>
                </c:pt>
                <c:pt idx="2278">
                  <c:v>36.587059314118342</c:v>
                </c:pt>
                <c:pt idx="2279">
                  <c:v>38.534317819065485</c:v>
                </c:pt>
                <c:pt idx="2280">
                  <c:v>40.481576324012735</c:v>
                </c:pt>
                <c:pt idx="2281">
                  <c:v>42.428834828959957</c:v>
                </c:pt>
                <c:pt idx="2282">
                  <c:v>44.376093333907157</c:v>
                </c:pt>
                <c:pt idx="2283">
                  <c:v>46.323351838854322</c:v>
                </c:pt>
                <c:pt idx="2284">
                  <c:v>48.270610343801529</c:v>
                </c:pt>
                <c:pt idx="2285">
                  <c:v>50.217868848748772</c:v>
                </c:pt>
                <c:pt idx="2286">
                  <c:v>52.165127353696008</c:v>
                </c:pt>
                <c:pt idx="2287">
                  <c:v>54.112385858643222</c:v>
                </c:pt>
                <c:pt idx="2288">
                  <c:v>56.059644363590529</c:v>
                </c:pt>
                <c:pt idx="2289">
                  <c:v>58.006902868537694</c:v>
                </c:pt>
                <c:pt idx="2290">
                  <c:v>23.357530970866119</c:v>
                </c:pt>
                <c:pt idx="2291">
                  <c:v>25.30478947581334</c:v>
                </c:pt>
                <c:pt idx="2292">
                  <c:v>27.252047980760594</c:v>
                </c:pt>
                <c:pt idx="2293">
                  <c:v>29.199306485707798</c:v>
                </c:pt>
                <c:pt idx="2294">
                  <c:v>31.146564990655008</c:v>
                </c:pt>
                <c:pt idx="2295">
                  <c:v>33.093823495602194</c:v>
                </c:pt>
                <c:pt idx="2296">
                  <c:v>35.041082000549373</c:v>
                </c:pt>
                <c:pt idx="2297">
                  <c:v>36.988340505496652</c:v>
                </c:pt>
                <c:pt idx="2298">
                  <c:v>38.935599010443802</c:v>
                </c:pt>
                <c:pt idx="2299">
                  <c:v>40.882857515391045</c:v>
                </c:pt>
                <c:pt idx="2300">
                  <c:v>42.830116020338281</c:v>
                </c:pt>
                <c:pt idx="2301">
                  <c:v>44.777374525285396</c:v>
                </c:pt>
                <c:pt idx="2302">
                  <c:v>46.72463303023271</c:v>
                </c:pt>
                <c:pt idx="2303">
                  <c:v>48.671891535179903</c:v>
                </c:pt>
                <c:pt idx="2304">
                  <c:v>50.619150040127096</c:v>
                </c:pt>
                <c:pt idx="2305">
                  <c:v>52.566408545074367</c:v>
                </c:pt>
                <c:pt idx="2306">
                  <c:v>54.51366705002151</c:v>
                </c:pt>
                <c:pt idx="2307">
                  <c:v>56.460925554968746</c:v>
                </c:pt>
                <c:pt idx="2308">
                  <c:v>23.758812162244478</c:v>
                </c:pt>
                <c:pt idx="2309">
                  <c:v>25.706070667191693</c:v>
                </c:pt>
                <c:pt idx="2310">
                  <c:v>27.653329172138925</c:v>
                </c:pt>
                <c:pt idx="2311">
                  <c:v>29.600587677086097</c:v>
                </c:pt>
                <c:pt idx="2312">
                  <c:v>31.547846182033322</c:v>
                </c:pt>
                <c:pt idx="2313">
                  <c:v>33.495104686980554</c:v>
                </c:pt>
                <c:pt idx="2314">
                  <c:v>35.442363191927747</c:v>
                </c:pt>
                <c:pt idx="2315">
                  <c:v>37.389621696874954</c:v>
                </c:pt>
                <c:pt idx="2316">
                  <c:v>39.336880201822147</c:v>
                </c:pt>
                <c:pt idx="2317">
                  <c:v>41.284138706769383</c:v>
                </c:pt>
                <c:pt idx="2318">
                  <c:v>43.231397211716612</c:v>
                </c:pt>
                <c:pt idx="2319">
                  <c:v>45.178655716663748</c:v>
                </c:pt>
                <c:pt idx="2320">
                  <c:v>47.125914221611055</c:v>
                </c:pt>
                <c:pt idx="2321">
                  <c:v>49.07317272655829</c:v>
                </c:pt>
                <c:pt idx="2322">
                  <c:v>51.020431231505476</c:v>
                </c:pt>
                <c:pt idx="2323">
                  <c:v>52.967689736452698</c:v>
                </c:pt>
                <c:pt idx="2324">
                  <c:v>54.914948241399905</c:v>
                </c:pt>
                <c:pt idx="2325">
                  <c:v>24.160093353622841</c:v>
                </c:pt>
                <c:pt idx="2326">
                  <c:v>26.107351858570031</c:v>
                </c:pt>
                <c:pt idx="2327">
                  <c:v>28.054610363517259</c:v>
                </c:pt>
                <c:pt idx="2328">
                  <c:v>30.001868868464467</c:v>
                </c:pt>
                <c:pt idx="2329">
                  <c:v>31.949127373411692</c:v>
                </c:pt>
                <c:pt idx="2330">
                  <c:v>33.896385878358856</c:v>
                </c:pt>
                <c:pt idx="2331">
                  <c:v>35.843644383306071</c:v>
                </c:pt>
                <c:pt idx="2332">
                  <c:v>37.790902888253285</c:v>
                </c:pt>
                <c:pt idx="2333">
                  <c:v>39.738161393200521</c:v>
                </c:pt>
                <c:pt idx="2334">
                  <c:v>41.685419898147778</c:v>
                </c:pt>
                <c:pt idx="2335">
                  <c:v>43.63267840309495</c:v>
                </c:pt>
                <c:pt idx="2336">
                  <c:v>45.579936908042235</c:v>
                </c:pt>
                <c:pt idx="2337">
                  <c:v>47.527195412989428</c:v>
                </c:pt>
                <c:pt idx="2338">
                  <c:v>49.474453917936657</c:v>
                </c:pt>
                <c:pt idx="2339">
                  <c:v>51.421712422883751</c:v>
                </c:pt>
                <c:pt idx="2340">
                  <c:v>53.368970927831086</c:v>
                </c:pt>
                <c:pt idx="2341">
                  <c:v>24.5613745450012</c:v>
                </c:pt>
                <c:pt idx="2342">
                  <c:v>26.508633049948379</c:v>
                </c:pt>
                <c:pt idx="2343">
                  <c:v>28.455891554895555</c:v>
                </c:pt>
                <c:pt idx="2344">
                  <c:v>30.403150059842805</c:v>
                </c:pt>
                <c:pt idx="2345">
                  <c:v>32.350408564790015</c:v>
                </c:pt>
                <c:pt idx="2346">
                  <c:v>34.297667069737209</c:v>
                </c:pt>
                <c:pt idx="2347">
                  <c:v>36.24492557468443</c:v>
                </c:pt>
                <c:pt idx="2348">
                  <c:v>38.192184079631694</c:v>
                </c:pt>
                <c:pt idx="2349">
                  <c:v>40.139442584578845</c:v>
                </c:pt>
                <c:pt idx="2350">
                  <c:v>42.086701089526152</c:v>
                </c:pt>
                <c:pt idx="2351">
                  <c:v>44.033959594473338</c:v>
                </c:pt>
                <c:pt idx="2352">
                  <c:v>45.981218099420559</c:v>
                </c:pt>
                <c:pt idx="2353">
                  <c:v>47.928476604367646</c:v>
                </c:pt>
                <c:pt idx="2354">
                  <c:v>49.875735109314931</c:v>
                </c:pt>
                <c:pt idx="2355">
                  <c:v>51.822993614262174</c:v>
                </c:pt>
                <c:pt idx="2356">
                  <c:v>24.962655736379492</c:v>
                </c:pt>
                <c:pt idx="2357">
                  <c:v>26.909914241326707</c:v>
                </c:pt>
                <c:pt idx="2358">
                  <c:v>28.857172746273935</c:v>
                </c:pt>
                <c:pt idx="2359">
                  <c:v>30.804431251221121</c:v>
                </c:pt>
                <c:pt idx="2360">
                  <c:v>32.751689756168382</c:v>
                </c:pt>
                <c:pt idx="2361">
                  <c:v>34.698948261115575</c:v>
                </c:pt>
                <c:pt idx="2362">
                  <c:v>36.646206766062768</c:v>
                </c:pt>
                <c:pt idx="2363">
                  <c:v>38.593465271010018</c:v>
                </c:pt>
                <c:pt idx="2364">
                  <c:v>40.540723775957275</c:v>
                </c:pt>
                <c:pt idx="2365">
                  <c:v>42.487982280904433</c:v>
                </c:pt>
                <c:pt idx="2366">
                  <c:v>44.435240785851597</c:v>
                </c:pt>
                <c:pt idx="2367">
                  <c:v>46.382499290798876</c:v>
                </c:pt>
                <c:pt idx="2368">
                  <c:v>48.329757795746069</c:v>
                </c:pt>
                <c:pt idx="2369">
                  <c:v>50.277016300693219</c:v>
                </c:pt>
                <c:pt idx="2370">
                  <c:v>25.363936927757827</c:v>
                </c:pt>
                <c:pt idx="2371">
                  <c:v>27.31119543270507</c:v>
                </c:pt>
                <c:pt idx="2372">
                  <c:v>29.258453937652259</c:v>
                </c:pt>
                <c:pt idx="2373">
                  <c:v>31.205712442599491</c:v>
                </c:pt>
                <c:pt idx="2374">
                  <c:v>33.152970947546706</c:v>
                </c:pt>
                <c:pt idx="2375">
                  <c:v>35.100229452493934</c:v>
                </c:pt>
                <c:pt idx="2376">
                  <c:v>37.047487957441106</c:v>
                </c:pt>
                <c:pt idx="2377">
                  <c:v>38.994746462388314</c:v>
                </c:pt>
                <c:pt idx="2378">
                  <c:v>40.942004967335535</c:v>
                </c:pt>
                <c:pt idx="2379">
                  <c:v>42.889263472282721</c:v>
                </c:pt>
                <c:pt idx="2380">
                  <c:v>44.836521977229943</c:v>
                </c:pt>
                <c:pt idx="2381">
                  <c:v>46.783780482177185</c:v>
                </c:pt>
                <c:pt idx="2382">
                  <c:v>48.731038987124435</c:v>
                </c:pt>
                <c:pt idx="2383">
                  <c:v>25.765218119136158</c:v>
                </c:pt>
                <c:pt idx="2384">
                  <c:v>27.712476624083397</c:v>
                </c:pt>
                <c:pt idx="2385">
                  <c:v>29.659735129030626</c:v>
                </c:pt>
                <c:pt idx="2386">
                  <c:v>31.606993633977808</c:v>
                </c:pt>
                <c:pt idx="2387">
                  <c:v>33.554252138925051</c:v>
                </c:pt>
                <c:pt idx="2388">
                  <c:v>35.501510643872237</c:v>
                </c:pt>
                <c:pt idx="2389">
                  <c:v>37.448769148819451</c:v>
                </c:pt>
                <c:pt idx="2390">
                  <c:v>39.396027653766723</c:v>
                </c:pt>
                <c:pt idx="2391">
                  <c:v>41.34328615871398</c:v>
                </c:pt>
                <c:pt idx="2392">
                  <c:v>43.290544663661102</c:v>
                </c:pt>
                <c:pt idx="2393">
                  <c:v>45.237803168608245</c:v>
                </c:pt>
                <c:pt idx="2394">
                  <c:v>47.185061673555523</c:v>
                </c:pt>
                <c:pt idx="2395">
                  <c:v>26.166499310514521</c:v>
                </c:pt>
                <c:pt idx="2396">
                  <c:v>28.113757815461717</c:v>
                </c:pt>
                <c:pt idx="2397">
                  <c:v>30.061016320408967</c:v>
                </c:pt>
                <c:pt idx="2398">
                  <c:v>32.008274825356132</c:v>
                </c:pt>
                <c:pt idx="2399">
                  <c:v>33.955533330303396</c:v>
                </c:pt>
                <c:pt idx="2400">
                  <c:v>35.902791835250646</c:v>
                </c:pt>
                <c:pt idx="2401">
                  <c:v>37.850050340197782</c:v>
                </c:pt>
                <c:pt idx="2402">
                  <c:v>39.797308845145047</c:v>
                </c:pt>
                <c:pt idx="2403">
                  <c:v>41.744567350092311</c:v>
                </c:pt>
                <c:pt idx="2404">
                  <c:v>43.691825855039454</c:v>
                </c:pt>
                <c:pt idx="2405">
                  <c:v>45.639084359986775</c:v>
                </c:pt>
                <c:pt idx="2406">
                  <c:v>26.567780501892855</c:v>
                </c:pt>
                <c:pt idx="2407">
                  <c:v>28.515039006840105</c:v>
                </c:pt>
                <c:pt idx="2408">
                  <c:v>30.462297511787348</c:v>
                </c:pt>
                <c:pt idx="2409">
                  <c:v>32.40955601673452</c:v>
                </c:pt>
                <c:pt idx="2410">
                  <c:v>34.356814521681734</c:v>
                </c:pt>
                <c:pt idx="2411">
                  <c:v>36.304073026628942</c:v>
                </c:pt>
                <c:pt idx="2412">
                  <c:v>38.251331531576163</c:v>
                </c:pt>
                <c:pt idx="2413">
                  <c:v>40.198590036523342</c:v>
                </c:pt>
                <c:pt idx="2414">
                  <c:v>42.145848541470592</c:v>
                </c:pt>
                <c:pt idx="2415">
                  <c:v>44.093107046417828</c:v>
                </c:pt>
                <c:pt idx="2416">
                  <c:v>26.969061693271165</c:v>
                </c:pt>
                <c:pt idx="2417">
                  <c:v>28.916320198218415</c:v>
                </c:pt>
                <c:pt idx="2418">
                  <c:v>30.863578703165643</c:v>
                </c:pt>
                <c:pt idx="2419">
                  <c:v>32.810837208112872</c:v>
                </c:pt>
                <c:pt idx="2420">
                  <c:v>34.758095713060051</c:v>
                </c:pt>
                <c:pt idx="2421">
                  <c:v>36.705354218007315</c:v>
                </c:pt>
                <c:pt idx="2422">
                  <c:v>38.652612722954416</c:v>
                </c:pt>
                <c:pt idx="2423">
                  <c:v>40.599871227901701</c:v>
                </c:pt>
                <c:pt idx="2424">
                  <c:v>42.547129732848944</c:v>
                </c:pt>
                <c:pt idx="2425">
                  <c:v>27.370342884649524</c:v>
                </c:pt>
                <c:pt idx="2426">
                  <c:v>29.317601389596753</c:v>
                </c:pt>
                <c:pt idx="2427">
                  <c:v>31.264859894543939</c:v>
                </c:pt>
                <c:pt idx="2428">
                  <c:v>33.212118399491231</c:v>
                </c:pt>
                <c:pt idx="2429">
                  <c:v>35.159376904438417</c:v>
                </c:pt>
                <c:pt idx="2430">
                  <c:v>37.106635409385646</c:v>
                </c:pt>
                <c:pt idx="2431">
                  <c:v>39.053893914332853</c:v>
                </c:pt>
                <c:pt idx="2432">
                  <c:v>41.001152419280025</c:v>
                </c:pt>
                <c:pt idx="2433">
                  <c:v>27.771624076027848</c:v>
                </c:pt>
                <c:pt idx="2434">
                  <c:v>29.71888258097508</c:v>
                </c:pt>
                <c:pt idx="2435">
                  <c:v>31.666141085922344</c:v>
                </c:pt>
                <c:pt idx="2436">
                  <c:v>33.613399590869541</c:v>
                </c:pt>
                <c:pt idx="2437">
                  <c:v>35.56065809581677</c:v>
                </c:pt>
                <c:pt idx="2438">
                  <c:v>37.507916600764013</c:v>
                </c:pt>
                <c:pt idx="2439">
                  <c:v>39.455175105711177</c:v>
                </c:pt>
                <c:pt idx="2440">
                  <c:v>28.172905267406218</c:v>
                </c:pt>
                <c:pt idx="2441">
                  <c:v>30.120163772353465</c:v>
                </c:pt>
                <c:pt idx="2442">
                  <c:v>32.067422277300636</c:v>
                </c:pt>
                <c:pt idx="2443">
                  <c:v>34.014680782247851</c:v>
                </c:pt>
                <c:pt idx="2444">
                  <c:v>35.961939287195079</c:v>
                </c:pt>
                <c:pt idx="2445">
                  <c:v>37.909197792142322</c:v>
                </c:pt>
                <c:pt idx="2446">
                  <c:v>28.574186458784521</c:v>
                </c:pt>
                <c:pt idx="2447">
                  <c:v>30.521444963731778</c:v>
                </c:pt>
                <c:pt idx="2448">
                  <c:v>32.468703468679031</c:v>
                </c:pt>
                <c:pt idx="2449">
                  <c:v>34.415961973626203</c:v>
                </c:pt>
                <c:pt idx="2450">
                  <c:v>36.363220478573439</c:v>
                </c:pt>
                <c:pt idx="2451">
                  <c:v>28.975467650162923</c:v>
                </c:pt>
                <c:pt idx="2452">
                  <c:v>30.922726155110084</c:v>
                </c:pt>
                <c:pt idx="2453">
                  <c:v>32.869984660057355</c:v>
                </c:pt>
                <c:pt idx="2454">
                  <c:v>34.817243165004555</c:v>
                </c:pt>
                <c:pt idx="2455">
                  <c:v>29.376748841541225</c:v>
                </c:pt>
                <c:pt idx="2456">
                  <c:v>31.324007346488479</c:v>
                </c:pt>
                <c:pt idx="2457">
                  <c:v>33.271265851435686</c:v>
                </c:pt>
                <c:pt idx="2458">
                  <c:v>29.778030032919592</c:v>
                </c:pt>
                <c:pt idx="2459">
                  <c:v>31.725288537866835</c:v>
                </c:pt>
                <c:pt idx="2460">
                  <c:v>30.179311224297951</c:v>
                </c:pt>
                <c:pt idx="2461">
                  <c:v>17.110721429421158</c:v>
                </c:pt>
                <c:pt idx="2462">
                  <c:v>19.057979934368387</c:v>
                </c:pt>
                <c:pt idx="2463">
                  <c:v>21.005238439315619</c:v>
                </c:pt>
                <c:pt idx="2464">
                  <c:v>22.952496944262808</c:v>
                </c:pt>
                <c:pt idx="2465">
                  <c:v>24.899755449210012</c:v>
                </c:pt>
                <c:pt idx="2466">
                  <c:v>26.847013954157266</c:v>
                </c:pt>
                <c:pt idx="2467">
                  <c:v>28.794272459104427</c:v>
                </c:pt>
                <c:pt idx="2468">
                  <c:v>30.741530964051638</c:v>
                </c:pt>
                <c:pt idx="2469">
                  <c:v>32.688789468998849</c:v>
                </c:pt>
                <c:pt idx="2470">
                  <c:v>34.636047973946084</c:v>
                </c:pt>
                <c:pt idx="2471">
                  <c:v>36.583306478893299</c:v>
                </c:pt>
                <c:pt idx="2472">
                  <c:v>38.530564983840556</c:v>
                </c:pt>
                <c:pt idx="2473">
                  <c:v>40.477823488787706</c:v>
                </c:pt>
                <c:pt idx="2474">
                  <c:v>42.425081993734956</c:v>
                </c:pt>
                <c:pt idx="2475">
                  <c:v>44.372340498682163</c:v>
                </c:pt>
                <c:pt idx="2476">
                  <c:v>46.319599003629349</c:v>
                </c:pt>
                <c:pt idx="2477">
                  <c:v>48.266857508576642</c:v>
                </c:pt>
                <c:pt idx="2478">
                  <c:v>50.214116013523757</c:v>
                </c:pt>
                <c:pt idx="2479">
                  <c:v>52.161374518471078</c:v>
                </c:pt>
                <c:pt idx="2480">
                  <c:v>54.108633023418363</c:v>
                </c:pt>
                <c:pt idx="2481">
                  <c:v>56.055891528365457</c:v>
                </c:pt>
                <c:pt idx="2482">
                  <c:v>58.0031500333126</c:v>
                </c:pt>
                <c:pt idx="2483">
                  <c:v>59.950408538259843</c:v>
                </c:pt>
                <c:pt idx="2484">
                  <c:v>61.897667043207072</c:v>
                </c:pt>
                <c:pt idx="2485">
                  <c:v>63.844925548154343</c:v>
                </c:pt>
                <c:pt idx="2486">
                  <c:v>65.792184053101536</c:v>
                </c:pt>
                <c:pt idx="2487">
                  <c:v>67.739442558048793</c:v>
                </c:pt>
                <c:pt idx="2488">
                  <c:v>69.686701062995951</c:v>
                </c:pt>
                <c:pt idx="2489">
                  <c:v>71.63395956794318</c:v>
                </c:pt>
                <c:pt idx="2490">
                  <c:v>73.581218072890294</c:v>
                </c:pt>
                <c:pt idx="2491">
                  <c:v>75.528476577837466</c:v>
                </c:pt>
                <c:pt idx="2492">
                  <c:v>77.475735082784809</c:v>
                </c:pt>
                <c:pt idx="2493">
                  <c:v>79.422993587731966</c:v>
                </c:pt>
                <c:pt idx="2494">
                  <c:v>81.370252092679237</c:v>
                </c:pt>
                <c:pt idx="2495">
                  <c:v>83.317510597626509</c:v>
                </c:pt>
                <c:pt idx="2496">
                  <c:v>85.264769102573823</c:v>
                </c:pt>
                <c:pt idx="2497">
                  <c:v>87.212027607520909</c:v>
                </c:pt>
                <c:pt idx="2498">
                  <c:v>89.159286112468138</c:v>
                </c:pt>
                <c:pt idx="2499">
                  <c:v>17.5120026207995</c:v>
                </c:pt>
                <c:pt idx="2500">
                  <c:v>19.459261125746714</c:v>
                </c:pt>
                <c:pt idx="2501">
                  <c:v>21.406519630693936</c:v>
                </c:pt>
                <c:pt idx="2502">
                  <c:v>23.353778135641146</c:v>
                </c:pt>
                <c:pt idx="2503">
                  <c:v>25.301036640588386</c:v>
                </c:pt>
                <c:pt idx="2504">
                  <c:v>27.248295145535579</c:v>
                </c:pt>
                <c:pt idx="2505">
                  <c:v>29.195553650482772</c:v>
                </c:pt>
                <c:pt idx="2506">
                  <c:v>31.142812155430054</c:v>
                </c:pt>
                <c:pt idx="2507">
                  <c:v>33.090070660377187</c:v>
                </c:pt>
                <c:pt idx="2508">
                  <c:v>35.037329165324465</c:v>
                </c:pt>
                <c:pt idx="2509">
                  <c:v>36.984587670271672</c:v>
                </c:pt>
                <c:pt idx="2510">
                  <c:v>38.931846175218823</c:v>
                </c:pt>
                <c:pt idx="2511">
                  <c:v>40.879104680166115</c:v>
                </c:pt>
                <c:pt idx="2512">
                  <c:v>42.82636318511328</c:v>
                </c:pt>
                <c:pt idx="2513">
                  <c:v>44.773621690060537</c:v>
                </c:pt>
                <c:pt idx="2514">
                  <c:v>46.720880195007688</c:v>
                </c:pt>
                <c:pt idx="2515">
                  <c:v>48.66813869995493</c:v>
                </c:pt>
                <c:pt idx="2516">
                  <c:v>50.615397204902109</c:v>
                </c:pt>
                <c:pt idx="2517">
                  <c:v>52.562655709849409</c:v>
                </c:pt>
                <c:pt idx="2518">
                  <c:v>54.509914214796538</c:v>
                </c:pt>
                <c:pt idx="2519">
                  <c:v>56.457172719743802</c:v>
                </c:pt>
                <c:pt idx="2520">
                  <c:v>58.404431224691024</c:v>
                </c:pt>
                <c:pt idx="2521">
                  <c:v>60.351689729638224</c:v>
                </c:pt>
                <c:pt idx="2522">
                  <c:v>62.298948234585488</c:v>
                </c:pt>
                <c:pt idx="2523">
                  <c:v>64.246206739532639</c:v>
                </c:pt>
                <c:pt idx="2524">
                  <c:v>66.19346524447981</c:v>
                </c:pt>
                <c:pt idx="2525">
                  <c:v>68.140723749427067</c:v>
                </c:pt>
                <c:pt idx="2526">
                  <c:v>70.087982254374168</c:v>
                </c:pt>
                <c:pt idx="2527">
                  <c:v>72.035240759321454</c:v>
                </c:pt>
                <c:pt idx="2528">
                  <c:v>73.982499264268696</c:v>
                </c:pt>
                <c:pt idx="2529">
                  <c:v>75.929757769215954</c:v>
                </c:pt>
                <c:pt idx="2530">
                  <c:v>77.877016274163154</c:v>
                </c:pt>
                <c:pt idx="2531">
                  <c:v>79.824274779110425</c:v>
                </c:pt>
                <c:pt idx="2532">
                  <c:v>81.771533284057597</c:v>
                </c:pt>
                <c:pt idx="2533">
                  <c:v>83.718791789004683</c:v>
                </c:pt>
                <c:pt idx="2534">
                  <c:v>85.666050293951983</c:v>
                </c:pt>
                <c:pt idx="2535">
                  <c:v>87.613308798899297</c:v>
                </c:pt>
                <c:pt idx="2536">
                  <c:v>17.913283812177863</c:v>
                </c:pt>
                <c:pt idx="2537">
                  <c:v>19.860542317125081</c:v>
                </c:pt>
                <c:pt idx="2538">
                  <c:v>21.807800822072274</c:v>
                </c:pt>
                <c:pt idx="2539">
                  <c:v>23.755059327019499</c:v>
                </c:pt>
                <c:pt idx="2540">
                  <c:v>25.702317831966724</c:v>
                </c:pt>
                <c:pt idx="2541">
                  <c:v>27.649576336913892</c:v>
                </c:pt>
                <c:pt idx="2542">
                  <c:v>29.596834841861138</c:v>
                </c:pt>
                <c:pt idx="2543">
                  <c:v>31.544093346808374</c:v>
                </c:pt>
                <c:pt idx="2544">
                  <c:v>33.491351851755567</c:v>
                </c:pt>
                <c:pt idx="2545">
                  <c:v>35.438610356702789</c:v>
                </c:pt>
                <c:pt idx="2546">
                  <c:v>37.38586886165006</c:v>
                </c:pt>
                <c:pt idx="2547">
                  <c:v>39.333127366597189</c:v>
                </c:pt>
                <c:pt idx="2548">
                  <c:v>41.280385871544325</c:v>
                </c:pt>
                <c:pt idx="2549">
                  <c:v>43.227644376491661</c:v>
                </c:pt>
                <c:pt idx="2550">
                  <c:v>45.174902881438861</c:v>
                </c:pt>
                <c:pt idx="2551">
                  <c:v>47.122161386386082</c:v>
                </c:pt>
                <c:pt idx="2552">
                  <c:v>49.069419891333261</c:v>
                </c:pt>
                <c:pt idx="2553">
                  <c:v>51.016678396280511</c:v>
                </c:pt>
                <c:pt idx="2554">
                  <c:v>52.963936901227726</c:v>
                </c:pt>
                <c:pt idx="2555">
                  <c:v>54.911195406174897</c:v>
                </c:pt>
                <c:pt idx="2556">
                  <c:v>56.858453911122133</c:v>
                </c:pt>
                <c:pt idx="2557">
                  <c:v>58.805712416069383</c:v>
                </c:pt>
                <c:pt idx="2558">
                  <c:v>60.752970921016519</c:v>
                </c:pt>
                <c:pt idx="2559">
                  <c:v>62.700229425963755</c:v>
                </c:pt>
                <c:pt idx="2560">
                  <c:v>64.647487930910884</c:v>
                </c:pt>
                <c:pt idx="2561">
                  <c:v>66.59474643585834</c:v>
                </c:pt>
                <c:pt idx="2562">
                  <c:v>68.542004940805413</c:v>
                </c:pt>
                <c:pt idx="2563">
                  <c:v>70.489263445752499</c:v>
                </c:pt>
                <c:pt idx="2564">
                  <c:v>72.436521950699799</c:v>
                </c:pt>
                <c:pt idx="2565">
                  <c:v>74.383780455646928</c:v>
                </c:pt>
                <c:pt idx="2566">
                  <c:v>76.331038960594185</c:v>
                </c:pt>
                <c:pt idx="2567">
                  <c:v>78.278297465541442</c:v>
                </c:pt>
                <c:pt idx="2568">
                  <c:v>80.225555970488713</c:v>
                </c:pt>
                <c:pt idx="2569">
                  <c:v>82.172814475435885</c:v>
                </c:pt>
                <c:pt idx="2570">
                  <c:v>84.120072980383071</c:v>
                </c:pt>
                <c:pt idx="2571">
                  <c:v>86.0673314853303</c:v>
                </c:pt>
                <c:pt idx="2572">
                  <c:v>18.314565003556186</c:v>
                </c:pt>
                <c:pt idx="2573">
                  <c:v>20.261823508503429</c:v>
                </c:pt>
                <c:pt idx="2574">
                  <c:v>22.209082013450629</c:v>
                </c:pt>
                <c:pt idx="2575">
                  <c:v>24.156340518397855</c:v>
                </c:pt>
                <c:pt idx="2576">
                  <c:v>26.103599023345087</c:v>
                </c:pt>
                <c:pt idx="2577">
                  <c:v>28.050857528292273</c:v>
                </c:pt>
                <c:pt idx="2578">
                  <c:v>29.998116033239487</c:v>
                </c:pt>
                <c:pt idx="2579">
                  <c:v>31.945374538186741</c:v>
                </c:pt>
                <c:pt idx="2580">
                  <c:v>33.892633043133912</c:v>
                </c:pt>
                <c:pt idx="2581">
                  <c:v>35.839891548081098</c:v>
                </c:pt>
                <c:pt idx="2582">
                  <c:v>37.787150053028356</c:v>
                </c:pt>
                <c:pt idx="2583">
                  <c:v>39.734408557975549</c:v>
                </c:pt>
                <c:pt idx="2584">
                  <c:v>41.681667062922777</c:v>
                </c:pt>
                <c:pt idx="2585">
                  <c:v>43.628925567869963</c:v>
                </c:pt>
                <c:pt idx="2586">
                  <c:v>45.576184072817163</c:v>
                </c:pt>
                <c:pt idx="2587">
                  <c:v>47.523442577764364</c:v>
                </c:pt>
                <c:pt idx="2588">
                  <c:v>49.470701082711642</c:v>
                </c:pt>
                <c:pt idx="2589">
                  <c:v>51.417959587658849</c:v>
                </c:pt>
                <c:pt idx="2590">
                  <c:v>53.365218092606064</c:v>
                </c:pt>
                <c:pt idx="2591">
                  <c:v>55.312476597553257</c:v>
                </c:pt>
                <c:pt idx="2592">
                  <c:v>57.259735102500457</c:v>
                </c:pt>
                <c:pt idx="2593">
                  <c:v>59.206993607447735</c:v>
                </c:pt>
                <c:pt idx="2594">
                  <c:v>61.154252112394808</c:v>
                </c:pt>
                <c:pt idx="2595">
                  <c:v>63.101510617342058</c:v>
                </c:pt>
                <c:pt idx="2596">
                  <c:v>65.048769122289357</c:v>
                </c:pt>
                <c:pt idx="2597">
                  <c:v>66.996027627236501</c:v>
                </c:pt>
                <c:pt idx="2598">
                  <c:v>68.9432861321838</c:v>
                </c:pt>
                <c:pt idx="2599">
                  <c:v>70.890544637130986</c:v>
                </c:pt>
                <c:pt idx="2600">
                  <c:v>72.837803142078158</c:v>
                </c:pt>
                <c:pt idx="2601">
                  <c:v>74.785061647025458</c:v>
                </c:pt>
                <c:pt idx="2602">
                  <c:v>76.732320151972431</c:v>
                </c:pt>
                <c:pt idx="2603">
                  <c:v>78.679578656919773</c:v>
                </c:pt>
                <c:pt idx="2604">
                  <c:v>80.626837161866973</c:v>
                </c:pt>
                <c:pt idx="2605">
                  <c:v>82.574095666814273</c:v>
                </c:pt>
                <c:pt idx="2606">
                  <c:v>84.521354171761459</c:v>
                </c:pt>
                <c:pt idx="2607">
                  <c:v>18.715846194934546</c:v>
                </c:pt>
                <c:pt idx="2608">
                  <c:v>20.663104699881753</c:v>
                </c:pt>
                <c:pt idx="2609">
                  <c:v>22.610363204828996</c:v>
                </c:pt>
                <c:pt idx="2610">
                  <c:v>24.557621709776207</c:v>
                </c:pt>
                <c:pt idx="2611">
                  <c:v>26.50488021472345</c:v>
                </c:pt>
                <c:pt idx="2612">
                  <c:v>28.452138719670618</c:v>
                </c:pt>
                <c:pt idx="2613">
                  <c:v>30.399397224617843</c:v>
                </c:pt>
                <c:pt idx="2614">
                  <c:v>32.34665572956505</c:v>
                </c:pt>
                <c:pt idx="2615">
                  <c:v>34.293914234512229</c:v>
                </c:pt>
                <c:pt idx="2616">
                  <c:v>36.241172739459472</c:v>
                </c:pt>
                <c:pt idx="2617">
                  <c:v>38.188431244406758</c:v>
                </c:pt>
                <c:pt idx="2618">
                  <c:v>40.13568974935388</c:v>
                </c:pt>
                <c:pt idx="2619">
                  <c:v>42.082948254301066</c:v>
                </c:pt>
                <c:pt idx="2620">
                  <c:v>44.030206759248408</c:v>
                </c:pt>
                <c:pt idx="2621">
                  <c:v>45.977465264195523</c:v>
                </c:pt>
                <c:pt idx="2622">
                  <c:v>47.924723769142716</c:v>
                </c:pt>
                <c:pt idx="2623">
                  <c:v>49.871982274090009</c:v>
                </c:pt>
                <c:pt idx="2624">
                  <c:v>51.819240779037223</c:v>
                </c:pt>
                <c:pt idx="2625">
                  <c:v>53.766499283984352</c:v>
                </c:pt>
                <c:pt idx="2626">
                  <c:v>55.713757788931595</c:v>
                </c:pt>
                <c:pt idx="2627">
                  <c:v>57.661016293878838</c:v>
                </c:pt>
                <c:pt idx="2628">
                  <c:v>59.608274798826052</c:v>
                </c:pt>
                <c:pt idx="2629">
                  <c:v>61.555533303773188</c:v>
                </c:pt>
                <c:pt idx="2630">
                  <c:v>63.502791808720445</c:v>
                </c:pt>
                <c:pt idx="2631">
                  <c:v>65.450050313667745</c:v>
                </c:pt>
                <c:pt idx="2632">
                  <c:v>67.397308818614832</c:v>
                </c:pt>
                <c:pt idx="2633">
                  <c:v>69.344567323562103</c:v>
                </c:pt>
                <c:pt idx="2634">
                  <c:v>71.291825828509275</c:v>
                </c:pt>
                <c:pt idx="2635">
                  <c:v>73.239084333456489</c:v>
                </c:pt>
                <c:pt idx="2636">
                  <c:v>75.186342838403732</c:v>
                </c:pt>
                <c:pt idx="2637">
                  <c:v>77.13360134335106</c:v>
                </c:pt>
                <c:pt idx="2638">
                  <c:v>79.080859848298246</c:v>
                </c:pt>
                <c:pt idx="2639">
                  <c:v>81.028118353245347</c:v>
                </c:pt>
                <c:pt idx="2640">
                  <c:v>82.975376858192604</c:v>
                </c:pt>
                <c:pt idx="2641">
                  <c:v>19.11712738631287</c:v>
                </c:pt>
                <c:pt idx="2642">
                  <c:v>21.064385891260098</c:v>
                </c:pt>
                <c:pt idx="2643">
                  <c:v>23.011644396207352</c:v>
                </c:pt>
                <c:pt idx="2644">
                  <c:v>24.958902901154541</c:v>
                </c:pt>
                <c:pt idx="2645">
                  <c:v>26.906161406101678</c:v>
                </c:pt>
                <c:pt idx="2646">
                  <c:v>28.853419911048963</c:v>
                </c:pt>
                <c:pt idx="2647">
                  <c:v>30.800678415996117</c:v>
                </c:pt>
                <c:pt idx="2648">
                  <c:v>32.747936920943374</c:v>
                </c:pt>
                <c:pt idx="2649">
                  <c:v>34.695195425890539</c:v>
                </c:pt>
                <c:pt idx="2650">
                  <c:v>36.642453930837839</c:v>
                </c:pt>
                <c:pt idx="2651">
                  <c:v>38.589712435784982</c:v>
                </c:pt>
                <c:pt idx="2652">
                  <c:v>40.536970940732203</c:v>
                </c:pt>
                <c:pt idx="2653">
                  <c:v>42.484229445679439</c:v>
                </c:pt>
                <c:pt idx="2654">
                  <c:v>44.431487950626774</c:v>
                </c:pt>
                <c:pt idx="2655">
                  <c:v>46.378746455573896</c:v>
                </c:pt>
                <c:pt idx="2656">
                  <c:v>48.326004960521139</c:v>
                </c:pt>
                <c:pt idx="2657">
                  <c:v>50.273263465468325</c:v>
                </c:pt>
                <c:pt idx="2658">
                  <c:v>52.220521970415476</c:v>
                </c:pt>
                <c:pt idx="2659">
                  <c:v>54.167780475362662</c:v>
                </c:pt>
                <c:pt idx="2660">
                  <c:v>56.11503898030989</c:v>
                </c:pt>
                <c:pt idx="2661">
                  <c:v>58.062297485257183</c:v>
                </c:pt>
                <c:pt idx="2662">
                  <c:v>60.009555990204404</c:v>
                </c:pt>
                <c:pt idx="2663">
                  <c:v>61.956814495151654</c:v>
                </c:pt>
                <c:pt idx="2664">
                  <c:v>63.904073000098869</c:v>
                </c:pt>
                <c:pt idx="2665">
                  <c:v>65.85133150504592</c:v>
                </c:pt>
                <c:pt idx="2666">
                  <c:v>67.798590009993219</c:v>
                </c:pt>
                <c:pt idx="2667">
                  <c:v>69.74584851494042</c:v>
                </c:pt>
                <c:pt idx="2668">
                  <c:v>71.693107019887591</c:v>
                </c:pt>
                <c:pt idx="2669">
                  <c:v>73.640365524834806</c:v>
                </c:pt>
                <c:pt idx="2670">
                  <c:v>75.587624029782063</c:v>
                </c:pt>
                <c:pt idx="2671">
                  <c:v>77.534882534729348</c:v>
                </c:pt>
                <c:pt idx="2672">
                  <c:v>79.482141039676421</c:v>
                </c:pt>
                <c:pt idx="2673">
                  <c:v>81.429399544623607</c:v>
                </c:pt>
                <c:pt idx="2674">
                  <c:v>19.518408577691204</c:v>
                </c:pt>
                <c:pt idx="2675">
                  <c:v>21.465667082638465</c:v>
                </c:pt>
                <c:pt idx="2676">
                  <c:v>23.412925587585665</c:v>
                </c:pt>
                <c:pt idx="2677">
                  <c:v>25.360184092532855</c:v>
                </c:pt>
                <c:pt idx="2678">
                  <c:v>27.307442597480076</c:v>
                </c:pt>
                <c:pt idx="2679">
                  <c:v>29.254701102427269</c:v>
                </c:pt>
                <c:pt idx="2680">
                  <c:v>31.201959607374523</c:v>
                </c:pt>
                <c:pt idx="2681">
                  <c:v>33.149218112321726</c:v>
                </c:pt>
                <c:pt idx="2682">
                  <c:v>35.096476617268927</c:v>
                </c:pt>
                <c:pt idx="2683">
                  <c:v>37.043735122216148</c:v>
                </c:pt>
                <c:pt idx="2684">
                  <c:v>38.990993627163327</c:v>
                </c:pt>
                <c:pt idx="2685">
                  <c:v>40.938252132110577</c:v>
                </c:pt>
                <c:pt idx="2686">
                  <c:v>42.885510637057827</c:v>
                </c:pt>
                <c:pt idx="2687">
                  <c:v>44.832769142004999</c:v>
                </c:pt>
                <c:pt idx="2688">
                  <c:v>46.780027646952171</c:v>
                </c:pt>
                <c:pt idx="2689">
                  <c:v>48.727286151899435</c:v>
                </c:pt>
                <c:pt idx="2690">
                  <c:v>50.674544656846692</c:v>
                </c:pt>
                <c:pt idx="2691">
                  <c:v>52.621803161793842</c:v>
                </c:pt>
                <c:pt idx="2692">
                  <c:v>54.569061666741071</c:v>
                </c:pt>
                <c:pt idx="2693">
                  <c:v>56.516320171688207</c:v>
                </c:pt>
                <c:pt idx="2694">
                  <c:v>58.463578676635507</c:v>
                </c:pt>
                <c:pt idx="2695">
                  <c:v>60.4108371815827</c:v>
                </c:pt>
                <c:pt idx="2696">
                  <c:v>62.358095686529971</c:v>
                </c:pt>
                <c:pt idx="2697">
                  <c:v>64.305354191477136</c:v>
                </c:pt>
                <c:pt idx="2698">
                  <c:v>66.252612696424407</c:v>
                </c:pt>
                <c:pt idx="2699">
                  <c:v>68.199871201371536</c:v>
                </c:pt>
                <c:pt idx="2700">
                  <c:v>70.14712970631885</c:v>
                </c:pt>
                <c:pt idx="2701">
                  <c:v>72.094388211266079</c:v>
                </c:pt>
                <c:pt idx="2702">
                  <c:v>74.041646716213208</c:v>
                </c:pt>
                <c:pt idx="2703">
                  <c:v>75.988905221160522</c:v>
                </c:pt>
                <c:pt idx="2704">
                  <c:v>77.936163726107623</c:v>
                </c:pt>
                <c:pt idx="2705">
                  <c:v>79.883422231054936</c:v>
                </c:pt>
                <c:pt idx="2706">
                  <c:v>19.919689769069564</c:v>
                </c:pt>
                <c:pt idx="2707">
                  <c:v>21.866948274016757</c:v>
                </c:pt>
                <c:pt idx="2708">
                  <c:v>23.814206778963953</c:v>
                </c:pt>
                <c:pt idx="2709">
                  <c:v>25.761465283911193</c:v>
                </c:pt>
                <c:pt idx="2710">
                  <c:v>27.708723788858414</c:v>
                </c:pt>
                <c:pt idx="2711">
                  <c:v>29.655982293805593</c:v>
                </c:pt>
                <c:pt idx="2712">
                  <c:v>31.603240798752889</c:v>
                </c:pt>
                <c:pt idx="2713">
                  <c:v>33.550499303700065</c:v>
                </c:pt>
                <c:pt idx="2714">
                  <c:v>35.497757808647272</c:v>
                </c:pt>
                <c:pt idx="2715">
                  <c:v>37.445016313594543</c:v>
                </c:pt>
                <c:pt idx="2716">
                  <c:v>39.392274818541722</c:v>
                </c:pt>
                <c:pt idx="2717">
                  <c:v>41.339533323488844</c:v>
                </c:pt>
                <c:pt idx="2718">
                  <c:v>43.286791828436172</c:v>
                </c:pt>
                <c:pt idx="2719">
                  <c:v>45.234050333383358</c:v>
                </c:pt>
                <c:pt idx="2720">
                  <c:v>47.181308838330558</c:v>
                </c:pt>
                <c:pt idx="2721">
                  <c:v>49.128567343277737</c:v>
                </c:pt>
                <c:pt idx="2722">
                  <c:v>51.075825848225016</c:v>
                </c:pt>
                <c:pt idx="2723">
                  <c:v>53.023084353172216</c:v>
                </c:pt>
                <c:pt idx="2724">
                  <c:v>54.970342858119395</c:v>
                </c:pt>
                <c:pt idx="2725">
                  <c:v>56.917601363066687</c:v>
                </c:pt>
                <c:pt idx="2726">
                  <c:v>58.864859868013824</c:v>
                </c:pt>
                <c:pt idx="2727">
                  <c:v>60.812118372961137</c:v>
                </c:pt>
                <c:pt idx="2728">
                  <c:v>62.759376877908288</c:v>
                </c:pt>
                <c:pt idx="2729">
                  <c:v>64.70663538285558</c:v>
                </c:pt>
                <c:pt idx="2730">
                  <c:v>66.653893887802653</c:v>
                </c:pt>
                <c:pt idx="2731">
                  <c:v>68.601152392749881</c:v>
                </c:pt>
                <c:pt idx="2732">
                  <c:v>70.548410897697181</c:v>
                </c:pt>
                <c:pt idx="2733">
                  <c:v>72.495669402644324</c:v>
                </c:pt>
                <c:pt idx="2734">
                  <c:v>74.442927907591539</c:v>
                </c:pt>
                <c:pt idx="2735">
                  <c:v>76.390186412538796</c:v>
                </c:pt>
                <c:pt idx="2736">
                  <c:v>78.337444917485826</c:v>
                </c:pt>
                <c:pt idx="2737">
                  <c:v>20.320970960447884</c:v>
                </c:pt>
                <c:pt idx="2738">
                  <c:v>22.268229465395141</c:v>
                </c:pt>
                <c:pt idx="2739">
                  <c:v>24.215487970342316</c:v>
                </c:pt>
                <c:pt idx="2740">
                  <c:v>26.162746475289534</c:v>
                </c:pt>
                <c:pt idx="2741">
                  <c:v>28.110004980236749</c:v>
                </c:pt>
                <c:pt idx="2742">
                  <c:v>30.057263485183963</c:v>
                </c:pt>
                <c:pt idx="2743">
                  <c:v>32.004521990131146</c:v>
                </c:pt>
                <c:pt idx="2744">
                  <c:v>33.951780495078431</c:v>
                </c:pt>
                <c:pt idx="2745">
                  <c:v>35.89903900002556</c:v>
                </c:pt>
                <c:pt idx="2746">
                  <c:v>37.84629750497286</c:v>
                </c:pt>
                <c:pt idx="2747">
                  <c:v>39.793556009920017</c:v>
                </c:pt>
                <c:pt idx="2748">
                  <c:v>41.740814514867317</c:v>
                </c:pt>
                <c:pt idx="2749">
                  <c:v>43.688073019814482</c:v>
                </c:pt>
                <c:pt idx="2750">
                  <c:v>45.635331524761689</c:v>
                </c:pt>
                <c:pt idx="2751">
                  <c:v>47.582590029708918</c:v>
                </c:pt>
                <c:pt idx="2752">
                  <c:v>49.529848534656082</c:v>
                </c:pt>
                <c:pt idx="2753">
                  <c:v>51.477107039603318</c:v>
                </c:pt>
                <c:pt idx="2754">
                  <c:v>53.424365544550589</c:v>
                </c:pt>
                <c:pt idx="2755">
                  <c:v>55.371624049497754</c:v>
                </c:pt>
                <c:pt idx="2756">
                  <c:v>57.318882554444947</c:v>
                </c:pt>
                <c:pt idx="2757">
                  <c:v>59.266141059392098</c:v>
                </c:pt>
                <c:pt idx="2758">
                  <c:v>61.213399564339447</c:v>
                </c:pt>
                <c:pt idx="2759">
                  <c:v>63.160658069286669</c:v>
                </c:pt>
                <c:pt idx="2760">
                  <c:v>65.107916574233855</c:v>
                </c:pt>
                <c:pt idx="2761">
                  <c:v>67.055175079181012</c:v>
                </c:pt>
                <c:pt idx="2762">
                  <c:v>69.002433584128113</c:v>
                </c:pt>
                <c:pt idx="2763">
                  <c:v>70.949692089075597</c:v>
                </c:pt>
                <c:pt idx="2764">
                  <c:v>72.896950594022755</c:v>
                </c:pt>
                <c:pt idx="2765">
                  <c:v>74.844209098969927</c:v>
                </c:pt>
                <c:pt idx="2766">
                  <c:v>76.791467603917042</c:v>
                </c:pt>
                <c:pt idx="2767">
                  <c:v>20.722252151826208</c:v>
                </c:pt>
                <c:pt idx="2768">
                  <c:v>22.669510656773458</c:v>
                </c:pt>
                <c:pt idx="2769">
                  <c:v>24.616769161720672</c:v>
                </c:pt>
                <c:pt idx="2770">
                  <c:v>26.564027666667837</c:v>
                </c:pt>
                <c:pt idx="2771">
                  <c:v>28.511286171615129</c:v>
                </c:pt>
                <c:pt idx="2772">
                  <c:v>30.458544676562337</c:v>
                </c:pt>
                <c:pt idx="2773">
                  <c:v>32.405803181509533</c:v>
                </c:pt>
                <c:pt idx="2774">
                  <c:v>34.353061686456762</c:v>
                </c:pt>
                <c:pt idx="2775">
                  <c:v>36.300320191403934</c:v>
                </c:pt>
                <c:pt idx="2776">
                  <c:v>38.247578696351219</c:v>
                </c:pt>
                <c:pt idx="2777">
                  <c:v>40.194837201298313</c:v>
                </c:pt>
                <c:pt idx="2778">
                  <c:v>42.14209570624557</c:v>
                </c:pt>
                <c:pt idx="2779">
                  <c:v>44.08935421119277</c:v>
                </c:pt>
                <c:pt idx="2780">
                  <c:v>46.036612716139992</c:v>
                </c:pt>
                <c:pt idx="2781">
                  <c:v>47.98387122108722</c:v>
                </c:pt>
                <c:pt idx="2782">
                  <c:v>49.931129726034399</c:v>
                </c:pt>
                <c:pt idx="2783">
                  <c:v>51.878388230981628</c:v>
                </c:pt>
                <c:pt idx="2784">
                  <c:v>53.825646735928892</c:v>
                </c:pt>
                <c:pt idx="2785">
                  <c:v>55.772905240876128</c:v>
                </c:pt>
                <c:pt idx="2786">
                  <c:v>57.720163745823292</c:v>
                </c:pt>
                <c:pt idx="2787">
                  <c:v>59.667422250770564</c:v>
                </c:pt>
                <c:pt idx="2788">
                  <c:v>61.614680755717714</c:v>
                </c:pt>
                <c:pt idx="2789">
                  <c:v>63.5619392606649</c:v>
                </c:pt>
                <c:pt idx="2790">
                  <c:v>65.5091977656122</c:v>
                </c:pt>
                <c:pt idx="2791">
                  <c:v>67.456456270559386</c:v>
                </c:pt>
                <c:pt idx="2792">
                  <c:v>69.403714775506515</c:v>
                </c:pt>
                <c:pt idx="2793">
                  <c:v>71.350973280453786</c:v>
                </c:pt>
                <c:pt idx="2794">
                  <c:v>73.298231785401043</c:v>
                </c:pt>
                <c:pt idx="2795">
                  <c:v>75.245490290348158</c:v>
                </c:pt>
                <c:pt idx="2796">
                  <c:v>21.123533343204603</c:v>
                </c:pt>
                <c:pt idx="2797">
                  <c:v>23.070791848151778</c:v>
                </c:pt>
                <c:pt idx="2798">
                  <c:v>25.018050353099042</c:v>
                </c:pt>
                <c:pt idx="2799">
                  <c:v>26.965308858046232</c:v>
                </c:pt>
                <c:pt idx="2800">
                  <c:v>28.912567362993382</c:v>
                </c:pt>
                <c:pt idx="2801">
                  <c:v>30.859825867940664</c:v>
                </c:pt>
                <c:pt idx="2802">
                  <c:v>32.807084372887893</c:v>
                </c:pt>
                <c:pt idx="2803">
                  <c:v>34.754342877835072</c:v>
                </c:pt>
                <c:pt idx="2804">
                  <c:v>36.701601382782272</c:v>
                </c:pt>
                <c:pt idx="2805">
                  <c:v>38.648859887729486</c:v>
                </c:pt>
                <c:pt idx="2806">
                  <c:v>40.596118392676786</c:v>
                </c:pt>
                <c:pt idx="2807">
                  <c:v>42.543376897623951</c:v>
                </c:pt>
                <c:pt idx="2808">
                  <c:v>44.490635402571108</c:v>
                </c:pt>
                <c:pt idx="2809">
                  <c:v>46.437893907518379</c:v>
                </c:pt>
                <c:pt idx="2810">
                  <c:v>48.385152412465636</c:v>
                </c:pt>
                <c:pt idx="2811">
                  <c:v>50.332410917412645</c:v>
                </c:pt>
                <c:pt idx="2812">
                  <c:v>52.27966942235998</c:v>
                </c:pt>
                <c:pt idx="2813">
                  <c:v>54.226927927307088</c:v>
                </c:pt>
                <c:pt idx="2814">
                  <c:v>56.174186432254508</c:v>
                </c:pt>
                <c:pt idx="2815">
                  <c:v>58.121444937201616</c:v>
                </c:pt>
                <c:pt idx="2816">
                  <c:v>60.06870344214888</c:v>
                </c:pt>
                <c:pt idx="2817">
                  <c:v>62.015961947096081</c:v>
                </c:pt>
                <c:pt idx="2818">
                  <c:v>63.963220452043316</c:v>
                </c:pt>
                <c:pt idx="2819">
                  <c:v>65.910478956990445</c:v>
                </c:pt>
                <c:pt idx="2820">
                  <c:v>67.857737461937617</c:v>
                </c:pt>
                <c:pt idx="2821">
                  <c:v>69.804995966884917</c:v>
                </c:pt>
                <c:pt idx="2822">
                  <c:v>71.752254471832217</c:v>
                </c:pt>
                <c:pt idx="2823">
                  <c:v>73.699512976779431</c:v>
                </c:pt>
                <c:pt idx="2824">
                  <c:v>21.524814534582919</c:v>
                </c:pt>
                <c:pt idx="2825">
                  <c:v>23.472073039530169</c:v>
                </c:pt>
                <c:pt idx="2826">
                  <c:v>25.419331544477338</c:v>
                </c:pt>
                <c:pt idx="2827">
                  <c:v>27.366590049424548</c:v>
                </c:pt>
                <c:pt idx="2828">
                  <c:v>29.313848554371784</c:v>
                </c:pt>
                <c:pt idx="2829">
                  <c:v>31.261107059319013</c:v>
                </c:pt>
                <c:pt idx="2830">
                  <c:v>33.208365564266217</c:v>
                </c:pt>
                <c:pt idx="2831">
                  <c:v>35.155624069213438</c:v>
                </c:pt>
                <c:pt idx="2832">
                  <c:v>37.102882574160674</c:v>
                </c:pt>
                <c:pt idx="2833">
                  <c:v>39.05014107910781</c:v>
                </c:pt>
                <c:pt idx="2834">
                  <c:v>40.997399584055088</c:v>
                </c:pt>
                <c:pt idx="2835">
                  <c:v>42.944658089002331</c:v>
                </c:pt>
                <c:pt idx="2836">
                  <c:v>44.891916593949482</c:v>
                </c:pt>
                <c:pt idx="2837">
                  <c:v>46.83917509889676</c:v>
                </c:pt>
                <c:pt idx="2838">
                  <c:v>48.786433603843818</c:v>
                </c:pt>
                <c:pt idx="2839">
                  <c:v>50.733692108791161</c:v>
                </c:pt>
                <c:pt idx="2840">
                  <c:v>52.680950613738318</c:v>
                </c:pt>
                <c:pt idx="2841">
                  <c:v>54.628209118685525</c:v>
                </c:pt>
                <c:pt idx="2842">
                  <c:v>56.575467623632768</c:v>
                </c:pt>
                <c:pt idx="2843">
                  <c:v>58.522726128579983</c:v>
                </c:pt>
                <c:pt idx="2844">
                  <c:v>60.46998463352724</c:v>
                </c:pt>
                <c:pt idx="2845">
                  <c:v>62.417243138474461</c:v>
                </c:pt>
                <c:pt idx="2846">
                  <c:v>64.364501643421647</c:v>
                </c:pt>
                <c:pt idx="2847">
                  <c:v>66.311760148368933</c:v>
                </c:pt>
                <c:pt idx="2848">
                  <c:v>68.259018653316133</c:v>
                </c:pt>
                <c:pt idx="2849">
                  <c:v>70.206277158263262</c:v>
                </c:pt>
                <c:pt idx="2850">
                  <c:v>72.153535663210434</c:v>
                </c:pt>
                <c:pt idx="2851">
                  <c:v>21.926095725961265</c:v>
                </c:pt>
                <c:pt idx="2852">
                  <c:v>23.873354230908458</c:v>
                </c:pt>
                <c:pt idx="2853">
                  <c:v>25.820612735855693</c:v>
                </c:pt>
                <c:pt idx="2854">
                  <c:v>27.767871240802911</c:v>
                </c:pt>
                <c:pt idx="2855">
                  <c:v>29.715129745750147</c:v>
                </c:pt>
                <c:pt idx="2856">
                  <c:v>31.662388250697401</c:v>
                </c:pt>
                <c:pt idx="2857">
                  <c:v>33.609646755644548</c:v>
                </c:pt>
                <c:pt idx="2858">
                  <c:v>35.55690526059179</c:v>
                </c:pt>
                <c:pt idx="2859">
                  <c:v>37.504163765538998</c:v>
                </c:pt>
                <c:pt idx="2860">
                  <c:v>39.451422270486212</c:v>
                </c:pt>
                <c:pt idx="2861">
                  <c:v>41.398680775433419</c:v>
                </c:pt>
                <c:pt idx="2862">
                  <c:v>43.345939280380577</c:v>
                </c:pt>
                <c:pt idx="2863">
                  <c:v>45.29319778532777</c:v>
                </c:pt>
                <c:pt idx="2864">
                  <c:v>47.24045629027507</c:v>
                </c:pt>
                <c:pt idx="2865">
                  <c:v>49.187714795222192</c:v>
                </c:pt>
                <c:pt idx="2866">
                  <c:v>51.134973300169499</c:v>
                </c:pt>
                <c:pt idx="2867">
                  <c:v>53.082231805116656</c:v>
                </c:pt>
                <c:pt idx="2868">
                  <c:v>55.029490310063863</c:v>
                </c:pt>
                <c:pt idx="2869">
                  <c:v>56.976748815011149</c:v>
                </c:pt>
                <c:pt idx="2870">
                  <c:v>58.924007319958335</c:v>
                </c:pt>
                <c:pt idx="2871">
                  <c:v>60.871265824905493</c:v>
                </c:pt>
                <c:pt idx="2872">
                  <c:v>62.81852432985275</c:v>
                </c:pt>
                <c:pt idx="2873">
                  <c:v>64.765782834799921</c:v>
                </c:pt>
                <c:pt idx="2874">
                  <c:v>66.71304133974715</c:v>
                </c:pt>
                <c:pt idx="2875">
                  <c:v>68.660299844694435</c:v>
                </c:pt>
                <c:pt idx="2876">
                  <c:v>70.607558349641522</c:v>
                </c:pt>
                <c:pt idx="2877">
                  <c:v>22.327376917339635</c:v>
                </c:pt>
                <c:pt idx="2878">
                  <c:v>24.274635422286838</c:v>
                </c:pt>
                <c:pt idx="2879">
                  <c:v>26.22189392723406</c:v>
                </c:pt>
                <c:pt idx="2880">
                  <c:v>28.169152432181242</c:v>
                </c:pt>
                <c:pt idx="2881">
                  <c:v>30.116410937128425</c:v>
                </c:pt>
                <c:pt idx="2882">
                  <c:v>32.063669442075643</c:v>
                </c:pt>
                <c:pt idx="2883">
                  <c:v>34.010927947022864</c:v>
                </c:pt>
                <c:pt idx="2884">
                  <c:v>35.95818645197015</c:v>
                </c:pt>
                <c:pt idx="2885">
                  <c:v>37.905444956917329</c:v>
                </c:pt>
                <c:pt idx="2886">
                  <c:v>39.852703461864593</c:v>
                </c:pt>
                <c:pt idx="2887">
                  <c:v>41.7999619668118</c:v>
                </c:pt>
                <c:pt idx="2888">
                  <c:v>43.747220471758958</c:v>
                </c:pt>
                <c:pt idx="2889">
                  <c:v>45.694478976706257</c:v>
                </c:pt>
                <c:pt idx="2890">
                  <c:v>47.641737481653337</c:v>
                </c:pt>
                <c:pt idx="2891">
                  <c:v>49.588995986600587</c:v>
                </c:pt>
                <c:pt idx="2892">
                  <c:v>51.536254491547787</c:v>
                </c:pt>
                <c:pt idx="2893">
                  <c:v>53.483512996495008</c:v>
                </c:pt>
                <c:pt idx="2894">
                  <c:v>55.430771501442159</c:v>
                </c:pt>
                <c:pt idx="2895">
                  <c:v>57.378030006389423</c:v>
                </c:pt>
                <c:pt idx="2896">
                  <c:v>59.325288511336637</c:v>
                </c:pt>
                <c:pt idx="2897">
                  <c:v>61.27254701628376</c:v>
                </c:pt>
                <c:pt idx="2898">
                  <c:v>63.21980552123113</c:v>
                </c:pt>
                <c:pt idx="2899">
                  <c:v>65.167064026178309</c:v>
                </c:pt>
                <c:pt idx="2900">
                  <c:v>67.114322531125524</c:v>
                </c:pt>
                <c:pt idx="2901">
                  <c:v>69.061581036072667</c:v>
                </c:pt>
                <c:pt idx="2902">
                  <c:v>22.728658108717898</c:v>
                </c:pt>
                <c:pt idx="2903">
                  <c:v>24.675916613665166</c:v>
                </c:pt>
                <c:pt idx="2904">
                  <c:v>26.62317511861238</c:v>
                </c:pt>
                <c:pt idx="2905">
                  <c:v>28.57043362355958</c:v>
                </c:pt>
                <c:pt idx="2906">
                  <c:v>30.517692128506805</c:v>
                </c:pt>
                <c:pt idx="2907">
                  <c:v>32.464950633454023</c:v>
                </c:pt>
                <c:pt idx="2908">
                  <c:v>34.412209138401238</c:v>
                </c:pt>
                <c:pt idx="2909">
                  <c:v>36.35946764334841</c:v>
                </c:pt>
                <c:pt idx="2910">
                  <c:v>38.30672614829566</c:v>
                </c:pt>
                <c:pt idx="2911">
                  <c:v>40.253984653242938</c:v>
                </c:pt>
                <c:pt idx="2912">
                  <c:v>42.201243158190088</c:v>
                </c:pt>
                <c:pt idx="2913">
                  <c:v>44.148501663137246</c:v>
                </c:pt>
                <c:pt idx="2914">
                  <c:v>46.095760168084482</c:v>
                </c:pt>
                <c:pt idx="2915">
                  <c:v>48.04301867303171</c:v>
                </c:pt>
                <c:pt idx="2916">
                  <c:v>49.990277177978975</c:v>
                </c:pt>
                <c:pt idx="2917">
                  <c:v>51.937535682926182</c:v>
                </c:pt>
                <c:pt idx="2918">
                  <c:v>53.884794187873389</c:v>
                </c:pt>
                <c:pt idx="2919">
                  <c:v>55.832052692820582</c:v>
                </c:pt>
                <c:pt idx="2920">
                  <c:v>57.779311197767804</c:v>
                </c:pt>
                <c:pt idx="2921">
                  <c:v>59.72656970271504</c:v>
                </c:pt>
                <c:pt idx="2922">
                  <c:v>61.673828207662147</c:v>
                </c:pt>
                <c:pt idx="2923">
                  <c:v>63.62108671260949</c:v>
                </c:pt>
                <c:pt idx="2924">
                  <c:v>65.56834521755674</c:v>
                </c:pt>
                <c:pt idx="2925">
                  <c:v>67.515603722503784</c:v>
                </c:pt>
                <c:pt idx="2926">
                  <c:v>23.129939300096314</c:v>
                </c:pt>
                <c:pt idx="2927">
                  <c:v>25.0771978050435</c:v>
                </c:pt>
                <c:pt idx="2928">
                  <c:v>27.024456309990732</c:v>
                </c:pt>
                <c:pt idx="2929">
                  <c:v>28.971714814937961</c:v>
                </c:pt>
                <c:pt idx="2930">
                  <c:v>30.91897331988514</c:v>
                </c:pt>
                <c:pt idx="2931">
                  <c:v>32.866231824832347</c:v>
                </c:pt>
                <c:pt idx="2932">
                  <c:v>34.813490329779576</c:v>
                </c:pt>
                <c:pt idx="2933">
                  <c:v>36.760748834726876</c:v>
                </c:pt>
                <c:pt idx="2934">
                  <c:v>38.708007339674047</c:v>
                </c:pt>
                <c:pt idx="2935">
                  <c:v>40.655265844621248</c:v>
                </c:pt>
                <c:pt idx="2936">
                  <c:v>42.602524349568498</c:v>
                </c:pt>
                <c:pt idx="2937">
                  <c:v>44.549782854515712</c:v>
                </c:pt>
                <c:pt idx="2938">
                  <c:v>46.497041359462827</c:v>
                </c:pt>
                <c:pt idx="2939">
                  <c:v>48.444299864410098</c:v>
                </c:pt>
                <c:pt idx="2940">
                  <c:v>50.391558369357263</c:v>
                </c:pt>
                <c:pt idx="2941">
                  <c:v>52.338816874304428</c:v>
                </c:pt>
                <c:pt idx="2942">
                  <c:v>54.286075379251756</c:v>
                </c:pt>
                <c:pt idx="2943">
                  <c:v>56.233333884198977</c:v>
                </c:pt>
                <c:pt idx="2944">
                  <c:v>58.180592389146128</c:v>
                </c:pt>
                <c:pt idx="2945">
                  <c:v>60.127850894093299</c:v>
                </c:pt>
                <c:pt idx="2946">
                  <c:v>62.07510939904062</c:v>
                </c:pt>
                <c:pt idx="2947">
                  <c:v>64.022367903987885</c:v>
                </c:pt>
                <c:pt idx="2948">
                  <c:v>65.969626408934914</c:v>
                </c:pt>
                <c:pt idx="2949">
                  <c:v>23.531220491474613</c:v>
                </c:pt>
                <c:pt idx="2950">
                  <c:v>25.478478996421909</c:v>
                </c:pt>
                <c:pt idx="2951">
                  <c:v>27.425737501369088</c:v>
                </c:pt>
                <c:pt idx="2952">
                  <c:v>29.372996006316267</c:v>
                </c:pt>
                <c:pt idx="2953">
                  <c:v>31.320254511263467</c:v>
                </c:pt>
                <c:pt idx="2954">
                  <c:v>33.267513016210692</c:v>
                </c:pt>
                <c:pt idx="2955">
                  <c:v>35.214771521157893</c:v>
                </c:pt>
                <c:pt idx="2956">
                  <c:v>37.162030026105221</c:v>
                </c:pt>
                <c:pt idx="2957">
                  <c:v>39.10928853105235</c:v>
                </c:pt>
                <c:pt idx="2958">
                  <c:v>41.056547035999557</c:v>
                </c:pt>
                <c:pt idx="2959">
                  <c:v>43.003805540946765</c:v>
                </c:pt>
                <c:pt idx="2960">
                  <c:v>44.951064045893993</c:v>
                </c:pt>
                <c:pt idx="2961">
                  <c:v>46.898322550841229</c:v>
                </c:pt>
                <c:pt idx="2962">
                  <c:v>48.845581055788422</c:v>
                </c:pt>
                <c:pt idx="2963">
                  <c:v>50.792839560735672</c:v>
                </c:pt>
                <c:pt idx="2964">
                  <c:v>52.740098065682965</c:v>
                </c:pt>
                <c:pt idx="2965">
                  <c:v>54.687356570630072</c:v>
                </c:pt>
                <c:pt idx="2966">
                  <c:v>56.634615075577337</c:v>
                </c:pt>
                <c:pt idx="2967">
                  <c:v>58.581873580524544</c:v>
                </c:pt>
                <c:pt idx="2968">
                  <c:v>60.52913208547173</c:v>
                </c:pt>
                <c:pt idx="2969">
                  <c:v>62.476390590418887</c:v>
                </c:pt>
                <c:pt idx="2970">
                  <c:v>64.423649095366173</c:v>
                </c:pt>
                <c:pt idx="2971">
                  <c:v>23.932501682852976</c:v>
                </c:pt>
                <c:pt idx="2972">
                  <c:v>25.879760187800155</c:v>
                </c:pt>
                <c:pt idx="2973">
                  <c:v>27.827018692747401</c:v>
                </c:pt>
                <c:pt idx="2974">
                  <c:v>29.774277197694666</c:v>
                </c:pt>
                <c:pt idx="2975">
                  <c:v>31.721535702641823</c:v>
                </c:pt>
                <c:pt idx="2976">
                  <c:v>33.668794207589038</c:v>
                </c:pt>
                <c:pt idx="2977">
                  <c:v>35.616052712536252</c:v>
                </c:pt>
                <c:pt idx="2978">
                  <c:v>37.563311217483438</c:v>
                </c:pt>
                <c:pt idx="2979">
                  <c:v>39.510569722430652</c:v>
                </c:pt>
                <c:pt idx="2980">
                  <c:v>41.457828227377867</c:v>
                </c:pt>
                <c:pt idx="2981">
                  <c:v>43.405086732325117</c:v>
                </c:pt>
                <c:pt idx="2982">
                  <c:v>45.352345237272324</c:v>
                </c:pt>
                <c:pt idx="2983">
                  <c:v>47.299603742219489</c:v>
                </c:pt>
                <c:pt idx="2984">
                  <c:v>49.246862247166831</c:v>
                </c:pt>
                <c:pt idx="2985">
                  <c:v>51.194120752114067</c:v>
                </c:pt>
                <c:pt idx="2986">
                  <c:v>53.141379257061175</c:v>
                </c:pt>
                <c:pt idx="2987">
                  <c:v>55.08863776200829</c:v>
                </c:pt>
                <c:pt idx="2988">
                  <c:v>57.035896266955653</c:v>
                </c:pt>
                <c:pt idx="2989">
                  <c:v>58.983154771902761</c:v>
                </c:pt>
                <c:pt idx="2990">
                  <c:v>60.93041327685016</c:v>
                </c:pt>
                <c:pt idx="2991">
                  <c:v>62.87767178179719</c:v>
                </c:pt>
                <c:pt idx="2992">
                  <c:v>24.333782874231357</c:v>
                </c:pt>
                <c:pt idx="2993">
                  <c:v>26.281041379178539</c:v>
                </c:pt>
                <c:pt idx="2994">
                  <c:v>28.22829988412575</c:v>
                </c:pt>
                <c:pt idx="2995">
                  <c:v>30.175558389072989</c:v>
                </c:pt>
                <c:pt idx="2996">
                  <c:v>32.122816894020197</c:v>
                </c:pt>
                <c:pt idx="2997">
                  <c:v>34.070075398967425</c:v>
                </c:pt>
                <c:pt idx="2998">
                  <c:v>36.017333903914576</c:v>
                </c:pt>
                <c:pt idx="2999">
                  <c:v>37.964592408861918</c:v>
                </c:pt>
                <c:pt idx="3000">
                  <c:v>39.911850913809026</c:v>
                </c:pt>
                <c:pt idx="3001">
                  <c:v>41.85910941875629</c:v>
                </c:pt>
                <c:pt idx="3002">
                  <c:v>43.806367923703398</c:v>
                </c:pt>
                <c:pt idx="3003">
                  <c:v>45.753626428650634</c:v>
                </c:pt>
                <c:pt idx="3004">
                  <c:v>47.700884933597912</c:v>
                </c:pt>
                <c:pt idx="3005">
                  <c:v>49.648143438545048</c:v>
                </c:pt>
                <c:pt idx="3006">
                  <c:v>51.595401943492263</c:v>
                </c:pt>
                <c:pt idx="3007">
                  <c:v>53.542660448439484</c:v>
                </c:pt>
                <c:pt idx="3008">
                  <c:v>55.489918953386756</c:v>
                </c:pt>
                <c:pt idx="3009">
                  <c:v>57.43717745833397</c:v>
                </c:pt>
                <c:pt idx="3010">
                  <c:v>59.384435963281156</c:v>
                </c:pt>
                <c:pt idx="3011">
                  <c:v>61.33169446822842</c:v>
                </c:pt>
                <c:pt idx="3012">
                  <c:v>24.735064065609645</c:v>
                </c:pt>
                <c:pt idx="3013">
                  <c:v>26.682322570556881</c:v>
                </c:pt>
                <c:pt idx="3014">
                  <c:v>28.629581075504074</c:v>
                </c:pt>
                <c:pt idx="3015">
                  <c:v>30.576839580451285</c:v>
                </c:pt>
                <c:pt idx="3016">
                  <c:v>32.524098085398563</c:v>
                </c:pt>
                <c:pt idx="3017">
                  <c:v>34.471356590345742</c:v>
                </c:pt>
                <c:pt idx="3018">
                  <c:v>36.418615095292949</c:v>
                </c:pt>
                <c:pt idx="3019">
                  <c:v>38.365873600240114</c:v>
                </c:pt>
                <c:pt idx="3020">
                  <c:v>40.313132105187407</c:v>
                </c:pt>
                <c:pt idx="3021">
                  <c:v>42.260390610134579</c:v>
                </c:pt>
                <c:pt idx="3022">
                  <c:v>44.207649115081779</c:v>
                </c:pt>
                <c:pt idx="3023">
                  <c:v>46.15490762002905</c:v>
                </c:pt>
                <c:pt idx="3024">
                  <c:v>48.102166124976229</c:v>
                </c:pt>
                <c:pt idx="3025">
                  <c:v>50.049424629923507</c:v>
                </c:pt>
                <c:pt idx="3026">
                  <c:v>51.996683134870686</c:v>
                </c:pt>
                <c:pt idx="3027">
                  <c:v>53.943941639817872</c:v>
                </c:pt>
                <c:pt idx="3028">
                  <c:v>55.891200144765101</c:v>
                </c:pt>
                <c:pt idx="3029">
                  <c:v>57.838458649712202</c:v>
                </c:pt>
                <c:pt idx="3030">
                  <c:v>59.785717154659565</c:v>
                </c:pt>
                <c:pt idx="3031">
                  <c:v>25.136345256987976</c:v>
                </c:pt>
                <c:pt idx="3032">
                  <c:v>27.083603761935219</c:v>
                </c:pt>
                <c:pt idx="3033">
                  <c:v>29.030862266882441</c:v>
                </c:pt>
                <c:pt idx="3034">
                  <c:v>30.978120771829612</c:v>
                </c:pt>
                <c:pt idx="3035">
                  <c:v>32.925379276776845</c:v>
                </c:pt>
                <c:pt idx="3036">
                  <c:v>34.872637781724087</c:v>
                </c:pt>
                <c:pt idx="3037">
                  <c:v>36.819896286671316</c:v>
                </c:pt>
                <c:pt idx="3038">
                  <c:v>38.767154791618516</c:v>
                </c:pt>
                <c:pt idx="3039">
                  <c:v>40.714413296565674</c:v>
                </c:pt>
                <c:pt idx="3040">
                  <c:v>42.661671801512917</c:v>
                </c:pt>
                <c:pt idx="3041">
                  <c:v>44.608930306460138</c:v>
                </c:pt>
                <c:pt idx="3042">
                  <c:v>46.556188811407381</c:v>
                </c:pt>
                <c:pt idx="3043">
                  <c:v>48.503447316354546</c:v>
                </c:pt>
                <c:pt idx="3044">
                  <c:v>50.450705821301753</c:v>
                </c:pt>
                <c:pt idx="3045">
                  <c:v>52.397964326248932</c:v>
                </c:pt>
                <c:pt idx="3046">
                  <c:v>54.345222831196146</c:v>
                </c:pt>
                <c:pt idx="3047">
                  <c:v>56.292481336143446</c:v>
                </c:pt>
                <c:pt idx="3048">
                  <c:v>58.239739841090618</c:v>
                </c:pt>
                <c:pt idx="3049">
                  <c:v>25.53762644836635</c:v>
                </c:pt>
                <c:pt idx="3050">
                  <c:v>27.484884953313511</c:v>
                </c:pt>
                <c:pt idx="3051">
                  <c:v>29.432143458260736</c:v>
                </c:pt>
                <c:pt idx="3052">
                  <c:v>31.379401963207975</c:v>
                </c:pt>
                <c:pt idx="3053">
                  <c:v>33.326660468155133</c:v>
                </c:pt>
                <c:pt idx="3054">
                  <c:v>35.273918973102418</c:v>
                </c:pt>
                <c:pt idx="3055">
                  <c:v>37.221177478049604</c:v>
                </c:pt>
                <c:pt idx="3056">
                  <c:v>39.168435982996883</c:v>
                </c:pt>
                <c:pt idx="3057">
                  <c:v>41.115694487944097</c:v>
                </c:pt>
                <c:pt idx="3058">
                  <c:v>43.062952992891262</c:v>
                </c:pt>
                <c:pt idx="3059">
                  <c:v>45.010211497838469</c:v>
                </c:pt>
                <c:pt idx="3060">
                  <c:v>46.957470002785698</c:v>
                </c:pt>
                <c:pt idx="3061">
                  <c:v>48.904728507732855</c:v>
                </c:pt>
                <c:pt idx="3062">
                  <c:v>50.851987012680077</c:v>
                </c:pt>
                <c:pt idx="3063">
                  <c:v>52.799245517627334</c:v>
                </c:pt>
                <c:pt idx="3064">
                  <c:v>54.746504022574562</c:v>
                </c:pt>
                <c:pt idx="3065">
                  <c:v>56.693762527521635</c:v>
                </c:pt>
                <c:pt idx="3066">
                  <c:v>25.938907639744727</c:v>
                </c:pt>
                <c:pt idx="3067">
                  <c:v>27.886166144691884</c:v>
                </c:pt>
                <c:pt idx="3068">
                  <c:v>29.833424649639134</c:v>
                </c:pt>
                <c:pt idx="3069">
                  <c:v>31.780683154586324</c:v>
                </c:pt>
                <c:pt idx="3070">
                  <c:v>33.727941659533585</c:v>
                </c:pt>
                <c:pt idx="3071">
                  <c:v>35.675200164480714</c:v>
                </c:pt>
                <c:pt idx="3072">
                  <c:v>37.622458669427985</c:v>
                </c:pt>
                <c:pt idx="3073">
                  <c:v>39.569717174375221</c:v>
                </c:pt>
                <c:pt idx="3074">
                  <c:v>41.516975679322456</c:v>
                </c:pt>
                <c:pt idx="3075">
                  <c:v>43.464234184269628</c:v>
                </c:pt>
                <c:pt idx="3076">
                  <c:v>45.4114926892169</c:v>
                </c:pt>
                <c:pt idx="3077">
                  <c:v>47.358751194164093</c:v>
                </c:pt>
                <c:pt idx="3078">
                  <c:v>49.306009699111243</c:v>
                </c:pt>
                <c:pt idx="3079">
                  <c:v>51.253268204058521</c:v>
                </c:pt>
                <c:pt idx="3080">
                  <c:v>53.200526709005707</c:v>
                </c:pt>
                <c:pt idx="3081">
                  <c:v>55.147785213952879</c:v>
                </c:pt>
                <c:pt idx="3082">
                  <c:v>26.340188831123022</c:v>
                </c:pt>
                <c:pt idx="3083">
                  <c:v>28.28744733607024</c:v>
                </c:pt>
                <c:pt idx="3084">
                  <c:v>30.234705841017448</c:v>
                </c:pt>
                <c:pt idx="3085">
                  <c:v>32.181964345964651</c:v>
                </c:pt>
                <c:pt idx="3086">
                  <c:v>34.129222850911894</c:v>
                </c:pt>
                <c:pt idx="3087">
                  <c:v>36.07648135585913</c:v>
                </c:pt>
                <c:pt idx="3088">
                  <c:v>38.023739860806316</c:v>
                </c:pt>
                <c:pt idx="3089">
                  <c:v>39.970998365753552</c:v>
                </c:pt>
                <c:pt idx="3090">
                  <c:v>41.918256870700723</c:v>
                </c:pt>
                <c:pt idx="3091">
                  <c:v>43.865515375647938</c:v>
                </c:pt>
                <c:pt idx="3092">
                  <c:v>45.812773880595174</c:v>
                </c:pt>
                <c:pt idx="3093">
                  <c:v>47.760032385542424</c:v>
                </c:pt>
                <c:pt idx="3094">
                  <c:v>49.707290890489567</c:v>
                </c:pt>
                <c:pt idx="3095">
                  <c:v>51.654549395436888</c:v>
                </c:pt>
                <c:pt idx="3096">
                  <c:v>53.601807900384053</c:v>
                </c:pt>
                <c:pt idx="3097">
                  <c:v>26.741470022501336</c:v>
                </c:pt>
                <c:pt idx="3098">
                  <c:v>28.688728527448546</c:v>
                </c:pt>
                <c:pt idx="3099">
                  <c:v>30.635987032395775</c:v>
                </c:pt>
                <c:pt idx="3100">
                  <c:v>32.583245537343068</c:v>
                </c:pt>
                <c:pt idx="3101">
                  <c:v>34.530504042290218</c:v>
                </c:pt>
                <c:pt idx="3102">
                  <c:v>36.477762547237447</c:v>
                </c:pt>
                <c:pt idx="3103">
                  <c:v>38.425021052184633</c:v>
                </c:pt>
                <c:pt idx="3104">
                  <c:v>40.372279557131833</c:v>
                </c:pt>
                <c:pt idx="3105">
                  <c:v>42.319538062079076</c:v>
                </c:pt>
                <c:pt idx="3106">
                  <c:v>44.266796567026262</c:v>
                </c:pt>
                <c:pt idx="3107">
                  <c:v>46.214055071973497</c:v>
                </c:pt>
                <c:pt idx="3108">
                  <c:v>48.161313576920691</c:v>
                </c:pt>
                <c:pt idx="3109">
                  <c:v>50.108572081867955</c:v>
                </c:pt>
                <c:pt idx="3110">
                  <c:v>52.055830586815112</c:v>
                </c:pt>
                <c:pt idx="3111">
                  <c:v>27.142751213879684</c:v>
                </c:pt>
                <c:pt idx="3112">
                  <c:v>29.090009718826924</c:v>
                </c:pt>
                <c:pt idx="3113">
                  <c:v>31.037268223774138</c:v>
                </c:pt>
                <c:pt idx="3114">
                  <c:v>32.98452672872132</c:v>
                </c:pt>
                <c:pt idx="3115">
                  <c:v>34.931785233668577</c:v>
                </c:pt>
                <c:pt idx="3116">
                  <c:v>36.879043738615835</c:v>
                </c:pt>
                <c:pt idx="3117">
                  <c:v>38.826302243563006</c:v>
                </c:pt>
                <c:pt idx="3118">
                  <c:v>40.773560748510221</c:v>
                </c:pt>
                <c:pt idx="3119">
                  <c:v>42.720819253457449</c:v>
                </c:pt>
                <c:pt idx="3120">
                  <c:v>44.66807775840465</c:v>
                </c:pt>
                <c:pt idx="3121">
                  <c:v>46.6153362633518</c:v>
                </c:pt>
                <c:pt idx="3122">
                  <c:v>48.56259476829905</c:v>
                </c:pt>
                <c:pt idx="3123">
                  <c:v>50.509853273246343</c:v>
                </c:pt>
                <c:pt idx="3124">
                  <c:v>27.544032405258086</c:v>
                </c:pt>
                <c:pt idx="3125">
                  <c:v>29.491290910205244</c:v>
                </c:pt>
                <c:pt idx="3126">
                  <c:v>31.438549415152465</c:v>
                </c:pt>
                <c:pt idx="3127">
                  <c:v>33.385807920099644</c:v>
                </c:pt>
                <c:pt idx="3128">
                  <c:v>35.333066425046901</c:v>
                </c:pt>
                <c:pt idx="3129">
                  <c:v>37.280324929994094</c:v>
                </c:pt>
                <c:pt idx="3130">
                  <c:v>39.227583434941323</c:v>
                </c:pt>
                <c:pt idx="3131">
                  <c:v>41.174841939888552</c:v>
                </c:pt>
                <c:pt idx="3132">
                  <c:v>43.122100444835823</c:v>
                </c:pt>
                <c:pt idx="3133">
                  <c:v>45.069358949782973</c:v>
                </c:pt>
                <c:pt idx="3134">
                  <c:v>47.016617454730259</c:v>
                </c:pt>
                <c:pt idx="3135">
                  <c:v>48.963875959677424</c:v>
                </c:pt>
                <c:pt idx="3136">
                  <c:v>27.945313596636396</c:v>
                </c:pt>
                <c:pt idx="3137">
                  <c:v>29.892572101583546</c:v>
                </c:pt>
                <c:pt idx="3138">
                  <c:v>31.839830606530821</c:v>
                </c:pt>
                <c:pt idx="3139">
                  <c:v>33.787089111478025</c:v>
                </c:pt>
                <c:pt idx="3140">
                  <c:v>35.734347616425254</c:v>
                </c:pt>
                <c:pt idx="3141">
                  <c:v>37.681606121372468</c:v>
                </c:pt>
                <c:pt idx="3142">
                  <c:v>39.628864626319654</c:v>
                </c:pt>
                <c:pt idx="3143">
                  <c:v>41.576123131266897</c:v>
                </c:pt>
                <c:pt idx="3144">
                  <c:v>43.523381636214069</c:v>
                </c:pt>
                <c:pt idx="3145">
                  <c:v>45.470640141161319</c:v>
                </c:pt>
                <c:pt idx="3146">
                  <c:v>47.41789864610854</c:v>
                </c:pt>
                <c:pt idx="3147">
                  <c:v>28.346594788014698</c:v>
                </c:pt>
                <c:pt idx="3148">
                  <c:v>30.293853292961941</c:v>
                </c:pt>
                <c:pt idx="3149">
                  <c:v>32.241111797909142</c:v>
                </c:pt>
                <c:pt idx="3150">
                  <c:v>34.18837030285642</c:v>
                </c:pt>
                <c:pt idx="3151">
                  <c:v>36.135628807803648</c:v>
                </c:pt>
                <c:pt idx="3152">
                  <c:v>38.082887312750827</c:v>
                </c:pt>
                <c:pt idx="3153">
                  <c:v>40.030145817698013</c:v>
                </c:pt>
                <c:pt idx="3154">
                  <c:v>41.977404322645199</c:v>
                </c:pt>
                <c:pt idx="3155">
                  <c:v>43.924662827592414</c:v>
                </c:pt>
                <c:pt idx="3156">
                  <c:v>45.87192133253965</c:v>
                </c:pt>
                <c:pt idx="3157">
                  <c:v>28.747875979393047</c:v>
                </c:pt>
                <c:pt idx="3158">
                  <c:v>30.695134484340262</c:v>
                </c:pt>
                <c:pt idx="3159">
                  <c:v>32.642392989287444</c:v>
                </c:pt>
                <c:pt idx="3160">
                  <c:v>34.589651494234737</c:v>
                </c:pt>
                <c:pt idx="3161">
                  <c:v>36.536909999181937</c:v>
                </c:pt>
                <c:pt idx="3162">
                  <c:v>38.484168504129073</c:v>
                </c:pt>
                <c:pt idx="3163">
                  <c:v>40.431427009076387</c:v>
                </c:pt>
                <c:pt idx="3164">
                  <c:v>42.378685514023559</c:v>
                </c:pt>
                <c:pt idx="3165">
                  <c:v>44.325944018970795</c:v>
                </c:pt>
                <c:pt idx="3166">
                  <c:v>29.149157170771449</c:v>
                </c:pt>
                <c:pt idx="3167">
                  <c:v>31.096415675718639</c:v>
                </c:pt>
                <c:pt idx="3168">
                  <c:v>33.043674180665818</c:v>
                </c:pt>
                <c:pt idx="3169">
                  <c:v>34.99093268561306</c:v>
                </c:pt>
                <c:pt idx="3170">
                  <c:v>36.938191190560254</c:v>
                </c:pt>
                <c:pt idx="3171">
                  <c:v>38.885449695507511</c:v>
                </c:pt>
                <c:pt idx="3172">
                  <c:v>40.832708200454675</c:v>
                </c:pt>
                <c:pt idx="3173">
                  <c:v>42.779966705401833</c:v>
                </c:pt>
                <c:pt idx="3174">
                  <c:v>29.550438362149727</c:v>
                </c:pt>
                <c:pt idx="3175">
                  <c:v>31.497696867096927</c:v>
                </c:pt>
                <c:pt idx="3176">
                  <c:v>33.444955372044134</c:v>
                </c:pt>
                <c:pt idx="3177">
                  <c:v>35.392213876991391</c:v>
                </c:pt>
                <c:pt idx="3178">
                  <c:v>37.339472381938641</c:v>
                </c:pt>
                <c:pt idx="3179">
                  <c:v>39.286730886885863</c:v>
                </c:pt>
                <c:pt idx="3180">
                  <c:v>41.233989391833035</c:v>
                </c:pt>
                <c:pt idx="3181">
                  <c:v>29.95171955352804</c:v>
                </c:pt>
                <c:pt idx="3182">
                  <c:v>31.898978058475286</c:v>
                </c:pt>
                <c:pt idx="3183">
                  <c:v>33.846236563422536</c:v>
                </c:pt>
                <c:pt idx="3184">
                  <c:v>35.793495068369715</c:v>
                </c:pt>
                <c:pt idx="3185">
                  <c:v>37.740753573316965</c:v>
                </c:pt>
                <c:pt idx="3186">
                  <c:v>39.688012078264158</c:v>
                </c:pt>
                <c:pt idx="3187">
                  <c:v>30.353000744906439</c:v>
                </c:pt>
                <c:pt idx="3188">
                  <c:v>32.300259249853667</c:v>
                </c:pt>
                <c:pt idx="3189">
                  <c:v>34.247517754800846</c:v>
                </c:pt>
                <c:pt idx="3190">
                  <c:v>36.194776259748082</c:v>
                </c:pt>
                <c:pt idx="3191">
                  <c:v>38.142034764695261</c:v>
                </c:pt>
                <c:pt idx="3192">
                  <c:v>30.754281936284766</c:v>
                </c:pt>
                <c:pt idx="3193">
                  <c:v>32.70154044123197</c:v>
                </c:pt>
                <c:pt idx="3194">
                  <c:v>34.648798946179184</c:v>
                </c:pt>
                <c:pt idx="3195">
                  <c:v>36.59605745112642</c:v>
                </c:pt>
                <c:pt idx="3196">
                  <c:v>31.155563127663129</c:v>
                </c:pt>
                <c:pt idx="3197">
                  <c:v>33.102821632610357</c:v>
                </c:pt>
                <c:pt idx="3198">
                  <c:v>35.050080137557572</c:v>
                </c:pt>
                <c:pt idx="3199">
                  <c:v>31.556844319041495</c:v>
                </c:pt>
                <c:pt idx="3200">
                  <c:v>33.504102823988639</c:v>
                </c:pt>
                <c:pt idx="3201">
                  <c:v>31.958125510419816</c:v>
                </c:pt>
                <c:pt idx="3202">
                  <c:v>19.290816906921343</c:v>
                </c:pt>
                <c:pt idx="3203">
                  <c:v>21.238075411868561</c:v>
                </c:pt>
                <c:pt idx="3204">
                  <c:v>23.185333916815793</c:v>
                </c:pt>
                <c:pt idx="3205">
                  <c:v>25.13259242176299</c:v>
                </c:pt>
                <c:pt idx="3206">
                  <c:v>27.079850926710257</c:v>
                </c:pt>
                <c:pt idx="3207">
                  <c:v>29.02710943165744</c:v>
                </c:pt>
                <c:pt idx="3208">
                  <c:v>30.974367936604672</c:v>
                </c:pt>
                <c:pt idx="3209">
                  <c:v>32.921626441551886</c:v>
                </c:pt>
                <c:pt idx="3210">
                  <c:v>34.868884946499087</c:v>
                </c:pt>
                <c:pt idx="3211">
                  <c:v>36.816143451446273</c:v>
                </c:pt>
                <c:pt idx="3212">
                  <c:v>38.763401956393551</c:v>
                </c:pt>
                <c:pt idx="3213">
                  <c:v>40.710660461340709</c:v>
                </c:pt>
                <c:pt idx="3214">
                  <c:v>42.657918966287909</c:v>
                </c:pt>
                <c:pt idx="3215">
                  <c:v>44.605177471235081</c:v>
                </c:pt>
                <c:pt idx="3216">
                  <c:v>46.552435976182288</c:v>
                </c:pt>
                <c:pt idx="3217">
                  <c:v>48.499694481129517</c:v>
                </c:pt>
                <c:pt idx="3218">
                  <c:v>50.446952986076852</c:v>
                </c:pt>
                <c:pt idx="3219">
                  <c:v>52.394211491023952</c:v>
                </c:pt>
                <c:pt idx="3220">
                  <c:v>54.341469995971295</c:v>
                </c:pt>
                <c:pt idx="3221">
                  <c:v>56.288728500918403</c:v>
                </c:pt>
                <c:pt idx="3222">
                  <c:v>58.235987005865667</c:v>
                </c:pt>
                <c:pt idx="3223">
                  <c:v>60.183245510812903</c:v>
                </c:pt>
                <c:pt idx="3224">
                  <c:v>62.130504015760124</c:v>
                </c:pt>
                <c:pt idx="3225">
                  <c:v>64.077762520707282</c:v>
                </c:pt>
                <c:pt idx="3226">
                  <c:v>66.025021025654482</c:v>
                </c:pt>
                <c:pt idx="3227">
                  <c:v>67.972279530601782</c:v>
                </c:pt>
                <c:pt idx="3228">
                  <c:v>69.919538035548925</c:v>
                </c:pt>
                <c:pt idx="3229">
                  <c:v>71.866796540496111</c:v>
                </c:pt>
                <c:pt idx="3230">
                  <c:v>73.81405504544334</c:v>
                </c:pt>
                <c:pt idx="3231">
                  <c:v>75.761313550390497</c:v>
                </c:pt>
                <c:pt idx="3232">
                  <c:v>77.708572055337839</c:v>
                </c:pt>
                <c:pt idx="3233">
                  <c:v>79.655830560284869</c:v>
                </c:pt>
                <c:pt idx="3234">
                  <c:v>81.60308906523224</c:v>
                </c:pt>
                <c:pt idx="3235">
                  <c:v>83.550347570179269</c:v>
                </c:pt>
                <c:pt idx="3236">
                  <c:v>85.497606075126612</c:v>
                </c:pt>
                <c:pt idx="3237">
                  <c:v>87.444864580073769</c:v>
                </c:pt>
                <c:pt idx="3238">
                  <c:v>89.392123085021154</c:v>
                </c:pt>
                <c:pt idx="3239">
                  <c:v>19.692098098299734</c:v>
                </c:pt>
                <c:pt idx="3240">
                  <c:v>21.639356603246906</c:v>
                </c:pt>
                <c:pt idx="3241">
                  <c:v>23.586615108194131</c:v>
                </c:pt>
                <c:pt idx="3242">
                  <c:v>25.533873613141385</c:v>
                </c:pt>
                <c:pt idx="3243">
                  <c:v>27.481132118088592</c:v>
                </c:pt>
                <c:pt idx="3244">
                  <c:v>29.428390623035778</c:v>
                </c:pt>
                <c:pt idx="3245">
                  <c:v>31.375649127983042</c:v>
                </c:pt>
                <c:pt idx="3246">
                  <c:v>33.322907632930232</c:v>
                </c:pt>
                <c:pt idx="3247">
                  <c:v>35.270166137877474</c:v>
                </c:pt>
                <c:pt idx="3248">
                  <c:v>37.217424642824717</c:v>
                </c:pt>
                <c:pt idx="3249">
                  <c:v>39.164683147771861</c:v>
                </c:pt>
                <c:pt idx="3250">
                  <c:v>41.111941652719082</c:v>
                </c:pt>
                <c:pt idx="3251">
                  <c:v>43.059200157666361</c:v>
                </c:pt>
                <c:pt idx="3252">
                  <c:v>45.00645866261344</c:v>
                </c:pt>
                <c:pt idx="3253">
                  <c:v>46.953717167560697</c:v>
                </c:pt>
                <c:pt idx="3254">
                  <c:v>48.900975672507904</c:v>
                </c:pt>
                <c:pt idx="3255">
                  <c:v>50.848234177455154</c:v>
                </c:pt>
                <c:pt idx="3256">
                  <c:v>52.795492682402397</c:v>
                </c:pt>
                <c:pt idx="3257">
                  <c:v>54.742751187349583</c:v>
                </c:pt>
                <c:pt idx="3258">
                  <c:v>56.690009692296698</c:v>
                </c:pt>
                <c:pt idx="3259">
                  <c:v>58.637268197243934</c:v>
                </c:pt>
                <c:pt idx="3260">
                  <c:v>60.584526702191191</c:v>
                </c:pt>
                <c:pt idx="3261">
                  <c:v>62.531785207138519</c:v>
                </c:pt>
                <c:pt idx="3262">
                  <c:v>64.479043712085584</c:v>
                </c:pt>
                <c:pt idx="3263">
                  <c:v>66.426302217032884</c:v>
                </c:pt>
                <c:pt idx="3264">
                  <c:v>68.373560721980098</c:v>
                </c:pt>
                <c:pt idx="3265">
                  <c:v>70.320819226927171</c:v>
                </c:pt>
                <c:pt idx="3266">
                  <c:v>72.268077731874442</c:v>
                </c:pt>
                <c:pt idx="3267">
                  <c:v>74.215336236821656</c:v>
                </c:pt>
                <c:pt idx="3268">
                  <c:v>76.162594741768913</c:v>
                </c:pt>
                <c:pt idx="3269">
                  <c:v>78.109853246716199</c:v>
                </c:pt>
                <c:pt idx="3270">
                  <c:v>80.057111751663356</c:v>
                </c:pt>
                <c:pt idx="3271">
                  <c:v>82.004370256610613</c:v>
                </c:pt>
                <c:pt idx="3272">
                  <c:v>83.951628761557743</c:v>
                </c:pt>
                <c:pt idx="3273">
                  <c:v>85.898887266504858</c:v>
                </c:pt>
                <c:pt idx="3274">
                  <c:v>87.846145771452257</c:v>
                </c:pt>
                <c:pt idx="3275">
                  <c:v>20.093379289678055</c:v>
                </c:pt>
                <c:pt idx="3276">
                  <c:v>22.040637794625248</c:v>
                </c:pt>
                <c:pt idx="3277">
                  <c:v>23.987896299572462</c:v>
                </c:pt>
                <c:pt idx="3278">
                  <c:v>25.935154804519694</c:v>
                </c:pt>
                <c:pt idx="3279">
                  <c:v>27.882413309466941</c:v>
                </c:pt>
                <c:pt idx="3280">
                  <c:v>29.829671814414151</c:v>
                </c:pt>
                <c:pt idx="3281">
                  <c:v>31.776930319361313</c:v>
                </c:pt>
                <c:pt idx="3282">
                  <c:v>33.724188824308541</c:v>
                </c:pt>
                <c:pt idx="3283">
                  <c:v>35.671447329255741</c:v>
                </c:pt>
                <c:pt idx="3284">
                  <c:v>37.618705834202977</c:v>
                </c:pt>
                <c:pt idx="3285">
                  <c:v>39.565964339150227</c:v>
                </c:pt>
                <c:pt idx="3286">
                  <c:v>41.513222844097413</c:v>
                </c:pt>
                <c:pt idx="3287">
                  <c:v>43.460481349044677</c:v>
                </c:pt>
                <c:pt idx="3288">
                  <c:v>45.407739853991863</c:v>
                </c:pt>
                <c:pt idx="3289">
                  <c:v>47.354998358939021</c:v>
                </c:pt>
                <c:pt idx="3290">
                  <c:v>49.302256863886278</c:v>
                </c:pt>
                <c:pt idx="3291">
                  <c:v>51.249515368833492</c:v>
                </c:pt>
                <c:pt idx="3292">
                  <c:v>53.196773873780678</c:v>
                </c:pt>
                <c:pt idx="3293">
                  <c:v>55.144032378727964</c:v>
                </c:pt>
                <c:pt idx="3294">
                  <c:v>57.091290883675143</c:v>
                </c:pt>
                <c:pt idx="3295">
                  <c:v>59.0385493886224</c:v>
                </c:pt>
                <c:pt idx="3296">
                  <c:v>60.985807893569515</c:v>
                </c:pt>
                <c:pt idx="3297">
                  <c:v>62.933066398516786</c:v>
                </c:pt>
                <c:pt idx="3298">
                  <c:v>64.880324903464043</c:v>
                </c:pt>
                <c:pt idx="3299">
                  <c:v>66.827583408411186</c:v>
                </c:pt>
                <c:pt idx="3300">
                  <c:v>68.77484191335833</c:v>
                </c:pt>
                <c:pt idx="3301">
                  <c:v>70.722100418305644</c:v>
                </c:pt>
                <c:pt idx="3302">
                  <c:v>72.669358923252858</c:v>
                </c:pt>
                <c:pt idx="3303">
                  <c:v>74.616617428200072</c:v>
                </c:pt>
                <c:pt idx="3304">
                  <c:v>76.563875933147287</c:v>
                </c:pt>
                <c:pt idx="3305">
                  <c:v>78.511134438094444</c:v>
                </c:pt>
                <c:pt idx="3306">
                  <c:v>80.45839294304173</c:v>
                </c:pt>
                <c:pt idx="3307">
                  <c:v>82.405651447988973</c:v>
                </c:pt>
                <c:pt idx="3308">
                  <c:v>84.352909952936116</c:v>
                </c:pt>
                <c:pt idx="3309">
                  <c:v>86.300168457883288</c:v>
                </c:pt>
                <c:pt idx="3310">
                  <c:v>20.49466048105641</c:v>
                </c:pt>
                <c:pt idx="3311">
                  <c:v>22.441918986003653</c:v>
                </c:pt>
                <c:pt idx="3312">
                  <c:v>24.38917749095085</c:v>
                </c:pt>
                <c:pt idx="3313">
                  <c:v>26.336435995898054</c:v>
                </c:pt>
                <c:pt idx="3314">
                  <c:v>28.283694500845254</c:v>
                </c:pt>
                <c:pt idx="3315">
                  <c:v>30.230953005792429</c:v>
                </c:pt>
                <c:pt idx="3316">
                  <c:v>32.178211510739658</c:v>
                </c:pt>
                <c:pt idx="3317">
                  <c:v>34.125470015686915</c:v>
                </c:pt>
                <c:pt idx="3318">
                  <c:v>36.072728520634115</c:v>
                </c:pt>
                <c:pt idx="3319">
                  <c:v>38.019987025581266</c:v>
                </c:pt>
                <c:pt idx="3320">
                  <c:v>39.967245530528501</c:v>
                </c:pt>
                <c:pt idx="3321">
                  <c:v>41.914504035475751</c:v>
                </c:pt>
                <c:pt idx="3322">
                  <c:v>43.861762540422923</c:v>
                </c:pt>
                <c:pt idx="3323">
                  <c:v>45.809021045370187</c:v>
                </c:pt>
                <c:pt idx="3324">
                  <c:v>47.75627955031743</c:v>
                </c:pt>
                <c:pt idx="3325">
                  <c:v>49.703538055264595</c:v>
                </c:pt>
                <c:pt idx="3326">
                  <c:v>51.650796560211809</c:v>
                </c:pt>
                <c:pt idx="3327">
                  <c:v>53.598055065159066</c:v>
                </c:pt>
                <c:pt idx="3328">
                  <c:v>55.545313570106252</c:v>
                </c:pt>
                <c:pt idx="3329">
                  <c:v>57.492572075053438</c:v>
                </c:pt>
                <c:pt idx="3330">
                  <c:v>59.439830580000624</c:v>
                </c:pt>
                <c:pt idx="3331">
                  <c:v>61.387089084947839</c:v>
                </c:pt>
                <c:pt idx="3332">
                  <c:v>63.334347589895039</c:v>
                </c:pt>
                <c:pt idx="3333">
                  <c:v>65.281606094842374</c:v>
                </c:pt>
                <c:pt idx="3334">
                  <c:v>67.22886459978956</c:v>
                </c:pt>
                <c:pt idx="3335">
                  <c:v>69.176123104736774</c:v>
                </c:pt>
                <c:pt idx="3336">
                  <c:v>71.123381609684088</c:v>
                </c:pt>
                <c:pt idx="3337">
                  <c:v>73.070640114631033</c:v>
                </c:pt>
                <c:pt idx="3338">
                  <c:v>75.017898619578403</c:v>
                </c:pt>
                <c:pt idx="3339">
                  <c:v>76.965157124525632</c:v>
                </c:pt>
                <c:pt idx="3340">
                  <c:v>78.912415629472846</c:v>
                </c:pt>
                <c:pt idx="3341">
                  <c:v>80.85967413441999</c:v>
                </c:pt>
                <c:pt idx="3342">
                  <c:v>82.80693263936719</c:v>
                </c:pt>
                <c:pt idx="3343">
                  <c:v>84.754191144314291</c:v>
                </c:pt>
                <c:pt idx="3344">
                  <c:v>20.895941672434727</c:v>
                </c:pt>
                <c:pt idx="3345">
                  <c:v>22.843200177381977</c:v>
                </c:pt>
                <c:pt idx="3346">
                  <c:v>24.790458682329138</c:v>
                </c:pt>
                <c:pt idx="3347">
                  <c:v>26.73771718727637</c:v>
                </c:pt>
                <c:pt idx="3348">
                  <c:v>28.684975692223603</c:v>
                </c:pt>
                <c:pt idx="3349">
                  <c:v>30.632234197170796</c:v>
                </c:pt>
                <c:pt idx="3350">
                  <c:v>32.579492702118024</c:v>
                </c:pt>
                <c:pt idx="3351">
                  <c:v>34.526751207065274</c:v>
                </c:pt>
                <c:pt idx="3352">
                  <c:v>36.474009712012482</c:v>
                </c:pt>
                <c:pt idx="3353">
                  <c:v>38.421268216959724</c:v>
                </c:pt>
                <c:pt idx="3354">
                  <c:v>40.368526721906861</c:v>
                </c:pt>
                <c:pt idx="3355">
                  <c:v>42.315785226854075</c:v>
                </c:pt>
                <c:pt idx="3356">
                  <c:v>44.263043731801382</c:v>
                </c:pt>
                <c:pt idx="3357">
                  <c:v>46.210302236748589</c:v>
                </c:pt>
                <c:pt idx="3358">
                  <c:v>48.157560741695711</c:v>
                </c:pt>
                <c:pt idx="3359">
                  <c:v>50.104819246643011</c:v>
                </c:pt>
                <c:pt idx="3360">
                  <c:v>52.052077751590147</c:v>
                </c:pt>
                <c:pt idx="3361">
                  <c:v>53.999336256537418</c:v>
                </c:pt>
                <c:pt idx="3362">
                  <c:v>55.946594761484619</c:v>
                </c:pt>
                <c:pt idx="3363">
                  <c:v>57.893853266431897</c:v>
                </c:pt>
                <c:pt idx="3364">
                  <c:v>59.841111771378934</c:v>
                </c:pt>
                <c:pt idx="3365">
                  <c:v>61.788370276326198</c:v>
                </c:pt>
                <c:pt idx="3366">
                  <c:v>63.735628781273405</c:v>
                </c:pt>
                <c:pt idx="3367">
                  <c:v>65.682887286220705</c:v>
                </c:pt>
                <c:pt idx="3368">
                  <c:v>67.630145791167863</c:v>
                </c:pt>
                <c:pt idx="3369">
                  <c:v>69.577404296115006</c:v>
                </c:pt>
                <c:pt idx="3370">
                  <c:v>71.524662801062306</c:v>
                </c:pt>
                <c:pt idx="3371">
                  <c:v>73.471921306009449</c:v>
                </c:pt>
                <c:pt idx="3372">
                  <c:v>75.419179810956649</c:v>
                </c:pt>
                <c:pt idx="3373">
                  <c:v>77.366438315903977</c:v>
                </c:pt>
                <c:pt idx="3374">
                  <c:v>79.313696820851092</c:v>
                </c:pt>
                <c:pt idx="3375">
                  <c:v>81.260955325798406</c:v>
                </c:pt>
                <c:pt idx="3376">
                  <c:v>83.208213830745535</c:v>
                </c:pt>
                <c:pt idx="3377">
                  <c:v>21.297222863813072</c:v>
                </c:pt>
                <c:pt idx="3378">
                  <c:v>23.244481368760301</c:v>
                </c:pt>
                <c:pt idx="3379">
                  <c:v>25.191739873707473</c:v>
                </c:pt>
                <c:pt idx="3380">
                  <c:v>27.13899837865473</c:v>
                </c:pt>
                <c:pt idx="3381">
                  <c:v>29.086256883601997</c:v>
                </c:pt>
                <c:pt idx="3382">
                  <c:v>31.033515388549134</c:v>
                </c:pt>
                <c:pt idx="3383">
                  <c:v>32.980773893496384</c:v>
                </c:pt>
                <c:pt idx="3384">
                  <c:v>34.928032398443619</c:v>
                </c:pt>
                <c:pt idx="3385">
                  <c:v>36.875290903390813</c:v>
                </c:pt>
                <c:pt idx="3386">
                  <c:v>38.822549408338048</c:v>
                </c:pt>
                <c:pt idx="3387">
                  <c:v>40.769807913285234</c:v>
                </c:pt>
                <c:pt idx="3388">
                  <c:v>42.717066418232406</c:v>
                </c:pt>
                <c:pt idx="3389">
                  <c:v>44.664324923179642</c:v>
                </c:pt>
                <c:pt idx="3390">
                  <c:v>46.611583428126856</c:v>
                </c:pt>
                <c:pt idx="3391">
                  <c:v>48.558841933074021</c:v>
                </c:pt>
                <c:pt idx="3392">
                  <c:v>50.506100438021214</c:v>
                </c:pt>
                <c:pt idx="3393">
                  <c:v>52.45335894296857</c:v>
                </c:pt>
                <c:pt idx="3394">
                  <c:v>54.400617447915693</c:v>
                </c:pt>
                <c:pt idx="3395">
                  <c:v>56.3478759528629</c:v>
                </c:pt>
                <c:pt idx="3396">
                  <c:v>58.295134457810192</c:v>
                </c:pt>
                <c:pt idx="3397">
                  <c:v>60.242392962757314</c:v>
                </c:pt>
                <c:pt idx="3398">
                  <c:v>62.189651467704657</c:v>
                </c:pt>
                <c:pt idx="3399">
                  <c:v>64.136909972651893</c:v>
                </c:pt>
                <c:pt idx="3400">
                  <c:v>66.084168477598936</c:v>
                </c:pt>
                <c:pt idx="3401">
                  <c:v>68.031426982546279</c:v>
                </c:pt>
                <c:pt idx="3402">
                  <c:v>69.978685487493365</c:v>
                </c:pt>
                <c:pt idx="3403">
                  <c:v>71.925943992440594</c:v>
                </c:pt>
                <c:pt idx="3404">
                  <c:v>73.873202497387894</c:v>
                </c:pt>
                <c:pt idx="3405">
                  <c:v>75.820461002334994</c:v>
                </c:pt>
                <c:pt idx="3406">
                  <c:v>77.767719507282223</c:v>
                </c:pt>
                <c:pt idx="3407">
                  <c:v>79.714978012229565</c:v>
                </c:pt>
                <c:pt idx="3408">
                  <c:v>81.662236517176666</c:v>
                </c:pt>
                <c:pt idx="3409">
                  <c:v>21.698504055191428</c:v>
                </c:pt>
                <c:pt idx="3410">
                  <c:v>23.645762560138628</c:v>
                </c:pt>
                <c:pt idx="3411">
                  <c:v>25.593021065085868</c:v>
                </c:pt>
                <c:pt idx="3412">
                  <c:v>27.540279570033064</c:v>
                </c:pt>
                <c:pt idx="3413">
                  <c:v>29.487538074980268</c:v>
                </c:pt>
                <c:pt idx="3414">
                  <c:v>31.434796579927518</c:v>
                </c:pt>
                <c:pt idx="3415">
                  <c:v>33.38205508487475</c:v>
                </c:pt>
                <c:pt idx="3416">
                  <c:v>35.32931358982195</c:v>
                </c:pt>
                <c:pt idx="3417">
                  <c:v>37.276572094769158</c:v>
                </c:pt>
                <c:pt idx="3418">
                  <c:v>39.223830599716337</c:v>
                </c:pt>
                <c:pt idx="3419">
                  <c:v>41.171089104663579</c:v>
                </c:pt>
                <c:pt idx="3420">
                  <c:v>43.118347609610829</c:v>
                </c:pt>
                <c:pt idx="3421">
                  <c:v>45.065606114558001</c:v>
                </c:pt>
                <c:pt idx="3422">
                  <c:v>47.012864619505166</c:v>
                </c:pt>
                <c:pt idx="3423">
                  <c:v>48.960123124452487</c:v>
                </c:pt>
                <c:pt idx="3424">
                  <c:v>50.907381629399602</c:v>
                </c:pt>
                <c:pt idx="3425">
                  <c:v>52.854640134346852</c:v>
                </c:pt>
                <c:pt idx="3426">
                  <c:v>54.801898639294123</c:v>
                </c:pt>
                <c:pt idx="3427">
                  <c:v>56.749157144241245</c:v>
                </c:pt>
                <c:pt idx="3428">
                  <c:v>58.696415649188509</c:v>
                </c:pt>
                <c:pt idx="3429">
                  <c:v>60.643674154135631</c:v>
                </c:pt>
                <c:pt idx="3430">
                  <c:v>62.590932659082881</c:v>
                </c:pt>
                <c:pt idx="3431">
                  <c:v>64.53819116403028</c:v>
                </c:pt>
                <c:pt idx="3432">
                  <c:v>66.48544966897731</c:v>
                </c:pt>
                <c:pt idx="3433">
                  <c:v>68.432708173924595</c:v>
                </c:pt>
                <c:pt idx="3434">
                  <c:v>70.379966678871767</c:v>
                </c:pt>
                <c:pt idx="3435">
                  <c:v>72.327225183818811</c:v>
                </c:pt>
                <c:pt idx="3436">
                  <c:v>74.274483688766239</c:v>
                </c:pt>
                <c:pt idx="3437">
                  <c:v>76.221742193713453</c:v>
                </c:pt>
                <c:pt idx="3438">
                  <c:v>78.169000698660497</c:v>
                </c:pt>
                <c:pt idx="3439">
                  <c:v>80.116259203607754</c:v>
                </c:pt>
                <c:pt idx="3440">
                  <c:v>22.099785246569759</c:v>
                </c:pt>
                <c:pt idx="3441">
                  <c:v>24.04704375151703</c:v>
                </c:pt>
                <c:pt idx="3442">
                  <c:v>25.994302256464199</c:v>
                </c:pt>
                <c:pt idx="3443">
                  <c:v>27.941560761411377</c:v>
                </c:pt>
                <c:pt idx="3444">
                  <c:v>29.888819266358627</c:v>
                </c:pt>
                <c:pt idx="3445">
                  <c:v>31.836077771305828</c:v>
                </c:pt>
                <c:pt idx="3446">
                  <c:v>33.783336276253038</c:v>
                </c:pt>
                <c:pt idx="3447">
                  <c:v>35.730594781200224</c:v>
                </c:pt>
                <c:pt idx="3448">
                  <c:v>37.677853286147503</c:v>
                </c:pt>
                <c:pt idx="3449">
                  <c:v>39.625111791094653</c:v>
                </c:pt>
                <c:pt idx="3450">
                  <c:v>41.572370296041832</c:v>
                </c:pt>
                <c:pt idx="3451">
                  <c:v>43.519628800989082</c:v>
                </c:pt>
                <c:pt idx="3452">
                  <c:v>45.466887305936382</c:v>
                </c:pt>
                <c:pt idx="3453">
                  <c:v>47.414145810883539</c:v>
                </c:pt>
                <c:pt idx="3454">
                  <c:v>49.361404315830846</c:v>
                </c:pt>
                <c:pt idx="3455">
                  <c:v>51.30866282077794</c:v>
                </c:pt>
                <c:pt idx="3456">
                  <c:v>53.255921325725133</c:v>
                </c:pt>
                <c:pt idx="3457">
                  <c:v>55.20317983067239</c:v>
                </c:pt>
                <c:pt idx="3458">
                  <c:v>57.150438335619612</c:v>
                </c:pt>
                <c:pt idx="3459">
                  <c:v>59.097696840566897</c:v>
                </c:pt>
                <c:pt idx="3460">
                  <c:v>61.044955345513998</c:v>
                </c:pt>
                <c:pt idx="3461">
                  <c:v>62.992213850461326</c:v>
                </c:pt>
                <c:pt idx="3462">
                  <c:v>64.939472355408526</c:v>
                </c:pt>
                <c:pt idx="3463">
                  <c:v>66.886730860355655</c:v>
                </c:pt>
                <c:pt idx="3464">
                  <c:v>68.833989365302898</c:v>
                </c:pt>
                <c:pt idx="3465">
                  <c:v>70.781247870250112</c:v>
                </c:pt>
                <c:pt idx="3466">
                  <c:v>72.728506375197398</c:v>
                </c:pt>
                <c:pt idx="3467">
                  <c:v>74.675764880144484</c:v>
                </c:pt>
                <c:pt idx="3468">
                  <c:v>76.623023385091827</c:v>
                </c:pt>
                <c:pt idx="3469">
                  <c:v>78.570281890038871</c:v>
                </c:pt>
                <c:pt idx="3470">
                  <c:v>22.501066437948108</c:v>
                </c:pt>
                <c:pt idx="3471">
                  <c:v>24.448324942895312</c:v>
                </c:pt>
                <c:pt idx="3472">
                  <c:v>26.395583447842537</c:v>
                </c:pt>
                <c:pt idx="3473">
                  <c:v>28.342841952789769</c:v>
                </c:pt>
                <c:pt idx="3474">
                  <c:v>30.290100457736958</c:v>
                </c:pt>
                <c:pt idx="3475">
                  <c:v>32.237358962684205</c:v>
                </c:pt>
                <c:pt idx="3476">
                  <c:v>34.184617467631398</c:v>
                </c:pt>
                <c:pt idx="3477">
                  <c:v>36.131875972578641</c:v>
                </c:pt>
                <c:pt idx="3478">
                  <c:v>38.079134477525841</c:v>
                </c:pt>
                <c:pt idx="3479">
                  <c:v>40.026392982472991</c:v>
                </c:pt>
                <c:pt idx="3480">
                  <c:v>41.973651487420213</c:v>
                </c:pt>
                <c:pt idx="3481">
                  <c:v>43.920909992367442</c:v>
                </c:pt>
                <c:pt idx="3482">
                  <c:v>45.868168497314635</c:v>
                </c:pt>
                <c:pt idx="3483">
                  <c:v>47.815427002261849</c:v>
                </c:pt>
                <c:pt idx="3484">
                  <c:v>49.762685507209149</c:v>
                </c:pt>
                <c:pt idx="3485">
                  <c:v>51.709944012156377</c:v>
                </c:pt>
                <c:pt idx="3486">
                  <c:v>53.657202517103535</c:v>
                </c:pt>
                <c:pt idx="3487">
                  <c:v>55.604461022050721</c:v>
                </c:pt>
                <c:pt idx="3488">
                  <c:v>57.551719526997886</c:v>
                </c:pt>
                <c:pt idx="3489">
                  <c:v>59.498978031945114</c:v>
                </c:pt>
                <c:pt idx="3490">
                  <c:v>61.446236536892208</c:v>
                </c:pt>
                <c:pt idx="3491">
                  <c:v>63.393495041839572</c:v>
                </c:pt>
                <c:pt idx="3492">
                  <c:v>65.340753546786686</c:v>
                </c:pt>
                <c:pt idx="3493">
                  <c:v>67.288012051734029</c:v>
                </c:pt>
                <c:pt idx="3494">
                  <c:v>69.235270556681186</c:v>
                </c:pt>
                <c:pt idx="3495">
                  <c:v>71.18252906162833</c:v>
                </c:pt>
                <c:pt idx="3496">
                  <c:v>73.129787566575658</c:v>
                </c:pt>
                <c:pt idx="3497">
                  <c:v>75.077046071522915</c:v>
                </c:pt>
                <c:pt idx="3498">
                  <c:v>77.024304576470072</c:v>
                </c:pt>
                <c:pt idx="3499">
                  <c:v>22.902347629326442</c:v>
                </c:pt>
                <c:pt idx="3500">
                  <c:v>24.849606134273653</c:v>
                </c:pt>
                <c:pt idx="3501">
                  <c:v>26.796864639220907</c:v>
                </c:pt>
                <c:pt idx="3502">
                  <c:v>28.744123144168075</c:v>
                </c:pt>
                <c:pt idx="3503">
                  <c:v>30.691381649115272</c:v>
                </c:pt>
                <c:pt idx="3504">
                  <c:v>32.638640154062458</c:v>
                </c:pt>
                <c:pt idx="3505">
                  <c:v>34.585898659009722</c:v>
                </c:pt>
                <c:pt idx="3506">
                  <c:v>36.533157163956965</c:v>
                </c:pt>
                <c:pt idx="3507">
                  <c:v>38.480415668904151</c:v>
                </c:pt>
                <c:pt idx="3508">
                  <c:v>40.427674173851329</c:v>
                </c:pt>
                <c:pt idx="3509">
                  <c:v>42.374932678798658</c:v>
                </c:pt>
                <c:pt idx="3510">
                  <c:v>44.322191183745822</c:v>
                </c:pt>
                <c:pt idx="3511">
                  <c:v>46.269449688692958</c:v>
                </c:pt>
                <c:pt idx="3512">
                  <c:v>48.216708193640272</c:v>
                </c:pt>
                <c:pt idx="3513">
                  <c:v>50.163966698587409</c:v>
                </c:pt>
                <c:pt idx="3514">
                  <c:v>52.111225203534651</c:v>
                </c:pt>
                <c:pt idx="3515">
                  <c:v>54.058483708481894</c:v>
                </c:pt>
                <c:pt idx="3516">
                  <c:v>56.005742213429052</c:v>
                </c:pt>
                <c:pt idx="3517">
                  <c:v>57.953000718376394</c:v>
                </c:pt>
                <c:pt idx="3518">
                  <c:v>59.900259223323602</c:v>
                </c:pt>
                <c:pt idx="3519">
                  <c:v>61.847517728270716</c:v>
                </c:pt>
                <c:pt idx="3520">
                  <c:v>63.794776233217917</c:v>
                </c:pt>
                <c:pt idx="3521">
                  <c:v>65.742034738165131</c:v>
                </c:pt>
                <c:pt idx="3522">
                  <c:v>67.689293243112346</c:v>
                </c:pt>
                <c:pt idx="3523">
                  <c:v>69.636551748059517</c:v>
                </c:pt>
                <c:pt idx="3524">
                  <c:v>71.583810253006718</c:v>
                </c:pt>
                <c:pt idx="3525">
                  <c:v>73.531068757953918</c:v>
                </c:pt>
                <c:pt idx="3526">
                  <c:v>75.478327262901203</c:v>
                </c:pt>
                <c:pt idx="3527">
                  <c:v>23.303628820704819</c:v>
                </c:pt>
                <c:pt idx="3528">
                  <c:v>25.250887325651984</c:v>
                </c:pt>
                <c:pt idx="3529">
                  <c:v>27.198145830599213</c:v>
                </c:pt>
                <c:pt idx="3530">
                  <c:v>29.145404335546402</c:v>
                </c:pt>
                <c:pt idx="3531">
                  <c:v>31.092662840493642</c:v>
                </c:pt>
                <c:pt idx="3532">
                  <c:v>33.039921345440874</c:v>
                </c:pt>
                <c:pt idx="3533">
                  <c:v>34.987179850388074</c:v>
                </c:pt>
                <c:pt idx="3534">
                  <c:v>36.934438355335303</c:v>
                </c:pt>
                <c:pt idx="3535">
                  <c:v>38.881696860282453</c:v>
                </c:pt>
                <c:pt idx="3536">
                  <c:v>40.828955365229703</c:v>
                </c:pt>
                <c:pt idx="3537">
                  <c:v>42.77621387017691</c:v>
                </c:pt>
                <c:pt idx="3538">
                  <c:v>44.723472375124153</c:v>
                </c:pt>
                <c:pt idx="3539">
                  <c:v>46.670730880071368</c:v>
                </c:pt>
                <c:pt idx="3540">
                  <c:v>48.617989385018632</c:v>
                </c:pt>
                <c:pt idx="3541">
                  <c:v>50.565247889965832</c:v>
                </c:pt>
                <c:pt idx="3542">
                  <c:v>52.512506394912975</c:v>
                </c:pt>
                <c:pt idx="3543">
                  <c:v>54.459764899860239</c:v>
                </c:pt>
                <c:pt idx="3544">
                  <c:v>56.407023404807411</c:v>
                </c:pt>
                <c:pt idx="3545">
                  <c:v>58.35428190975459</c:v>
                </c:pt>
                <c:pt idx="3546">
                  <c:v>60.301540414701861</c:v>
                </c:pt>
                <c:pt idx="3547">
                  <c:v>62.248798919649062</c:v>
                </c:pt>
                <c:pt idx="3548">
                  <c:v>64.196057424596248</c:v>
                </c:pt>
                <c:pt idx="3549">
                  <c:v>66.143315929543476</c:v>
                </c:pt>
                <c:pt idx="3550">
                  <c:v>68.090574434490847</c:v>
                </c:pt>
                <c:pt idx="3551">
                  <c:v>70.037832939437877</c:v>
                </c:pt>
                <c:pt idx="3552">
                  <c:v>71.985091444385077</c:v>
                </c:pt>
                <c:pt idx="3553">
                  <c:v>73.932349949332334</c:v>
                </c:pt>
                <c:pt idx="3554">
                  <c:v>23.704910012083111</c:v>
                </c:pt>
                <c:pt idx="3555">
                  <c:v>25.652168517030365</c:v>
                </c:pt>
                <c:pt idx="3556">
                  <c:v>27.599427021977579</c:v>
                </c:pt>
                <c:pt idx="3557">
                  <c:v>29.546685526924783</c:v>
                </c:pt>
                <c:pt idx="3558">
                  <c:v>31.493944031871948</c:v>
                </c:pt>
                <c:pt idx="3559">
                  <c:v>33.441202536819155</c:v>
                </c:pt>
                <c:pt idx="3560">
                  <c:v>35.38846104176644</c:v>
                </c:pt>
                <c:pt idx="3561">
                  <c:v>37.335719546713591</c:v>
                </c:pt>
                <c:pt idx="3562">
                  <c:v>39.282978051660891</c:v>
                </c:pt>
                <c:pt idx="3563">
                  <c:v>41.230236556608055</c:v>
                </c:pt>
                <c:pt idx="3564">
                  <c:v>43.177495061555256</c:v>
                </c:pt>
                <c:pt idx="3565">
                  <c:v>45.124753566502541</c:v>
                </c:pt>
                <c:pt idx="3566">
                  <c:v>47.072012071449734</c:v>
                </c:pt>
                <c:pt idx="3567">
                  <c:v>49.019270576396956</c:v>
                </c:pt>
                <c:pt idx="3568">
                  <c:v>50.966529081344142</c:v>
                </c:pt>
                <c:pt idx="3569">
                  <c:v>52.913787586291278</c:v>
                </c:pt>
                <c:pt idx="3570">
                  <c:v>54.861046091238485</c:v>
                </c:pt>
                <c:pt idx="3571">
                  <c:v>56.808304596185778</c:v>
                </c:pt>
                <c:pt idx="3572">
                  <c:v>58.755563101132978</c:v>
                </c:pt>
                <c:pt idx="3573">
                  <c:v>60.702821606080228</c:v>
                </c:pt>
                <c:pt idx="3574">
                  <c:v>62.650080111027442</c:v>
                </c:pt>
                <c:pt idx="3575">
                  <c:v>64.597338615974692</c:v>
                </c:pt>
                <c:pt idx="3576">
                  <c:v>66.54459712092185</c:v>
                </c:pt>
                <c:pt idx="3577">
                  <c:v>68.491855625868979</c:v>
                </c:pt>
                <c:pt idx="3578">
                  <c:v>70.439114130816279</c:v>
                </c:pt>
                <c:pt idx="3579">
                  <c:v>72.386372635763422</c:v>
                </c:pt>
                <c:pt idx="3580">
                  <c:v>24.106191203461499</c:v>
                </c:pt>
                <c:pt idx="3581">
                  <c:v>26.053449708408692</c:v>
                </c:pt>
                <c:pt idx="3582">
                  <c:v>28.000708213355917</c:v>
                </c:pt>
                <c:pt idx="3583">
                  <c:v>29.947966718303086</c:v>
                </c:pt>
                <c:pt idx="3584">
                  <c:v>31.895225223250375</c:v>
                </c:pt>
                <c:pt idx="3585">
                  <c:v>33.84248372819755</c:v>
                </c:pt>
                <c:pt idx="3586">
                  <c:v>35.789742233144715</c:v>
                </c:pt>
                <c:pt idx="3587">
                  <c:v>37.737000738091929</c:v>
                </c:pt>
                <c:pt idx="3588">
                  <c:v>39.684259243039207</c:v>
                </c:pt>
                <c:pt idx="3589">
                  <c:v>41.631517747986415</c:v>
                </c:pt>
                <c:pt idx="3590">
                  <c:v>43.578776252933586</c:v>
                </c:pt>
                <c:pt idx="3591">
                  <c:v>45.526034757880865</c:v>
                </c:pt>
                <c:pt idx="3592">
                  <c:v>47.473293262828072</c:v>
                </c:pt>
                <c:pt idx="3593">
                  <c:v>49.420551767775301</c:v>
                </c:pt>
                <c:pt idx="3594">
                  <c:v>51.367810272722444</c:v>
                </c:pt>
                <c:pt idx="3595">
                  <c:v>53.315068777669651</c:v>
                </c:pt>
                <c:pt idx="3596">
                  <c:v>55.262327282616837</c:v>
                </c:pt>
                <c:pt idx="3597">
                  <c:v>57.209585787564031</c:v>
                </c:pt>
                <c:pt idx="3598">
                  <c:v>59.156844292511337</c:v>
                </c:pt>
                <c:pt idx="3599">
                  <c:v>61.104102797458573</c:v>
                </c:pt>
                <c:pt idx="3600">
                  <c:v>63.051361302405731</c:v>
                </c:pt>
                <c:pt idx="3601">
                  <c:v>64.998619807353009</c:v>
                </c:pt>
                <c:pt idx="3602">
                  <c:v>66.945878312300167</c:v>
                </c:pt>
                <c:pt idx="3603">
                  <c:v>68.893136817247381</c:v>
                </c:pt>
                <c:pt idx="3604">
                  <c:v>70.84039532219451</c:v>
                </c:pt>
                <c:pt idx="3605">
                  <c:v>24.507472394839819</c:v>
                </c:pt>
                <c:pt idx="3606">
                  <c:v>26.454730899787045</c:v>
                </c:pt>
                <c:pt idx="3607">
                  <c:v>28.401989404734231</c:v>
                </c:pt>
                <c:pt idx="3608">
                  <c:v>30.349247909681452</c:v>
                </c:pt>
                <c:pt idx="3609">
                  <c:v>32.296506414628666</c:v>
                </c:pt>
                <c:pt idx="3610">
                  <c:v>34.243764919575888</c:v>
                </c:pt>
                <c:pt idx="3611">
                  <c:v>36.191023424523095</c:v>
                </c:pt>
                <c:pt idx="3612">
                  <c:v>38.138281929470317</c:v>
                </c:pt>
                <c:pt idx="3613">
                  <c:v>40.085540434417531</c:v>
                </c:pt>
                <c:pt idx="3614">
                  <c:v>42.032798939364788</c:v>
                </c:pt>
                <c:pt idx="3615">
                  <c:v>43.980057444311988</c:v>
                </c:pt>
                <c:pt idx="3616">
                  <c:v>45.927315949259174</c:v>
                </c:pt>
                <c:pt idx="3617">
                  <c:v>47.874574454206403</c:v>
                </c:pt>
                <c:pt idx="3618">
                  <c:v>49.821832959153589</c:v>
                </c:pt>
                <c:pt idx="3619">
                  <c:v>51.769091464100825</c:v>
                </c:pt>
                <c:pt idx="3620">
                  <c:v>53.716349969048046</c:v>
                </c:pt>
                <c:pt idx="3621">
                  <c:v>55.663608473995261</c:v>
                </c:pt>
                <c:pt idx="3622">
                  <c:v>57.610866978942418</c:v>
                </c:pt>
                <c:pt idx="3623">
                  <c:v>59.558125483889697</c:v>
                </c:pt>
                <c:pt idx="3624">
                  <c:v>61.505383988836797</c:v>
                </c:pt>
                <c:pt idx="3625">
                  <c:v>63.452642493784047</c:v>
                </c:pt>
                <c:pt idx="3626">
                  <c:v>65.399900998731297</c:v>
                </c:pt>
                <c:pt idx="3627">
                  <c:v>67.34715950367854</c:v>
                </c:pt>
                <c:pt idx="3628">
                  <c:v>69.294418008625655</c:v>
                </c:pt>
                <c:pt idx="3629">
                  <c:v>24.908753586218118</c:v>
                </c:pt>
                <c:pt idx="3630">
                  <c:v>26.856012091165354</c:v>
                </c:pt>
                <c:pt idx="3631">
                  <c:v>28.803270596112569</c:v>
                </c:pt>
                <c:pt idx="3632">
                  <c:v>30.750529101059769</c:v>
                </c:pt>
                <c:pt idx="3633">
                  <c:v>32.697787606007005</c:v>
                </c:pt>
                <c:pt idx="3634">
                  <c:v>34.645046110954269</c:v>
                </c:pt>
                <c:pt idx="3635">
                  <c:v>36.59230461590149</c:v>
                </c:pt>
                <c:pt idx="3636">
                  <c:v>38.539563120848655</c:v>
                </c:pt>
                <c:pt idx="3637">
                  <c:v>40.486821625795848</c:v>
                </c:pt>
                <c:pt idx="3638">
                  <c:v>42.434080130743084</c:v>
                </c:pt>
                <c:pt idx="3639">
                  <c:v>44.381338635690263</c:v>
                </c:pt>
                <c:pt idx="3640">
                  <c:v>46.328597140637534</c:v>
                </c:pt>
                <c:pt idx="3641">
                  <c:v>48.27585564558472</c:v>
                </c:pt>
                <c:pt idx="3642">
                  <c:v>50.223114150531892</c:v>
                </c:pt>
                <c:pt idx="3643">
                  <c:v>52.170372655479177</c:v>
                </c:pt>
                <c:pt idx="3644">
                  <c:v>54.117631160426356</c:v>
                </c:pt>
                <c:pt idx="3645">
                  <c:v>56.064889665373563</c:v>
                </c:pt>
                <c:pt idx="3646">
                  <c:v>58.012148170320742</c:v>
                </c:pt>
                <c:pt idx="3647">
                  <c:v>59.959406675268049</c:v>
                </c:pt>
                <c:pt idx="3648">
                  <c:v>61.906665180215199</c:v>
                </c:pt>
                <c:pt idx="3649">
                  <c:v>63.853923685162449</c:v>
                </c:pt>
                <c:pt idx="3650">
                  <c:v>65.801182190109756</c:v>
                </c:pt>
                <c:pt idx="3651">
                  <c:v>67.748440695056829</c:v>
                </c:pt>
                <c:pt idx="3652">
                  <c:v>25.310034777596492</c:v>
                </c:pt>
                <c:pt idx="3653">
                  <c:v>27.25729328254371</c:v>
                </c:pt>
                <c:pt idx="3654">
                  <c:v>29.204551787490949</c:v>
                </c:pt>
                <c:pt idx="3655">
                  <c:v>31.151810292438125</c:v>
                </c:pt>
                <c:pt idx="3656">
                  <c:v>33.099068797385378</c:v>
                </c:pt>
                <c:pt idx="3657">
                  <c:v>35.046327302332585</c:v>
                </c:pt>
                <c:pt idx="3658">
                  <c:v>36.993585807279828</c:v>
                </c:pt>
                <c:pt idx="3659">
                  <c:v>38.940844312226965</c:v>
                </c:pt>
                <c:pt idx="3660">
                  <c:v>40.888102817174214</c:v>
                </c:pt>
                <c:pt idx="3661">
                  <c:v>42.835361322121386</c:v>
                </c:pt>
                <c:pt idx="3662">
                  <c:v>44.782619827068615</c:v>
                </c:pt>
                <c:pt idx="3663">
                  <c:v>46.729878332015751</c:v>
                </c:pt>
                <c:pt idx="3664">
                  <c:v>48.677136836963115</c:v>
                </c:pt>
                <c:pt idx="3665">
                  <c:v>50.624395341910265</c:v>
                </c:pt>
                <c:pt idx="3666">
                  <c:v>52.571653846857423</c:v>
                </c:pt>
                <c:pt idx="3667">
                  <c:v>54.518912351804701</c:v>
                </c:pt>
                <c:pt idx="3668">
                  <c:v>56.466170856751944</c:v>
                </c:pt>
                <c:pt idx="3669">
                  <c:v>58.413429361699109</c:v>
                </c:pt>
                <c:pt idx="3670">
                  <c:v>60.360687866646252</c:v>
                </c:pt>
                <c:pt idx="3671">
                  <c:v>62.307946371593488</c:v>
                </c:pt>
                <c:pt idx="3672">
                  <c:v>64.255204876540745</c:v>
                </c:pt>
                <c:pt idx="3673">
                  <c:v>66.202463381487973</c:v>
                </c:pt>
                <c:pt idx="3674">
                  <c:v>25.711315968974827</c:v>
                </c:pt>
                <c:pt idx="3675">
                  <c:v>27.658574473922016</c:v>
                </c:pt>
                <c:pt idx="3676">
                  <c:v>29.605832978869245</c:v>
                </c:pt>
                <c:pt idx="3677">
                  <c:v>31.553091483816505</c:v>
                </c:pt>
                <c:pt idx="3678">
                  <c:v>33.500349988763716</c:v>
                </c:pt>
                <c:pt idx="3679">
                  <c:v>35.44760849371086</c:v>
                </c:pt>
                <c:pt idx="3680">
                  <c:v>37.394866998658173</c:v>
                </c:pt>
                <c:pt idx="3681">
                  <c:v>39.342125503605324</c:v>
                </c:pt>
                <c:pt idx="3682">
                  <c:v>41.289384008552588</c:v>
                </c:pt>
                <c:pt idx="3683">
                  <c:v>43.236642513499817</c:v>
                </c:pt>
                <c:pt idx="3684">
                  <c:v>45.183901018447038</c:v>
                </c:pt>
                <c:pt idx="3685">
                  <c:v>47.131159523394253</c:v>
                </c:pt>
                <c:pt idx="3686">
                  <c:v>49.078418028341353</c:v>
                </c:pt>
                <c:pt idx="3687">
                  <c:v>51.025676533288653</c:v>
                </c:pt>
                <c:pt idx="3688">
                  <c:v>52.972935038235846</c:v>
                </c:pt>
                <c:pt idx="3689">
                  <c:v>54.92019354318299</c:v>
                </c:pt>
                <c:pt idx="3690">
                  <c:v>56.867452048130147</c:v>
                </c:pt>
                <c:pt idx="3691">
                  <c:v>58.814710553077312</c:v>
                </c:pt>
                <c:pt idx="3692">
                  <c:v>60.761969058024789</c:v>
                </c:pt>
                <c:pt idx="3693">
                  <c:v>62.709227562972018</c:v>
                </c:pt>
                <c:pt idx="3694">
                  <c:v>64.656486067919104</c:v>
                </c:pt>
                <c:pt idx="3695">
                  <c:v>26.112597160353197</c:v>
                </c:pt>
                <c:pt idx="3696">
                  <c:v>28.0598556653004</c:v>
                </c:pt>
                <c:pt idx="3697">
                  <c:v>30.007114170247586</c:v>
                </c:pt>
                <c:pt idx="3698">
                  <c:v>31.954372675194826</c:v>
                </c:pt>
                <c:pt idx="3699">
                  <c:v>33.901631180142061</c:v>
                </c:pt>
                <c:pt idx="3700">
                  <c:v>35.848889685089269</c:v>
                </c:pt>
                <c:pt idx="3701">
                  <c:v>37.79614819003644</c:v>
                </c:pt>
                <c:pt idx="3702">
                  <c:v>39.74340669498369</c:v>
                </c:pt>
                <c:pt idx="3703">
                  <c:v>41.690665199930933</c:v>
                </c:pt>
                <c:pt idx="3704">
                  <c:v>43.637923704878112</c:v>
                </c:pt>
                <c:pt idx="3705">
                  <c:v>45.585182209825327</c:v>
                </c:pt>
                <c:pt idx="3706">
                  <c:v>47.53244071477252</c:v>
                </c:pt>
                <c:pt idx="3707">
                  <c:v>49.479699219719748</c:v>
                </c:pt>
                <c:pt idx="3708">
                  <c:v>51.426957724666963</c:v>
                </c:pt>
                <c:pt idx="3709">
                  <c:v>53.374216229614191</c:v>
                </c:pt>
                <c:pt idx="3710">
                  <c:v>55.321474734561356</c:v>
                </c:pt>
                <c:pt idx="3711">
                  <c:v>57.268733239508741</c:v>
                </c:pt>
                <c:pt idx="3712">
                  <c:v>59.215991744455764</c:v>
                </c:pt>
                <c:pt idx="3713">
                  <c:v>61.163250249403021</c:v>
                </c:pt>
                <c:pt idx="3714">
                  <c:v>63.110508754350334</c:v>
                </c:pt>
                <c:pt idx="3715">
                  <c:v>26.513878351731524</c:v>
                </c:pt>
                <c:pt idx="3716">
                  <c:v>28.461136856678767</c:v>
                </c:pt>
                <c:pt idx="3717">
                  <c:v>30.408395361625903</c:v>
                </c:pt>
                <c:pt idx="3718">
                  <c:v>32.355653866573157</c:v>
                </c:pt>
                <c:pt idx="3719">
                  <c:v>34.302912371520385</c:v>
                </c:pt>
                <c:pt idx="3720">
                  <c:v>36.250170876467585</c:v>
                </c:pt>
                <c:pt idx="3721">
                  <c:v>38.19742938141485</c:v>
                </c:pt>
                <c:pt idx="3722">
                  <c:v>40.144687886361986</c:v>
                </c:pt>
                <c:pt idx="3723">
                  <c:v>42.091946391309229</c:v>
                </c:pt>
                <c:pt idx="3724">
                  <c:v>44.039204896256436</c:v>
                </c:pt>
                <c:pt idx="3725">
                  <c:v>45.986463401203608</c:v>
                </c:pt>
                <c:pt idx="3726">
                  <c:v>47.93372190615095</c:v>
                </c:pt>
                <c:pt idx="3727">
                  <c:v>49.880980411098072</c:v>
                </c:pt>
                <c:pt idx="3728">
                  <c:v>51.828238916045258</c:v>
                </c:pt>
                <c:pt idx="3729">
                  <c:v>53.77549742099243</c:v>
                </c:pt>
                <c:pt idx="3730">
                  <c:v>55.722755925939722</c:v>
                </c:pt>
                <c:pt idx="3731">
                  <c:v>57.670014430886944</c:v>
                </c:pt>
                <c:pt idx="3732">
                  <c:v>59.617272935834123</c:v>
                </c:pt>
                <c:pt idx="3733">
                  <c:v>61.564531440781366</c:v>
                </c:pt>
                <c:pt idx="3734">
                  <c:v>26.915159543109883</c:v>
                </c:pt>
                <c:pt idx="3735">
                  <c:v>28.862418048057009</c:v>
                </c:pt>
                <c:pt idx="3736">
                  <c:v>30.809676553004319</c:v>
                </c:pt>
                <c:pt idx="3737">
                  <c:v>32.75693505795148</c:v>
                </c:pt>
                <c:pt idx="3738">
                  <c:v>34.704193562898723</c:v>
                </c:pt>
                <c:pt idx="3739">
                  <c:v>36.651452067845966</c:v>
                </c:pt>
                <c:pt idx="3740">
                  <c:v>38.598710572793095</c:v>
                </c:pt>
                <c:pt idx="3741">
                  <c:v>40.545969077740345</c:v>
                </c:pt>
                <c:pt idx="3742">
                  <c:v>42.493227582687553</c:v>
                </c:pt>
                <c:pt idx="3743">
                  <c:v>44.44048608763476</c:v>
                </c:pt>
                <c:pt idx="3744">
                  <c:v>46.387744592581974</c:v>
                </c:pt>
                <c:pt idx="3745">
                  <c:v>48.335003097529096</c:v>
                </c:pt>
                <c:pt idx="3746">
                  <c:v>50.282261602476524</c:v>
                </c:pt>
                <c:pt idx="3747">
                  <c:v>52.229520107423681</c:v>
                </c:pt>
                <c:pt idx="3748">
                  <c:v>54.176778612370875</c:v>
                </c:pt>
                <c:pt idx="3749">
                  <c:v>56.124037117318032</c:v>
                </c:pt>
                <c:pt idx="3750">
                  <c:v>58.071295622265275</c:v>
                </c:pt>
                <c:pt idx="3751">
                  <c:v>60.018554127212496</c:v>
                </c:pt>
                <c:pt idx="3752">
                  <c:v>27.316440734488186</c:v>
                </c:pt>
                <c:pt idx="3753">
                  <c:v>29.26369923943545</c:v>
                </c:pt>
                <c:pt idx="3754">
                  <c:v>31.210957744382611</c:v>
                </c:pt>
                <c:pt idx="3755">
                  <c:v>33.158216249329811</c:v>
                </c:pt>
                <c:pt idx="3756">
                  <c:v>35.105474754277019</c:v>
                </c:pt>
                <c:pt idx="3757">
                  <c:v>37.052733259224318</c:v>
                </c:pt>
                <c:pt idx="3758">
                  <c:v>38.999991764171504</c:v>
                </c:pt>
                <c:pt idx="3759">
                  <c:v>40.947250269118683</c:v>
                </c:pt>
                <c:pt idx="3760">
                  <c:v>42.894508774065955</c:v>
                </c:pt>
                <c:pt idx="3761">
                  <c:v>44.841767279013126</c:v>
                </c:pt>
                <c:pt idx="3762">
                  <c:v>46.789025783960277</c:v>
                </c:pt>
                <c:pt idx="3763">
                  <c:v>48.736284288907555</c:v>
                </c:pt>
                <c:pt idx="3764">
                  <c:v>50.683542793854755</c:v>
                </c:pt>
                <c:pt idx="3765">
                  <c:v>52.630801298801984</c:v>
                </c:pt>
                <c:pt idx="3766">
                  <c:v>54.578059803749262</c:v>
                </c:pt>
                <c:pt idx="3767">
                  <c:v>56.525318308696399</c:v>
                </c:pt>
                <c:pt idx="3768">
                  <c:v>58.472576813643592</c:v>
                </c:pt>
                <c:pt idx="3769">
                  <c:v>27.717721925866524</c:v>
                </c:pt>
                <c:pt idx="3770">
                  <c:v>29.664980430813724</c:v>
                </c:pt>
                <c:pt idx="3771">
                  <c:v>31.612238935761038</c:v>
                </c:pt>
                <c:pt idx="3772">
                  <c:v>33.559497440708171</c:v>
                </c:pt>
                <c:pt idx="3773">
                  <c:v>35.506755945655421</c:v>
                </c:pt>
                <c:pt idx="3774">
                  <c:v>37.454014450602614</c:v>
                </c:pt>
                <c:pt idx="3775">
                  <c:v>39.401272955549871</c:v>
                </c:pt>
                <c:pt idx="3776">
                  <c:v>41.348531460497078</c:v>
                </c:pt>
                <c:pt idx="3777">
                  <c:v>43.295789965444179</c:v>
                </c:pt>
                <c:pt idx="3778">
                  <c:v>45.243048470391528</c:v>
                </c:pt>
                <c:pt idx="3779">
                  <c:v>47.190306975338693</c:v>
                </c:pt>
                <c:pt idx="3780">
                  <c:v>49.137565480285843</c:v>
                </c:pt>
                <c:pt idx="3781">
                  <c:v>51.084823985233058</c:v>
                </c:pt>
                <c:pt idx="3782">
                  <c:v>53.032082490180301</c:v>
                </c:pt>
                <c:pt idx="3783">
                  <c:v>54.979340995127551</c:v>
                </c:pt>
                <c:pt idx="3784">
                  <c:v>56.926599500074708</c:v>
                </c:pt>
                <c:pt idx="3785">
                  <c:v>28.119003117244894</c:v>
                </c:pt>
                <c:pt idx="3786">
                  <c:v>30.066261622192108</c:v>
                </c:pt>
                <c:pt idx="3787">
                  <c:v>32.013520127139358</c:v>
                </c:pt>
                <c:pt idx="3788">
                  <c:v>33.960778632086559</c:v>
                </c:pt>
                <c:pt idx="3789">
                  <c:v>35.908037137033752</c:v>
                </c:pt>
                <c:pt idx="3790">
                  <c:v>37.855295641980902</c:v>
                </c:pt>
                <c:pt idx="3791">
                  <c:v>39.802554146928181</c:v>
                </c:pt>
                <c:pt idx="3792">
                  <c:v>41.749812651875381</c:v>
                </c:pt>
                <c:pt idx="3793">
                  <c:v>43.697071156822609</c:v>
                </c:pt>
                <c:pt idx="3794">
                  <c:v>45.644329661769802</c:v>
                </c:pt>
                <c:pt idx="3795">
                  <c:v>47.591588166716953</c:v>
                </c:pt>
                <c:pt idx="3796">
                  <c:v>49.538846671664245</c:v>
                </c:pt>
                <c:pt idx="3797">
                  <c:v>51.486105176611417</c:v>
                </c:pt>
                <c:pt idx="3798">
                  <c:v>53.433363681558625</c:v>
                </c:pt>
                <c:pt idx="3799">
                  <c:v>55.380622186505832</c:v>
                </c:pt>
                <c:pt idx="3800">
                  <c:v>28.520284308623257</c:v>
                </c:pt>
                <c:pt idx="3801">
                  <c:v>30.467542813570454</c:v>
                </c:pt>
                <c:pt idx="3802">
                  <c:v>32.414801318517668</c:v>
                </c:pt>
                <c:pt idx="3803">
                  <c:v>34.362059823464847</c:v>
                </c:pt>
                <c:pt idx="3804">
                  <c:v>36.309318328412104</c:v>
                </c:pt>
                <c:pt idx="3805">
                  <c:v>38.25657683335929</c:v>
                </c:pt>
                <c:pt idx="3806">
                  <c:v>40.203835338306511</c:v>
                </c:pt>
                <c:pt idx="3807">
                  <c:v>42.15109384325374</c:v>
                </c:pt>
                <c:pt idx="3808">
                  <c:v>44.098352348201054</c:v>
                </c:pt>
                <c:pt idx="3809">
                  <c:v>46.045610853148219</c:v>
                </c:pt>
                <c:pt idx="3810">
                  <c:v>47.992869358095348</c:v>
                </c:pt>
                <c:pt idx="3811">
                  <c:v>49.940127863042569</c:v>
                </c:pt>
                <c:pt idx="3812">
                  <c:v>51.887386367989812</c:v>
                </c:pt>
                <c:pt idx="3813">
                  <c:v>53.834644872936963</c:v>
                </c:pt>
                <c:pt idx="3814">
                  <c:v>28.921565500001584</c:v>
                </c:pt>
                <c:pt idx="3815">
                  <c:v>30.868824004948785</c:v>
                </c:pt>
                <c:pt idx="3816">
                  <c:v>32.81608250989602</c:v>
                </c:pt>
                <c:pt idx="3817">
                  <c:v>34.763341014843228</c:v>
                </c:pt>
                <c:pt idx="3818">
                  <c:v>36.710599519790428</c:v>
                </c:pt>
                <c:pt idx="3819">
                  <c:v>38.657858024737678</c:v>
                </c:pt>
                <c:pt idx="3820">
                  <c:v>40.605116529684814</c:v>
                </c:pt>
                <c:pt idx="3821">
                  <c:v>42.552375034632064</c:v>
                </c:pt>
                <c:pt idx="3822">
                  <c:v>44.499633539579285</c:v>
                </c:pt>
                <c:pt idx="3823">
                  <c:v>46.446892044526606</c:v>
                </c:pt>
                <c:pt idx="3824">
                  <c:v>48.394150549473686</c:v>
                </c:pt>
                <c:pt idx="3825">
                  <c:v>50.341409054420886</c:v>
                </c:pt>
                <c:pt idx="3826">
                  <c:v>52.288667559368122</c:v>
                </c:pt>
                <c:pt idx="3827">
                  <c:v>29.322846691379862</c:v>
                </c:pt>
                <c:pt idx="3828">
                  <c:v>31.270105196327151</c:v>
                </c:pt>
                <c:pt idx="3829">
                  <c:v>33.217363701274358</c:v>
                </c:pt>
                <c:pt idx="3830">
                  <c:v>35.164622206221573</c:v>
                </c:pt>
                <c:pt idx="3831">
                  <c:v>37.11188071116883</c:v>
                </c:pt>
                <c:pt idx="3832">
                  <c:v>39.05913921611603</c:v>
                </c:pt>
                <c:pt idx="3833">
                  <c:v>41.006397721063109</c:v>
                </c:pt>
                <c:pt idx="3834">
                  <c:v>42.953656226010395</c:v>
                </c:pt>
                <c:pt idx="3835">
                  <c:v>44.90091473095756</c:v>
                </c:pt>
                <c:pt idx="3836">
                  <c:v>46.848173235904838</c:v>
                </c:pt>
                <c:pt idx="3837">
                  <c:v>48.795431740851946</c:v>
                </c:pt>
                <c:pt idx="3838">
                  <c:v>50.742690245799238</c:v>
                </c:pt>
                <c:pt idx="3839">
                  <c:v>29.724127882758268</c:v>
                </c:pt>
                <c:pt idx="3840">
                  <c:v>31.671386387705464</c:v>
                </c:pt>
                <c:pt idx="3841">
                  <c:v>33.618644892652704</c:v>
                </c:pt>
                <c:pt idx="3842">
                  <c:v>35.565903397599882</c:v>
                </c:pt>
                <c:pt idx="3843">
                  <c:v>37.513161902547083</c:v>
                </c:pt>
                <c:pt idx="3844">
                  <c:v>39.460420407494325</c:v>
                </c:pt>
                <c:pt idx="3845">
                  <c:v>41.407678912441547</c:v>
                </c:pt>
                <c:pt idx="3846">
                  <c:v>43.354937417388669</c:v>
                </c:pt>
                <c:pt idx="3847">
                  <c:v>45.302195922335997</c:v>
                </c:pt>
                <c:pt idx="3848">
                  <c:v>47.249454427283219</c:v>
                </c:pt>
                <c:pt idx="3849">
                  <c:v>49.196712932230284</c:v>
                </c:pt>
                <c:pt idx="3850">
                  <c:v>30.125409074136609</c:v>
                </c:pt>
                <c:pt idx="3851">
                  <c:v>32.072667579083792</c:v>
                </c:pt>
                <c:pt idx="3852">
                  <c:v>34.019926084031042</c:v>
                </c:pt>
                <c:pt idx="3853">
                  <c:v>35.96718458897827</c:v>
                </c:pt>
                <c:pt idx="3854">
                  <c:v>37.914443093925435</c:v>
                </c:pt>
                <c:pt idx="3855">
                  <c:v>39.861701598872664</c:v>
                </c:pt>
                <c:pt idx="3856">
                  <c:v>41.808960103819935</c:v>
                </c:pt>
                <c:pt idx="3857">
                  <c:v>43.756218608767028</c:v>
                </c:pt>
                <c:pt idx="3858">
                  <c:v>45.703477113714278</c:v>
                </c:pt>
                <c:pt idx="3859">
                  <c:v>47.650735618661514</c:v>
                </c:pt>
                <c:pt idx="3860">
                  <c:v>30.526690265514915</c:v>
                </c:pt>
                <c:pt idx="3861">
                  <c:v>32.473948770462123</c:v>
                </c:pt>
                <c:pt idx="3862">
                  <c:v>34.421207275409351</c:v>
                </c:pt>
                <c:pt idx="3863">
                  <c:v>36.368465780356601</c:v>
                </c:pt>
                <c:pt idx="3864">
                  <c:v>38.315724285303773</c:v>
                </c:pt>
                <c:pt idx="3865">
                  <c:v>40.262982790250987</c:v>
                </c:pt>
                <c:pt idx="3866">
                  <c:v>42.210241295198195</c:v>
                </c:pt>
                <c:pt idx="3867">
                  <c:v>44.157499800145395</c:v>
                </c:pt>
                <c:pt idx="3868">
                  <c:v>46.104758305092574</c:v>
                </c:pt>
                <c:pt idx="3869">
                  <c:v>30.927971456893271</c:v>
                </c:pt>
                <c:pt idx="3870">
                  <c:v>32.875229961840503</c:v>
                </c:pt>
                <c:pt idx="3871">
                  <c:v>34.822488466787711</c:v>
                </c:pt>
                <c:pt idx="3872">
                  <c:v>36.769746971734953</c:v>
                </c:pt>
                <c:pt idx="3873">
                  <c:v>38.717005476682118</c:v>
                </c:pt>
                <c:pt idx="3874">
                  <c:v>40.664263981629368</c:v>
                </c:pt>
                <c:pt idx="3875">
                  <c:v>42.611522486576519</c:v>
                </c:pt>
                <c:pt idx="3876">
                  <c:v>44.55878099152374</c:v>
                </c:pt>
                <c:pt idx="3877">
                  <c:v>31.329252648271616</c:v>
                </c:pt>
                <c:pt idx="3878">
                  <c:v>33.276511153218827</c:v>
                </c:pt>
                <c:pt idx="3879">
                  <c:v>35.223769658166056</c:v>
                </c:pt>
                <c:pt idx="3880">
                  <c:v>37.171028163113256</c:v>
                </c:pt>
                <c:pt idx="3881">
                  <c:v>39.11828666806052</c:v>
                </c:pt>
                <c:pt idx="3882">
                  <c:v>41.065545173007678</c:v>
                </c:pt>
                <c:pt idx="3883">
                  <c:v>43.012803677954913</c:v>
                </c:pt>
                <c:pt idx="3884">
                  <c:v>31.730533839649947</c:v>
                </c:pt>
                <c:pt idx="3885">
                  <c:v>33.677792344597144</c:v>
                </c:pt>
                <c:pt idx="3886">
                  <c:v>35.625050849544394</c:v>
                </c:pt>
                <c:pt idx="3887">
                  <c:v>37.572309354491544</c:v>
                </c:pt>
                <c:pt idx="3888">
                  <c:v>39.519567859438752</c:v>
                </c:pt>
                <c:pt idx="3889">
                  <c:v>41.466826364386016</c:v>
                </c:pt>
                <c:pt idx="3890">
                  <c:v>32.131815031028296</c:v>
                </c:pt>
                <c:pt idx="3891">
                  <c:v>34.079073535975532</c:v>
                </c:pt>
                <c:pt idx="3892">
                  <c:v>36.026332040922718</c:v>
                </c:pt>
                <c:pt idx="3893">
                  <c:v>37.973590545869939</c:v>
                </c:pt>
                <c:pt idx="3894">
                  <c:v>39.920849050817118</c:v>
                </c:pt>
                <c:pt idx="3895">
                  <c:v>32.533096222406613</c:v>
                </c:pt>
                <c:pt idx="3896">
                  <c:v>34.480354727353834</c:v>
                </c:pt>
                <c:pt idx="3897">
                  <c:v>36.42761323230107</c:v>
                </c:pt>
                <c:pt idx="3898">
                  <c:v>38.374871737248235</c:v>
                </c:pt>
                <c:pt idx="3899">
                  <c:v>32.934377413785</c:v>
                </c:pt>
                <c:pt idx="3900">
                  <c:v>34.88163591873213</c:v>
                </c:pt>
                <c:pt idx="3901">
                  <c:v>36.828894423679372</c:v>
                </c:pt>
                <c:pt idx="3902">
                  <c:v>33.335658605163331</c:v>
                </c:pt>
                <c:pt idx="3903">
                  <c:v>35.282917110110532</c:v>
                </c:pt>
                <c:pt idx="3904">
                  <c:v>33.736939796541691</c:v>
                </c:pt>
                <c:pt idx="3905">
                  <c:v>21.470912384421542</c:v>
                </c:pt>
                <c:pt idx="3906">
                  <c:v>23.418170889368771</c:v>
                </c:pt>
                <c:pt idx="3907">
                  <c:v>25.365429394316021</c:v>
                </c:pt>
                <c:pt idx="3908">
                  <c:v>27.312687899263214</c:v>
                </c:pt>
                <c:pt idx="3909">
                  <c:v>29.2599464042104</c:v>
                </c:pt>
                <c:pt idx="3910">
                  <c:v>31.207204909157667</c:v>
                </c:pt>
                <c:pt idx="3911">
                  <c:v>33.15446341410486</c:v>
                </c:pt>
                <c:pt idx="3912">
                  <c:v>35.101721919052025</c:v>
                </c:pt>
                <c:pt idx="3913">
                  <c:v>37.048980423999268</c:v>
                </c:pt>
                <c:pt idx="3914">
                  <c:v>38.996238928946461</c:v>
                </c:pt>
                <c:pt idx="3915">
                  <c:v>40.943497433893739</c:v>
                </c:pt>
                <c:pt idx="3916">
                  <c:v>42.890755938840947</c:v>
                </c:pt>
                <c:pt idx="3917">
                  <c:v>44.838014443788147</c:v>
                </c:pt>
                <c:pt idx="3918">
                  <c:v>46.785272948735361</c:v>
                </c:pt>
                <c:pt idx="3919">
                  <c:v>48.732531453682618</c:v>
                </c:pt>
                <c:pt idx="3920">
                  <c:v>50.679789958629698</c:v>
                </c:pt>
                <c:pt idx="3921">
                  <c:v>52.62704846357699</c:v>
                </c:pt>
                <c:pt idx="3922">
                  <c:v>54.57430696852429</c:v>
                </c:pt>
                <c:pt idx="3923">
                  <c:v>56.521565473471355</c:v>
                </c:pt>
                <c:pt idx="3924">
                  <c:v>58.468823978418676</c:v>
                </c:pt>
                <c:pt idx="3925">
                  <c:v>60.416082483365905</c:v>
                </c:pt>
                <c:pt idx="3926">
                  <c:v>62.363340988313077</c:v>
                </c:pt>
                <c:pt idx="3927">
                  <c:v>64.310599493260355</c:v>
                </c:pt>
                <c:pt idx="3928">
                  <c:v>66.257857998207555</c:v>
                </c:pt>
                <c:pt idx="3929">
                  <c:v>68.205116503154784</c:v>
                </c:pt>
                <c:pt idx="3930">
                  <c:v>70.152375008101913</c:v>
                </c:pt>
                <c:pt idx="3931">
                  <c:v>72.099633513049042</c:v>
                </c:pt>
                <c:pt idx="3932">
                  <c:v>74.046892017996385</c:v>
                </c:pt>
                <c:pt idx="3933">
                  <c:v>75.99415052294367</c:v>
                </c:pt>
                <c:pt idx="3934">
                  <c:v>77.941409027890899</c:v>
                </c:pt>
                <c:pt idx="3935">
                  <c:v>79.888667532837871</c:v>
                </c:pt>
                <c:pt idx="3936">
                  <c:v>81.835926037785129</c:v>
                </c:pt>
                <c:pt idx="3937">
                  <c:v>83.783184542732442</c:v>
                </c:pt>
                <c:pt idx="3938">
                  <c:v>85.730443047679586</c:v>
                </c:pt>
                <c:pt idx="3939">
                  <c:v>87.677701552626857</c:v>
                </c:pt>
                <c:pt idx="3940">
                  <c:v>89.624960057574157</c:v>
                </c:pt>
                <c:pt idx="3941">
                  <c:v>21.872193575799944</c:v>
                </c:pt>
                <c:pt idx="3942">
                  <c:v>23.819452080747126</c:v>
                </c:pt>
                <c:pt idx="3943">
                  <c:v>25.766710585694334</c:v>
                </c:pt>
                <c:pt idx="3944">
                  <c:v>27.713969090641569</c:v>
                </c:pt>
                <c:pt idx="3945">
                  <c:v>29.661227595588784</c:v>
                </c:pt>
                <c:pt idx="3946">
                  <c:v>31.608486100535956</c:v>
                </c:pt>
                <c:pt idx="3947">
                  <c:v>33.555744605483227</c:v>
                </c:pt>
                <c:pt idx="3948">
                  <c:v>35.50300311043042</c:v>
                </c:pt>
                <c:pt idx="3949">
                  <c:v>37.450261615377649</c:v>
                </c:pt>
                <c:pt idx="3950">
                  <c:v>39.397520120324792</c:v>
                </c:pt>
                <c:pt idx="3951">
                  <c:v>41.344778625272056</c:v>
                </c:pt>
                <c:pt idx="3952">
                  <c:v>43.292037130219299</c:v>
                </c:pt>
                <c:pt idx="3953">
                  <c:v>45.239295635166485</c:v>
                </c:pt>
                <c:pt idx="3954">
                  <c:v>47.186554140113714</c:v>
                </c:pt>
                <c:pt idx="3955">
                  <c:v>49.133812645060885</c:v>
                </c:pt>
                <c:pt idx="3956">
                  <c:v>51.081071150008128</c:v>
                </c:pt>
                <c:pt idx="3957">
                  <c:v>53.028329654955307</c:v>
                </c:pt>
                <c:pt idx="3958">
                  <c:v>54.975588159902536</c:v>
                </c:pt>
                <c:pt idx="3959">
                  <c:v>56.922846664849807</c:v>
                </c:pt>
                <c:pt idx="3960">
                  <c:v>58.87010516979695</c:v>
                </c:pt>
                <c:pt idx="3961">
                  <c:v>60.817363674744215</c:v>
                </c:pt>
                <c:pt idx="3962">
                  <c:v>62.764622179691465</c:v>
                </c:pt>
                <c:pt idx="3963">
                  <c:v>64.711880684638572</c:v>
                </c:pt>
                <c:pt idx="3964">
                  <c:v>66.659139189585844</c:v>
                </c:pt>
                <c:pt idx="3965">
                  <c:v>68.606397694532987</c:v>
                </c:pt>
                <c:pt idx="3966">
                  <c:v>70.553656199480315</c:v>
                </c:pt>
                <c:pt idx="3967">
                  <c:v>72.500914704427501</c:v>
                </c:pt>
                <c:pt idx="3968">
                  <c:v>74.448173209374701</c:v>
                </c:pt>
                <c:pt idx="3969">
                  <c:v>76.39543171432193</c:v>
                </c:pt>
                <c:pt idx="3970">
                  <c:v>78.342690219269073</c:v>
                </c:pt>
                <c:pt idx="3971">
                  <c:v>80.289948724216288</c:v>
                </c:pt>
                <c:pt idx="3972">
                  <c:v>82.237207229163559</c:v>
                </c:pt>
                <c:pt idx="3973">
                  <c:v>84.184465734110802</c:v>
                </c:pt>
                <c:pt idx="3974">
                  <c:v>86.131724239057831</c:v>
                </c:pt>
                <c:pt idx="3975">
                  <c:v>88.078982744005245</c:v>
                </c:pt>
                <c:pt idx="3976">
                  <c:v>22.27347476717825</c:v>
                </c:pt>
                <c:pt idx="3977">
                  <c:v>24.220733272125493</c:v>
                </c:pt>
                <c:pt idx="3978">
                  <c:v>26.167991777072672</c:v>
                </c:pt>
                <c:pt idx="3979">
                  <c:v>28.115250282019861</c:v>
                </c:pt>
                <c:pt idx="3980">
                  <c:v>30.062508786967129</c:v>
                </c:pt>
                <c:pt idx="3981">
                  <c:v>32.009767291914343</c:v>
                </c:pt>
                <c:pt idx="3982">
                  <c:v>33.957025796861544</c:v>
                </c:pt>
                <c:pt idx="3983">
                  <c:v>35.904284301808758</c:v>
                </c:pt>
                <c:pt idx="3984">
                  <c:v>37.851542806756015</c:v>
                </c:pt>
                <c:pt idx="3985">
                  <c:v>39.798801311703201</c:v>
                </c:pt>
                <c:pt idx="3986">
                  <c:v>41.746059816650394</c:v>
                </c:pt>
                <c:pt idx="3987">
                  <c:v>43.693318321597566</c:v>
                </c:pt>
                <c:pt idx="3988">
                  <c:v>45.640576826544859</c:v>
                </c:pt>
                <c:pt idx="3989">
                  <c:v>47.58783533149203</c:v>
                </c:pt>
                <c:pt idx="3990">
                  <c:v>49.535093836439273</c:v>
                </c:pt>
                <c:pt idx="3991">
                  <c:v>51.482352341386424</c:v>
                </c:pt>
                <c:pt idx="3992">
                  <c:v>53.429610846333652</c:v>
                </c:pt>
                <c:pt idx="3993">
                  <c:v>55.376869351280952</c:v>
                </c:pt>
                <c:pt idx="3994">
                  <c:v>57.324127856228124</c:v>
                </c:pt>
                <c:pt idx="3995">
                  <c:v>59.271386361175303</c:v>
                </c:pt>
                <c:pt idx="3996">
                  <c:v>61.218644866122538</c:v>
                </c:pt>
                <c:pt idx="3997">
                  <c:v>63.165903371069732</c:v>
                </c:pt>
                <c:pt idx="3998">
                  <c:v>65.113161876016974</c:v>
                </c:pt>
                <c:pt idx="3999">
                  <c:v>67.06042038096416</c:v>
                </c:pt>
                <c:pt idx="4000">
                  <c:v>69.007678885911403</c:v>
                </c:pt>
                <c:pt idx="4001">
                  <c:v>70.95493739085866</c:v>
                </c:pt>
                <c:pt idx="4002">
                  <c:v>72.902195895805932</c:v>
                </c:pt>
                <c:pt idx="4003">
                  <c:v>74.849454400752961</c:v>
                </c:pt>
                <c:pt idx="4004">
                  <c:v>76.796712905700232</c:v>
                </c:pt>
                <c:pt idx="4005">
                  <c:v>78.743971410647532</c:v>
                </c:pt>
                <c:pt idx="4006">
                  <c:v>80.691229915594747</c:v>
                </c:pt>
                <c:pt idx="4007">
                  <c:v>82.638488420541776</c:v>
                </c:pt>
                <c:pt idx="4008">
                  <c:v>84.585746925489119</c:v>
                </c:pt>
                <c:pt idx="4009">
                  <c:v>86.533005430436333</c:v>
                </c:pt>
                <c:pt idx="4010">
                  <c:v>22.674755958556638</c:v>
                </c:pt>
                <c:pt idx="4011">
                  <c:v>24.622014463503842</c:v>
                </c:pt>
                <c:pt idx="4012">
                  <c:v>26.56927296845102</c:v>
                </c:pt>
                <c:pt idx="4013">
                  <c:v>28.51653147339821</c:v>
                </c:pt>
                <c:pt idx="4014">
                  <c:v>30.463789978345464</c:v>
                </c:pt>
                <c:pt idx="4015">
                  <c:v>32.411048483292674</c:v>
                </c:pt>
                <c:pt idx="4016">
                  <c:v>34.35830698823986</c:v>
                </c:pt>
                <c:pt idx="4017">
                  <c:v>36.30556549318711</c:v>
                </c:pt>
                <c:pt idx="4018">
                  <c:v>38.252823998134325</c:v>
                </c:pt>
                <c:pt idx="4019">
                  <c:v>40.200082503081539</c:v>
                </c:pt>
                <c:pt idx="4020">
                  <c:v>42.147341008028789</c:v>
                </c:pt>
                <c:pt idx="4021">
                  <c:v>44.094599512975883</c:v>
                </c:pt>
                <c:pt idx="4022">
                  <c:v>46.041858017923197</c:v>
                </c:pt>
                <c:pt idx="4023">
                  <c:v>47.989116522870326</c:v>
                </c:pt>
                <c:pt idx="4024">
                  <c:v>49.936375027817547</c:v>
                </c:pt>
                <c:pt idx="4025">
                  <c:v>51.883633532764811</c:v>
                </c:pt>
                <c:pt idx="4026">
                  <c:v>53.830892037712097</c:v>
                </c:pt>
                <c:pt idx="4027">
                  <c:v>55.778150542659183</c:v>
                </c:pt>
                <c:pt idx="4028">
                  <c:v>57.725409047606448</c:v>
                </c:pt>
                <c:pt idx="4029">
                  <c:v>59.672667552553676</c:v>
                </c:pt>
                <c:pt idx="4030">
                  <c:v>61.61992605750094</c:v>
                </c:pt>
                <c:pt idx="4031">
                  <c:v>63.567184562448148</c:v>
                </c:pt>
                <c:pt idx="4032">
                  <c:v>65.514443067395277</c:v>
                </c:pt>
                <c:pt idx="4033">
                  <c:v>67.461701572342548</c:v>
                </c:pt>
                <c:pt idx="4034">
                  <c:v>69.408960077289663</c:v>
                </c:pt>
                <c:pt idx="4035">
                  <c:v>71.356218582236963</c:v>
                </c:pt>
                <c:pt idx="4036">
                  <c:v>73.303477087184163</c:v>
                </c:pt>
                <c:pt idx="4037">
                  <c:v>75.250735592131278</c:v>
                </c:pt>
                <c:pt idx="4038">
                  <c:v>77.197994097078549</c:v>
                </c:pt>
                <c:pt idx="4039">
                  <c:v>79.145252602025778</c:v>
                </c:pt>
                <c:pt idx="4040">
                  <c:v>81.092511106973134</c:v>
                </c:pt>
                <c:pt idx="4041">
                  <c:v>83.039769611920121</c:v>
                </c:pt>
                <c:pt idx="4042">
                  <c:v>84.987028116867407</c:v>
                </c:pt>
                <c:pt idx="4043">
                  <c:v>23.07603714993494</c:v>
                </c:pt>
                <c:pt idx="4044">
                  <c:v>25.023295654882155</c:v>
                </c:pt>
                <c:pt idx="4045">
                  <c:v>26.970554159829394</c:v>
                </c:pt>
                <c:pt idx="4046">
                  <c:v>28.917812664776552</c:v>
                </c:pt>
                <c:pt idx="4047">
                  <c:v>30.865071169723819</c:v>
                </c:pt>
                <c:pt idx="4048">
                  <c:v>32.812329674670991</c:v>
                </c:pt>
                <c:pt idx="4049">
                  <c:v>34.759588179618184</c:v>
                </c:pt>
                <c:pt idx="4050">
                  <c:v>36.706846684565392</c:v>
                </c:pt>
                <c:pt idx="4051">
                  <c:v>38.654105189512705</c:v>
                </c:pt>
                <c:pt idx="4052">
                  <c:v>40.601363694459849</c:v>
                </c:pt>
                <c:pt idx="4053">
                  <c:v>42.548622199407163</c:v>
                </c:pt>
                <c:pt idx="4054">
                  <c:v>44.495880704354306</c:v>
                </c:pt>
                <c:pt idx="4055">
                  <c:v>46.443139209301499</c:v>
                </c:pt>
                <c:pt idx="4056">
                  <c:v>48.390397714248721</c:v>
                </c:pt>
                <c:pt idx="4057">
                  <c:v>50.337656219196013</c:v>
                </c:pt>
                <c:pt idx="4058">
                  <c:v>52.284914724143199</c:v>
                </c:pt>
                <c:pt idx="4059">
                  <c:v>54.232173229090385</c:v>
                </c:pt>
                <c:pt idx="4060">
                  <c:v>56.179431734037543</c:v>
                </c:pt>
                <c:pt idx="4061">
                  <c:v>58.126690238984764</c:v>
                </c:pt>
                <c:pt idx="4062">
                  <c:v>60.073948743932057</c:v>
                </c:pt>
                <c:pt idx="4063">
                  <c:v>62.021207248879271</c:v>
                </c:pt>
                <c:pt idx="4064">
                  <c:v>63.968465753826436</c:v>
                </c:pt>
                <c:pt idx="4065">
                  <c:v>65.91572425877375</c:v>
                </c:pt>
                <c:pt idx="4066">
                  <c:v>67.862982763720851</c:v>
                </c:pt>
                <c:pt idx="4067">
                  <c:v>69.810241268668065</c:v>
                </c:pt>
                <c:pt idx="4068">
                  <c:v>71.757499773615322</c:v>
                </c:pt>
                <c:pt idx="4069">
                  <c:v>73.704758278562466</c:v>
                </c:pt>
                <c:pt idx="4070">
                  <c:v>75.652016783509708</c:v>
                </c:pt>
                <c:pt idx="4071">
                  <c:v>77.599275288456965</c:v>
                </c:pt>
                <c:pt idx="4072">
                  <c:v>79.546533793404123</c:v>
                </c:pt>
                <c:pt idx="4073">
                  <c:v>81.493792298351323</c:v>
                </c:pt>
                <c:pt idx="4074">
                  <c:v>83.44105080329858</c:v>
                </c:pt>
                <c:pt idx="4075">
                  <c:v>23.477318341313278</c:v>
                </c:pt>
                <c:pt idx="4076">
                  <c:v>25.424576846260518</c:v>
                </c:pt>
                <c:pt idx="4077">
                  <c:v>27.371835351207736</c:v>
                </c:pt>
                <c:pt idx="4078">
                  <c:v>29.319093856154897</c:v>
                </c:pt>
                <c:pt idx="4079">
                  <c:v>31.266352361102136</c:v>
                </c:pt>
                <c:pt idx="4080">
                  <c:v>33.213610866049358</c:v>
                </c:pt>
                <c:pt idx="4081">
                  <c:v>35.160869370996551</c:v>
                </c:pt>
                <c:pt idx="4082">
                  <c:v>37.108127875943808</c:v>
                </c:pt>
                <c:pt idx="4083">
                  <c:v>39.055386380891022</c:v>
                </c:pt>
                <c:pt idx="4084">
                  <c:v>41.002644885838237</c:v>
                </c:pt>
                <c:pt idx="4085">
                  <c:v>42.949903390785401</c:v>
                </c:pt>
                <c:pt idx="4086">
                  <c:v>44.897161895732658</c:v>
                </c:pt>
                <c:pt idx="4087">
                  <c:v>46.844420400679802</c:v>
                </c:pt>
                <c:pt idx="4088">
                  <c:v>48.791678905627123</c:v>
                </c:pt>
                <c:pt idx="4089">
                  <c:v>50.738937410574366</c:v>
                </c:pt>
                <c:pt idx="4090">
                  <c:v>52.686195915521417</c:v>
                </c:pt>
                <c:pt idx="4091">
                  <c:v>54.633454420468745</c:v>
                </c:pt>
                <c:pt idx="4092">
                  <c:v>56.580712925415924</c:v>
                </c:pt>
                <c:pt idx="4093">
                  <c:v>58.52797143036311</c:v>
                </c:pt>
                <c:pt idx="4094">
                  <c:v>60.475229935310388</c:v>
                </c:pt>
                <c:pt idx="4095">
                  <c:v>62.422488440257531</c:v>
                </c:pt>
                <c:pt idx="4096">
                  <c:v>64.369746945204724</c:v>
                </c:pt>
                <c:pt idx="4097">
                  <c:v>66.317005450152081</c:v>
                </c:pt>
                <c:pt idx="4098">
                  <c:v>68.264263955099253</c:v>
                </c:pt>
                <c:pt idx="4099">
                  <c:v>70.21152246004651</c:v>
                </c:pt>
                <c:pt idx="4100">
                  <c:v>72.158780964993639</c:v>
                </c:pt>
                <c:pt idx="4101">
                  <c:v>74.106039469940882</c:v>
                </c:pt>
                <c:pt idx="4102">
                  <c:v>76.053297974888039</c:v>
                </c:pt>
                <c:pt idx="4103">
                  <c:v>78.00055647983524</c:v>
                </c:pt>
                <c:pt idx="4104">
                  <c:v>79.947814984782468</c:v>
                </c:pt>
                <c:pt idx="4105">
                  <c:v>81.895073489729796</c:v>
                </c:pt>
                <c:pt idx="4106">
                  <c:v>23.878599532691617</c:v>
                </c:pt>
                <c:pt idx="4107">
                  <c:v>25.825858037638842</c:v>
                </c:pt>
                <c:pt idx="4108">
                  <c:v>27.773116542586049</c:v>
                </c:pt>
                <c:pt idx="4109">
                  <c:v>29.72037504753327</c:v>
                </c:pt>
                <c:pt idx="4110">
                  <c:v>31.667633552480467</c:v>
                </c:pt>
                <c:pt idx="4111">
                  <c:v>33.614892057427667</c:v>
                </c:pt>
                <c:pt idx="4112">
                  <c:v>35.562150562374882</c:v>
                </c:pt>
                <c:pt idx="4113">
                  <c:v>37.509409067322132</c:v>
                </c:pt>
                <c:pt idx="4114">
                  <c:v>39.456667572269332</c:v>
                </c:pt>
                <c:pt idx="4115">
                  <c:v>41.403926077216504</c:v>
                </c:pt>
                <c:pt idx="4116">
                  <c:v>43.351184582163732</c:v>
                </c:pt>
                <c:pt idx="4117">
                  <c:v>45.298443087110982</c:v>
                </c:pt>
                <c:pt idx="4118">
                  <c:v>47.24570159205819</c:v>
                </c:pt>
                <c:pt idx="4119">
                  <c:v>49.19296009700534</c:v>
                </c:pt>
                <c:pt idx="4120">
                  <c:v>51.140218601952562</c:v>
                </c:pt>
                <c:pt idx="4121">
                  <c:v>53.087477106899861</c:v>
                </c:pt>
                <c:pt idx="4122">
                  <c:v>55.034735611847076</c:v>
                </c:pt>
                <c:pt idx="4123">
                  <c:v>56.981994116794226</c:v>
                </c:pt>
                <c:pt idx="4124">
                  <c:v>58.929252621741462</c:v>
                </c:pt>
                <c:pt idx="4125">
                  <c:v>60.876511126688698</c:v>
                </c:pt>
                <c:pt idx="4126">
                  <c:v>62.823769631635926</c:v>
                </c:pt>
                <c:pt idx="4127">
                  <c:v>64.771028136583155</c:v>
                </c:pt>
                <c:pt idx="4128">
                  <c:v>66.718286641530398</c:v>
                </c:pt>
                <c:pt idx="4129">
                  <c:v>68.665545146477598</c:v>
                </c:pt>
                <c:pt idx="4130">
                  <c:v>70.612803651424784</c:v>
                </c:pt>
                <c:pt idx="4131">
                  <c:v>72.560062156371941</c:v>
                </c:pt>
                <c:pt idx="4132">
                  <c:v>74.507320661319184</c:v>
                </c:pt>
                <c:pt idx="4133">
                  <c:v>76.454579166266441</c:v>
                </c:pt>
                <c:pt idx="4134">
                  <c:v>78.401837671213457</c:v>
                </c:pt>
                <c:pt idx="4135">
                  <c:v>80.349096176160771</c:v>
                </c:pt>
                <c:pt idx="4136">
                  <c:v>24.279880724069976</c:v>
                </c:pt>
                <c:pt idx="4137">
                  <c:v>26.227139229017165</c:v>
                </c:pt>
                <c:pt idx="4138">
                  <c:v>28.174397733964412</c:v>
                </c:pt>
                <c:pt idx="4139">
                  <c:v>30.121656238911651</c:v>
                </c:pt>
                <c:pt idx="4140">
                  <c:v>32.068914743858812</c:v>
                </c:pt>
                <c:pt idx="4141">
                  <c:v>34.016173248806005</c:v>
                </c:pt>
                <c:pt idx="4142">
                  <c:v>35.963431753753255</c:v>
                </c:pt>
                <c:pt idx="4143">
                  <c:v>37.910690258700434</c:v>
                </c:pt>
                <c:pt idx="4144">
                  <c:v>39.857948763647649</c:v>
                </c:pt>
                <c:pt idx="4145">
                  <c:v>41.805207268594863</c:v>
                </c:pt>
                <c:pt idx="4146">
                  <c:v>43.752465773542106</c:v>
                </c:pt>
                <c:pt idx="4147">
                  <c:v>45.699724278489334</c:v>
                </c:pt>
                <c:pt idx="4148">
                  <c:v>47.646982783436542</c:v>
                </c:pt>
                <c:pt idx="4149">
                  <c:v>49.59424128838377</c:v>
                </c:pt>
                <c:pt idx="4150">
                  <c:v>51.541499793330935</c:v>
                </c:pt>
                <c:pt idx="4151">
                  <c:v>53.488758298278107</c:v>
                </c:pt>
                <c:pt idx="4152">
                  <c:v>55.436016803225364</c:v>
                </c:pt>
                <c:pt idx="4153">
                  <c:v>57.383275308172607</c:v>
                </c:pt>
                <c:pt idx="4154">
                  <c:v>59.3305338131198</c:v>
                </c:pt>
                <c:pt idx="4155">
                  <c:v>61.277792318067043</c:v>
                </c:pt>
                <c:pt idx="4156">
                  <c:v>63.225050823014222</c:v>
                </c:pt>
                <c:pt idx="4157">
                  <c:v>65.1723093279615</c:v>
                </c:pt>
                <c:pt idx="4158">
                  <c:v>67.119567832908729</c:v>
                </c:pt>
                <c:pt idx="4159">
                  <c:v>69.0668263378559</c:v>
                </c:pt>
                <c:pt idx="4160">
                  <c:v>71.014084842803157</c:v>
                </c:pt>
                <c:pt idx="4161">
                  <c:v>72.961343347750329</c:v>
                </c:pt>
                <c:pt idx="4162">
                  <c:v>74.908601852697444</c:v>
                </c:pt>
                <c:pt idx="4163">
                  <c:v>76.855860357644715</c:v>
                </c:pt>
                <c:pt idx="4164">
                  <c:v>78.80311886259193</c:v>
                </c:pt>
                <c:pt idx="4165">
                  <c:v>24.681161915448339</c:v>
                </c:pt>
                <c:pt idx="4166">
                  <c:v>26.628420420395532</c:v>
                </c:pt>
                <c:pt idx="4167">
                  <c:v>28.575678925342739</c:v>
                </c:pt>
                <c:pt idx="4168">
                  <c:v>30.522937430289982</c:v>
                </c:pt>
                <c:pt idx="4169">
                  <c:v>32.470195935237172</c:v>
                </c:pt>
                <c:pt idx="4170">
                  <c:v>34.417454440184343</c:v>
                </c:pt>
                <c:pt idx="4171">
                  <c:v>36.364712945131608</c:v>
                </c:pt>
                <c:pt idx="4172">
                  <c:v>38.311971450078786</c:v>
                </c:pt>
                <c:pt idx="4173">
                  <c:v>40.259229955026036</c:v>
                </c:pt>
                <c:pt idx="4174">
                  <c:v>42.206488459973329</c:v>
                </c:pt>
                <c:pt idx="4175">
                  <c:v>44.153746964920465</c:v>
                </c:pt>
                <c:pt idx="4176">
                  <c:v>46.101005469867673</c:v>
                </c:pt>
                <c:pt idx="4177">
                  <c:v>48.048263974814837</c:v>
                </c:pt>
                <c:pt idx="4178">
                  <c:v>49.995522479762144</c:v>
                </c:pt>
                <c:pt idx="4179">
                  <c:v>51.942780984709309</c:v>
                </c:pt>
                <c:pt idx="4180">
                  <c:v>53.890039489656502</c:v>
                </c:pt>
                <c:pt idx="4181">
                  <c:v>55.837297994603766</c:v>
                </c:pt>
                <c:pt idx="4182">
                  <c:v>57.784556499550874</c:v>
                </c:pt>
                <c:pt idx="4183">
                  <c:v>59.731815004498223</c:v>
                </c:pt>
                <c:pt idx="4184">
                  <c:v>61.679073509445388</c:v>
                </c:pt>
                <c:pt idx="4185">
                  <c:v>63.626332014392574</c:v>
                </c:pt>
                <c:pt idx="4186">
                  <c:v>65.57359051933976</c:v>
                </c:pt>
                <c:pt idx="4187">
                  <c:v>67.520849024286989</c:v>
                </c:pt>
                <c:pt idx="4188">
                  <c:v>69.468107529234175</c:v>
                </c:pt>
                <c:pt idx="4189">
                  <c:v>71.415366034181332</c:v>
                </c:pt>
                <c:pt idx="4190">
                  <c:v>73.36262453912866</c:v>
                </c:pt>
                <c:pt idx="4191">
                  <c:v>75.309883044075974</c:v>
                </c:pt>
                <c:pt idx="4192">
                  <c:v>77.257141549023018</c:v>
                </c:pt>
                <c:pt idx="4193">
                  <c:v>25.082443106826666</c:v>
                </c:pt>
                <c:pt idx="4194">
                  <c:v>27.029701611773824</c:v>
                </c:pt>
                <c:pt idx="4195">
                  <c:v>28.976960116721088</c:v>
                </c:pt>
                <c:pt idx="4196">
                  <c:v>30.924218621668309</c:v>
                </c:pt>
                <c:pt idx="4197">
                  <c:v>32.871477126615524</c:v>
                </c:pt>
                <c:pt idx="4198">
                  <c:v>34.818735631562731</c:v>
                </c:pt>
                <c:pt idx="4199">
                  <c:v>36.765994136509924</c:v>
                </c:pt>
                <c:pt idx="4200">
                  <c:v>38.713252641457103</c:v>
                </c:pt>
                <c:pt idx="4201">
                  <c:v>40.660511146404382</c:v>
                </c:pt>
                <c:pt idx="4202">
                  <c:v>42.607769651351546</c:v>
                </c:pt>
                <c:pt idx="4203">
                  <c:v>44.555028156298803</c:v>
                </c:pt>
                <c:pt idx="4204">
                  <c:v>46.502286661245989</c:v>
                </c:pt>
                <c:pt idx="4205">
                  <c:v>48.449545166193204</c:v>
                </c:pt>
                <c:pt idx="4206">
                  <c:v>50.396803671140411</c:v>
                </c:pt>
                <c:pt idx="4207">
                  <c:v>52.344062176087647</c:v>
                </c:pt>
                <c:pt idx="4208">
                  <c:v>54.291320681034819</c:v>
                </c:pt>
                <c:pt idx="4209">
                  <c:v>56.238579185982104</c:v>
                </c:pt>
                <c:pt idx="4210">
                  <c:v>58.18583769092934</c:v>
                </c:pt>
                <c:pt idx="4211">
                  <c:v>60.133096195876526</c:v>
                </c:pt>
                <c:pt idx="4212">
                  <c:v>62.080354700823627</c:v>
                </c:pt>
                <c:pt idx="4213">
                  <c:v>64.027613205770905</c:v>
                </c:pt>
                <c:pt idx="4214">
                  <c:v>65.974871710718105</c:v>
                </c:pt>
                <c:pt idx="4215">
                  <c:v>67.922130215665362</c:v>
                </c:pt>
                <c:pt idx="4216">
                  <c:v>69.869388720612619</c:v>
                </c:pt>
                <c:pt idx="4217">
                  <c:v>71.816647225559706</c:v>
                </c:pt>
                <c:pt idx="4218">
                  <c:v>73.763905730506991</c:v>
                </c:pt>
                <c:pt idx="4219">
                  <c:v>75.71116423545422</c:v>
                </c:pt>
                <c:pt idx="4220">
                  <c:v>25.483724298204997</c:v>
                </c:pt>
                <c:pt idx="4221">
                  <c:v>27.43098280315219</c:v>
                </c:pt>
                <c:pt idx="4222">
                  <c:v>29.378241308099419</c:v>
                </c:pt>
                <c:pt idx="4223">
                  <c:v>31.325499813046665</c:v>
                </c:pt>
                <c:pt idx="4224">
                  <c:v>33.272758317993855</c:v>
                </c:pt>
                <c:pt idx="4225">
                  <c:v>35.220016822941041</c:v>
                </c:pt>
                <c:pt idx="4226">
                  <c:v>37.167275327888284</c:v>
                </c:pt>
                <c:pt idx="4227">
                  <c:v>39.114533832835505</c:v>
                </c:pt>
                <c:pt idx="4228">
                  <c:v>41.061792337782755</c:v>
                </c:pt>
                <c:pt idx="4229">
                  <c:v>43.009050842729884</c:v>
                </c:pt>
                <c:pt idx="4230">
                  <c:v>44.95630934767712</c:v>
                </c:pt>
                <c:pt idx="4231">
                  <c:v>46.903567852624391</c:v>
                </c:pt>
                <c:pt idx="4232">
                  <c:v>48.850826357571563</c:v>
                </c:pt>
                <c:pt idx="4233">
                  <c:v>50.798084862518799</c:v>
                </c:pt>
                <c:pt idx="4234">
                  <c:v>52.745343367465956</c:v>
                </c:pt>
                <c:pt idx="4235">
                  <c:v>54.692601872413135</c:v>
                </c:pt>
                <c:pt idx="4236">
                  <c:v>56.639860377360463</c:v>
                </c:pt>
                <c:pt idx="4237">
                  <c:v>58.587118882307628</c:v>
                </c:pt>
                <c:pt idx="4238">
                  <c:v>60.534377387254885</c:v>
                </c:pt>
                <c:pt idx="4239">
                  <c:v>62.481635892202043</c:v>
                </c:pt>
                <c:pt idx="4240">
                  <c:v>64.428894397149236</c:v>
                </c:pt>
                <c:pt idx="4241">
                  <c:v>66.376152902096479</c:v>
                </c:pt>
                <c:pt idx="4242">
                  <c:v>68.323411407043722</c:v>
                </c:pt>
                <c:pt idx="4243">
                  <c:v>70.270669911990865</c:v>
                </c:pt>
                <c:pt idx="4244">
                  <c:v>72.217928416938079</c:v>
                </c:pt>
                <c:pt idx="4245">
                  <c:v>74.165186921885379</c:v>
                </c:pt>
                <c:pt idx="4246">
                  <c:v>25.885005489583346</c:v>
                </c:pt>
                <c:pt idx="4247">
                  <c:v>27.832263994530564</c:v>
                </c:pt>
                <c:pt idx="4248">
                  <c:v>29.779522499477775</c:v>
                </c:pt>
                <c:pt idx="4249">
                  <c:v>31.726781004424957</c:v>
                </c:pt>
                <c:pt idx="4250">
                  <c:v>33.674039509372186</c:v>
                </c:pt>
                <c:pt idx="4251">
                  <c:v>35.621298014319393</c:v>
                </c:pt>
                <c:pt idx="4252">
                  <c:v>37.56855651926665</c:v>
                </c:pt>
                <c:pt idx="4253">
                  <c:v>39.515815024213772</c:v>
                </c:pt>
                <c:pt idx="4254">
                  <c:v>41.463073529161093</c:v>
                </c:pt>
                <c:pt idx="4255">
                  <c:v>43.410332034108229</c:v>
                </c:pt>
                <c:pt idx="4256">
                  <c:v>45.357590539055522</c:v>
                </c:pt>
                <c:pt idx="4257">
                  <c:v>47.304849044002694</c:v>
                </c:pt>
                <c:pt idx="4258">
                  <c:v>49.252107548949859</c:v>
                </c:pt>
                <c:pt idx="4259">
                  <c:v>51.199366053897087</c:v>
                </c:pt>
                <c:pt idx="4260">
                  <c:v>53.146624558844422</c:v>
                </c:pt>
                <c:pt idx="4261">
                  <c:v>55.093883063791672</c:v>
                </c:pt>
                <c:pt idx="4262">
                  <c:v>57.041141568738752</c:v>
                </c:pt>
                <c:pt idx="4263">
                  <c:v>58.988400073686023</c:v>
                </c:pt>
                <c:pt idx="4264">
                  <c:v>60.935658578633088</c:v>
                </c:pt>
                <c:pt idx="4265">
                  <c:v>62.882917083580473</c:v>
                </c:pt>
                <c:pt idx="4266">
                  <c:v>64.830175588527609</c:v>
                </c:pt>
                <c:pt idx="4267">
                  <c:v>66.777434093474838</c:v>
                </c:pt>
                <c:pt idx="4268">
                  <c:v>68.724692598421967</c:v>
                </c:pt>
                <c:pt idx="4269">
                  <c:v>70.671951103369281</c:v>
                </c:pt>
                <c:pt idx="4270">
                  <c:v>72.619209608316453</c:v>
                </c:pt>
                <c:pt idx="4271">
                  <c:v>26.286286680961645</c:v>
                </c:pt>
                <c:pt idx="4272">
                  <c:v>28.233545185908859</c:v>
                </c:pt>
                <c:pt idx="4273">
                  <c:v>30.180803690856077</c:v>
                </c:pt>
                <c:pt idx="4274">
                  <c:v>32.128062195803338</c:v>
                </c:pt>
                <c:pt idx="4275">
                  <c:v>34.075320700750567</c:v>
                </c:pt>
                <c:pt idx="4276">
                  <c:v>36.022579205697753</c:v>
                </c:pt>
                <c:pt idx="4277">
                  <c:v>37.969837710644953</c:v>
                </c:pt>
                <c:pt idx="4278">
                  <c:v>39.917096215592167</c:v>
                </c:pt>
                <c:pt idx="4279">
                  <c:v>41.864354720539396</c:v>
                </c:pt>
                <c:pt idx="4280">
                  <c:v>43.811613225486603</c:v>
                </c:pt>
                <c:pt idx="4281">
                  <c:v>45.758871730433782</c:v>
                </c:pt>
                <c:pt idx="4282">
                  <c:v>47.706130235381025</c:v>
                </c:pt>
                <c:pt idx="4283">
                  <c:v>49.653388740328225</c:v>
                </c:pt>
                <c:pt idx="4284">
                  <c:v>51.600647245275432</c:v>
                </c:pt>
                <c:pt idx="4285">
                  <c:v>53.54790575022264</c:v>
                </c:pt>
                <c:pt idx="4286">
                  <c:v>55.495164255169797</c:v>
                </c:pt>
                <c:pt idx="4287">
                  <c:v>57.442422760117047</c:v>
                </c:pt>
                <c:pt idx="4288">
                  <c:v>59.389681265064347</c:v>
                </c:pt>
                <c:pt idx="4289">
                  <c:v>61.336939770011504</c:v>
                </c:pt>
                <c:pt idx="4290">
                  <c:v>63.284198274958676</c:v>
                </c:pt>
                <c:pt idx="4291">
                  <c:v>65.231456779906054</c:v>
                </c:pt>
                <c:pt idx="4292">
                  <c:v>67.178715284853183</c:v>
                </c:pt>
                <c:pt idx="4293">
                  <c:v>69.125973789800298</c:v>
                </c:pt>
                <c:pt idx="4294">
                  <c:v>71.073232294747555</c:v>
                </c:pt>
                <c:pt idx="4295">
                  <c:v>26.687567872340026</c:v>
                </c:pt>
                <c:pt idx="4296">
                  <c:v>28.634826377287251</c:v>
                </c:pt>
                <c:pt idx="4297">
                  <c:v>30.582084882234479</c:v>
                </c:pt>
                <c:pt idx="4298">
                  <c:v>32.529343387181683</c:v>
                </c:pt>
                <c:pt idx="4299">
                  <c:v>34.476601892128897</c:v>
                </c:pt>
                <c:pt idx="4300">
                  <c:v>36.423860397076112</c:v>
                </c:pt>
                <c:pt idx="4301">
                  <c:v>38.371118902023269</c:v>
                </c:pt>
                <c:pt idx="4302">
                  <c:v>40.318377406970505</c:v>
                </c:pt>
                <c:pt idx="4303">
                  <c:v>42.265635911917698</c:v>
                </c:pt>
                <c:pt idx="4304">
                  <c:v>44.21289441686497</c:v>
                </c:pt>
                <c:pt idx="4305">
                  <c:v>46.160152921812127</c:v>
                </c:pt>
                <c:pt idx="4306">
                  <c:v>48.107411426759462</c:v>
                </c:pt>
                <c:pt idx="4307">
                  <c:v>50.054669931706577</c:v>
                </c:pt>
                <c:pt idx="4308">
                  <c:v>52.00192843665377</c:v>
                </c:pt>
                <c:pt idx="4309">
                  <c:v>53.949186941601027</c:v>
                </c:pt>
                <c:pt idx="4310">
                  <c:v>55.896445446548228</c:v>
                </c:pt>
                <c:pt idx="4311">
                  <c:v>57.843703951495449</c:v>
                </c:pt>
                <c:pt idx="4312">
                  <c:v>59.790962456442678</c:v>
                </c:pt>
                <c:pt idx="4313">
                  <c:v>61.738220961389906</c:v>
                </c:pt>
                <c:pt idx="4314">
                  <c:v>63.6854794663371</c:v>
                </c:pt>
                <c:pt idx="4315">
                  <c:v>65.632737971284314</c:v>
                </c:pt>
                <c:pt idx="4316">
                  <c:v>67.579996476231571</c:v>
                </c:pt>
                <c:pt idx="4317">
                  <c:v>69.527254981178672</c:v>
                </c:pt>
                <c:pt idx="4318">
                  <c:v>27.088849063718332</c:v>
                </c:pt>
                <c:pt idx="4319">
                  <c:v>29.03610756866555</c:v>
                </c:pt>
                <c:pt idx="4320">
                  <c:v>30.983366073612782</c:v>
                </c:pt>
                <c:pt idx="4321">
                  <c:v>32.930624578559993</c:v>
                </c:pt>
                <c:pt idx="4322">
                  <c:v>34.877883083507285</c:v>
                </c:pt>
                <c:pt idx="4323">
                  <c:v>36.8251415884544</c:v>
                </c:pt>
                <c:pt idx="4324">
                  <c:v>38.7724000934016</c:v>
                </c:pt>
                <c:pt idx="4325">
                  <c:v>40.719658598348886</c:v>
                </c:pt>
                <c:pt idx="4326">
                  <c:v>42.666917103296079</c:v>
                </c:pt>
                <c:pt idx="4327">
                  <c:v>44.614175608243272</c:v>
                </c:pt>
                <c:pt idx="4328">
                  <c:v>46.561434113190529</c:v>
                </c:pt>
                <c:pt idx="4329">
                  <c:v>48.508692618137722</c:v>
                </c:pt>
                <c:pt idx="4330">
                  <c:v>50.455951123084937</c:v>
                </c:pt>
                <c:pt idx="4331">
                  <c:v>52.403209628032144</c:v>
                </c:pt>
                <c:pt idx="4332">
                  <c:v>54.350468132979309</c:v>
                </c:pt>
                <c:pt idx="4333">
                  <c:v>56.29772663792653</c:v>
                </c:pt>
                <c:pt idx="4334">
                  <c:v>58.244985142873745</c:v>
                </c:pt>
                <c:pt idx="4335">
                  <c:v>60.192243647820938</c:v>
                </c:pt>
                <c:pt idx="4336">
                  <c:v>62.139502152768138</c:v>
                </c:pt>
                <c:pt idx="4337">
                  <c:v>64.086760657715402</c:v>
                </c:pt>
                <c:pt idx="4338">
                  <c:v>66.034019162662645</c:v>
                </c:pt>
                <c:pt idx="4339">
                  <c:v>67.981277667609803</c:v>
                </c:pt>
                <c:pt idx="4340">
                  <c:v>27.490130255096723</c:v>
                </c:pt>
                <c:pt idx="4341">
                  <c:v>29.437388760043941</c:v>
                </c:pt>
                <c:pt idx="4342">
                  <c:v>31.384647264991166</c:v>
                </c:pt>
                <c:pt idx="4343">
                  <c:v>33.331905769938281</c:v>
                </c:pt>
                <c:pt idx="4344">
                  <c:v>35.279164274885581</c:v>
                </c:pt>
                <c:pt idx="4345">
                  <c:v>37.226422779832731</c:v>
                </c:pt>
                <c:pt idx="4346">
                  <c:v>39.173681284779974</c:v>
                </c:pt>
                <c:pt idx="4347">
                  <c:v>41.120939789727252</c:v>
                </c:pt>
                <c:pt idx="4348">
                  <c:v>43.068198294674417</c:v>
                </c:pt>
                <c:pt idx="4349">
                  <c:v>45.015456799621688</c:v>
                </c:pt>
                <c:pt idx="4350">
                  <c:v>46.962715304568839</c:v>
                </c:pt>
                <c:pt idx="4351">
                  <c:v>48.909973809516053</c:v>
                </c:pt>
                <c:pt idx="4352">
                  <c:v>50.857232314463204</c:v>
                </c:pt>
                <c:pt idx="4353">
                  <c:v>52.804490819410546</c:v>
                </c:pt>
                <c:pt idx="4354">
                  <c:v>54.751749324357696</c:v>
                </c:pt>
                <c:pt idx="4355">
                  <c:v>56.699007829304996</c:v>
                </c:pt>
                <c:pt idx="4356">
                  <c:v>58.646266334252125</c:v>
                </c:pt>
                <c:pt idx="4357">
                  <c:v>60.593524839199361</c:v>
                </c:pt>
                <c:pt idx="4358">
                  <c:v>62.54078334414649</c:v>
                </c:pt>
                <c:pt idx="4359">
                  <c:v>64.488041849093761</c:v>
                </c:pt>
                <c:pt idx="4360">
                  <c:v>66.435300354040947</c:v>
                </c:pt>
                <c:pt idx="4361">
                  <c:v>27.891411446475065</c:v>
                </c:pt>
                <c:pt idx="4362">
                  <c:v>29.838669951422247</c:v>
                </c:pt>
                <c:pt idx="4363">
                  <c:v>31.785928456369472</c:v>
                </c:pt>
                <c:pt idx="4364">
                  <c:v>33.733186961316697</c:v>
                </c:pt>
                <c:pt idx="4365">
                  <c:v>35.680445466263926</c:v>
                </c:pt>
                <c:pt idx="4366">
                  <c:v>37.627703971211083</c:v>
                </c:pt>
                <c:pt idx="4367">
                  <c:v>39.574962476158284</c:v>
                </c:pt>
                <c:pt idx="4368">
                  <c:v>41.522220981105505</c:v>
                </c:pt>
                <c:pt idx="4369">
                  <c:v>43.469479486052791</c:v>
                </c:pt>
                <c:pt idx="4370">
                  <c:v>45.416737990999913</c:v>
                </c:pt>
                <c:pt idx="4371">
                  <c:v>47.363996495947184</c:v>
                </c:pt>
                <c:pt idx="4372">
                  <c:v>49.311255000894434</c:v>
                </c:pt>
                <c:pt idx="4373">
                  <c:v>51.25851350584152</c:v>
                </c:pt>
                <c:pt idx="4374">
                  <c:v>53.205772010788856</c:v>
                </c:pt>
                <c:pt idx="4375">
                  <c:v>55.153030515736042</c:v>
                </c:pt>
                <c:pt idx="4376">
                  <c:v>57.100289020683213</c:v>
                </c:pt>
                <c:pt idx="4377">
                  <c:v>59.047547525630456</c:v>
                </c:pt>
                <c:pt idx="4378">
                  <c:v>60.994806030577621</c:v>
                </c:pt>
                <c:pt idx="4379">
                  <c:v>62.942064535524828</c:v>
                </c:pt>
                <c:pt idx="4380">
                  <c:v>64.889323040472149</c:v>
                </c:pt>
                <c:pt idx="4381">
                  <c:v>28.292692637853374</c:v>
                </c:pt>
                <c:pt idx="4382">
                  <c:v>30.239951142800606</c:v>
                </c:pt>
                <c:pt idx="4383">
                  <c:v>32.1872096477478</c:v>
                </c:pt>
                <c:pt idx="4384">
                  <c:v>34.134468152695007</c:v>
                </c:pt>
                <c:pt idx="4385">
                  <c:v>36.081726657642193</c:v>
                </c:pt>
                <c:pt idx="4386">
                  <c:v>38.028985162589471</c:v>
                </c:pt>
                <c:pt idx="4387">
                  <c:v>39.976243667536643</c:v>
                </c:pt>
                <c:pt idx="4388">
                  <c:v>41.923502172483921</c:v>
                </c:pt>
                <c:pt idx="4389">
                  <c:v>43.870760677431058</c:v>
                </c:pt>
                <c:pt idx="4390">
                  <c:v>45.818019182378343</c:v>
                </c:pt>
                <c:pt idx="4391">
                  <c:v>47.765277687325479</c:v>
                </c:pt>
                <c:pt idx="4392">
                  <c:v>49.712536192272658</c:v>
                </c:pt>
                <c:pt idx="4393">
                  <c:v>51.659794697219894</c:v>
                </c:pt>
                <c:pt idx="4394">
                  <c:v>53.60705320216713</c:v>
                </c:pt>
                <c:pt idx="4395">
                  <c:v>55.554311707114401</c:v>
                </c:pt>
                <c:pt idx="4396">
                  <c:v>57.501570212061587</c:v>
                </c:pt>
                <c:pt idx="4397">
                  <c:v>59.448828717008823</c:v>
                </c:pt>
                <c:pt idx="4398">
                  <c:v>61.39608722195608</c:v>
                </c:pt>
                <c:pt idx="4399">
                  <c:v>63.343345726903316</c:v>
                </c:pt>
                <c:pt idx="4400">
                  <c:v>28.693973829231744</c:v>
                </c:pt>
                <c:pt idx="4401">
                  <c:v>30.641232334178955</c:v>
                </c:pt>
                <c:pt idx="4402">
                  <c:v>32.588490839126123</c:v>
                </c:pt>
                <c:pt idx="4403">
                  <c:v>34.535749344073388</c:v>
                </c:pt>
                <c:pt idx="4404">
                  <c:v>36.483007849020566</c:v>
                </c:pt>
                <c:pt idx="4405">
                  <c:v>38.430266353967767</c:v>
                </c:pt>
                <c:pt idx="4406">
                  <c:v>40.37752485891496</c:v>
                </c:pt>
                <c:pt idx="4407">
                  <c:v>42.324783363862267</c:v>
                </c:pt>
                <c:pt idx="4408">
                  <c:v>44.272041868809481</c:v>
                </c:pt>
                <c:pt idx="4409">
                  <c:v>46.219300373756674</c:v>
                </c:pt>
                <c:pt idx="4410">
                  <c:v>48.16655887870386</c:v>
                </c:pt>
                <c:pt idx="4411">
                  <c:v>50.113817383651117</c:v>
                </c:pt>
                <c:pt idx="4412">
                  <c:v>52.061075888598296</c:v>
                </c:pt>
                <c:pt idx="4413">
                  <c:v>54.008334393545518</c:v>
                </c:pt>
                <c:pt idx="4414">
                  <c:v>55.955592898492625</c:v>
                </c:pt>
                <c:pt idx="4415">
                  <c:v>57.902851403439989</c:v>
                </c:pt>
                <c:pt idx="4416">
                  <c:v>59.850109908387161</c:v>
                </c:pt>
                <c:pt idx="4417">
                  <c:v>61.797368413334326</c:v>
                </c:pt>
                <c:pt idx="4418">
                  <c:v>29.09525502061005</c:v>
                </c:pt>
                <c:pt idx="4419">
                  <c:v>31.042513525557265</c:v>
                </c:pt>
                <c:pt idx="4420">
                  <c:v>32.989772030504469</c:v>
                </c:pt>
                <c:pt idx="4421">
                  <c:v>34.937030535451726</c:v>
                </c:pt>
                <c:pt idx="4422">
                  <c:v>36.884289040398947</c:v>
                </c:pt>
                <c:pt idx="4423">
                  <c:v>38.83154754534614</c:v>
                </c:pt>
                <c:pt idx="4424">
                  <c:v>40.778806050293355</c:v>
                </c:pt>
                <c:pt idx="4425">
                  <c:v>42.726064555240505</c:v>
                </c:pt>
                <c:pt idx="4426">
                  <c:v>44.673323060187748</c:v>
                </c:pt>
                <c:pt idx="4427">
                  <c:v>46.620581565135026</c:v>
                </c:pt>
                <c:pt idx="4428">
                  <c:v>48.567840070082141</c:v>
                </c:pt>
                <c:pt idx="4429">
                  <c:v>50.515098575029405</c:v>
                </c:pt>
                <c:pt idx="4430">
                  <c:v>52.462357079976627</c:v>
                </c:pt>
                <c:pt idx="4431">
                  <c:v>54.409615584923863</c:v>
                </c:pt>
                <c:pt idx="4432">
                  <c:v>56.356874089871027</c:v>
                </c:pt>
                <c:pt idx="4433">
                  <c:v>58.304132594818242</c:v>
                </c:pt>
                <c:pt idx="4434">
                  <c:v>60.251391099765449</c:v>
                </c:pt>
                <c:pt idx="4435">
                  <c:v>29.496536211988449</c:v>
                </c:pt>
                <c:pt idx="4436">
                  <c:v>31.443794716935635</c:v>
                </c:pt>
                <c:pt idx="4437">
                  <c:v>33.391053221882856</c:v>
                </c:pt>
                <c:pt idx="4438">
                  <c:v>35.338311726829978</c:v>
                </c:pt>
                <c:pt idx="4439">
                  <c:v>37.285570231777243</c:v>
                </c:pt>
                <c:pt idx="4440">
                  <c:v>39.232828736724478</c:v>
                </c:pt>
                <c:pt idx="4441">
                  <c:v>41.180087241671728</c:v>
                </c:pt>
                <c:pt idx="4442">
                  <c:v>43.127345746618921</c:v>
                </c:pt>
                <c:pt idx="4443">
                  <c:v>45.074604251566136</c:v>
                </c:pt>
                <c:pt idx="4444">
                  <c:v>47.021862756513336</c:v>
                </c:pt>
                <c:pt idx="4445">
                  <c:v>48.96912126146055</c:v>
                </c:pt>
                <c:pt idx="4446">
                  <c:v>50.916379766407708</c:v>
                </c:pt>
                <c:pt idx="4447">
                  <c:v>52.863638271354944</c:v>
                </c:pt>
                <c:pt idx="4448">
                  <c:v>54.810896776302187</c:v>
                </c:pt>
                <c:pt idx="4449">
                  <c:v>56.758155281249323</c:v>
                </c:pt>
                <c:pt idx="4450">
                  <c:v>58.705413786196658</c:v>
                </c:pt>
                <c:pt idx="4451">
                  <c:v>29.897817403366737</c:v>
                </c:pt>
                <c:pt idx="4452">
                  <c:v>31.845075908313948</c:v>
                </c:pt>
                <c:pt idx="4453">
                  <c:v>33.792334413261138</c:v>
                </c:pt>
                <c:pt idx="4454">
                  <c:v>35.739592918208366</c:v>
                </c:pt>
                <c:pt idx="4455">
                  <c:v>37.686851423155588</c:v>
                </c:pt>
                <c:pt idx="4456">
                  <c:v>39.634109928102866</c:v>
                </c:pt>
                <c:pt idx="4457">
                  <c:v>41.581368433050066</c:v>
                </c:pt>
                <c:pt idx="4458">
                  <c:v>43.528626937997217</c:v>
                </c:pt>
                <c:pt idx="4459">
                  <c:v>45.475885442944481</c:v>
                </c:pt>
                <c:pt idx="4460">
                  <c:v>47.42314394789166</c:v>
                </c:pt>
                <c:pt idx="4461">
                  <c:v>49.370402452838817</c:v>
                </c:pt>
                <c:pt idx="4462">
                  <c:v>51.317660957786117</c:v>
                </c:pt>
                <c:pt idx="4463">
                  <c:v>53.264919462733282</c:v>
                </c:pt>
                <c:pt idx="4464">
                  <c:v>55.212177967680482</c:v>
                </c:pt>
                <c:pt idx="4465">
                  <c:v>57.159436472627682</c:v>
                </c:pt>
                <c:pt idx="4466">
                  <c:v>30.299098594745065</c:v>
                </c:pt>
                <c:pt idx="4467">
                  <c:v>32.246357099692304</c:v>
                </c:pt>
                <c:pt idx="4468">
                  <c:v>34.193615604639504</c:v>
                </c:pt>
                <c:pt idx="4469">
                  <c:v>36.140874109586633</c:v>
                </c:pt>
                <c:pt idx="4470">
                  <c:v>38.088132614533947</c:v>
                </c:pt>
                <c:pt idx="4471">
                  <c:v>40.035391119481147</c:v>
                </c:pt>
                <c:pt idx="4472">
                  <c:v>41.982649624428376</c:v>
                </c:pt>
                <c:pt idx="4473">
                  <c:v>43.929908129375605</c:v>
                </c:pt>
                <c:pt idx="4474">
                  <c:v>45.877166634322755</c:v>
                </c:pt>
                <c:pt idx="4475">
                  <c:v>47.824425139270033</c:v>
                </c:pt>
                <c:pt idx="4476">
                  <c:v>49.771683644217205</c:v>
                </c:pt>
                <c:pt idx="4477">
                  <c:v>51.718942149164405</c:v>
                </c:pt>
                <c:pt idx="4478">
                  <c:v>53.666200654111677</c:v>
                </c:pt>
                <c:pt idx="4479">
                  <c:v>55.613459159058877</c:v>
                </c:pt>
                <c:pt idx="4480">
                  <c:v>30.700379786123449</c:v>
                </c:pt>
                <c:pt idx="4481">
                  <c:v>32.647638291070635</c:v>
                </c:pt>
                <c:pt idx="4482">
                  <c:v>34.594896796017892</c:v>
                </c:pt>
                <c:pt idx="4483">
                  <c:v>36.542155300965021</c:v>
                </c:pt>
                <c:pt idx="4484">
                  <c:v>38.489413805912257</c:v>
                </c:pt>
                <c:pt idx="4485">
                  <c:v>40.436672310859478</c:v>
                </c:pt>
                <c:pt idx="4486">
                  <c:v>42.383930815806686</c:v>
                </c:pt>
                <c:pt idx="4487">
                  <c:v>44.331189320753992</c:v>
                </c:pt>
                <c:pt idx="4488">
                  <c:v>46.278447825701136</c:v>
                </c:pt>
                <c:pt idx="4489">
                  <c:v>48.225706330648372</c:v>
                </c:pt>
                <c:pt idx="4490">
                  <c:v>50.17296483559555</c:v>
                </c:pt>
                <c:pt idx="4491">
                  <c:v>52.120223340542793</c:v>
                </c:pt>
                <c:pt idx="4492">
                  <c:v>54.067481845490015</c:v>
                </c:pt>
                <c:pt idx="4493">
                  <c:v>31.101660977501805</c:v>
                </c:pt>
                <c:pt idx="4494">
                  <c:v>33.048919482448994</c:v>
                </c:pt>
                <c:pt idx="4495">
                  <c:v>34.996177987396216</c:v>
                </c:pt>
                <c:pt idx="4496">
                  <c:v>36.943436492343501</c:v>
                </c:pt>
                <c:pt idx="4497">
                  <c:v>38.890694997290652</c:v>
                </c:pt>
                <c:pt idx="4498">
                  <c:v>40.837953502237809</c:v>
                </c:pt>
                <c:pt idx="4499">
                  <c:v>42.785212007185137</c:v>
                </c:pt>
                <c:pt idx="4500">
                  <c:v>44.732470512132231</c:v>
                </c:pt>
                <c:pt idx="4501">
                  <c:v>46.679729017079524</c:v>
                </c:pt>
                <c:pt idx="4502">
                  <c:v>48.626987522026674</c:v>
                </c:pt>
                <c:pt idx="4503">
                  <c:v>50.574246026973917</c:v>
                </c:pt>
                <c:pt idx="4504">
                  <c:v>52.52150453192111</c:v>
                </c:pt>
                <c:pt idx="4505">
                  <c:v>31.502942168880146</c:v>
                </c:pt>
                <c:pt idx="4506">
                  <c:v>33.450200673827332</c:v>
                </c:pt>
                <c:pt idx="4507">
                  <c:v>35.397459178774561</c:v>
                </c:pt>
                <c:pt idx="4508">
                  <c:v>37.344717683721711</c:v>
                </c:pt>
                <c:pt idx="4509">
                  <c:v>39.291976188668997</c:v>
                </c:pt>
                <c:pt idx="4510">
                  <c:v>41.239234693616218</c:v>
                </c:pt>
                <c:pt idx="4511">
                  <c:v>43.18649319856339</c:v>
                </c:pt>
                <c:pt idx="4512">
                  <c:v>45.133751703510605</c:v>
                </c:pt>
                <c:pt idx="4513">
                  <c:v>47.081010208457847</c:v>
                </c:pt>
                <c:pt idx="4514">
                  <c:v>49.028268713405033</c:v>
                </c:pt>
                <c:pt idx="4515">
                  <c:v>50.975527218352241</c:v>
                </c:pt>
                <c:pt idx="4516">
                  <c:v>31.904223360258477</c:v>
                </c:pt>
                <c:pt idx="4517">
                  <c:v>33.851481865205642</c:v>
                </c:pt>
                <c:pt idx="4518">
                  <c:v>35.798740370152913</c:v>
                </c:pt>
                <c:pt idx="4519">
                  <c:v>37.745998875100057</c:v>
                </c:pt>
                <c:pt idx="4520">
                  <c:v>39.693257380047314</c:v>
                </c:pt>
                <c:pt idx="4521">
                  <c:v>41.640515884994556</c:v>
                </c:pt>
                <c:pt idx="4522">
                  <c:v>43.58777438994175</c:v>
                </c:pt>
                <c:pt idx="4523">
                  <c:v>45.535032894888936</c:v>
                </c:pt>
                <c:pt idx="4524">
                  <c:v>47.482291399836114</c:v>
                </c:pt>
                <c:pt idx="4525">
                  <c:v>49.429549904783372</c:v>
                </c:pt>
                <c:pt idx="4526">
                  <c:v>32.305504551636737</c:v>
                </c:pt>
                <c:pt idx="4527">
                  <c:v>34.252763056584008</c:v>
                </c:pt>
                <c:pt idx="4528">
                  <c:v>36.200021561531202</c:v>
                </c:pt>
                <c:pt idx="4529">
                  <c:v>38.147280066478423</c:v>
                </c:pt>
                <c:pt idx="4530">
                  <c:v>40.094538571425645</c:v>
                </c:pt>
                <c:pt idx="4531">
                  <c:v>42.041797076372845</c:v>
                </c:pt>
                <c:pt idx="4532">
                  <c:v>43.989055581320095</c:v>
                </c:pt>
                <c:pt idx="4533">
                  <c:v>45.936314086267195</c:v>
                </c:pt>
                <c:pt idx="4534">
                  <c:v>47.883572591214495</c:v>
                </c:pt>
                <c:pt idx="4535">
                  <c:v>32.706785743015111</c:v>
                </c:pt>
                <c:pt idx="4536">
                  <c:v>34.654044247962354</c:v>
                </c:pt>
                <c:pt idx="4537">
                  <c:v>36.601302752909561</c:v>
                </c:pt>
                <c:pt idx="4538">
                  <c:v>38.548561257856782</c:v>
                </c:pt>
                <c:pt idx="4539">
                  <c:v>40.495819762803968</c:v>
                </c:pt>
                <c:pt idx="4540">
                  <c:v>42.443078267751162</c:v>
                </c:pt>
                <c:pt idx="4541">
                  <c:v>44.390336772698461</c:v>
                </c:pt>
                <c:pt idx="4542">
                  <c:v>46.337595277645605</c:v>
                </c:pt>
                <c:pt idx="4543">
                  <c:v>33.10806693439347</c:v>
                </c:pt>
                <c:pt idx="4544">
                  <c:v>35.055325439340663</c:v>
                </c:pt>
                <c:pt idx="4545">
                  <c:v>37.002583944287906</c:v>
                </c:pt>
                <c:pt idx="4546">
                  <c:v>38.949842449235092</c:v>
                </c:pt>
                <c:pt idx="4547">
                  <c:v>40.897100954182299</c:v>
                </c:pt>
                <c:pt idx="4548">
                  <c:v>42.844359459129564</c:v>
                </c:pt>
                <c:pt idx="4549">
                  <c:v>44.791617964076735</c:v>
                </c:pt>
                <c:pt idx="4550">
                  <c:v>33.50934812577178</c:v>
                </c:pt>
                <c:pt idx="4551">
                  <c:v>35.456606630719065</c:v>
                </c:pt>
                <c:pt idx="4552">
                  <c:v>37.40386513566623</c:v>
                </c:pt>
                <c:pt idx="4553">
                  <c:v>39.351123640613451</c:v>
                </c:pt>
                <c:pt idx="4554">
                  <c:v>41.298382145560737</c:v>
                </c:pt>
                <c:pt idx="4555">
                  <c:v>43.24564065050788</c:v>
                </c:pt>
                <c:pt idx="4556">
                  <c:v>33.910629317150118</c:v>
                </c:pt>
                <c:pt idx="4557">
                  <c:v>35.857887822097403</c:v>
                </c:pt>
                <c:pt idx="4558">
                  <c:v>37.805146327044547</c:v>
                </c:pt>
                <c:pt idx="4559">
                  <c:v>39.752404831991797</c:v>
                </c:pt>
                <c:pt idx="4560">
                  <c:v>41.699663336939068</c:v>
                </c:pt>
                <c:pt idx="4561">
                  <c:v>34.311910508528506</c:v>
                </c:pt>
                <c:pt idx="4562">
                  <c:v>36.259169013475699</c:v>
                </c:pt>
                <c:pt idx="4563">
                  <c:v>38.20642751842292</c:v>
                </c:pt>
                <c:pt idx="4564">
                  <c:v>40.153686023370128</c:v>
                </c:pt>
                <c:pt idx="4565">
                  <c:v>34.713191699906837</c:v>
                </c:pt>
                <c:pt idx="4566">
                  <c:v>36.660450204854051</c:v>
                </c:pt>
                <c:pt idx="4567">
                  <c:v>38.607708709801273</c:v>
                </c:pt>
                <c:pt idx="4568">
                  <c:v>35.114472891285224</c:v>
                </c:pt>
                <c:pt idx="4569">
                  <c:v>37.061731396232389</c:v>
                </c:pt>
                <c:pt idx="4570">
                  <c:v>35.51575408266352</c:v>
                </c:pt>
                <c:pt idx="4571">
                  <c:v>23.651007861921798</c:v>
                </c:pt>
                <c:pt idx="4572">
                  <c:v>25.598266366868987</c:v>
                </c:pt>
                <c:pt idx="4573">
                  <c:v>27.54552487181623</c:v>
                </c:pt>
                <c:pt idx="4574">
                  <c:v>29.492783376763381</c:v>
                </c:pt>
                <c:pt idx="4575">
                  <c:v>31.440041881710634</c:v>
                </c:pt>
                <c:pt idx="4576">
                  <c:v>33.387300386657856</c:v>
                </c:pt>
                <c:pt idx="4577">
                  <c:v>35.334558891605027</c:v>
                </c:pt>
                <c:pt idx="4578">
                  <c:v>37.281817396552249</c:v>
                </c:pt>
                <c:pt idx="4579">
                  <c:v>39.22907590149952</c:v>
                </c:pt>
                <c:pt idx="4580">
                  <c:v>41.176334406446706</c:v>
                </c:pt>
                <c:pt idx="4581">
                  <c:v>43.123592911393906</c:v>
                </c:pt>
                <c:pt idx="4582">
                  <c:v>45.070851416341043</c:v>
                </c:pt>
                <c:pt idx="4583">
                  <c:v>47.018109921288335</c:v>
                </c:pt>
                <c:pt idx="4584">
                  <c:v>48.96536842623555</c:v>
                </c:pt>
                <c:pt idx="4585">
                  <c:v>50.912626931182785</c:v>
                </c:pt>
                <c:pt idx="4586">
                  <c:v>52.859885436130028</c:v>
                </c:pt>
                <c:pt idx="4587">
                  <c:v>54.8071439410772</c:v>
                </c:pt>
                <c:pt idx="4588">
                  <c:v>56.754402446024443</c:v>
                </c:pt>
                <c:pt idx="4589">
                  <c:v>58.701660950971636</c:v>
                </c:pt>
                <c:pt idx="4590">
                  <c:v>60.6489194559189</c:v>
                </c:pt>
                <c:pt idx="4591">
                  <c:v>62.596177960866015</c:v>
                </c:pt>
                <c:pt idx="4592">
                  <c:v>64.543436465813258</c:v>
                </c:pt>
                <c:pt idx="4593">
                  <c:v>66.490694970760444</c:v>
                </c:pt>
                <c:pt idx="4594">
                  <c:v>68.437953475707744</c:v>
                </c:pt>
                <c:pt idx="4595">
                  <c:v>70.385211980654958</c:v>
                </c:pt>
                <c:pt idx="4596">
                  <c:v>72.332470485602016</c:v>
                </c:pt>
                <c:pt idx="4597">
                  <c:v>74.27972899054933</c:v>
                </c:pt>
                <c:pt idx="4598">
                  <c:v>76.22698749549653</c:v>
                </c:pt>
                <c:pt idx="4599">
                  <c:v>78.174246000443716</c:v>
                </c:pt>
                <c:pt idx="4600">
                  <c:v>80.121504505390874</c:v>
                </c:pt>
                <c:pt idx="4601">
                  <c:v>82.06876301033823</c:v>
                </c:pt>
                <c:pt idx="4602">
                  <c:v>84.016021515285331</c:v>
                </c:pt>
                <c:pt idx="4603">
                  <c:v>85.963280020232659</c:v>
                </c:pt>
                <c:pt idx="4604">
                  <c:v>87.910538525179987</c:v>
                </c:pt>
                <c:pt idx="4605">
                  <c:v>89.857797030127074</c:v>
                </c:pt>
                <c:pt idx="4606">
                  <c:v>24.052289053300107</c:v>
                </c:pt>
                <c:pt idx="4607">
                  <c:v>25.999547558247336</c:v>
                </c:pt>
                <c:pt idx="4608">
                  <c:v>27.946806063194543</c:v>
                </c:pt>
                <c:pt idx="4609">
                  <c:v>29.894064568141747</c:v>
                </c:pt>
                <c:pt idx="4610">
                  <c:v>31.841323073089001</c:v>
                </c:pt>
                <c:pt idx="4611">
                  <c:v>33.78858157803618</c:v>
                </c:pt>
                <c:pt idx="4612">
                  <c:v>35.73584008298338</c:v>
                </c:pt>
                <c:pt idx="4613">
                  <c:v>37.68309858793058</c:v>
                </c:pt>
                <c:pt idx="4614">
                  <c:v>39.630357092877894</c:v>
                </c:pt>
                <c:pt idx="4615">
                  <c:v>41.577615597825051</c:v>
                </c:pt>
                <c:pt idx="4616">
                  <c:v>43.524874102772301</c:v>
                </c:pt>
                <c:pt idx="4617">
                  <c:v>45.472132607719452</c:v>
                </c:pt>
                <c:pt idx="4618">
                  <c:v>47.419391112666695</c:v>
                </c:pt>
                <c:pt idx="4619">
                  <c:v>49.366649617613916</c:v>
                </c:pt>
                <c:pt idx="4620">
                  <c:v>51.313908122561116</c:v>
                </c:pt>
                <c:pt idx="4621">
                  <c:v>53.261166627508331</c:v>
                </c:pt>
                <c:pt idx="4622">
                  <c:v>55.208425132455503</c:v>
                </c:pt>
                <c:pt idx="4623">
                  <c:v>57.15568363740271</c:v>
                </c:pt>
                <c:pt idx="4624">
                  <c:v>59.102942142349931</c:v>
                </c:pt>
                <c:pt idx="4625">
                  <c:v>61.050200647297252</c:v>
                </c:pt>
                <c:pt idx="4626">
                  <c:v>62.99745915224446</c:v>
                </c:pt>
                <c:pt idx="4627">
                  <c:v>64.944717657191504</c:v>
                </c:pt>
                <c:pt idx="4628">
                  <c:v>66.891976162138747</c:v>
                </c:pt>
                <c:pt idx="4629">
                  <c:v>68.839234667086018</c:v>
                </c:pt>
                <c:pt idx="4630">
                  <c:v>70.786493172033317</c:v>
                </c:pt>
                <c:pt idx="4631">
                  <c:v>72.733751676980475</c:v>
                </c:pt>
                <c:pt idx="4632">
                  <c:v>74.681010181927633</c:v>
                </c:pt>
                <c:pt idx="4633">
                  <c:v>76.628268686874833</c:v>
                </c:pt>
                <c:pt idx="4634">
                  <c:v>78.575527191821962</c:v>
                </c:pt>
                <c:pt idx="4635">
                  <c:v>80.522785696769361</c:v>
                </c:pt>
                <c:pt idx="4636">
                  <c:v>82.470044201716547</c:v>
                </c:pt>
                <c:pt idx="4637">
                  <c:v>84.417302706663804</c:v>
                </c:pt>
                <c:pt idx="4638">
                  <c:v>86.36456121161082</c:v>
                </c:pt>
                <c:pt idx="4639">
                  <c:v>88.311819716558034</c:v>
                </c:pt>
                <c:pt idx="4640">
                  <c:v>24.453570244678417</c:v>
                </c:pt>
                <c:pt idx="4641">
                  <c:v>26.400828749625678</c:v>
                </c:pt>
                <c:pt idx="4642">
                  <c:v>28.348087254572896</c:v>
                </c:pt>
                <c:pt idx="4643">
                  <c:v>30.29534575952006</c:v>
                </c:pt>
                <c:pt idx="4644">
                  <c:v>32.242604264467296</c:v>
                </c:pt>
                <c:pt idx="4645">
                  <c:v>34.189862769414539</c:v>
                </c:pt>
                <c:pt idx="4646">
                  <c:v>36.137121274361739</c:v>
                </c:pt>
                <c:pt idx="4647">
                  <c:v>38.084379779308954</c:v>
                </c:pt>
                <c:pt idx="4648">
                  <c:v>40.031638284256111</c:v>
                </c:pt>
                <c:pt idx="4649">
                  <c:v>41.978896789203439</c:v>
                </c:pt>
                <c:pt idx="4650">
                  <c:v>43.926155294150611</c:v>
                </c:pt>
                <c:pt idx="4651">
                  <c:v>45.87341379909779</c:v>
                </c:pt>
                <c:pt idx="4652">
                  <c:v>47.82067230404504</c:v>
                </c:pt>
                <c:pt idx="4653">
                  <c:v>49.767930808992212</c:v>
                </c:pt>
                <c:pt idx="4654">
                  <c:v>51.715189313939398</c:v>
                </c:pt>
                <c:pt idx="4655">
                  <c:v>53.662447818886697</c:v>
                </c:pt>
                <c:pt idx="4656">
                  <c:v>55.609706323833962</c:v>
                </c:pt>
                <c:pt idx="4657">
                  <c:v>57.556964828781069</c:v>
                </c:pt>
                <c:pt idx="4658">
                  <c:v>59.504223333728206</c:v>
                </c:pt>
                <c:pt idx="4659">
                  <c:v>61.451481838675555</c:v>
                </c:pt>
                <c:pt idx="4660">
                  <c:v>63.39874034362272</c:v>
                </c:pt>
                <c:pt idx="4661">
                  <c:v>65.345998848570005</c:v>
                </c:pt>
                <c:pt idx="4662">
                  <c:v>67.293257353517276</c:v>
                </c:pt>
                <c:pt idx="4663">
                  <c:v>69.240515858464448</c:v>
                </c:pt>
                <c:pt idx="4664">
                  <c:v>71.187774363411592</c:v>
                </c:pt>
                <c:pt idx="4665">
                  <c:v>73.135032868358806</c:v>
                </c:pt>
                <c:pt idx="4666">
                  <c:v>75.082291373306035</c:v>
                </c:pt>
                <c:pt idx="4667">
                  <c:v>77.029549878253263</c:v>
                </c:pt>
                <c:pt idx="4668">
                  <c:v>78.976808383200378</c:v>
                </c:pt>
                <c:pt idx="4669">
                  <c:v>80.924066888147593</c:v>
                </c:pt>
                <c:pt idx="4670">
                  <c:v>82.87132539309485</c:v>
                </c:pt>
                <c:pt idx="4671">
                  <c:v>84.818583898042107</c:v>
                </c:pt>
                <c:pt idx="4672">
                  <c:v>86.765842402989321</c:v>
                </c:pt>
                <c:pt idx="4673">
                  <c:v>24.854851436056784</c:v>
                </c:pt>
                <c:pt idx="4674">
                  <c:v>26.802109941003991</c:v>
                </c:pt>
                <c:pt idx="4675">
                  <c:v>28.74936844595122</c:v>
                </c:pt>
                <c:pt idx="4676">
                  <c:v>30.696626950898469</c:v>
                </c:pt>
                <c:pt idx="4677">
                  <c:v>32.643885455845655</c:v>
                </c:pt>
                <c:pt idx="4678">
                  <c:v>34.591143960792891</c:v>
                </c:pt>
                <c:pt idx="4679">
                  <c:v>36.538402465740084</c:v>
                </c:pt>
                <c:pt idx="4680">
                  <c:v>38.485660970687221</c:v>
                </c:pt>
                <c:pt idx="4681">
                  <c:v>40.432919475634563</c:v>
                </c:pt>
                <c:pt idx="4682">
                  <c:v>42.38017798058177</c:v>
                </c:pt>
                <c:pt idx="4683">
                  <c:v>44.32743648552897</c:v>
                </c:pt>
                <c:pt idx="4684">
                  <c:v>46.274694990476171</c:v>
                </c:pt>
                <c:pt idx="4685">
                  <c:v>48.221953495423392</c:v>
                </c:pt>
                <c:pt idx="4686">
                  <c:v>50.169212000370585</c:v>
                </c:pt>
                <c:pt idx="4687">
                  <c:v>52.116470505317764</c:v>
                </c:pt>
                <c:pt idx="4688">
                  <c:v>54.063729010264971</c:v>
                </c:pt>
                <c:pt idx="4689">
                  <c:v>56.010987515212157</c:v>
                </c:pt>
                <c:pt idx="4690">
                  <c:v>57.958246020159379</c:v>
                </c:pt>
                <c:pt idx="4691">
                  <c:v>59.905504525106593</c:v>
                </c:pt>
                <c:pt idx="4692">
                  <c:v>61.852763030053843</c:v>
                </c:pt>
                <c:pt idx="4693">
                  <c:v>63.800021535001093</c:v>
                </c:pt>
                <c:pt idx="4694">
                  <c:v>65.747280039948379</c:v>
                </c:pt>
                <c:pt idx="4695">
                  <c:v>67.69453854489548</c:v>
                </c:pt>
                <c:pt idx="4696">
                  <c:v>69.641797049842751</c:v>
                </c:pt>
                <c:pt idx="4697">
                  <c:v>71.589055554789795</c:v>
                </c:pt>
                <c:pt idx="4698">
                  <c:v>73.536314059737165</c:v>
                </c:pt>
                <c:pt idx="4699">
                  <c:v>75.48357256468428</c:v>
                </c:pt>
                <c:pt idx="4700">
                  <c:v>77.430831069631623</c:v>
                </c:pt>
                <c:pt idx="4701">
                  <c:v>79.378089574578738</c:v>
                </c:pt>
                <c:pt idx="4702">
                  <c:v>81.325348079525938</c:v>
                </c:pt>
                <c:pt idx="4703">
                  <c:v>83.272606584473138</c:v>
                </c:pt>
                <c:pt idx="4704">
                  <c:v>85.21986508942048</c:v>
                </c:pt>
                <c:pt idx="4705">
                  <c:v>25.256132627435168</c:v>
                </c:pt>
                <c:pt idx="4706">
                  <c:v>27.2033911323824</c:v>
                </c:pt>
                <c:pt idx="4707">
                  <c:v>29.150649637329551</c:v>
                </c:pt>
                <c:pt idx="4708">
                  <c:v>31.097908142276808</c:v>
                </c:pt>
                <c:pt idx="4709">
                  <c:v>33.045166647224001</c:v>
                </c:pt>
                <c:pt idx="4710">
                  <c:v>34.992425152171265</c:v>
                </c:pt>
                <c:pt idx="4711">
                  <c:v>36.939683657118444</c:v>
                </c:pt>
                <c:pt idx="4712">
                  <c:v>38.886942162065573</c:v>
                </c:pt>
                <c:pt idx="4713">
                  <c:v>40.834200667012894</c:v>
                </c:pt>
                <c:pt idx="4714">
                  <c:v>42.781459171960023</c:v>
                </c:pt>
                <c:pt idx="4715">
                  <c:v>44.728717676907266</c:v>
                </c:pt>
                <c:pt idx="4716">
                  <c:v>46.675976181854537</c:v>
                </c:pt>
                <c:pt idx="4717">
                  <c:v>48.623234686801673</c:v>
                </c:pt>
                <c:pt idx="4718">
                  <c:v>50.570493191748966</c:v>
                </c:pt>
                <c:pt idx="4719">
                  <c:v>52.517751696696109</c:v>
                </c:pt>
                <c:pt idx="4720">
                  <c:v>54.465010201643324</c:v>
                </c:pt>
                <c:pt idx="4721">
                  <c:v>56.412268706590538</c:v>
                </c:pt>
                <c:pt idx="4722">
                  <c:v>58.359527211537788</c:v>
                </c:pt>
                <c:pt idx="4723">
                  <c:v>60.306785716484931</c:v>
                </c:pt>
                <c:pt idx="4724">
                  <c:v>62.254044221432295</c:v>
                </c:pt>
                <c:pt idx="4725">
                  <c:v>64.201302726379396</c:v>
                </c:pt>
                <c:pt idx="4726">
                  <c:v>66.148561231326738</c:v>
                </c:pt>
                <c:pt idx="4727">
                  <c:v>68.09581973627381</c:v>
                </c:pt>
                <c:pt idx="4728">
                  <c:v>70.043078241221039</c:v>
                </c:pt>
                <c:pt idx="4729">
                  <c:v>71.990336746168367</c:v>
                </c:pt>
                <c:pt idx="4730">
                  <c:v>73.937595251115596</c:v>
                </c:pt>
                <c:pt idx="4731">
                  <c:v>75.884853756062668</c:v>
                </c:pt>
                <c:pt idx="4732">
                  <c:v>77.83211226100984</c:v>
                </c:pt>
                <c:pt idx="4733">
                  <c:v>79.779370765957211</c:v>
                </c:pt>
                <c:pt idx="4734">
                  <c:v>81.726629270904425</c:v>
                </c:pt>
                <c:pt idx="4735">
                  <c:v>83.673887775851625</c:v>
                </c:pt>
                <c:pt idx="4736">
                  <c:v>25.657413818813495</c:v>
                </c:pt>
                <c:pt idx="4737">
                  <c:v>27.604672323760727</c:v>
                </c:pt>
                <c:pt idx="4738">
                  <c:v>29.551930828707885</c:v>
                </c:pt>
                <c:pt idx="4739">
                  <c:v>31.499189333655103</c:v>
                </c:pt>
                <c:pt idx="4740">
                  <c:v>33.44644783860236</c:v>
                </c:pt>
                <c:pt idx="4741">
                  <c:v>35.393706343549567</c:v>
                </c:pt>
                <c:pt idx="4742">
                  <c:v>37.340964848496789</c:v>
                </c:pt>
                <c:pt idx="4743">
                  <c:v>39.288223353444003</c:v>
                </c:pt>
                <c:pt idx="4744">
                  <c:v>41.235481858391239</c:v>
                </c:pt>
                <c:pt idx="4745">
                  <c:v>43.182740363338404</c:v>
                </c:pt>
                <c:pt idx="4746">
                  <c:v>45.129998868285618</c:v>
                </c:pt>
                <c:pt idx="4747">
                  <c:v>47.07725737323284</c:v>
                </c:pt>
                <c:pt idx="4748">
                  <c:v>49.024515878180004</c:v>
                </c:pt>
                <c:pt idx="4749">
                  <c:v>50.971774383127254</c:v>
                </c:pt>
                <c:pt idx="4750">
                  <c:v>52.919032888074504</c:v>
                </c:pt>
                <c:pt idx="4751">
                  <c:v>54.866291393021676</c:v>
                </c:pt>
                <c:pt idx="4752">
                  <c:v>56.813549897968898</c:v>
                </c:pt>
                <c:pt idx="4753">
                  <c:v>58.760808402916176</c:v>
                </c:pt>
                <c:pt idx="4754">
                  <c:v>60.708066907863348</c:v>
                </c:pt>
                <c:pt idx="4755">
                  <c:v>62.655325412810605</c:v>
                </c:pt>
                <c:pt idx="4756">
                  <c:v>64.602583917757812</c:v>
                </c:pt>
                <c:pt idx="4757">
                  <c:v>66.54984242270497</c:v>
                </c:pt>
                <c:pt idx="4758">
                  <c:v>68.497100927652184</c:v>
                </c:pt>
                <c:pt idx="4759">
                  <c:v>70.444359432599484</c:v>
                </c:pt>
                <c:pt idx="4760">
                  <c:v>72.391617937546641</c:v>
                </c:pt>
                <c:pt idx="4761">
                  <c:v>74.338876442493884</c:v>
                </c:pt>
                <c:pt idx="4762">
                  <c:v>76.286134947441084</c:v>
                </c:pt>
                <c:pt idx="4763">
                  <c:v>78.23339345238827</c:v>
                </c:pt>
                <c:pt idx="4764">
                  <c:v>80.180651957335513</c:v>
                </c:pt>
                <c:pt idx="4765">
                  <c:v>82.127910462282813</c:v>
                </c:pt>
                <c:pt idx="4766">
                  <c:v>26.058695010191819</c:v>
                </c:pt>
                <c:pt idx="4767">
                  <c:v>28.005953515139037</c:v>
                </c:pt>
                <c:pt idx="4768">
                  <c:v>29.953212020086227</c:v>
                </c:pt>
                <c:pt idx="4769">
                  <c:v>31.900470525033455</c:v>
                </c:pt>
                <c:pt idx="4770">
                  <c:v>33.847729029980684</c:v>
                </c:pt>
                <c:pt idx="4771">
                  <c:v>35.794987534927927</c:v>
                </c:pt>
                <c:pt idx="4772">
                  <c:v>37.742246039875077</c:v>
                </c:pt>
                <c:pt idx="4773">
                  <c:v>39.68950454482232</c:v>
                </c:pt>
                <c:pt idx="4774">
                  <c:v>41.636763049769499</c:v>
                </c:pt>
                <c:pt idx="4775">
                  <c:v>43.584021554716863</c:v>
                </c:pt>
                <c:pt idx="4776">
                  <c:v>45.531280059663978</c:v>
                </c:pt>
                <c:pt idx="4777">
                  <c:v>47.478538564611164</c:v>
                </c:pt>
                <c:pt idx="4778">
                  <c:v>49.425797069558371</c:v>
                </c:pt>
                <c:pt idx="4779">
                  <c:v>51.373055574505628</c:v>
                </c:pt>
                <c:pt idx="4780">
                  <c:v>53.320314079452793</c:v>
                </c:pt>
                <c:pt idx="4781">
                  <c:v>55.26757258440005</c:v>
                </c:pt>
                <c:pt idx="4782">
                  <c:v>57.214831089347271</c:v>
                </c:pt>
                <c:pt idx="4783">
                  <c:v>59.162089594294429</c:v>
                </c:pt>
                <c:pt idx="4784">
                  <c:v>61.109348099241593</c:v>
                </c:pt>
                <c:pt idx="4785">
                  <c:v>63.056606604188858</c:v>
                </c:pt>
                <c:pt idx="4786">
                  <c:v>65.003865109136115</c:v>
                </c:pt>
                <c:pt idx="4787">
                  <c:v>66.951123614083244</c:v>
                </c:pt>
                <c:pt idx="4788">
                  <c:v>68.898382119030543</c:v>
                </c:pt>
                <c:pt idx="4789">
                  <c:v>70.845640623977715</c:v>
                </c:pt>
                <c:pt idx="4790">
                  <c:v>72.792899128924944</c:v>
                </c:pt>
                <c:pt idx="4791">
                  <c:v>74.740157633872172</c:v>
                </c:pt>
                <c:pt idx="4792">
                  <c:v>76.687416138819358</c:v>
                </c:pt>
                <c:pt idx="4793">
                  <c:v>78.634674643766601</c:v>
                </c:pt>
                <c:pt idx="4794">
                  <c:v>80.581933148713972</c:v>
                </c:pt>
                <c:pt idx="4795">
                  <c:v>26.459976201570154</c:v>
                </c:pt>
                <c:pt idx="4796">
                  <c:v>28.407234706517418</c:v>
                </c:pt>
                <c:pt idx="4797">
                  <c:v>30.354493211464614</c:v>
                </c:pt>
                <c:pt idx="4798">
                  <c:v>32.3017517164118</c:v>
                </c:pt>
                <c:pt idx="4799">
                  <c:v>34.249010221358994</c:v>
                </c:pt>
                <c:pt idx="4800">
                  <c:v>36.196268726306215</c:v>
                </c:pt>
                <c:pt idx="4801">
                  <c:v>38.143527231253501</c:v>
                </c:pt>
                <c:pt idx="4802">
                  <c:v>40.090785736200658</c:v>
                </c:pt>
                <c:pt idx="4803">
                  <c:v>42.038044241147908</c:v>
                </c:pt>
                <c:pt idx="4804">
                  <c:v>43.985302746095151</c:v>
                </c:pt>
                <c:pt idx="4805">
                  <c:v>45.932561251042358</c:v>
                </c:pt>
                <c:pt idx="4806">
                  <c:v>47.879819755989551</c:v>
                </c:pt>
                <c:pt idx="4807">
                  <c:v>49.827078260936759</c:v>
                </c:pt>
                <c:pt idx="4808">
                  <c:v>51.774336765883966</c:v>
                </c:pt>
                <c:pt idx="4809">
                  <c:v>53.721595270831237</c:v>
                </c:pt>
                <c:pt idx="4810">
                  <c:v>55.668853775778445</c:v>
                </c:pt>
                <c:pt idx="4811">
                  <c:v>57.616112280725623</c:v>
                </c:pt>
                <c:pt idx="4812">
                  <c:v>59.563370785672802</c:v>
                </c:pt>
                <c:pt idx="4813">
                  <c:v>61.510629290620003</c:v>
                </c:pt>
                <c:pt idx="4814">
                  <c:v>63.457887795567196</c:v>
                </c:pt>
                <c:pt idx="4815">
                  <c:v>65.405146300514403</c:v>
                </c:pt>
                <c:pt idx="4816">
                  <c:v>67.352404805461603</c:v>
                </c:pt>
                <c:pt idx="4817">
                  <c:v>69.299663310408974</c:v>
                </c:pt>
                <c:pt idx="4818">
                  <c:v>71.246921815356117</c:v>
                </c:pt>
                <c:pt idx="4819">
                  <c:v>73.194180320303246</c:v>
                </c:pt>
                <c:pt idx="4820">
                  <c:v>75.14143882525056</c:v>
                </c:pt>
                <c:pt idx="4821">
                  <c:v>77.088697330197789</c:v>
                </c:pt>
                <c:pt idx="4822">
                  <c:v>79.035955835144904</c:v>
                </c:pt>
                <c:pt idx="4823">
                  <c:v>26.861257392948488</c:v>
                </c:pt>
                <c:pt idx="4824">
                  <c:v>28.808515897895717</c:v>
                </c:pt>
                <c:pt idx="4825">
                  <c:v>30.755774402842924</c:v>
                </c:pt>
                <c:pt idx="4826">
                  <c:v>32.703032907790146</c:v>
                </c:pt>
                <c:pt idx="4827">
                  <c:v>34.650291412737388</c:v>
                </c:pt>
                <c:pt idx="4828">
                  <c:v>36.597549917684617</c:v>
                </c:pt>
                <c:pt idx="4829">
                  <c:v>38.544808422631732</c:v>
                </c:pt>
                <c:pt idx="4830">
                  <c:v>40.492066927579046</c:v>
                </c:pt>
                <c:pt idx="4831">
                  <c:v>42.439325432526225</c:v>
                </c:pt>
                <c:pt idx="4832">
                  <c:v>44.38658393747351</c:v>
                </c:pt>
                <c:pt idx="4833">
                  <c:v>46.333842442420675</c:v>
                </c:pt>
                <c:pt idx="4834">
                  <c:v>48.281100947367918</c:v>
                </c:pt>
                <c:pt idx="4835">
                  <c:v>50.228359452315054</c:v>
                </c:pt>
                <c:pt idx="4836">
                  <c:v>52.175617957262254</c:v>
                </c:pt>
                <c:pt idx="4837">
                  <c:v>54.122876462209518</c:v>
                </c:pt>
                <c:pt idx="4838">
                  <c:v>56.070134967156783</c:v>
                </c:pt>
                <c:pt idx="4839">
                  <c:v>58.017393472103869</c:v>
                </c:pt>
                <c:pt idx="4840">
                  <c:v>59.964651977051219</c:v>
                </c:pt>
                <c:pt idx="4841">
                  <c:v>61.911910481998383</c:v>
                </c:pt>
                <c:pt idx="4842">
                  <c:v>63.85916898694564</c:v>
                </c:pt>
                <c:pt idx="4843">
                  <c:v>65.806427491892748</c:v>
                </c:pt>
                <c:pt idx="4844">
                  <c:v>67.753685996840034</c:v>
                </c:pt>
                <c:pt idx="4845">
                  <c:v>69.700944501787134</c:v>
                </c:pt>
                <c:pt idx="4846">
                  <c:v>71.648203006734448</c:v>
                </c:pt>
                <c:pt idx="4847">
                  <c:v>73.595461511681563</c:v>
                </c:pt>
                <c:pt idx="4848">
                  <c:v>75.542720016628806</c:v>
                </c:pt>
                <c:pt idx="4849">
                  <c:v>77.489978521575978</c:v>
                </c:pt>
                <c:pt idx="4850">
                  <c:v>27.262538584326865</c:v>
                </c:pt>
                <c:pt idx="4851">
                  <c:v>29.20979708927409</c:v>
                </c:pt>
                <c:pt idx="4852">
                  <c:v>31.157055594221276</c:v>
                </c:pt>
                <c:pt idx="4853">
                  <c:v>33.104314099168469</c:v>
                </c:pt>
                <c:pt idx="4854">
                  <c:v>35.051572604115684</c:v>
                </c:pt>
                <c:pt idx="4855">
                  <c:v>36.99883110906287</c:v>
                </c:pt>
                <c:pt idx="4856">
                  <c:v>38.946089614010127</c:v>
                </c:pt>
                <c:pt idx="4857">
                  <c:v>40.893348118957327</c:v>
                </c:pt>
                <c:pt idx="4858">
                  <c:v>42.84060662390457</c:v>
                </c:pt>
                <c:pt idx="4859">
                  <c:v>44.787865128851784</c:v>
                </c:pt>
                <c:pt idx="4860">
                  <c:v>46.735123633798935</c:v>
                </c:pt>
                <c:pt idx="4861">
                  <c:v>48.68238213874622</c:v>
                </c:pt>
                <c:pt idx="4862">
                  <c:v>50.629640643693421</c:v>
                </c:pt>
                <c:pt idx="4863">
                  <c:v>52.576899148640614</c:v>
                </c:pt>
                <c:pt idx="4864">
                  <c:v>54.524157653587871</c:v>
                </c:pt>
                <c:pt idx="4865">
                  <c:v>56.471416158535014</c:v>
                </c:pt>
                <c:pt idx="4866">
                  <c:v>58.418674663482356</c:v>
                </c:pt>
                <c:pt idx="4867">
                  <c:v>60.365933168429571</c:v>
                </c:pt>
                <c:pt idx="4868">
                  <c:v>62.31319167337675</c:v>
                </c:pt>
                <c:pt idx="4869">
                  <c:v>64.26045017832395</c:v>
                </c:pt>
                <c:pt idx="4870">
                  <c:v>66.207708683271093</c:v>
                </c:pt>
                <c:pt idx="4871">
                  <c:v>68.154967188218251</c:v>
                </c:pt>
                <c:pt idx="4872">
                  <c:v>70.10222569316565</c:v>
                </c:pt>
                <c:pt idx="4873">
                  <c:v>72.049484198112751</c:v>
                </c:pt>
                <c:pt idx="4874">
                  <c:v>73.996742703060036</c:v>
                </c:pt>
                <c:pt idx="4875">
                  <c:v>75.944001208007194</c:v>
                </c:pt>
                <c:pt idx="4876">
                  <c:v>27.663819775705178</c:v>
                </c:pt>
                <c:pt idx="4877">
                  <c:v>29.611078280652357</c:v>
                </c:pt>
                <c:pt idx="4878">
                  <c:v>31.558336785599646</c:v>
                </c:pt>
                <c:pt idx="4879">
                  <c:v>33.505595290546822</c:v>
                </c:pt>
                <c:pt idx="4880">
                  <c:v>35.452853795494043</c:v>
                </c:pt>
                <c:pt idx="4881">
                  <c:v>37.400112300441286</c:v>
                </c:pt>
                <c:pt idx="4882">
                  <c:v>39.347370805388458</c:v>
                </c:pt>
                <c:pt idx="4883">
                  <c:v>41.294629310335694</c:v>
                </c:pt>
                <c:pt idx="4884">
                  <c:v>43.241887815282972</c:v>
                </c:pt>
                <c:pt idx="4885">
                  <c:v>45.189146320230101</c:v>
                </c:pt>
                <c:pt idx="4886">
                  <c:v>47.13640482517728</c:v>
                </c:pt>
                <c:pt idx="4887">
                  <c:v>49.083663330124566</c:v>
                </c:pt>
                <c:pt idx="4888">
                  <c:v>51.030921835071773</c:v>
                </c:pt>
                <c:pt idx="4889">
                  <c:v>52.978180340018966</c:v>
                </c:pt>
                <c:pt idx="4890">
                  <c:v>54.925438844966216</c:v>
                </c:pt>
                <c:pt idx="4891">
                  <c:v>56.872697349913459</c:v>
                </c:pt>
                <c:pt idx="4892">
                  <c:v>58.81995585486073</c:v>
                </c:pt>
                <c:pt idx="4893">
                  <c:v>60.767214359807774</c:v>
                </c:pt>
                <c:pt idx="4894">
                  <c:v>62.714472864755038</c:v>
                </c:pt>
                <c:pt idx="4895">
                  <c:v>64.66173136970221</c:v>
                </c:pt>
                <c:pt idx="4896">
                  <c:v>66.608989874649396</c:v>
                </c:pt>
                <c:pt idx="4897">
                  <c:v>68.55624837959671</c:v>
                </c:pt>
                <c:pt idx="4898">
                  <c:v>70.503506884543967</c:v>
                </c:pt>
                <c:pt idx="4899">
                  <c:v>72.450765389491139</c:v>
                </c:pt>
                <c:pt idx="4900">
                  <c:v>74.398023894438467</c:v>
                </c:pt>
                <c:pt idx="4901">
                  <c:v>28.065100967083559</c:v>
                </c:pt>
                <c:pt idx="4902">
                  <c:v>30.012359472030766</c:v>
                </c:pt>
                <c:pt idx="4903">
                  <c:v>31.959617976977942</c:v>
                </c:pt>
                <c:pt idx="4904">
                  <c:v>33.906876481925195</c:v>
                </c:pt>
                <c:pt idx="4905">
                  <c:v>35.854134986872417</c:v>
                </c:pt>
                <c:pt idx="4906">
                  <c:v>37.801393491819638</c:v>
                </c:pt>
                <c:pt idx="4907">
                  <c:v>39.74865199676686</c:v>
                </c:pt>
                <c:pt idx="4908">
                  <c:v>41.695910501714025</c:v>
                </c:pt>
                <c:pt idx="4909">
                  <c:v>43.643169006661253</c:v>
                </c:pt>
                <c:pt idx="4910">
                  <c:v>45.590427511608503</c:v>
                </c:pt>
                <c:pt idx="4911">
                  <c:v>47.537686016555618</c:v>
                </c:pt>
                <c:pt idx="4912">
                  <c:v>49.484944521502875</c:v>
                </c:pt>
                <c:pt idx="4913">
                  <c:v>51.432203026450161</c:v>
                </c:pt>
                <c:pt idx="4914">
                  <c:v>53.379461531397247</c:v>
                </c:pt>
                <c:pt idx="4915">
                  <c:v>55.326720036344582</c:v>
                </c:pt>
                <c:pt idx="4916">
                  <c:v>57.27397854129174</c:v>
                </c:pt>
                <c:pt idx="4917">
                  <c:v>59.221237046239011</c:v>
                </c:pt>
                <c:pt idx="4918">
                  <c:v>61.168495551186169</c:v>
                </c:pt>
                <c:pt idx="4919">
                  <c:v>63.115754056133433</c:v>
                </c:pt>
                <c:pt idx="4920">
                  <c:v>65.063012561080612</c:v>
                </c:pt>
                <c:pt idx="4921">
                  <c:v>67.010271066027812</c:v>
                </c:pt>
                <c:pt idx="4922">
                  <c:v>68.957529570975097</c:v>
                </c:pt>
                <c:pt idx="4923">
                  <c:v>70.904788075922227</c:v>
                </c:pt>
                <c:pt idx="4924">
                  <c:v>72.852046580869597</c:v>
                </c:pt>
                <c:pt idx="4925">
                  <c:v>28.46638215846189</c:v>
                </c:pt>
                <c:pt idx="4926">
                  <c:v>30.413640663409108</c:v>
                </c:pt>
                <c:pt idx="4927">
                  <c:v>32.360899168356319</c:v>
                </c:pt>
                <c:pt idx="4928">
                  <c:v>34.308157673303498</c:v>
                </c:pt>
                <c:pt idx="4929">
                  <c:v>36.255416178250748</c:v>
                </c:pt>
                <c:pt idx="4930">
                  <c:v>38.202674683197912</c:v>
                </c:pt>
                <c:pt idx="4931">
                  <c:v>40.149933188145177</c:v>
                </c:pt>
                <c:pt idx="4932">
                  <c:v>42.097191693092434</c:v>
                </c:pt>
                <c:pt idx="4933">
                  <c:v>44.044450198039591</c:v>
                </c:pt>
                <c:pt idx="4934">
                  <c:v>45.99170870298682</c:v>
                </c:pt>
                <c:pt idx="4935">
                  <c:v>47.938967207934027</c:v>
                </c:pt>
                <c:pt idx="4936">
                  <c:v>49.886225712881298</c:v>
                </c:pt>
                <c:pt idx="4937">
                  <c:v>51.83348421782847</c:v>
                </c:pt>
                <c:pt idx="4938">
                  <c:v>53.780742722775614</c:v>
                </c:pt>
                <c:pt idx="4939">
                  <c:v>55.728001227722864</c:v>
                </c:pt>
                <c:pt idx="4940">
                  <c:v>57.675259732670085</c:v>
                </c:pt>
                <c:pt idx="4941">
                  <c:v>59.622518237617271</c:v>
                </c:pt>
                <c:pt idx="4942">
                  <c:v>61.5697767425645</c:v>
                </c:pt>
                <c:pt idx="4943">
                  <c:v>63.517035247511672</c:v>
                </c:pt>
                <c:pt idx="4944">
                  <c:v>65.464293752458929</c:v>
                </c:pt>
                <c:pt idx="4945">
                  <c:v>67.411552257406242</c:v>
                </c:pt>
                <c:pt idx="4946">
                  <c:v>69.358810762353301</c:v>
                </c:pt>
                <c:pt idx="4947">
                  <c:v>71.306069267300501</c:v>
                </c:pt>
                <c:pt idx="4948">
                  <c:v>28.867663349840253</c:v>
                </c:pt>
                <c:pt idx="4949">
                  <c:v>30.814921854787475</c:v>
                </c:pt>
                <c:pt idx="4950">
                  <c:v>32.762180359734664</c:v>
                </c:pt>
                <c:pt idx="4951">
                  <c:v>34.709438864681864</c:v>
                </c:pt>
                <c:pt idx="4952">
                  <c:v>36.656697369629057</c:v>
                </c:pt>
                <c:pt idx="4953">
                  <c:v>38.603955874576293</c:v>
                </c:pt>
                <c:pt idx="4954">
                  <c:v>40.551214379523522</c:v>
                </c:pt>
                <c:pt idx="4955">
                  <c:v>42.498472884470743</c:v>
                </c:pt>
                <c:pt idx="4956">
                  <c:v>44.445731389417901</c:v>
                </c:pt>
                <c:pt idx="4957">
                  <c:v>46.392989894365186</c:v>
                </c:pt>
                <c:pt idx="4958">
                  <c:v>48.34024839931233</c:v>
                </c:pt>
                <c:pt idx="4959">
                  <c:v>50.287506904259544</c:v>
                </c:pt>
                <c:pt idx="4960">
                  <c:v>52.234765409206751</c:v>
                </c:pt>
                <c:pt idx="4961">
                  <c:v>54.182023914154001</c:v>
                </c:pt>
                <c:pt idx="4962">
                  <c:v>56.129282419101223</c:v>
                </c:pt>
                <c:pt idx="4963">
                  <c:v>58.07654092404843</c:v>
                </c:pt>
                <c:pt idx="4964">
                  <c:v>60.023799428995623</c:v>
                </c:pt>
                <c:pt idx="4965">
                  <c:v>61.971057933942816</c:v>
                </c:pt>
                <c:pt idx="4966">
                  <c:v>63.918316438890102</c:v>
                </c:pt>
                <c:pt idx="4967">
                  <c:v>65.865574943837302</c:v>
                </c:pt>
                <c:pt idx="4968">
                  <c:v>67.812833448784517</c:v>
                </c:pt>
                <c:pt idx="4969">
                  <c:v>69.760091953731688</c:v>
                </c:pt>
                <c:pt idx="4970">
                  <c:v>29.268944541218527</c:v>
                </c:pt>
                <c:pt idx="4971">
                  <c:v>31.216203046165752</c:v>
                </c:pt>
                <c:pt idx="4972">
                  <c:v>33.16346155111296</c:v>
                </c:pt>
                <c:pt idx="4973">
                  <c:v>35.11072005606021</c:v>
                </c:pt>
                <c:pt idx="4974">
                  <c:v>37.05797856100736</c:v>
                </c:pt>
                <c:pt idx="4975">
                  <c:v>39.005237065954688</c:v>
                </c:pt>
                <c:pt idx="4976">
                  <c:v>40.95249557090181</c:v>
                </c:pt>
                <c:pt idx="4977">
                  <c:v>42.899754075849096</c:v>
                </c:pt>
                <c:pt idx="4978">
                  <c:v>44.847012580796289</c:v>
                </c:pt>
                <c:pt idx="4979">
                  <c:v>46.794271085743546</c:v>
                </c:pt>
                <c:pt idx="4980">
                  <c:v>48.741529590690654</c:v>
                </c:pt>
                <c:pt idx="4981">
                  <c:v>50.68878809563784</c:v>
                </c:pt>
                <c:pt idx="4982">
                  <c:v>52.636046600585061</c:v>
                </c:pt>
                <c:pt idx="4983">
                  <c:v>54.583305105532318</c:v>
                </c:pt>
                <c:pt idx="4984">
                  <c:v>56.530563610479554</c:v>
                </c:pt>
                <c:pt idx="4985">
                  <c:v>58.477822115426719</c:v>
                </c:pt>
                <c:pt idx="4986">
                  <c:v>60.425080620373961</c:v>
                </c:pt>
                <c:pt idx="4987">
                  <c:v>62.372339125321197</c:v>
                </c:pt>
                <c:pt idx="4988">
                  <c:v>64.319597630268461</c:v>
                </c:pt>
                <c:pt idx="4989">
                  <c:v>66.266856135215647</c:v>
                </c:pt>
                <c:pt idx="4990">
                  <c:v>68.214114640162819</c:v>
                </c:pt>
                <c:pt idx="4991">
                  <c:v>29.670225732596954</c:v>
                </c:pt>
                <c:pt idx="4992">
                  <c:v>31.61748423754409</c:v>
                </c:pt>
                <c:pt idx="4993">
                  <c:v>33.564742742491326</c:v>
                </c:pt>
                <c:pt idx="4994">
                  <c:v>35.512001247438498</c:v>
                </c:pt>
                <c:pt idx="4995">
                  <c:v>37.459259752385755</c:v>
                </c:pt>
                <c:pt idx="4996">
                  <c:v>39.406518257332984</c:v>
                </c:pt>
                <c:pt idx="4997">
                  <c:v>41.353776762280191</c:v>
                </c:pt>
                <c:pt idx="4998">
                  <c:v>43.301035267227405</c:v>
                </c:pt>
                <c:pt idx="4999">
                  <c:v>45.248293772174634</c:v>
                </c:pt>
                <c:pt idx="5000">
                  <c:v>47.195552277121841</c:v>
                </c:pt>
                <c:pt idx="5001">
                  <c:v>49.142810782069063</c:v>
                </c:pt>
                <c:pt idx="5002">
                  <c:v>51.090069287016235</c:v>
                </c:pt>
                <c:pt idx="5003">
                  <c:v>53.037327791963428</c:v>
                </c:pt>
                <c:pt idx="5004">
                  <c:v>54.984586296910635</c:v>
                </c:pt>
                <c:pt idx="5005">
                  <c:v>56.931844801857864</c:v>
                </c:pt>
                <c:pt idx="5006">
                  <c:v>58.879103306805121</c:v>
                </c:pt>
                <c:pt idx="5007">
                  <c:v>60.8263618117523</c:v>
                </c:pt>
                <c:pt idx="5008">
                  <c:v>62.773620316699493</c:v>
                </c:pt>
                <c:pt idx="5009">
                  <c:v>64.720878821646764</c:v>
                </c:pt>
                <c:pt idx="5010">
                  <c:v>66.668137326594021</c:v>
                </c:pt>
                <c:pt idx="5011">
                  <c:v>30.071506923975239</c:v>
                </c:pt>
                <c:pt idx="5012">
                  <c:v>32.018765428922485</c:v>
                </c:pt>
                <c:pt idx="5013">
                  <c:v>33.966023933869614</c:v>
                </c:pt>
                <c:pt idx="5014">
                  <c:v>35.91328243881685</c:v>
                </c:pt>
                <c:pt idx="5015">
                  <c:v>37.8605409437641</c:v>
                </c:pt>
                <c:pt idx="5016">
                  <c:v>39.8077994487113</c:v>
                </c:pt>
                <c:pt idx="5017">
                  <c:v>41.755057953658515</c:v>
                </c:pt>
                <c:pt idx="5018">
                  <c:v>43.702316458605758</c:v>
                </c:pt>
                <c:pt idx="5019">
                  <c:v>45.649574963552922</c:v>
                </c:pt>
                <c:pt idx="5020">
                  <c:v>47.596833468500222</c:v>
                </c:pt>
                <c:pt idx="5021">
                  <c:v>49.544091973447365</c:v>
                </c:pt>
                <c:pt idx="5022">
                  <c:v>51.491350478394573</c:v>
                </c:pt>
                <c:pt idx="5023">
                  <c:v>53.438608983341801</c:v>
                </c:pt>
                <c:pt idx="5024">
                  <c:v>55.38586748828898</c:v>
                </c:pt>
                <c:pt idx="5025">
                  <c:v>57.333125993236173</c:v>
                </c:pt>
                <c:pt idx="5026">
                  <c:v>59.280384498183494</c:v>
                </c:pt>
                <c:pt idx="5027">
                  <c:v>61.227643003130687</c:v>
                </c:pt>
                <c:pt idx="5028">
                  <c:v>63.174901508077824</c:v>
                </c:pt>
                <c:pt idx="5029">
                  <c:v>65.122160013025137</c:v>
                </c:pt>
                <c:pt idx="5030">
                  <c:v>30.472788115353591</c:v>
                </c:pt>
                <c:pt idx="5031">
                  <c:v>32.420046620300823</c:v>
                </c:pt>
                <c:pt idx="5032">
                  <c:v>34.367305125248066</c:v>
                </c:pt>
                <c:pt idx="5033">
                  <c:v>36.314563630195202</c:v>
                </c:pt>
                <c:pt idx="5034">
                  <c:v>38.261822135142431</c:v>
                </c:pt>
                <c:pt idx="5035">
                  <c:v>40.209080640089638</c:v>
                </c:pt>
                <c:pt idx="5036">
                  <c:v>42.156339145036917</c:v>
                </c:pt>
                <c:pt idx="5037">
                  <c:v>44.103597649984039</c:v>
                </c:pt>
                <c:pt idx="5038">
                  <c:v>46.050856154931267</c:v>
                </c:pt>
                <c:pt idx="5039">
                  <c:v>47.998114659878546</c:v>
                </c:pt>
                <c:pt idx="5040">
                  <c:v>49.945373164825774</c:v>
                </c:pt>
                <c:pt idx="5041">
                  <c:v>51.892631669772932</c:v>
                </c:pt>
                <c:pt idx="5042">
                  <c:v>53.839890174720097</c:v>
                </c:pt>
                <c:pt idx="5043">
                  <c:v>55.787148679667425</c:v>
                </c:pt>
                <c:pt idx="5044">
                  <c:v>57.734407184614589</c:v>
                </c:pt>
                <c:pt idx="5045">
                  <c:v>59.68166568956179</c:v>
                </c:pt>
                <c:pt idx="5046">
                  <c:v>61.628924194509054</c:v>
                </c:pt>
                <c:pt idx="5047">
                  <c:v>63.576182699456254</c:v>
                </c:pt>
                <c:pt idx="5048">
                  <c:v>30.874069306731908</c:v>
                </c:pt>
                <c:pt idx="5049">
                  <c:v>32.821327811679133</c:v>
                </c:pt>
                <c:pt idx="5050">
                  <c:v>34.76858631662639</c:v>
                </c:pt>
                <c:pt idx="5051">
                  <c:v>36.715844821573555</c:v>
                </c:pt>
                <c:pt idx="5052">
                  <c:v>38.663103326520798</c:v>
                </c:pt>
                <c:pt idx="5053">
                  <c:v>40.610361831468005</c:v>
                </c:pt>
                <c:pt idx="5054">
                  <c:v>42.557620336415233</c:v>
                </c:pt>
                <c:pt idx="5055">
                  <c:v>44.504878841362419</c:v>
                </c:pt>
                <c:pt idx="5056">
                  <c:v>46.452137346309634</c:v>
                </c:pt>
                <c:pt idx="5057">
                  <c:v>48.399395851256969</c:v>
                </c:pt>
                <c:pt idx="5058">
                  <c:v>50.346654356204056</c:v>
                </c:pt>
                <c:pt idx="5059">
                  <c:v>52.293912861151192</c:v>
                </c:pt>
                <c:pt idx="5060">
                  <c:v>54.241171366098541</c:v>
                </c:pt>
                <c:pt idx="5061">
                  <c:v>56.18842987104577</c:v>
                </c:pt>
                <c:pt idx="5062">
                  <c:v>58.135688375992906</c:v>
                </c:pt>
                <c:pt idx="5063">
                  <c:v>60.082946880940149</c:v>
                </c:pt>
                <c:pt idx="5064">
                  <c:v>62.030205385887321</c:v>
                </c:pt>
                <c:pt idx="5065">
                  <c:v>31.275350498110289</c:v>
                </c:pt>
                <c:pt idx="5066">
                  <c:v>33.22260900305745</c:v>
                </c:pt>
                <c:pt idx="5067">
                  <c:v>35.169867508004728</c:v>
                </c:pt>
                <c:pt idx="5068">
                  <c:v>37.117126012951864</c:v>
                </c:pt>
                <c:pt idx="5069">
                  <c:v>39.064384517899143</c:v>
                </c:pt>
                <c:pt idx="5070">
                  <c:v>41.011643022846329</c:v>
                </c:pt>
                <c:pt idx="5071">
                  <c:v>42.95890152779355</c:v>
                </c:pt>
                <c:pt idx="5072">
                  <c:v>44.906160032740836</c:v>
                </c:pt>
                <c:pt idx="5073">
                  <c:v>46.853418537687979</c:v>
                </c:pt>
                <c:pt idx="5074">
                  <c:v>48.800677042635186</c:v>
                </c:pt>
                <c:pt idx="5075">
                  <c:v>50.747935547582443</c:v>
                </c:pt>
                <c:pt idx="5076">
                  <c:v>52.695194052529615</c:v>
                </c:pt>
                <c:pt idx="5077">
                  <c:v>54.642452557476766</c:v>
                </c:pt>
                <c:pt idx="5078">
                  <c:v>56.589711062423952</c:v>
                </c:pt>
                <c:pt idx="5079">
                  <c:v>58.536969567371159</c:v>
                </c:pt>
                <c:pt idx="5080">
                  <c:v>60.484228072318523</c:v>
                </c:pt>
                <c:pt idx="5081">
                  <c:v>31.676631689488577</c:v>
                </c:pt>
                <c:pt idx="5082">
                  <c:v>33.623890194435823</c:v>
                </c:pt>
                <c:pt idx="5083">
                  <c:v>35.571148699383059</c:v>
                </c:pt>
                <c:pt idx="5084">
                  <c:v>37.518407204330217</c:v>
                </c:pt>
                <c:pt idx="5085">
                  <c:v>39.465665709277459</c:v>
                </c:pt>
                <c:pt idx="5086">
                  <c:v>41.412924214224624</c:v>
                </c:pt>
                <c:pt idx="5087">
                  <c:v>43.360182719171881</c:v>
                </c:pt>
                <c:pt idx="5088">
                  <c:v>45.307441224119138</c:v>
                </c:pt>
                <c:pt idx="5089">
                  <c:v>47.254699729066388</c:v>
                </c:pt>
                <c:pt idx="5090">
                  <c:v>49.201958234013574</c:v>
                </c:pt>
                <c:pt idx="5091">
                  <c:v>51.14921673896081</c:v>
                </c:pt>
                <c:pt idx="5092">
                  <c:v>53.096475243907953</c:v>
                </c:pt>
                <c:pt idx="5093">
                  <c:v>55.043733748855196</c:v>
                </c:pt>
                <c:pt idx="5094">
                  <c:v>56.990992253802403</c:v>
                </c:pt>
                <c:pt idx="5095">
                  <c:v>58.938250758749582</c:v>
                </c:pt>
                <c:pt idx="5096">
                  <c:v>32.077912880866911</c:v>
                </c:pt>
                <c:pt idx="5097">
                  <c:v>34.025171385814161</c:v>
                </c:pt>
                <c:pt idx="5098">
                  <c:v>35.972429890761354</c:v>
                </c:pt>
                <c:pt idx="5099">
                  <c:v>37.919688395708505</c:v>
                </c:pt>
                <c:pt idx="5100">
                  <c:v>39.866946900655826</c:v>
                </c:pt>
                <c:pt idx="5101">
                  <c:v>41.81420540560304</c:v>
                </c:pt>
                <c:pt idx="5102">
                  <c:v>43.761463910550255</c:v>
                </c:pt>
                <c:pt idx="5103">
                  <c:v>45.708722415497483</c:v>
                </c:pt>
                <c:pt idx="5104">
                  <c:v>47.655980920444705</c:v>
                </c:pt>
                <c:pt idx="5105">
                  <c:v>49.603239425391898</c:v>
                </c:pt>
                <c:pt idx="5106">
                  <c:v>51.550497930339112</c:v>
                </c:pt>
                <c:pt idx="5107">
                  <c:v>53.497756435286298</c:v>
                </c:pt>
                <c:pt idx="5108">
                  <c:v>55.445014940233541</c:v>
                </c:pt>
                <c:pt idx="5109">
                  <c:v>57.392273445180656</c:v>
                </c:pt>
                <c:pt idx="5110">
                  <c:v>32.479194072245271</c:v>
                </c:pt>
                <c:pt idx="5111">
                  <c:v>34.426452577192528</c:v>
                </c:pt>
                <c:pt idx="5112">
                  <c:v>36.373711082139749</c:v>
                </c:pt>
                <c:pt idx="5113">
                  <c:v>38.320969587086914</c:v>
                </c:pt>
                <c:pt idx="5114">
                  <c:v>40.26822809203415</c:v>
                </c:pt>
                <c:pt idx="5115">
                  <c:v>42.215486596981386</c:v>
                </c:pt>
                <c:pt idx="5116">
                  <c:v>44.162745101928586</c:v>
                </c:pt>
                <c:pt idx="5117">
                  <c:v>46.11000360687575</c:v>
                </c:pt>
                <c:pt idx="5118">
                  <c:v>48.057262111822943</c:v>
                </c:pt>
                <c:pt idx="5119">
                  <c:v>50.004520616770243</c:v>
                </c:pt>
                <c:pt idx="5120">
                  <c:v>51.951779121717365</c:v>
                </c:pt>
                <c:pt idx="5121">
                  <c:v>53.899037626664665</c:v>
                </c:pt>
                <c:pt idx="5122">
                  <c:v>55.846296131611815</c:v>
                </c:pt>
                <c:pt idx="5123">
                  <c:v>32.880475263623659</c:v>
                </c:pt>
                <c:pt idx="5124">
                  <c:v>34.827733768570894</c:v>
                </c:pt>
                <c:pt idx="5125">
                  <c:v>36.774992273518102</c:v>
                </c:pt>
                <c:pt idx="5126">
                  <c:v>38.722250778465238</c:v>
                </c:pt>
                <c:pt idx="5127">
                  <c:v>40.669509283412467</c:v>
                </c:pt>
                <c:pt idx="5128">
                  <c:v>42.616767788359638</c:v>
                </c:pt>
                <c:pt idx="5129">
                  <c:v>44.564026293306888</c:v>
                </c:pt>
                <c:pt idx="5130">
                  <c:v>46.511284798254195</c:v>
                </c:pt>
                <c:pt idx="5131">
                  <c:v>48.458543303201338</c:v>
                </c:pt>
                <c:pt idx="5132">
                  <c:v>50.405801808148546</c:v>
                </c:pt>
                <c:pt idx="5133">
                  <c:v>52.353060313095689</c:v>
                </c:pt>
                <c:pt idx="5134">
                  <c:v>54.300318818042939</c:v>
                </c:pt>
                <c:pt idx="5135">
                  <c:v>33.281756455001968</c:v>
                </c:pt>
                <c:pt idx="5136">
                  <c:v>35.229014959949161</c:v>
                </c:pt>
                <c:pt idx="5137">
                  <c:v>37.17627346489639</c:v>
                </c:pt>
                <c:pt idx="5138">
                  <c:v>39.123531969843619</c:v>
                </c:pt>
                <c:pt idx="5139">
                  <c:v>41.070790474790911</c:v>
                </c:pt>
                <c:pt idx="5140">
                  <c:v>43.018048979738076</c:v>
                </c:pt>
                <c:pt idx="5141">
                  <c:v>44.965307484685269</c:v>
                </c:pt>
                <c:pt idx="5142">
                  <c:v>46.912565989632448</c:v>
                </c:pt>
                <c:pt idx="5143">
                  <c:v>48.859824494579584</c:v>
                </c:pt>
                <c:pt idx="5144">
                  <c:v>50.80708299952682</c:v>
                </c:pt>
                <c:pt idx="5145">
                  <c:v>52.75434150447407</c:v>
                </c:pt>
                <c:pt idx="5146">
                  <c:v>33.683037646380278</c:v>
                </c:pt>
                <c:pt idx="5147">
                  <c:v>35.630296151327514</c:v>
                </c:pt>
                <c:pt idx="5148">
                  <c:v>37.577554656274771</c:v>
                </c:pt>
                <c:pt idx="5149">
                  <c:v>39.524813161221999</c:v>
                </c:pt>
                <c:pt idx="5150">
                  <c:v>41.472071666169171</c:v>
                </c:pt>
                <c:pt idx="5151">
                  <c:v>43.419330171116385</c:v>
                </c:pt>
                <c:pt idx="5152">
                  <c:v>45.366588676063529</c:v>
                </c:pt>
                <c:pt idx="5153">
                  <c:v>47.313847181010843</c:v>
                </c:pt>
                <c:pt idx="5154">
                  <c:v>49.261105685958007</c:v>
                </c:pt>
                <c:pt idx="5155">
                  <c:v>51.208364190905257</c:v>
                </c:pt>
                <c:pt idx="5156">
                  <c:v>34.084318837758659</c:v>
                </c:pt>
                <c:pt idx="5157">
                  <c:v>36.031577342705894</c:v>
                </c:pt>
                <c:pt idx="5158">
                  <c:v>37.978835847653059</c:v>
                </c:pt>
                <c:pt idx="5159">
                  <c:v>39.926094352600316</c:v>
                </c:pt>
                <c:pt idx="5160">
                  <c:v>41.873352857547538</c:v>
                </c:pt>
                <c:pt idx="5161">
                  <c:v>43.820611362494667</c:v>
                </c:pt>
                <c:pt idx="5162">
                  <c:v>45.767869867441867</c:v>
                </c:pt>
                <c:pt idx="5163">
                  <c:v>47.715128372389195</c:v>
                </c:pt>
                <c:pt idx="5164">
                  <c:v>49.662386877336424</c:v>
                </c:pt>
                <c:pt idx="5165">
                  <c:v>34.485600029137025</c:v>
                </c:pt>
                <c:pt idx="5166">
                  <c:v>36.432858534084204</c:v>
                </c:pt>
                <c:pt idx="5167">
                  <c:v>38.380117039031404</c:v>
                </c:pt>
                <c:pt idx="5168">
                  <c:v>40.327375543978668</c:v>
                </c:pt>
                <c:pt idx="5169">
                  <c:v>42.274634048925854</c:v>
                </c:pt>
                <c:pt idx="5170">
                  <c:v>44.22189255387309</c:v>
                </c:pt>
                <c:pt idx="5171">
                  <c:v>46.169151058820304</c:v>
                </c:pt>
                <c:pt idx="5172">
                  <c:v>48.116409563767455</c:v>
                </c:pt>
                <c:pt idx="5173">
                  <c:v>34.886881220515399</c:v>
                </c:pt>
                <c:pt idx="5174">
                  <c:v>36.834139725462535</c:v>
                </c:pt>
                <c:pt idx="5175">
                  <c:v>38.781398230409728</c:v>
                </c:pt>
                <c:pt idx="5176">
                  <c:v>40.728656735356971</c:v>
                </c:pt>
                <c:pt idx="5177">
                  <c:v>42.675915240304157</c:v>
                </c:pt>
                <c:pt idx="5178">
                  <c:v>44.623173745251421</c:v>
                </c:pt>
                <c:pt idx="5179">
                  <c:v>46.570432250198664</c:v>
                </c:pt>
                <c:pt idx="5180">
                  <c:v>35.28816241189373</c:v>
                </c:pt>
                <c:pt idx="5181">
                  <c:v>37.235420916840894</c:v>
                </c:pt>
                <c:pt idx="5182">
                  <c:v>39.182679421788038</c:v>
                </c:pt>
                <c:pt idx="5183">
                  <c:v>41.129937926735337</c:v>
                </c:pt>
                <c:pt idx="5184">
                  <c:v>43.077196431682523</c:v>
                </c:pt>
                <c:pt idx="5185">
                  <c:v>45.024454936629716</c:v>
                </c:pt>
                <c:pt idx="5186">
                  <c:v>35.689443603272011</c:v>
                </c:pt>
                <c:pt idx="5187">
                  <c:v>37.636702108219204</c:v>
                </c:pt>
                <c:pt idx="5188">
                  <c:v>39.583960613166418</c:v>
                </c:pt>
                <c:pt idx="5189">
                  <c:v>41.53121911811369</c:v>
                </c:pt>
                <c:pt idx="5190">
                  <c:v>43.478477623060854</c:v>
                </c:pt>
                <c:pt idx="5191">
                  <c:v>36.090724794650377</c:v>
                </c:pt>
                <c:pt idx="5192">
                  <c:v>38.037983299597549</c:v>
                </c:pt>
                <c:pt idx="5193">
                  <c:v>39.985241804544799</c:v>
                </c:pt>
                <c:pt idx="5194">
                  <c:v>41.932500309492006</c:v>
                </c:pt>
                <c:pt idx="5195">
                  <c:v>36.492005986028687</c:v>
                </c:pt>
                <c:pt idx="5196">
                  <c:v>38.439264490975894</c:v>
                </c:pt>
                <c:pt idx="5197">
                  <c:v>40.38652299592308</c:v>
                </c:pt>
                <c:pt idx="5198">
                  <c:v>36.893287177407018</c:v>
                </c:pt>
                <c:pt idx="5199">
                  <c:v>38.840545682354218</c:v>
                </c:pt>
                <c:pt idx="5200">
                  <c:v>37.294568368785377</c:v>
                </c:pt>
                <c:pt idx="5201">
                  <c:v>25.831103339421972</c:v>
                </c:pt>
                <c:pt idx="5202">
                  <c:v>27.77836184436919</c:v>
                </c:pt>
                <c:pt idx="5203">
                  <c:v>29.725620349316433</c:v>
                </c:pt>
                <c:pt idx="5204">
                  <c:v>31.672878854263626</c:v>
                </c:pt>
                <c:pt idx="5205">
                  <c:v>33.620137359210851</c:v>
                </c:pt>
                <c:pt idx="5206">
                  <c:v>35.567395864158051</c:v>
                </c:pt>
                <c:pt idx="5207">
                  <c:v>37.51465436910523</c:v>
                </c:pt>
                <c:pt idx="5208">
                  <c:v>39.461912874052494</c:v>
                </c:pt>
                <c:pt idx="5209">
                  <c:v>41.409171378999631</c:v>
                </c:pt>
                <c:pt idx="5210">
                  <c:v>43.356429883946909</c:v>
                </c:pt>
                <c:pt idx="5211">
                  <c:v>45.303688388894095</c:v>
                </c:pt>
                <c:pt idx="5212">
                  <c:v>47.25094689384121</c:v>
                </c:pt>
                <c:pt idx="5213">
                  <c:v>49.198205398788531</c:v>
                </c:pt>
                <c:pt idx="5214">
                  <c:v>51.145463903735781</c:v>
                </c:pt>
                <c:pt idx="5215">
                  <c:v>53.092722408683024</c:v>
                </c:pt>
                <c:pt idx="5216">
                  <c:v>55.039980913630266</c:v>
                </c:pt>
                <c:pt idx="5217">
                  <c:v>56.987239418577346</c:v>
                </c:pt>
                <c:pt idx="5218">
                  <c:v>58.934497923524511</c:v>
                </c:pt>
                <c:pt idx="5219">
                  <c:v>60.881756428471817</c:v>
                </c:pt>
                <c:pt idx="5220">
                  <c:v>62.829014933419039</c:v>
                </c:pt>
                <c:pt idx="5221">
                  <c:v>64.776273438366232</c:v>
                </c:pt>
                <c:pt idx="5222">
                  <c:v>66.723531943313489</c:v>
                </c:pt>
                <c:pt idx="5223">
                  <c:v>68.670790448260618</c:v>
                </c:pt>
                <c:pt idx="5224">
                  <c:v>70.618048953207875</c:v>
                </c:pt>
                <c:pt idx="5225">
                  <c:v>72.565307458155132</c:v>
                </c:pt>
                <c:pt idx="5226">
                  <c:v>74.512565963102332</c:v>
                </c:pt>
                <c:pt idx="5227">
                  <c:v>76.459824468049604</c:v>
                </c:pt>
                <c:pt idx="5228">
                  <c:v>78.40708297299679</c:v>
                </c:pt>
                <c:pt idx="5229">
                  <c:v>80.354341477944061</c:v>
                </c:pt>
                <c:pt idx="5230">
                  <c:v>82.301599982891148</c:v>
                </c:pt>
                <c:pt idx="5231">
                  <c:v>84.248858487838362</c:v>
                </c:pt>
                <c:pt idx="5232">
                  <c:v>86.196116992785576</c:v>
                </c:pt>
                <c:pt idx="5233">
                  <c:v>88.143375497733004</c:v>
                </c:pt>
                <c:pt idx="5234">
                  <c:v>90.090634002680119</c:v>
                </c:pt>
                <c:pt idx="5235">
                  <c:v>26.232384530800335</c:v>
                </c:pt>
                <c:pt idx="5236">
                  <c:v>28.179643035747532</c:v>
                </c:pt>
                <c:pt idx="5237">
                  <c:v>30.126901540694767</c:v>
                </c:pt>
                <c:pt idx="5238">
                  <c:v>32.07416004564196</c:v>
                </c:pt>
                <c:pt idx="5239">
                  <c:v>34.021418550589182</c:v>
                </c:pt>
                <c:pt idx="5240">
                  <c:v>35.968677055536361</c:v>
                </c:pt>
                <c:pt idx="5241">
                  <c:v>37.915935560483625</c:v>
                </c:pt>
                <c:pt idx="5242">
                  <c:v>39.863194065430832</c:v>
                </c:pt>
                <c:pt idx="5243">
                  <c:v>41.810452570378025</c:v>
                </c:pt>
                <c:pt idx="5244">
                  <c:v>43.757711075325254</c:v>
                </c:pt>
                <c:pt idx="5245">
                  <c:v>45.704969580272454</c:v>
                </c:pt>
                <c:pt idx="5246">
                  <c:v>47.652228085219626</c:v>
                </c:pt>
                <c:pt idx="5247">
                  <c:v>49.599486590166876</c:v>
                </c:pt>
                <c:pt idx="5248">
                  <c:v>51.546745095114062</c:v>
                </c:pt>
                <c:pt idx="5249">
                  <c:v>53.494003600061269</c:v>
                </c:pt>
                <c:pt idx="5250">
                  <c:v>55.441262105008462</c:v>
                </c:pt>
                <c:pt idx="5251">
                  <c:v>57.388520609955727</c:v>
                </c:pt>
                <c:pt idx="5252">
                  <c:v>59.335779114903048</c:v>
                </c:pt>
                <c:pt idx="5253">
                  <c:v>61.283037619850127</c:v>
                </c:pt>
                <c:pt idx="5254">
                  <c:v>63.230296124797377</c:v>
                </c:pt>
                <c:pt idx="5255">
                  <c:v>65.177554629744634</c:v>
                </c:pt>
                <c:pt idx="5256">
                  <c:v>67.124813134691692</c:v>
                </c:pt>
                <c:pt idx="5257">
                  <c:v>69.072071639638949</c:v>
                </c:pt>
                <c:pt idx="5258">
                  <c:v>71.019330144586277</c:v>
                </c:pt>
                <c:pt idx="5259">
                  <c:v>72.966588649533378</c:v>
                </c:pt>
                <c:pt idx="5260">
                  <c:v>74.913847154480607</c:v>
                </c:pt>
                <c:pt idx="5261">
                  <c:v>76.861105659427821</c:v>
                </c:pt>
                <c:pt idx="5262">
                  <c:v>78.808364164375064</c:v>
                </c:pt>
                <c:pt idx="5263">
                  <c:v>80.75562266932242</c:v>
                </c:pt>
                <c:pt idx="5264">
                  <c:v>82.702881174269521</c:v>
                </c:pt>
                <c:pt idx="5265">
                  <c:v>84.650139679216721</c:v>
                </c:pt>
                <c:pt idx="5266">
                  <c:v>86.597398184164092</c:v>
                </c:pt>
                <c:pt idx="5267">
                  <c:v>88.544656689111335</c:v>
                </c:pt>
                <c:pt idx="5268">
                  <c:v>26.633665722178694</c:v>
                </c:pt>
                <c:pt idx="5269">
                  <c:v>28.580924227125866</c:v>
                </c:pt>
                <c:pt idx="5270">
                  <c:v>30.52818273207307</c:v>
                </c:pt>
                <c:pt idx="5271">
                  <c:v>32.475441237020306</c:v>
                </c:pt>
                <c:pt idx="5272">
                  <c:v>34.422699741967548</c:v>
                </c:pt>
                <c:pt idx="5273">
                  <c:v>36.369958246914727</c:v>
                </c:pt>
                <c:pt idx="5274">
                  <c:v>38.317216751861928</c:v>
                </c:pt>
                <c:pt idx="5275">
                  <c:v>40.264475256809121</c:v>
                </c:pt>
                <c:pt idx="5276">
                  <c:v>42.211733761756385</c:v>
                </c:pt>
                <c:pt idx="5277">
                  <c:v>44.158992266703571</c:v>
                </c:pt>
                <c:pt idx="5278">
                  <c:v>46.106250771650799</c:v>
                </c:pt>
                <c:pt idx="5279">
                  <c:v>48.053509276598099</c:v>
                </c:pt>
                <c:pt idx="5280">
                  <c:v>50.000767781545257</c:v>
                </c:pt>
                <c:pt idx="5281">
                  <c:v>51.948026286492343</c:v>
                </c:pt>
                <c:pt idx="5282">
                  <c:v>53.895284791439693</c:v>
                </c:pt>
                <c:pt idx="5283">
                  <c:v>55.842543296386857</c:v>
                </c:pt>
                <c:pt idx="5284">
                  <c:v>57.789801801334079</c:v>
                </c:pt>
                <c:pt idx="5285">
                  <c:v>59.737060306281336</c:v>
                </c:pt>
                <c:pt idx="5286">
                  <c:v>61.684318811228479</c:v>
                </c:pt>
                <c:pt idx="5287">
                  <c:v>63.631577316175644</c:v>
                </c:pt>
                <c:pt idx="5288">
                  <c:v>65.578835821122908</c:v>
                </c:pt>
                <c:pt idx="5289">
                  <c:v>67.526094326070137</c:v>
                </c:pt>
                <c:pt idx="5290">
                  <c:v>69.47335283101755</c:v>
                </c:pt>
                <c:pt idx="5291">
                  <c:v>71.42061133596448</c:v>
                </c:pt>
                <c:pt idx="5292">
                  <c:v>73.367869840911851</c:v>
                </c:pt>
                <c:pt idx="5293">
                  <c:v>75.315128345858867</c:v>
                </c:pt>
                <c:pt idx="5294">
                  <c:v>77.262386850806195</c:v>
                </c:pt>
                <c:pt idx="5295">
                  <c:v>79.209645355753466</c:v>
                </c:pt>
                <c:pt idx="5296">
                  <c:v>81.15690386070068</c:v>
                </c:pt>
                <c:pt idx="5297">
                  <c:v>83.104162365647852</c:v>
                </c:pt>
                <c:pt idx="5298">
                  <c:v>85.051420870595067</c:v>
                </c:pt>
                <c:pt idx="5299">
                  <c:v>86.998679375542324</c:v>
                </c:pt>
                <c:pt idx="5300">
                  <c:v>27.034946913557032</c:v>
                </c:pt>
                <c:pt idx="5301">
                  <c:v>28.982205418504225</c:v>
                </c:pt>
                <c:pt idx="5302">
                  <c:v>30.92946392345144</c:v>
                </c:pt>
                <c:pt idx="5303">
                  <c:v>32.876722428398665</c:v>
                </c:pt>
                <c:pt idx="5304">
                  <c:v>34.823980933345887</c:v>
                </c:pt>
                <c:pt idx="5305">
                  <c:v>36.771239438292952</c:v>
                </c:pt>
                <c:pt idx="5306">
                  <c:v>38.718497943240315</c:v>
                </c:pt>
                <c:pt idx="5307">
                  <c:v>40.665756448187516</c:v>
                </c:pt>
                <c:pt idx="5308">
                  <c:v>42.613014953134716</c:v>
                </c:pt>
                <c:pt idx="5309">
                  <c:v>44.560273458081923</c:v>
                </c:pt>
                <c:pt idx="5310">
                  <c:v>46.507531963029109</c:v>
                </c:pt>
                <c:pt idx="5311">
                  <c:v>48.454790467976437</c:v>
                </c:pt>
                <c:pt idx="5312">
                  <c:v>50.402048972923559</c:v>
                </c:pt>
                <c:pt idx="5313">
                  <c:v>52.349307477870845</c:v>
                </c:pt>
                <c:pt idx="5314">
                  <c:v>54.296565982817974</c:v>
                </c:pt>
                <c:pt idx="5315">
                  <c:v>56.243824487765224</c:v>
                </c:pt>
                <c:pt idx="5316">
                  <c:v>58.191082992712481</c:v>
                </c:pt>
                <c:pt idx="5317">
                  <c:v>60.13834149765956</c:v>
                </c:pt>
                <c:pt idx="5318">
                  <c:v>62.085600002606796</c:v>
                </c:pt>
                <c:pt idx="5319">
                  <c:v>64.032858507554067</c:v>
                </c:pt>
                <c:pt idx="5320">
                  <c:v>65.980117012501339</c:v>
                </c:pt>
                <c:pt idx="5321">
                  <c:v>67.927375517448468</c:v>
                </c:pt>
                <c:pt idx="5322">
                  <c:v>69.874634022395739</c:v>
                </c:pt>
                <c:pt idx="5323">
                  <c:v>71.821892527342825</c:v>
                </c:pt>
                <c:pt idx="5324">
                  <c:v>73.769151032290154</c:v>
                </c:pt>
                <c:pt idx="5325">
                  <c:v>75.716409537237297</c:v>
                </c:pt>
                <c:pt idx="5326">
                  <c:v>77.66366804218454</c:v>
                </c:pt>
                <c:pt idx="5327">
                  <c:v>79.61092654713174</c:v>
                </c:pt>
                <c:pt idx="5328">
                  <c:v>81.558185052079011</c:v>
                </c:pt>
                <c:pt idx="5329">
                  <c:v>83.505443557026155</c:v>
                </c:pt>
                <c:pt idx="5330">
                  <c:v>85.452702061973611</c:v>
                </c:pt>
                <c:pt idx="5331">
                  <c:v>27.436228104935353</c:v>
                </c:pt>
                <c:pt idx="5332">
                  <c:v>29.383486609882578</c:v>
                </c:pt>
                <c:pt idx="5333">
                  <c:v>31.330745114829778</c:v>
                </c:pt>
                <c:pt idx="5334">
                  <c:v>33.278003619777017</c:v>
                </c:pt>
                <c:pt idx="5335">
                  <c:v>35.225262124724232</c:v>
                </c:pt>
                <c:pt idx="5336">
                  <c:v>37.172520629671411</c:v>
                </c:pt>
                <c:pt idx="5337">
                  <c:v>39.119779134618575</c:v>
                </c:pt>
                <c:pt idx="5338">
                  <c:v>41.067037639565854</c:v>
                </c:pt>
                <c:pt idx="5339">
                  <c:v>43.014296144513089</c:v>
                </c:pt>
                <c:pt idx="5340">
                  <c:v>44.961554649460282</c:v>
                </c:pt>
                <c:pt idx="5341">
                  <c:v>46.908813154407561</c:v>
                </c:pt>
                <c:pt idx="5342">
                  <c:v>48.856071659354711</c:v>
                </c:pt>
                <c:pt idx="5343">
                  <c:v>50.803330164301848</c:v>
                </c:pt>
                <c:pt idx="5344">
                  <c:v>52.750588669249126</c:v>
                </c:pt>
                <c:pt idx="5345">
                  <c:v>54.697847174196333</c:v>
                </c:pt>
                <c:pt idx="5346">
                  <c:v>56.645105679143562</c:v>
                </c:pt>
                <c:pt idx="5347">
                  <c:v>58.592364184090719</c:v>
                </c:pt>
                <c:pt idx="5348">
                  <c:v>60.539622689037984</c:v>
                </c:pt>
                <c:pt idx="5349">
                  <c:v>62.486881193985234</c:v>
                </c:pt>
                <c:pt idx="5350">
                  <c:v>64.43413969893237</c:v>
                </c:pt>
                <c:pt idx="5351">
                  <c:v>66.381398203879584</c:v>
                </c:pt>
                <c:pt idx="5352">
                  <c:v>68.328656708826799</c:v>
                </c:pt>
                <c:pt idx="5353">
                  <c:v>70.275915213773956</c:v>
                </c:pt>
                <c:pt idx="5354">
                  <c:v>72.223173718721185</c:v>
                </c:pt>
                <c:pt idx="5355">
                  <c:v>74.17043222366847</c:v>
                </c:pt>
                <c:pt idx="5356">
                  <c:v>76.117690728615742</c:v>
                </c:pt>
                <c:pt idx="5357">
                  <c:v>78.064949233562913</c:v>
                </c:pt>
                <c:pt idx="5358">
                  <c:v>80.012207738510128</c:v>
                </c:pt>
                <c:pt idx="5359">
                  <c:v>81.959466243457356</c:v>
                </c:pt>
                <c:pt idx="5360">
                  <c:v>83.906724748404585</c:v>
                </c:pt>
                <c:pt idx="5361">
                  <c:v>27.837509296313684</c:v>
                </c:pt>
                <c:pt idx="5362">
                  <c:v>29.784767801260884</c:v>
                </c:pt>
                <c:pt idx="5363">
                  <c:v>31.732026306208141</c:v>
                </c:pt>
                <c:pt idx="5364">
                  <c:v>33.679284811155327</c:v>
                </c:pt>
                <c:pt idx="5365">
                  <c:v>35.626543316102534</c:v>
                </c:pt>
                <c:pt idx="5366">
                  <c:v>37.57380182104977</c:v>
                </c:pt>
                <c:pt idx="5367">
                  <c:v>39.521060325996913</c:v>
                </c:pt>
                <c:pt idx="5368">
                  <c:v>41.468318830944199</c:v>
                </c:pt>
                <c:pt idx="5369">
                  <c:v>43.415577335891363</c:v>
                </c:pt>
                <c:pt idx="5370">
                  <c:v>45.362835840838613</c:v>
                </c:pt>
                <c:pt idx="5371">
                  <c:v>47.310094345785835</c:v>
                </c:pt>
                <c:pt idx="5372">
                  <c:v>49.257352850733064</c:v>
                </c:pt>
                <c:pt idx="5373">
                  <c:v>51.204611355680257</c:v>
                </c:pt>
                <c:pt idx="5374">
                  <c:v>53.151869860627528</c:v>
                </c:pt>
                <c:pt idx="5375">
                  <c:v>55.099128365574678</c:v>
                </c:pt>
                <c:pt idx="5376">
                  <c:v>57.046386870521928</c:v>
                </c:pt>
                <c:pt idx="5377">
                  <c:v>58.993645375468994</c:v>
                </c:pt>
                <c:pt idx="5378">
                  <c:v>60.940903880416379</c:v>
                </c:pt>
                <c:pt idx="5379">
                  <c:v>62.88816238536355</c:v>
                </c:pt>
                <c:pt idx="5380">
                  <c:v>64.835420890310743</c:v>
                </c:pt>
                <c:pt idx="5381">
                  <c:v>66.782679395257873</c:v>
                </c:pt>
                <c:pt idx="5382">
                  <c:v>68.729937900205172</c:v>
                </c:pt>
                <c:pt idx="5383">
                  <c:v>70.677196405152472</c:v>
                </c:pt>
                <c:pt idx="5384">
                  <c:v>72.624454910099672</c:v>
                </c:pt>
                <c:pt idx="5385">
                  <c:v>74.571713415046801</c:v>
                </c:pt>
                <c:pt idx="5386">
                  <c:v>76.518971919994115</c:v>
                </c:pt>
                <c:pt idx="5387">
                  <c:v>78.466230424941216</c:v>
                </c:pt>
                <c:pt idx="5388">
                  <c:v>80.413488929888516</c:v>
                </c:pt>
                <c:pt idx="5389">
                  <c:v>82.360747434835773</c:v>
                </c:pt>
                <c:pt idx="5390">
                  <c:v>28.238790487692025</c:v>
                </c:pt>
                <c:pt idx="5391">
                  <c:v>30.186048992639286</c:v>
                </c:pt>
                <c:pt idx="5392">
                  <c:v>32.133307497586443</c:v>
                </c:pt>
                <c:pt idx="5393">
                  <c:v>34.080566002533693</c:v>
                </c:pt>
                <c:pt idx="5394">
                  <c:v>36.027824507480894</c:v>
                </c:pt>
                <c:pt idx="5395">
                  <c:v>37.975083012428122</c:v>
                </c:pt>
                <c:pt idx="5396">
                  <c:v>39.922341517375301</c:v>
                </c:pt>
                <c:pt idx="5397">
                  <c:v>41.869600022322537</c:v>
                </c:pt>
                <c:pt idx="5398">
                  <c:v>43.81685852726968</c:v>
                </c:pt>
                <c:pt idx="5399">
                  <c:v>45.764117032216944</c:v>
                </c:pt>
                <c:pt idx="5400">
                  <c:v>47.711375537164209</c:v>
                </c:pt>
                <c:pt idx="5401">
                  <c:v>49.658634042111352</c:v>
                </c:pt>
                <c:pt idx="5402">
                  <c:v>51.605892547058637</c:v>
                </c:pt>
                <c:pt idx="5403">
                  <c:v>53.553151052005802</c:v>
                </c:pt>
                <c:pt idx="5404">
                  <c:v>55.500409556953009</c:v>
                </c:pt>
                <c:pt idx="5405">
                  <c:v>57.447668061900181</c:v>
                </c:pt>
                <c:pt idx="5406">
                  <c:v>59.394926566847474</c:v>
                </c:pt>
                <c:pt idx="5407">
                  <c:v>61.342185071794638</c:v>
                </c:pt>
                <c:pt idx="5408">
                  <c:v>63.289443576741853</c:v>
                </c:pt>
                <c:pt idx="5409">
                  <c:v>65.236702081689003</c:v>
                </c:pt>
                <c:pt idx="5410">
                  <c:v>67.183960586636402</c:v>
                </c:pt>
                <c:pt idx="5411">
                  <c:v>69.131219091583546</c:v>
                </c:pt>
                <c:pt idx="5412">
                  <c:v>71.078477596530774</c:v>
                </c:pt>
                <c:pt idx="5413">
                  <c:v>73.025736101477847</c:v>
                </c:pt>
                <c:pt idx="5414">
                  <c:v>74.972994606425146</c:v>
                </c:pt>
                <c:pt idx="5415">
                  <c:v>76.920253111372347</c:v>
                </c:pt>
                <c:pt idx="5416">
                  <c:v>78.867511616319632</c:v>
                </c:pt>
                <c:pt idx="5417">
                  <c:v>80.814770121266847</c:v>
                </c:pt>
                <c:pt idx="5418">
                  <c:v>28.640071679070353</c:v>
                </c:pt>
                <c:pt idx="5419">
                  <c:v>30.587330184017585</c:v>
                </c:pt>
                <c:pt idx="5420">
                  <c:v>32.534588688964782</c:v>
                </c:pt>
                <c:pt idx="5421">
                  <c:v>34.481847193912003</c:v>
                </c:pt>
                <c:pt idx="5422">
                  <c:v>36.429105698859217</c:v>
                </c:pt>
                <c:pt idx="5423">
                  <c:v>38.376364203806396</c:v>
                </c:pt>
                <c:pt idx="5424">
                  <c:v>40.323622708753661</c:v>
                </c:pt>
                <c:pt idx="5425">
                  <c:v>42.270881213700839</c:v>
                </c:pt>
                <c:pt idx="5426">
                  <c:v>44.218139718648054</c:v>
                </c:pt>
                <c:pt idx="5427">
                  <c:v>46.165398223595353</c:v>
                </c:pt>
                <c:pt idx="5428">
                  <c:v>48.112656728542589</c:v>
                </c:pt>
                <c:pt idx="5429">
                  <c:v>50.059915233489747</c:v>
                </c:pt>
                <c:pt idx="5430">
                  <c:v>52.007173738436933</c:v>
                </c:pt>
                <c:pt idx="5431">
                  <c:v>53.954432243384133</c:v>
                </c:pt>
                <c:pt idx="5432">
                  <c:v>55.901690748331355</c:v>
                </c:pt>
                <c:pt idx="5433">
                  <c:v>57.848949253278562</c:v>
                </c:pt>
                <c:pt idx="5434">
                  <c:v>59.796207758225812</c:v>
                </c:pt>
                <c:pt idx="5435">
                  <c:v>61.743466263173033</c:v>
                </c:pt>
                <c:pt idx="5436">
                  <c:v>63.690724768120262</c:v>
                </c:pt>
                <c:pt idx="5437">
                  <c:v>65.637983273067448</c:v>
                </c:pt>
                <c:pt idx="5438">
                  <c:v>67.585241778014662</c:v>
                </c:pt>
                <c:pt idx="5439">
                  <c:v>69.532500282961891</c:v>
                </c:pt>
                <c:pt idx="5440">
                  <c:v>71.479758787909049</c:v>
                </c:pt>
                <c:pt idx="5441">
                  <c:v>73.427017292856291</c:v>
                </c:pt>
                <c:pt idx="5442">
                  <c:v>75.374275797803534</c:v>
                </c:pt>
                <c:pt idx="5443">
                  <c:v>77.321534302750663</c:v>
                </c:pt>
                <c:pt idx="5444">
                  <c:v>79.268792807697977</c:v>
                </c:pt>
                <c:pt idx="5445">
                  <c:v>29.041352870448709</c:v>
                </c:pt>
                <c:pt idx="5446">
                  <c:v>30.988611375395951</c:v>
                </c:pt>
                <c:pt idx="5447">
                  <c:v>32.935869880343169</c:v>
                </c:pt>
                <c:pt idx="5448">
                  <c:v>34.883128385290291</c:v>
                </c:pt>
                <c:pt idx="5449">
                  <c:v>36.830386890237577</c:v>
                </c:pt>
                <c:pt idx="5450">
                  <c:v>38.777645395184798</c:v>
                </c:pt>
                <c:pt idx="5451">
                  <c:v>40.724903900131956</c:v>
                </c:pt>
                <c:pt idx="5452">
                  <c:v>42.672162405079206</c:v>
                </c:pt>
                <c:pt idx="5453">
                  <c:v>44.619420910026506</c:v>
                </c:pt>
                <c:pt idx="5454">
                  <c:v>46.566679414973621</c:v>
                </c:pt>
                <c:pt idx="5455">
                  <c:v>48.513937919920757</c:v>
                </c:pt>
                <c:pt idx="5456">
                  <c:v>50.461196424868</c:v>
                </c:pt>
                <c:pt idx="5457">
                  <c:v>52.408454929815306</c:v>
                </c:pt>
                <c:pt idx="5458">
                  <c:v>54.355713434762563</c:v>
                </c:pt>
                <c:pt idx="5459">
                  <c:v>56.302971939709664</c:v>
                </c:pt>
                <c:pt idx="5460">
                  <c:v>58.250230444656886</c:v>
                </c:pt>
                <c:pt idx="5461">
                  <c:v>60.197488949604079</c:v>
                </c:pt>
                <c:pt idx="5462">
                  <c:v>62.144747454551378</c:v>
                </c:pt>
                <c:pt idx="5463">
                  <c:v>64.092005959498579</c:v>
                </c:pt>
                <c:pt idx="5464">
                  <c:v>66.039264464445822</c:v>
                </c:pt>
                <c:pt idx="5465">
                  <c:v>67.98652296939315</c:v>
                </c:pt>
                <c:pt idx="5466">
                  <c:v>69.933781474340165</c:v>
                </c:pt>
                <c:pt idx="5467">
                  <c:v>71.881039979287451</c:v>
                </c:pt>
                <c:pt idx="5468">
                  <c:v>73.828298484234651</c:v>
                </c:pt>
                <c:pt idx="5469">
                  <c:v>75.775556989181808</c:v>
                </c:pt>
                <c:pt idx="5470">
                  <c:v>77.722815494129051</c:v>
                </c:pt>
                <c:pt idx="5471">
                  <c:v>29.442634061827079</c:v>
                </c:pt>
                <c:pt idx="5472">
                  <c:v>31.389892566774282</c:v>
                </c:pt>
                <c:pt idx="5473">
                  <c:v>33.337151071721458</c:v>
                </c:pt>
                <c:pt idx="5474">
                  <c:v>35.284409576668686</c:v>
                </c:pt>
                <c:pt idx="5475">
                  <c:v>37.231668081615922</c:v>
                </c:pt>
                <c:pt idx="5476">
                  <c:v>39.178926586563165</c:v>
                </c:pt>
                <c:pt idx="5477">
                  <c:v>41.126185091510365</c:v>
                </c:pt>
                <c:pt idx="5478">
                  <c:v>43.073443596457558</c:v>
                </c:pt>
                <c:pt idx="5479">
                  <c:v>45.020702101404808</c:v>
                </c:pt>
                <c:pt idx="5480">
                  <c:v>46.967960606351966</c:v>
                </c:pt>
                <c:pt idx="5481">
                  <c:v>48.915219111299201</c:v>
                </c:pt>
                <c:pt idx="5482">
                  <c:v>50.862477616246473</c:v>
                </c:pt>
                <c:pt idx="5483">
                  <c:v>52.809736121193637</c:v>
                </c:pt>
                <c:pt idx="5484">
                  <c:v>54.75699462614083</c:v>
                </c:pt>
                <c:pt idx="5485">
                  <c:v>56.704253131088102</c:v>
                </c:pt>
                <c:pt idx="5486">
                  <c:v>58.651511636035224</c:v>
                </c:pt>
                <c:pt idx="5487">
                  <c:v>60.59877014098236</c:v>
                </c:pt>
                <c:pt idx="5488">
                  <c:v>62.546028645929688</c:v>
                </c:pt>
                <c:pt idx="5489">
                  <c:v>64.493287150876853</c:v>
                </c:pt>
                <c:pt idx="5490">
                  <c:v>66.440545655823968</c:v>
                </c:pt>
                <c:pt idx="5491">
                  <c:v>68.387804160771367</c:v>
                </c:pt>
                <c:pt idx="5492">
                  <c:v>70.33506266571851</c:v>
                </c:pt>
                <c:pt idx="5493">
                  <c:v>72.282321170665867</c:v>
                </c:pt>
                <c:pt idx="5494">
                  <c:v>74.229579675612911</c:v>
                </c:pt>
                <c:pt idx="5495">
                  <c:v>76.176838180560125</c:v>
                </c:pt>
                <c:pt idx="5496">
                  <c:v>29.843915253205413</c:v>
                </c:pt>
                <c:pt idx="5497">
                  <c:v>31.791173758152617</c:v>
                </c:pt>
                <c:pt idx="5498">
                  <c:v>33.738432263099817</c:v>
                </c:pt>
                <c:pt idx="5499">
                  <c:v>35.685690768047046</c:v>
                </c:pt>
                <c:pt idx="5500">
                  <c:v>37.632949272994281</c:v>
                </c:pt>
                <c:pt idx="5501">
                  <c:v>39.580207777941453</c:v>
                </c:pt>
                <c:pt idx="5502">
                  <c:v>41.52746628288866</c:v>
                </c:pt>
                <c:pt idx="5503">
                  <c:v>43.474724787835868</c:v>
                </c:pt>
                <c:pt idx="5504">
                  <c:v>45.421983292783054</c:v>
                </c:pt>
                <c:pt idx="5505">
                  <c:v>47.369241797730375</c:v>
                </c:pt>
                <c:pt idx="5506">
                  <c:v>49.316500302677504</c:v>
                </c:pt>
                <c:pt idx="5507">
                  <c:v>51.263758807624754</c:v>
                </c:pt>
                <c:pt idx="5508">
                  <c:v>53.211017312571968</c:v>
                </c:pt>
                <c:pt idx="5509">
                  <c:v>55.158275817519183</c:v>
                </c:pt>
                <c:pt idx="5510">
                  <c:v>57.105534322466504</c:v>
                </c:pt>
                <c:pt idx="5511">
                  <c:v>59.052792827413576</c:v>
                </c:pt>
                <c:pt idx="5512">
                  <c:v>61.000051332360876</c:v>
                </c:pt>
                <c:pt idx="5513">
                  <c:v>62.947309837308055</c:v>
                </c:pt>
                <c:pt idx="5514">
                  <c:v>64.894568342255184</c:v>
                </c:pt>
                <c:pt idx="5515">
                  <c:v>66.841826847202441</c:v>
                </c:pt>
                <c:pt idx="5516">
                  <c:v>68.789085352149698</c:v>
                </c:pt>
                <c:pt idx="5517">
                  <c:v>70.736343857096969</c:v>
                </c:pt>
                <c:pt idx="5518">
                  <c:v>72.683602362044098</c:v>
                </c:pt>
                <c:pt idx="5519">
                  <c:v>74.630860866991398</c:v>
                </c:pt>
                <c:pt idx="5520">
                  <c:v>30.245196444583765</c:v>
                </c:pt>
                <c:pt idx="5521">
                  <c:v>32.192454949530934</c:v>
                </c:pt>
                <c:pt idx="5522">
                  <c:v>34.139713454478219</c:v>
                </c:pt>
                <c:pt idx="5523">
                  <c:v>36.086971959425384</c:v>
                </c:pt>
                <c:pt idx="5524">
                  <c:v>38.034230464372634</c:v>
                </c:pt>
                <c:pt idx="5525">
                  <c:v>39.981488969319805</c:v>
                </c:pt>
                <c:pt idx="5526">
                  <c:v>41.92874747426702</c:v>
                </c:pt>
                <c:pt idx="5527">
                  <c:v>43.876005979214206</c:v>
                </c:pt>
                <c:pt idx="5528">
                  <c:v>45.823264484161484</c:v>
                </c:pt>
                <c:pt idx="5529">
                  <c:v>47.77052298910872</c:v>
                </c:pt>
                <c:pt idx="5530">
                  <c:v>49.717781494055899</c:v>
                </c:pt>
                <c:pt idx="5531">
                  <c:v>51.665039999003199</c:v>
                </c:pt>
                <c:pt idx="5532">
                  <c:v>53.612298503950271</c:v>
                </c:pt>
                <c:pt idx="5533">
                  <c:v>55.559557008897514</c:v>
                </c:pt>
                <c:pt idx="5534">
                  <c:v>57.506815513844778</c:v>
                </c:pt>
                <c:pt idx="5535">
                  <c:v>59.454074018791964</c:v>
                </c:pt>
                <c:pt idx="5536">
                  <c:v>61.401332523739192</c:v>
                </c:pt>
                <c:pt idx="5537">
                  <c:v>63.348591028686293</c:v>
                </c:pt>
                <c:pt idx="5538">
                  <c:v>65.295849533633543</c:v>
                </c:pt>
                <c:pt idx="5539">
                  <c:v>67.2431080385808</c:v>
                </c:pt>
                <c:pt idx="5540">
                  <c:v>69.190366543528071</c:v>
                </c:pt>
                <c:pt idx="5541">
                  <c:v>71.137625048475201</c:v>
                </c:pt>
                <c:pt idx="5542">
                  <c:v>73.084883553422443</c:v>
                </c:pt>
                <c:pt idx="5543">
                  <c:v>30.64647763596211</c:v>
                </c:pt>
                <c:pt idx="5544">
                  <c:v>32.593736140909265</c:v>
                </c:pt>
                <c:pt idx="5545">
                  <c:v>34.5409946458565</c:v>
                </c:pt>
                <c:pt idx="5546">
                  <c:v>36.488253150803736</c:v>
                </c:pt>
                <c:pt idx="5547">
                  <c:v>38.435511655750979</c:v>
                </c:pt>
                <c:pt idx="5548">
                  <c:v>40.382770160698108</c:v>
                </c:pt>
                <c:pt idx="5549">
                  <c:v>42.330028665645308</c:v>
                </c:pt>
                <c:pt idx="5550">
                  <c:v>44.277287170592544</c:v>
                </c:pt>
                <c:pt idx="5551">
                  <c:v>46.224545675539815</c:v>
                </c:pt>
                <c:pt idx="5552">
                  <c:v>48.171804180487008</c:v>
                </c:pt>
                <c:pt idx="5553">
                  <c:v>50.119062685434251</c:v>
                </c:pt>
                <c:pt idx="5554">
                  <c:v>52.066321190381451</c:v>
                </c:pt>
                <c:pt idx="5555">
                  <c:v>54.013579695328723</c:v>
                </c:pt>
                <c:pt idx="5556">
                  <c:v>55.960838200275802</c:v>
                </c:pt>
                <c:pt idx="5557">
                  <c:v>57.908096705223116</c:v>
                </c:pt>
                <c:pt idx="5558">
                  <c:v>59.855355210170167</c:v>
                </c:pt>
                <c:pt idx="5559">
                  <c:v>61.802613715117552</c:v>
                </c:pt>
                <c:pt idx="5560">
                  <c:v>63.749872220064688</c:v>
                </c:pt>
                <c:pt idx="5561">
                  <c:v>65.697130725011931</c:v>
                </c:pt>
                <c:pt idx="5562">
                  <c:v>67.644389229959174</c:v>
                </c:pt>
                <c:pt idx="5563">
                  <c:v>69.591647734906374</c:v>
                </c:pt>
                <c:pt idx="5564">
                  <c:v>71.538906239853603</c:v>
                </c:pt>
                <c:pt idx="5565">
                  <c:v>31.047758827340413</c:v>
                </c:pt>
                <c:pt idx="5566">
                  <c:v>32.995017332287659</c:v>
                </c:pt>
                <c:pt idx="5567">
                  <c:v>34.942275837234853</c:v>
                </c:pt>
                <c:pt idx="5568">
                  <c:v>36.889534342182067</c:v>
                </c:pt>
                <c:pt idx="5569">
                  <c:v>38.83679284712926</c:v>
                </c:pt>
                <c:pt idx="5570">
                  <c:v>40.784051352076489</c:v>
                </c:pt>
                <c:pt idx="5571">
                  <c:v>42.73130985702371</c:v>
                </c:pt>
                <c:pt idx="5572">
                  <c:v>44.678568361970875</c:v>
                </c:pt>
                <c:pt idx="5573">
                  <c:v>46.625826866918139</c:v>
                </c:pt>
                <c:pt idx="5574">
                  <c:v>48.573085371865453</c:v>
                </c:pt>
                <c:pt idx="5575">
                  <c:v>50.52034387681249</c:v>
                </c:pt>
                <c:pt idx="5576">
                  <c:v>52.467602381759789</c:v>
                </c:pt>
                <c:pt idx="5577">
                  <c:v>54.414860886706954</c:v>
                </c:pt>
                <c:pt idx="5578">
                  <c:v>56.36211939165414</c:v>
                </c:pt>
                <c:pt idx="5579">
                  <c:v>58.30937789660149</c:v>
                </c:pt>
                <c:pt idx="5580">
                  <c:v>60.256636401548654</c:v>
                </c:pt>
                <c:pt idx="5581">
                  <c:v>62.203894906495805</c:v>
                </c:pt>
                <c:pt idx="5582">
                  <c:v>64.151153411443161</c:v>
                </c:pt>
                <c:pt idx="5583">
                  <c:v>66.09841191639039</c:v>
                </c:pt>
                <c:pt idx="5584">
                  <c:v>68.045670421337547</c:v>
                </c:pt>
                <c:pt idx="5585">
                  <c:v>69.992928926284762</c:v>
                </c:pt>
                <c:pt idx="5586">
                  <c:v>31.449040018718758</c:v>
                </c:pt>
                <c:pt idx="5587">
                  <c:v>33.396298523665955</c:v>
                </c:pt>
                <c:pt idx="5588">
                  <c:v>35.343557028613198</c:v>
                </c:pt>
                <c:pt idx="5589">
                  <c:v>37.290815533560433</c:v>
                </c:pt>
                <c:pt idx="5590">
                  <c:v>39.238074038507669</c:v>
                </c:pt>
                <c:pt idx="5591">
                  <c:v>41.18533254345482</c:v>
                </c:pt>
                <c:pt idx="5592">
                  <c:v>43.132591048402091</c:v>
                </c:pt>
                <c:pt idx="5593">
                  <c:v>45.079849553349334</c:v>
                </c:pt>
                <c:pt idx="5594">
                  <c:v>47.027108058296406</c:v>
                </c:pt>
                <c:pt idx="5595">
                  <c:v>48.974366563243677</c:v>
                </c:pt>
                <c:pt idx="5596">
                  <c:v>50.921625068190977</c:v>
                </c:pt>
                <c:pt idx="5597">
                  <c:v>52.868883573138156</c:v>
                </c:pt>
                <c:pt idx="5598">
                  <c:v>54.816142078085278</c:v>
                </c:pt>
                <c:pt idx="5599">
                  <c:v>56.763400583032556</c:v>
                </c:pt>
                <c:pt idx="5600">
                  <c:v>58.710659087979685</c:v>
                </c:pt>
                <c:pt idx="5601">
                  <c:v>60.657917592926921</c:v>
                </c:pt>
                <c:pt idx="5602">
                  <c:v>62.605176097874249</c:v>
                </c:pt>
                <c:pt idx="5603">
                  <c:v>64.552434602821322</c:v>
                </c:pt>
                <c:pt idx="5604">
                  <c:v>66.499693107768664</c:v>
                </c:pt>
                <c:pt idx="5605">
                  <c:v>68.446951612715907</c:v>
                </c:pt>
                <c:pt idx="5606">
                  <c:v>31.850321210097107</c:v>
                </c:pt>
                <c:pt idx="5607">
                  <c:v>33.7975797150443</c:v>
                </c:pt>
                <c:pt idx="5608">
                  <c:v>35.744838219991564</c:v>
                </c:pt>
                <c:pt idx="5609">
                  <c:v>37.692096724938736</c:v>
                </c:pt>
                <c:pt idx="5610">
                  <c:v>39.639355229885943</c:v>
                </c:pt>
                <c:pt idx="5611">
                  <c:v>41.586613734833165</c:v>
                </c:pt>
                <c:pt idx="5612">
                  <c:v>43.533872239780365</c:v>
                </c:pt>
                <c:pt idx="5613">
                  <c:v>45.481130744727558</c:v>
                </c:pt>
                <c:pt idx="5614">
                  <c:v>47.428389249674801</c:v>
                </c:pt>
                <c:pt idx="5615">
                  <c:v>49.375647754622058</c:v>
                </c:pt>
                <c:pt idx="5616">
                  <c:v>51.322906259569208</c:v>
                </c:pt>
                <c:pt idx="5617">
                  <c:v>53.27016476451643</c:v>
                </c:pt>
                <c:pt idx="5618">
                  <c:v>55.217423269463637</c:v>
                </c:pt>
                <c:pt idx="5619">
                  <c:v>57.164681774410866</c:v>
                </c:pt>
                <c:pt idx="5620">
                  <c:v>59.111940279358109</c:v>
                </c:pt>
                <c:pt idx="5621">
                  <c:v>61.059198784305266</c:v>
                </c:pt>
                <c:pt idx="5622">
                  <c:v>63.006457289252481</c:v>
                </c:pt>
                <c:pt idx="5623">
                  <c:v>64.953715794199709</c:v>
                </c:pt>
                <c:pt idx="5624">
                  <c:v>66.900974299146924</c:v>
                </c:pt>
                <c:pt idx="5625">
                  <c:v>32.251602401475388</c:v>
                </c:pt>
                <c:pt idx="5626">
                  <c:v>34.198860906422674</c:v>
                </c:pt>
                <c:pt idx="5627">
                  <c:v>36.146119411369888</c:v>
                </c:pt>
                <c:pt idx="5628">
                  <c:v>38.093377916317067</c:v>
                </c:pt>
                <c:pt idx="5629">
                  <c:v>40.040636421264239</c:v>
                </c:pt>
                <c:pt idx="5630">
                  <c:v>41.98789492621146</c:v>
                </c:pt>
                <c:pt idx="5631">
                  <c:v>43.935153431158717</c:v>
                </c:pt>
                <c:pt idx="5632">
                  <c:v>45.882411936105925</c:v>
                </c:pt>
                <c:pt idx="5633">
                  <c:v>47.829670441053096</c:v>
                </c:pt>
                <c:pt idx="5634">
                  <c:v>49.776928946000396</c:v>
                </c:pt>
                <c:pt idx="5635">
                  <c:v>51.72418745094766</c:v>
                </c:pt>
                <c:pt idx="5636">
                  <c:v>53.671445955894832</c:v>
                </c:pt>
                <c:pt idx="5637">
                  <c:v>55.618704460842054</c:v>
                </c:pt>
                <c:pt idx="5638">
                  <c:v>57.565962965789204</c:v>
                </c:pt>
                <c:pt idx="5639">
                  <c:v>59.513221470736369</c:v>
                </c:pt>
                <c:pt idx="5640">
                  <c:v>61.460479975683597</c:v>
                </c:pt>
                <c:pt idx="5641">
                  <c:v>63.407738480630854</c:v>
                </c:pt>
                <c:pt idx="5642">
                  <c:v>65.354996985578097</c:v>
                </c:pt>
                <c:pt idx="5643">
                  <c:v>32.652883592853804</c:v>
                </c:pt>
                <c:pt idx="5644">
                  <c:v>34.60014209780099</c:v>
                </c:pt>
                <c:pt idx="5645">
                  <c:v>36.547400602748205</c:v>
                </c:pt>
                <c:pt idx="5646">
                  <c:v>38.494659107695448</c:v>
                </c:pt>
                <c:pt idx="5647">
                  <c:v>40.441917612642598</c:v>
                </c:pt>
                <c:pt idx="5648">
                  <c:v>42.389176117589813</c:v>
                </c:pt>
                <c:pt idx="5649">
                  <c:v>44.336434622537084</c:v>
                </c:pt>
                <c:pt idx="5650">
                  <c:v>46.283693127484327</c:v>
                </c:pt>
                <c:pt idx="5651">
                  <c:v>48.23095163243152</c:v>
                </c:pt>
                <c:pt idx="5652">
                  <c:v>50.178210137378748</c:v>
                </c:pt>
                <c:pt idx="5653">
                  <c:v>52.125468642325956</c:v>
                </c:pt>
                <c:pt idx="5654">
                  <c:v>54.072727147273127</c:v>
                </c:pt>
                <c:pt idx="5655">
                  <c:v>56.019985652220406</c:v>
                </c:pt>
                <c:pt idx="5656">
                  <c:v>57.967244157167542</c:v>
                </c:pt>
                <c:pt idx="5657">
                  <c:v>59.914502662114771</c:v>
                </c:pt>
                <c:pt idx="5658">
                  <c:v>61.861761167061921</c:v>
                </c:pt>
                <c:pt idx="5659">
                  <c:v>63.809019672009164</c:v>
                </c:pt>
                <c:pt idx="5660">
                  <c:v>33.054164784232114</c:v>
                </c:pt>
                <c:pt idx="5661">
                  <c:v>35.001423289179264</c:v>
                </c:pt>
                <c:pt idx="5662">
                  <c:v>36.948681794126543</c:v>
                </c:pt>
                <c:pt idx="5663">
                  <c:v>38.8959402990738</c:v>
                </c:pt>
                <c:pt idx="5664">
                  <c:v>40.843198804021029</c:v>
                </c:pt>
                <c:pt idx="5665">
                  <c:v>42.790457308968193</c:v>
                </c:pt>
                <c:pt idx="5666">
                  <c:v>44.737715813915429</c:v>
                </c:pt>
                <c:pt idx="5667">
                  <c:v>46.684974318862572</c:v>
                </c:pt>
                <c:pt idx="5668">
                  <c:v>48.632232823809822</c:v>
                </c:pt>
                <c:pt idx="5669">
                  <c:v>50.579491328757022</c:v>
                </c:pt>
                <c:pt idx="5670">
                  <c:v>52.52674983370428</c:v>
                </c:pt>
                <c:pt idx="5671">
                  <c:v>54.474008338651494</c:v>
                </c:pt>
                <c:pt idx="5672">
                  <c:v>56.42126684359868</c:v>
                </c:pt>
                <c:pt idx="5673">
                  <c:v>58.368525348545909</c:v>
                </c:pt>
                <c:pt idx="5674">
                  <c:v>60.315783853493173</c:v>
                </c:pt>
                <c:pt idx="5675">
                  <c:v>62.263042358440345</c:v>
                </c:pt>
                <c:pt idx="5676">
                  <c:v>33.455445975610488</c:v>
                </c:pt>
                <c:pt idx="5677">
                  <c:v>35.402704480557674</c:v>
                </c:pt>
                <c:pt idx="5678">
                  <c:v>37.349962985504881</c:v>
                </c:pt>
                <c:pt idx="5679">
                  <c:v>39.297221490452074</c:v>
                </c:pt>
                <c:pt idx="5680">
                  <c:v>41.244479995399274</c:v>
                </c:pt>
                <c:pt idx="5681">
                  <c:v>43.19173850034656</c:v>
                </c:pt>
                <c:pt idx="5682">
                  <c:v>45.138997005293774</c:v>
                </c:pt>
                <c:pt idx="5683">
                  <c:v>47.086255510240981</c:v>
                </c:pt>
                <c:pt idx="5684">
                  <c:v>49.033514015188054</c:v>
                </c:pt>
                <c:pt idx="5685">
                  <c:v>50.980772520135361</c:v>
                </c:pt>
                <c:pt idx="5686">
                  <c:v>52.928031025082532</c:v>
                </c:pt>
                <c:pt idx="5687">
                  <c:v>54.87528953002974</c:v>
                </c:pt>
                <c:pt idx="5688">
                  <c:v>56.822548034977004</c:v>
                </c:pt>
                <c:pt idx="5689">
                  <c:v>58.769806539924282</c:v>
                </c:pt>
                <c:pt idx="5690">
                  <c:v>60.71706504487144</c:v>
                </c:pt>
                <c:pt idx="5691">
                  <c:v>33.856727166988833</c:v>
                </c:pt>
                <c:pt idx="5692">
                  <c:v>35.803985671935976</c:v>
                </c:pt>
                <c:pt idx="5693">
                  <c:v>37.75124417688324</c:v>
                </c:pt>
                <c:pt idx="5694">
                  <c:v>39.698502681830497</c:v>
                </c:pt>
                <c:pt idx="5695">
                  <c:v>41.645761186777655</c:v>
                </c:pt>
                <c:pt idx="5696">
                  <c:v>43.593019691724805</c:v>
                </c:pt>
                <c:pt idx="5697">
                  <c:v>45.540278196672077</c:v>
                </c:pt>
                <c:pt idx="5698">
                  <c:v>47.48753670161932</c:v>
                </c:pt>
                <c:pt idx="5699">
                  <c:v>49.43479520656647</c:v>
                </c:pt>
                <c:pt idx="5700">
                  <c:v>51.38205371151372</c:v>
                </c:pt>
                <c:pt idx="5701">
                  <c:v>53.329312216460913</c:v>
                </c:pt>
                <c:pt idx="5702">
                  <c:v>55.276570721408071</c:v>
                </c:pt>
                <c:pt idx="5703">
                  <c:v>57.223829226355392</c:v>
                </c:pt>
                <c:pt idx="5704">
                  <c:v>59.171087731302592</c:v>
                </c:pt>
                <c:pt idx="5705">
                  <c:v>34.2580083583671</c:v>
                </c:pt>
                <c:pt idx="5706">
                  <c:v>36.205266863314378</c:v>
                </c:pt>
                <c:pt idx="5707">
                  <c:v>38.15252536826155</c:v>
                </c:pt>
                <c:pt idx="5708">
                  <c:v>40.099783873208821</c:v>
                </c:pt>
                <c:pt idx="5709">
                  <c:v>42.047042378156014</c:v>
                </c:pt>
                <c:pt idx="5710">
                  <c:v>43.994300883103236</c:v>
                </c:pt>
                <c:pt idx="5711">
                  <c:v>45.941559388050408</c:v>
                </c:pt>
                <c:pt idx="5712">
                  <c:v>47.88881789299765</c:v>
                </c:pt>
                <c:pt idx="5713">
                  <c:v>49.836076397944808</c:v>
                </c:pt>
                <c:pt idx="5714">
                  <c:v>51.783334902892022</c:v>
                </c:pt>
                <c:pt idx="5715">
                  <c:v>53.730593407839272</c:v>
                </c:pt>
                <c:pt idx="5716">
                  <c:v>55.677851912786579</c:v>
                </c:pt>
                <c:pt idx="5717">
                  <c:v>57.62511041773373</c:v>
                </c:pt>
                <c:pt idx="5718">
                  <c:v>34.659289549745509</c:v>
                </c:pt>
                <c:pt idx="5719">
                  <c:v>36.606548054692759</c:v>
                </c:pt>
                <c:pt idx="5720">
                  <c:v>38.553806559639987</c:v>
                </c:pt>
                <c:pt idx="5721">
                  <c:v>40.501065064587166</c:v>
                </c:pt>
                <c:pt idx="5722">
                  <c:v>42.448323569534374</c:v>
                </c:pt>
                <c:pt idx="5723">
                  <c:v>44.395582074481545</c:v>
                </c:pt>
                <c:pt idx="5724">
                  <c:v>46.342840579428824</c:v>
                </c:pt>
                <c:pt idx="5725">
                  <c:v>48.290099084376052</c:v>
                </c:pt>
                <c:pt idx="5726">
                  <c:v>50.237357589323246</c:v>
                </c:pt>
                <c:pt idx="5727">
                  <c:v>52.184616094270361</c:v>
                </c:pt>
                <c:pt idx="5728">
                  <c:v>54.131874599217625</c:v>
                </c:pt>
                <c:pt idx="5729">
                  <c:v>56.079133104164868</c:v>
                </c:pt>
                <c:pt idx="5730">
                  <c:v>35.060570741123811</c:v>
                </c:pt>
                <c:pt idx="5731">
                  <c:v>37.007829246071019</c:v>
                </c:pt>
                <c:pt idx="5732">
                  <c:v>38.955087751018262</c:v>
                </c:pt>
                <c:pt idx="5733">
                  <c:v>40.90234625596544</c:v>
                </c:pt>
                <c:pt idx="5734">
                  <c:v>42.849604760912612</c:v>
                </c:pt>
                <c:pt idx="5735">
                  <c:v>44.796863265859898</c:v>
                </c:pt>
                <c:pt idx="5736">
                  <c:v>46.744121770807105</c:v>
                </c:pt>
                <c:pt idx="5737">
                  <c:v>48.691380275754256</c:v>
                </c:pt>
                <c:pt idx="5738">
                  <c:v>50.638638780701562</c:v>
                </c:pt>
                <c:pt idx="5739">
                  <c:v>52.585897285648741</c:v>
                </c:pt>
                <c:pt idx="5740">
                  <c:v>54.53315579059602</c:v>
                </c:pt>
                <c:pt idx="5741">
                  <c:v>35.461851932502171</c:v>
                </c:pt>
                <c:pt idx="5742">
                  <c:v>37.409110437449414</c:v>
                </c:pt>
                <c:pt idx="5743">
                  <c:v>39.356368942396649</c:v>
                </c:pt>
                <c:pt idx="5744">
                  <c:v>41.3036274473438</c:v>
                </c:pt>
                <c:pt idx="5745">
                  <c:v>43.250885952290979</c:v>
                </c:pt>
                <c:pt idx="5746">
                  <c:v>45.198144457238243</c:v>
                </c:pt>
                <c:pt idx="5747">
                  <c:v>47.145402962185372</c:v>
                </c:pt>
                <c:pt idx="5748">
                  <c:v>49.092661467132615</c:v>
                </c:pt>
                <c:pt idx="5749">
                  <c:v>51.039919972079865</c:v>
                </c:pt>
                <c:pt idx="5750">
                  <c:v>52.987178477027221</c:v>
                </c:pt>
                <c:pt idx="5751">
                  <c:v>35.863133123880452</c:v>
                </c:pt>
                <c:pt idx="5752">
                  <c:v>37.810391628827723</c:v>
                </c:pt>
                <c:pt idx="5753">
                  <c:v>39.757650133774945</c:v>
                </c:pt>
                <c:pt idx="5754">
                  <c:v>41.704908638722124</c:v>
                </c:pt>
                <c:pt idx="5755">
                  <c:v>43.652167143669367</c:v>
                </c:pt>
                <c:pt idx="5756">
                  <c:v>45.599425648616609</c:v>
                </c:pt>
                <c:pt idx="5757">
                  <c:v>47.546684153563852</c:v>
                </c:pt>
                <c:pt idx="5758">
                  <c:v>49.493942658511038</c:v>
                </c:pt>
                <c:pt idx="5759">
                  <c:v>51.441201163458175</c:v>
                </c:pt>
                <c:pt idx="5760">
                  <c:v>36.264414315258826</c:v>
                </c:pt>
                <c:pt idx="5761">
                  <c:v>38.211672820206054</c:v>
                </c:pt>
                <c:pt idx="5762">
                  <c:v>40.158931325153297</c:v>
                </c:pt>
                <c:pt idx="5763">
                  <c:v>42.10618983010059</c:v>
                </c:pt>
                <c:pt idx="5764">
                  <c:v>44.053448335047719</c:v>
                </c:pt>
                <c:pt idx="5765">
                  <c:v>46.00070683999494</c:v>
                </c:pt>
                <c:pt idx="5766">
                  <c:v>47.947965344942126</c:v>
                </c:pt>
                <c:pt idx="5767">
                  <c:v>49.895223849889369</c:v>
                </c:pt>
                <c:pt idx="5768">
                  <c:v>36.665695506637242</c:v>
                </c:pt>
                <c:pt idx="5769">
                  <c:v>38.612954011584392</c:v>
                </c:pt>
                <c:pt idx="5770">
                  <c:v>40.560212516531621</c:v>
                </c:pt>
                <c:pt idx="5771">
                  <c:v>42.507471021478821</c:v>
                </c:pt>
                <c:pt idx="5772">
                  <c:v>44.454729526426057</c:v>
                </c:pt>
                <c:pt idx="5773">
                  <c:v>46.401988031373207</c:v>
                </c:pt>
                <c:pt idx="5774">
                  <c:v>48.349246536320507</c:v>
                </c:pt>
                <c:pt idx="5775">
                  <c:v>37.06697669801558</c:v>
                </c:pt>
                <c:pt idx="5776">
                  <c:v>39.014235202962738</c:v>
                </c:pt>
                <c:pt idx="5777">
                  <c:v>40.961493707909966</c:v>
                </c:pt>
                <c:pt idx="5778">
                  <c:v>42.908752212857166</c:v>
                </c:pt>
                <c:pt idx="5779">
                  <c:v>44.856010717804338</c:v>
                </c:pt>
                <c:pt idx="5780">
                  <c:v>46.803269222751602</c:v>
                </c:pt>
                <c:pt idx="5781">
                  <c:v>37.468257889393911</c:v>
                </c:pt>
                <c:pt idx="5782">
                  <c:v>39.415516394341147</c:v>
                </c:pt>
                <c:pt idx="5783">
                  <c:v>41.362774899288233</c:v>
                </c:pt>
                <c:pt idx="5784">
                  <c:v>43.31003340423554</c:v>
                </c:pt>
                <c:pt idx="5785">
                  <c:v>45.257291909182676</c:v>
                </c:pt>
                <c:pt idx="5786">
                  <c:v>37.869539080772192</c:v>
                </c:pt>
                <c:pt idx="5787">
                  <c:v>39.816797585719407</c:v>
                </c:pt>
                <c:pt idx="5788">
                  <c:v>41.764056090666699</c:v>
                </c:pt>
                <c:pt idx="5789">
                  <c:v>43.711314595613814</c:v>
                </c:pt>
                <c:pt idx="5790">
                  <c:v>38.270820272150587</c:v>
                </c:pt>
                <c:pt idx="5791">
                  <c:v>40.218078777097801</c:v>
                </c:pt>
                <c:pt idx="5792">
                  <c:v>42.16533728204498</c:v>
                </c:pt>
                <c:pt idx="5793">
                  <c:v>38.672101463528932</c:v>
                </c:pt>
                <c:pt idx="5794">
                  <c:v>40.619359968476097</c:v>
                </c:pt>
                <c:pt idx="5795">
                  <c:v>39.073382654907242</c:v>
                </c:pt>
                <c:pt idx="5796">
                  <c:v>28.011198816922196</c:v>
                </c:pt>
                <c:pt idx="5797">
                  <c:v>29.958457321869382</c:v>
                </c:pt>
                <c:pt idx="5798">
                  <c:v>31.905715826816596</c:v>
                </c:pt>
                <c:pt idx="5799">
                  <c:v>33.852974331763832</c:v>
                </c:pt>
                <c:pt idx="5800">
                  <c:v>35.800232836711047</c:v>
                </c:pt>
                <c:pt idx="5801">
                  <c:v>37.747491341658218</c:v>
                </c:pt>
                <c:pt idx="5802">
                  <c:v>39.694749846605504</c:v>
                </c:pt>
                <c:pt idx="5803">
                  <c:v>41.642008351552697</c:v>
                </c:pt>
                <c:pt idx="5804">
                  <c:v>43.589266856499847</c:v>
                </c:pt>
                <c:pt idx="5805">
                  <c:v>45.536525361447147</c:v>
                </c:pt>
                <c:pt idx="5806">
                  <c:v>47.483783866394276</c:v>
                </c:pt>
                <c:pt idx="5807">
                  <c:v>49.43104237134142</c:v>
                </c:pt>
                <c:pt idx="5808">
                  <c:v>51.378300876288797</c:v>
                </c:pt>
                <c:pt idx="5809">
                  <c:v>53.325559381235955</c:v>
                </c:pt>
                <c:pt idx="5810">
                  <c:v>55.272817886183226</c:v>
                </c:pt>
                <c:pt idx="5811">
                  <c:v>57.220076391130362</c:v>
                </c:pt>
                <c:pt idx="5812">
                  <c:v>59.167334896077612</c:v>
                </c:pt>
                <c:pt idx="5813">
                  <c:v>61.114593401024763</c:v>
                </c:pt>
                <c:pt idx="5814">
                  <c:v>63.061851905971956</c:v>
                </c:pt>
                <c:pt idx="5815">
                  <c:v>65.009110410919263</c:v>
                </c:pt>
                <c:pt idx="5816">
                  <c:v>66.956368915866548</c:v>
                </c:pt>
                <c:pt idx="5817">
                  <c:v>68.903627420813592</c:v>
                </c:pt>
                <c:pt idx="5818">
                  <c:v>70.850885925760949</c:v>
                </c:pt>
                <c:pt idx="5819">
                  <c:v>72.798144430708163</c:v>
                </c:pt>
                <c:pt idx="5820">
                  <c:v>74.745402935655306</c:v>
                </c:pt>
                <c:pt idx="5821">
                  <c:v>76.692661440602535</c:v>
                </c:pt>
                <c:pt idx="5822">
                  <c:v>78.639919945549678</c:v>
                </c:pt>
                <c:pt idx="5823">
                  <c:v>80.587178450496893</c:v>
                </c:pt>
                <c:pt idx="5824">
                  <c:v>82.534436955444122</c:v>
                </c:pt>
                <c:pt idx="5825">
                  <c:v>84.48169546039135</c:v>
                </c:pt>
                <c:pt idx="5826">
                  <c:v>86.428953965338565</c:v>
                </c:pt>
                <c:pt idx="5827">
                  <c:v>88.376212470285836</c:v>
                </c:pt>
                <c:pt idx="5828">
                  <c:v>90.323470975232979</c:v>
                </c:pt>
                <c:pt idx="5829">
                  <c:v>28.412480008300548</c:v>
                </c:pt>
                <c:pt idx="5830">
                  <c:v>30.359738513247724</c:v>
                </c:pt>
                <c:pt idx="5831">
                  <c:v>32.306997018194998</c:v>
                </c:pt>
                <c:pt idx="5832">
                  <c:v>34.254255523142156</c:v>
                </c:pt>
                <c:pt idx="5833">
                  <c:v>36.201514028089363</c:v>
                </c:pt>
                <c:pt idx="5834">
                  <c:v>38.148772533036578</c:v>
                </c:pt>
                <c:pt idx="5835">
                  <c:v>40.096031037983757</c:v>
                </c:pt>
                <c:pt idx="5836">
                  <c:v>42.043289542931021</c:v>
                </c:pt>
                <c:pt idx="5837">
                  <c:v>43.990548047878242</c:v>
                </c:pt>
                <c:pt idx="5838">
                  <c:v>45.937806552825357</c:v>
                </c:pt>
                <c:pt idx="5839">
                  <c:v>47.88506505777265</c:v>
                </c:pt>
                <c:pt idx="5840">
                  <c:v>49.832323562719871</c:v>
                </c:pt>
                <c:pt idx="5841">
                  <c:v>51.779582067667164</c:v>
                </c:pt>
                <c:pt idx="5842">
                  <c:v>53.726840572614293</c:v>
                </c:pt>
                <c:pt idx="5843">
                  <c:v>55.67409907756155</c:v>
                </c:pt>
                <c:pt idx="5844">
                  <c:v>57.621357582508743</c:v>
                </c:pt>
                <c:pt idx="5845">
                  <c:v>59.568616087455922</c:v>
                </c:pt>
                <c:pt idx="5846">
                  <c:v>61.515874592403236</c:v>
                </c:pt>
                <c:pt idx="5847">
                  <c:v>63.463133097350429</c:v>
                </c:pt>
                <c:pt idx="5848">
                  <c:v>65.410391602297594</c:v>
                </c:pt>
                <c:pt idx="5849">
                  <c:v>67.357650107244737</c:v>
                </c:pt>
                <c:pt idx="5850">
                  <c:v>69.304908612192065</c:v>
                </c:pt>
                <c:pt idx="5851">
                  <c:v>71.25216711713918</c:v>
                </c:pt>
                <c:pt idx="5852">
                  <c:v>73.199425622086395</c:v>
                </c:pt>
                <c:pt idx="5853">
                  <c:v>75.146684127033666</c:v>
                </c:pt>
                <c:pt idx="5854">
                  <c:v>77.093942631980838</c:v>
                </c:pt>
                <c:pt idx="5855">
                  <c:v>79.041201136927981</c:v>
                </c:pt>
                <c:pt idx="5856">
                  <c:v>80.988459641875295</c:v>
                </c:pt>
                <c:pt idx="5857">
                  <c:v>82.935718146822609</c:v>
                </c:pt>
                <c:pt idx="5858">
                  <c:v>84.882976651769795</c:v>
                </c:pt>
                <c:pt idx="5859">
                  <c:v>86.83023515671691</c:v>
                </c:pt>
                <c:pt idx="5860">
                  <c:v>88.777493661664025</c:v>
                </c:pt>
                <c:pt idx="5861">
                  <c:v>28.813761199678858</c:v>
                </c:pt>
                <c:pt idx="5862">
                  <c:v>30.761019704626129</c:v>
                </c:pt>
                <c:pt idx="5863">
                  <c:v>32.708278209573294</c:v>
                </c:pt>
                <c:pt idx="5864">
                  <c:v>34.65553671452053</c:v>
                </c:pt>
                <c:pt idx="5865">
                  <c:v>36.602795219467758</c:v>
                </c:pt>
                <c:pt idx="5866">
                  <c:v>38.55005372441488</c:v>
                </c:pt>
                <c:pt idx="5867">
                  <c:v>40.497312229362123</c:v>
                </c:pt>
                <c:pt idx="5868">
                  <c:v>42.44457073430933</c:v>
                </c:pt>
                <c:pt idx="5869">
                  <c:v>44.391829239256566</c:v>
                </c:pt>
                <c:pt idx="5870">
                  <c:v>46.339087744203788</c:v>
                </c:pt>
                <c:pt idx="5871">
                  <c:v>48.286346249151002</c:v>
                </c:pt>
                <c:pt idx="5872">
                  <c:v>50.233604754098202</c:v>
                </c:pt>
                <c:pt idx="5873">
                  <c:v>52.180863259045374</c:v>
                </c:pt>
                <c:pt idx="5874">
                  <c:v>54.128121763992645</c:v>
                </c:pt>
                <c:pt idx="5875">
                  <c:v>56.075380268939853</c:v>
                </c:pt>
                <c:pt idx="5876">
                  <c:v>58.022638773887081</c:v>
                </c:pt>
                <c:pt idx="5877">
                  <c:v>59.969897278834246</c:v>
                </c:pt>
                <c:pt idx="5878">
                  <c:v>61.917155783781517</c:v>
                </c:pt>
                <c:pt idx="5879">
                  <c:v>63.864414288728746</c:v>
                </c:pt>
                <c:pt idx="5880">
                  <c:v>65.811672793675925</c:v>
                </c:pt>
                <c:pt idx="5881">
                  <c:v>67.758931298623111</c:v>
                </c:pt>
                <c:pt idx="5882">
                  <c:v>69.70618980357041</c:v>
                </c:pt>
                <c:pt idx="5883">
                  <c:v>71.653448308517454</c:v>
                </c:pt>
                <c:pt idx="5884">
                  <c:v>73.600706813464711</c:v>
                </c:pt>
                <c:pt idx="5885">
                  <c:v>75.547965318411869</c:v>
                </c:pt>
                <c:pt idx="5886">
                  <c:v>77.49522382335924</c:v>
                </c:pt>
                <c:pt idx="5887">
                  <c:v>79.442482328306426</c:v>
                </c:pt>
                <c:pt idx="5888">
                  <c:v>81.389740833253697</c:v>
                </c:pt>
                <c:pt idx="5889">
                  <c:v>83.336999338200755</c:v>
                </c:pt>
                <c:pt idx="5890">
                  <c:v>85.284257843148083</c:v>
                </c:pt>
                <c:pt idx="5891">
                  <c:v>87.231516348095255</c:v>
                </c:pt>
                <c:pt idx="5892">
                  <c:v>29.215042391057239</c:v>
                </c:pt>
                <c:pt idx="5893">
                  <c:v>31.162300896004417</c:v>
                </c:pt>
                <c:pt idx="5894">
                  <c:v>33.109559400951603</c:v>
                </c:pt>
                <c:pt idx="5895">
                  <c:v>35.056817905898853</c:v>
                </c:pt>
                <c:pt idx="5896">
                  <c:v>37.004076410846004</c:v>
                </c:pt>
                <c:pt idx="5897">
                  <c:v>38.951334915793275</c:v>
                </c:pt>
                <c:pt idx="5898">
                  <c:v>40.898593420740433</c:v>
                </c:pt>
                <c:pt idx="5899">
                  <c:v>42.845851925687647</c:v>
                </c:pt>
                <c:pt idx="5900">
                  <c:v>44.793110430634918</c:v>
                </c:pt>
                <c:pt idx="5901">
                  <c:v>46.740368935582168</c:v>
                </c:pt>
                <c:pt idx="5902">
                  <c:v>48.68762744052929</c:v>
                </c:pt>
                <c:pt idx="5903">
                  <c:v>50.634885945476512</c:v>
                </c:pt>
                <c:pt idx="5904">
                  <c:v>52.582144450423719</c:v>
                </c:pt>
                <c:pt idx="5905">
                  <c:v>54.529402955370976</c:v>
                </c:pt>
                <c:pt idx="5906">
                  <c:v>56.476661460318105</c:v>
                </c:pt>
                <c:pt idx="5907">
                  <c:v>58.423919965265355</c:v>
                </c:pt>
                <c:pt idx="5908">
                  <c:v>60.371178470212691</c:v>
                </c:pt>
                <c:pt idx="5909">
                  <c:v>62.318436975159912</c:v>
                </c:pt>
                <c:pt idx="5910">
                  <c:v>64.265695480107041</c:v>
                </c:pt>
                <c:pt idx="5911">
                  <c:v>66.212953985054327</c:v>
                </c:pt>
                <c:pt idx="5912">
                  <c:v>68.160212490001413</c:v>
                </c:pt>
                <c:pt idx="5913">
                  <c:v>70.107470994948713</c:v>
                </c:pt>
                <c:pt idx="5914">
                  <c:v>72.054729499896041</c:v>
                </c:pt>
                <c:pt idx="5915">
                  <c:v>74.001988004843071</c:v>
                </c:pt>
                <c:pt idx="5916">
                  <c:v>75.949246509790413</c:v>
                </c:pt>
                <c:pt idx="5917">
                  <c:v>77.89650501473767</c:v>
                </c:pt>
                <c:pt idx="5918">
                  <c:v>79.843763519684757</c:v>
                </c:pt>
                <c:pt idx="5919">
                  <c:v>81.791022024632156</c:v>
                </c:pt>
                <c:pt idx="5920">
                  <c:v>83.738280529579228</c:v>
                </c:pt>
                <c:pt idx="5921">
                  <c:v>85.685539034526542</c:v>
                </c:pt>
                <c:pt idx="5922">
                  <c:v>29.616323582435559</c:v>
                </c:pt>
                <c:pt idx="5923">
                  <c:v>31.563582087382756</c:v>
                </c:pt>
                <c:pt idx="5924">
                  <c:v>33.510840592329991</c:v>
                </c:pt>
                <c:pt idx="5925">
                  <c:v>35.458099097277199</c:v>
                </c:pt>
                <c:pt idx="5926">
                  <c:v>37.40535760222437</c:v>
                </c:pt>
                <c:pt idx="5927">
                  <c:v>39.352616107171592</c:v>
                </c:pt>
                <c:pt idx="5928">
                  <c:v>41.29987461211882</c:v>
                </c:pt>
                <c:pt idx="5929">
                  <c:v>43.247133117066021</c:v>
                </c:pt>
                <c:pt idx="5930">
                  <c:v>45.194391622013228</c:v>
                </c:pt>
                <c:pt idx="5931">
                  <c:v>47.141650126960464</c:v>
                </c:pt>
                <c:pt idx="5932">
                  <c:v>49.088908631907579</c:v>
                </c:pt>
                <c:pt idx="5933">
                  <c:v>51.036167136854878</c:v>
                </c:pt>
                <c:pt idx="5934">
                  <c:v>52.98342564180205</c:v>
                </c:pt>
                <c:pt idx="5935">
                  <c:v>54.930684146749428</c:v>
                </c:pt>
                <c:pt idx="5936">
                  <c:v>56.877942651696472</c:v>
                </c:pt>
                <c:pt idx="5937">
                  <c:v>58.825201156643708</c:v>
                </c:pt>
                <c:pt idx="5938">
                  <c:v>60.772459661591078</c:v>
                </c:pt>
                <c:pt idx="5939">
                  <c:v>62.719718166538215</c:v>
                </c:pt>
                <c:pt idx="5940">
                  <c:v>64.666976671485358</c:v>
                </c:pt>
                <c:pt idx="5941">
                  <c:v>66.614235176432615</c:v>
                </c:pt>
                <c:pt idx="5942">
                  <c:v>68.561493681379744</c:v>
                </c:pt>
                <c:pt idx="5943">
                  <c:v>70.508752186326959</c:v>
                </c:pt>
                <c:pt idx="5944">
                  <c:v>72.45601069127423</c:v>
                </c:pt>
                <c:pt idx="5945">
                  <c:v>74.403269196221459</c:v>
                </c:pt>
                <c:pt idx="5946">
                  <c:v>76.350527701168758</c:v>
                </c:pt>
                <c:pt idx="5947">
                  <c:v>78.297786206116001</c:v>
                </c:pt>
                <c:pt idx="5948">
                  <c:v>80.245044711063116</c:v>
                </c:pt>
                <c:pt idx="5949">
                  <c:v>82.192303216010316</c:v>
                </c:pt>
                <c:pt idx="5950">
                  <c:v>84.139561720957389</c:v>
                </c:pt>
                <c:pt idx="5951">
                  <c:v>30.017604773813915</c:v>
                </c:pt>
                <c:pt idx="5952">
                  <c:v>31.964863278761104</c:v>
                </c:pt>
                <c:pt idx="5953">
                  <c:v>33.912121783708322</c:v>
                </c:pt>
                <c:pt idx="5954">
                  <c:v>35.85938028865553</c:v>
                </c:pt>
                <c:pt idx="5955">
                  <c:v>37.806638793602723</c:v>
                </c:pt>
                <c:pt idx="5956">
                  <c:v>39.753897298549937</c:v>
                </c:pt>
                <c:pt idx="5957">
                  <c:v>41.701155803497123</c:v>
                </c:pt>
                <c:pt idx="5958">
                  <c:v>43.648414308444345</c:v>
                </c:pt>
                <c:pt idx="5959">
                  <c:v>45.595672813391587</c:v>
                </c:pt>
                <c:pt idx="5960">
                  <c:v>47.542931318338816</c:v>
                </c:pt>
                <c:pt idx="5961">
                  <c:v>49.490189823285959</c:v>
                </c:pt>
                <c:pt idx="5962">
                  <c:v>51.437448328233238</c:v>
                </c:pt>
                <c:pt idx="5963">
                  <c:v>53.384706833180488</c:v>
                </c:pt>
                <c:pt idx="5964">
                  <c:v>55.331965338127667</c:v>
                </c:pt>
                <c:pt idx="5965">
                  <c:v>57.279223843074817</c:v>
                </c:pt>
                <c:pt idx="5966">
                  <c:v>59.226482348022095</c:v>
                </c:pt>
                <c:pt idx="5967">
                  <c:v>61.173740852969374</c:v>
                </c:pt>
                <c:pt idx="5968">
                  <c:v>63.120999357916489</c:v>
                </c:pt>
                <c:pt idx="5969">
                  <c:v>65.068257862863788</c:v>
                </c:pt>
                <c:pt idx="5970">
                  <c:v>67.015516367810847</c:v>
                </c:pt>
                <c:pt idx="5971">
                  <c:v>68.962774872758231</c:v>
                </c:pt>
                <c:pt idx="5972">
                  <c:v>70.910033377705389</c:v>
                </c:pt>
                <c:pt idx="5973">
                  <c:v>72.857291882652788</c:v>
                </c:pt>
                <c:pt idx="5974">
                  <c:v>74.804550387599718</c:v>
                </c:pt>
                <c:pt idx="5975">
                  <c:v>76.751808892547174</c:v>
                </c:pt>
                <c:pt idx="5976">
                  <c:v>78.699067397494247</c:v>
                </c:pt>
                <c:pt idx="5977">
                  <c:v>80.646325902441319</c:v>
                </c:pt>
                <c:pt idx="5978">
                  <c:v>82.593584407388676</c:v>
                </c:pt>
                <c:pt idx="5979">
                  <c:v>30.41888596519221</c:v>
                </c:pt>
                <c:pt idx="5980">
                  <c:v>32.366144470139481</c:v>
                </c:pt>
                <c:pt idx="5981">
                  <c:v>34.313402975086653</c:v>
                </c:pt>
                <c:pt idx="5982">
                  <c:v>36.260661480033868</c:v>
                </c:pt>
                <c:pt idx="5983">
                  <c:v>38.207919984981089</c:v>
                </c:pt>
                <c:pt idx="5984">
                  <c:v>40.155178489928318</c:v>
                </c:pt>
                <c:pt idx="5985">
                  <c:v>42.10243699487549</c:v>
                </c:pt>
                <c:pt idx="5986">
                  <c:v>44.049695499822704</c:v>
                </c:pt>
                <c:pt idx="5987">
                  <c:v>45.99695400476994</c:v>
                </c:pt>
                <c:pt idx="5988">
                  <c:v>47.944212509717175</c:v>
                </c:pt>
                <c:pt idx="5989">
                  <c:v>49.891471014664432</c:v>
                </c:pt>
                <c:pt idx="5990">
                  <c:v>51.838729519611668</c:v>
                </c:pt>
                <c:pt idx="5991">
                  <c:v>53.785988024558804</c:v>
                </c:pt>
                <c:pt idx="5992">
                  <c:v>55.733246529506005</c:v>
                </c:pt>
                <c:pt idx="5993">
                  <c:v>57.680505034453255</c:v>
                </c:pt>
                <c:pt idx="5994">
                  <c:v>59.627763539400426</c:v>
                </c:pt>
                <c:pt idx="5995">
                  <c:v>61.575022044347648</c:v>
                </c:pt>
                <c:pt idx="5996">
                  <c:v>63.522280549294834</c:v>
                </c:pt>
                <c:pt idx="5997">
                  <c:v>65.469539054242091</c:v>
                </c:pt>
                <c:pt idx="5998">
                  <c:v>67.416797559189291</c:v>
                </c:pt>
                <c:pt idx="5999">
                  <c:v>69.364056064136491</c:v>
                </c:pt>
                <c:pt idx="6000">
                  <c:v>71.311314569083748</c:v>
                </c:pt>
                <c:pt idx="6001">
                  <c:v>73.25857307403092</c:v>
                </c:pt>
                <c:pt idx="6002">
                  <c:v>75.205831578978149</c:v>
                </c:pt>
                <c:pt idx="6003">
                  <c:v>77.153090083925363</c:v>
                </c:pt>
                <c:pt idx="6004">
                  <c:v>79.100348588872521</c:v>
                </c:pt>
                <c:pt idx="6005">
                  <c:v>81.047607093819721</c:v>
                </c:pt>
                <c:pt idx="6006">
                  <c:v>30.820167156570552</c:v>
                </c:pt>
                <c:pt idx="6007">
                  <c:v>32.767425661517784</c:v>
                </c:pt>
                <c:pt idx="6008">
                  <c:v>34.714684166464963</c:v>
                </c:pt>
                <c:pt idx="6009">
                  <c:v>36.661942671412206</c:v>
                </c:pt>
                <c:pt idx="6010">
                  <c:v>38.609201176359441</c:v>
                </c:pt>
                <c:pt idx="6011">
                  <c:v>40.556459681306606</c:v>
                </c:pt>
                <c:pt idx="6012">
                  <c:v>42.503718186253799</c:v>
                </c:pt>
                <c:pt idx="6013">
                  <c:v>44.450976691201099</c:v>
                </c:pt>
                <c:pt idx="6014">
                  <c:v>46.398235196148306</c:v>
                </c:pt>
                <c:pt idx="6015">
                  <c:v>48.345493701095549</c:v>
                </c:pt>
                <c:pt idx="6016">
                  <c:v>50.292752206042671</c:v>
                </c:pt>
                <c:pt idx="6017">
                  <c:v>52.240010710989871</c:v>
                </c:pt>
                <c:pt idx="6018">
                  <c:v>54.18726921593715</c:v>
                </c:pt>
                <c:pt idx="6019">
                  <c:v>56.134527720884407</c:v>
                </c:pt>
                <c:pt idx="6020">
                  <c:v>58.081786225831515</c:v>
                </c:pt>
                <c:pt idx="6021">
                  <c:v>60.029044730778736</c:v>
                </c:pt>
                <c:pt idx="6022">
                  <c:v>61.976303235725965</c:v>
                </c:pt>
                <c:pt idx="6023">
                  <c:v>63.923561740673186</c:v>
                </c:pt>
                <c:pt idx="6024">
                  <c:v>65.870820245620394</c:v>
                </c:pt>
                <c:pt idx="6025">
                  <c:v>67.818078750567608</c:v>
                </c:pt>
                <c:pt idx="6026">
                  <c:v>69.765337255514766</c:v>
                </c:pt>
                <c:pt idx="6027">
                  <c:v>71.712595760461951</c:v>
                </c:pt>
                <c:pt idx="6028">
                  <c:v>73.659854265409365</c:v>
                </c:pt>
                <c:pt idx="6029">
                  <c:v>75.607112770356608</c:v>
                </c:pt>
                <c:pt idx="6030">
                  <c:v>77.554371275303637</c:v>
                </c:pt>
                <c:pt idx="6031">
                  <c:v>79.501629780250852</c:v>
                </c:pt>
                <c:pt idx="6032">
                  <c:v>31.221448347948972</c:v>
                </c:pt>
                <c:pt idx="6033">
                  <c:v>33.168706852896094</c:v>
                </c:pt>
                <c:pt idx="6034">
                  <c:v>35.115965357843351</c:v>
                </c:pt>
                <c:pt idx="6035">
                  <c:v>37.063223862790537</c:v>
                </c:pt>
                <c:pt idx="6036">
                  <c:v>39.010482367737715</c:v>
                </c:pt>
                <c:pt idx="6037">
                  <c:v>40.95774087268493</c:v>
                </c:pt>
                <c:pt idx="6038">
                  <c:v>42.904999377632201</c:v>
                </c:pt>
                <c:pt idx="6039">
                  <c:v>44.852257882579387</c:v>
                </c:pt>
                <c:pt idx="6040">
                  <c:v>46.799516387526545</c:v>
                </c:pt>
                <c:pt idx="6041">
                  <c:v>48.746774892473837</c:v>
                </c:pt>
                <c:pt idx="6042">
                  <c:v>50.694033397421073</c:v>
                </c:pt>
                <c:pt idx="6043">
                  <c:v>52.641291902368195</c:v>
                </c:pt>
                <c:pt idx="6044">
                  <c:v>54.588550407315459</c:v>
                </c:pt>
                <c:pt idx="6045">
                  <c:v>56.535808912262773</c:v>
                </c:pt>
                <c:pt idx="6046">
                  <c:v>58.483067417209867</c:v>
                </c:pt>
                <c:pt idx="6047">
                  <c:v>60.43032592215711</c:v>
                </c:pt>
                <c:pt idx="6048">
                  <c:v>62.377584427104267</c:v>
                </c:pt>
                <c:pt idx="6049">
                  <c:v>64.324842932051666</c:v>
                </c:pt>
                <c:pt idx="6050">
                  <c:v>66.272101436998867</c:v>
                </c:pt>
                <c:pt idx="6051">
                  <c:v>68.219359941946038</c:v>
                </c:pt>
                <c:pt idx="6052">
                  <c:v>70.166618446893253</c:v>
                </c:pt>
                <c:pt idx="6053">
                  <c:v>72.113876951840368</c:v>
                </c:pt>
                <c:pt idx="6054">
                  <c:v>74.061135456787582</c:v>
                </c:pt>
                <c:pt idx="6055">
                  <c:v>76.008393961734811</c:v>
                </c:pt>
                <c:pt idx="6056">
                  <c:v>77.955652466682096</c:v>
                </c:pt>
                <c:pt idx="6057">
                  <c:v>31.622729539327231</c:v>
                </c:pt>
                <c:pt idx="6058">
                  <c:v>33.569988044274446</c:v>
                </c:pt>
                <c:pt idx="6059">
                  <c:v>35.517246549221682</c:v>
                </c:pt>
                <c:pt idx="6060">
                  <c:v>37.464505054168953</c:v>
                </c:pt>
                <c:pt idx="6061">
                  <c:v>39.411763559116075</c:v>
                </c:pt>
                <c:pt idx="6062">
                  <c:v>41.359022064063332</c:v>
                </c:pt>
                <c:pt idx="6063">
                  <c:v>43.306280569010539</c:v>
                </c:pt>
                <c:pt idx="6064">
                  <c:v>45.253539073957761</c:v>
                </c:pt>
                <c:pt idx="6065">
                  <c:v>47.200797578904975</c:v>
                </c:pt>
                <c:pt idx="6066">
                  <c:v>49.148056083852204</c:v>
                </c:pt>
                <c:pt idx="6067">
                  <c:v>51.095314588799411</c:v>
                </c:pt>
                <c:pt idx="6068">
                  <c:v>53.042573093746604</c:v>
                </c:pt>
                <c:pt idx="6069">
                  <c:v>54.989831598693854</c:v>
                </c:pt>
                <c:pt idx="6070">
                  <c:v>56.93709010364104</c:v>
                </c:pt>
                <c:pt idx="6071">
                  <c:v>58.884348608588233</c:v>
                </c:pt>
                <c:pt idx="6072">
                  <c:v>60.831607113535448</c:v>
                </c:pt>
                <c:pt idx="6073">
                  <c:v>62.778865618482733</c:v>
                </c:pt>
                <c:pt idx="6074">
                  <c:v>64.726124123429827</c:v>
                </c:pt>
                <c:pt idx="6075">
                  <c:v>66.673382628377098</c:v>
                </c:pt>
                <c:pt idx="6076">
                  <c:v>68.620641133324341</c:v>
                </c:pt>
                <c:pt idx="6077">
                  <c:v>70.567899638271513</c:v>
                </c:pt>
                <c:pt idx="6078">
                  <c:v>72.515158143218784</c:v>
                </c:pt>
                <c:pt idx="6079">
                  <c:v>74.462416648166041</c:v>
                </c:pt>
                <c:pt idx="6080">
                  <c:v>76.409675153113227</c:v>
                </c:pt>
                <c:pt idx="6081">
                  <c:v>32.024010730705584</c:v>
                </c:pt>
                <c:pt idx="6082">
                  <c:v>33.971269235652812</c:v>
                </c:pt>
                <c:pt idx="6083">
                  <c:v>35.918527740600005</c:v>
                </c:pt>
                <c:pt idx="6084">
                  <c:v>37.86578624554722</c:v>
                </c:pt>
                <c:pt idx="6085">
                  <c:v>39.813044750494463</c:v>
                </c:pt>
                <c:pt idx="6086">
                  <c:v>41.760303255441691</c:v>
                </c:pt>
                <c:pt idx="6087">
                  <c:v>43.707561760388828</c:v>
                </c:pt>
                <c:pt idx="6088">
                  <c:v>45.654820265336063</c:v>
                </c:pt>
                <c:pt idx="6089">
                  <c:v>47.602078770283335</c:v>
                </c:pt>
                <c:pt idx="6090">
                  <c:v>49.549337275230528</c:v>
                </c:pt>
                <c:pt idx="6091">
                  <c:v>51.496595780177742</c:v>
                </c:pt>
                <c:pt idx="6092">
                  <c:v>53.443854285124971</c:v>
                </c:pt>
                <c:pt idx="6093">
                  <c:v>55.391112790072164</c:v>
                </c:pt>
                <c:pt idx="6094">
                  <c:v>57.338371295019492</c:v>
                </c:pt>
                <c:pt idx="6095">
                  <c:v>59.2856297999666</c:v>
                </c:pt>
                <c:pt idx="6096">
                  <c:v>61.232888304913793</c:v>
                </c:pt>
                <c:pt idx="6097">
                  <c:v>63.18014680986105</c:v>
                </c:pt>
                <c:pt idx="6098">
                  <c:v>65.127405314808215</c:v>
                </c:pt>
                <c:pt idx="6099">
                  <c:v>67.0746638197555</c:v>
                </c:pt>
                <c:pt idx="6100">
                  <c:v>69.021922324702587</c:v>
                </c:pt>
                <c:pt idx="6101">
                  <c:v>70.969180829649844</c:v>
                </c:pt>
                <c:pt idx="6102">
                  <c:v>72.91643933459703</c:v>
                </c:pt>
                <c:pt idx="6103">
                  <c:v>74.863697839544344</c:v>
                </c:pt>
                <c:pt idx="6104">
                  <c:v>32.425291922084007</c:v>
                </c:pt>
                <c:pt idx="6105">
                  <c:v>34.372550427031143</c:v>
                </c:pt>
                <c:pt idx="6106">
                  <c:v>36.319808931978351</c:v>
                </c:pt>
                <c:pt idx="6107">
                  <c:v>38.267067436925565</c:v>
                </c:pt>
                <c:pt idx="6108">
                  <c:v>40.214325941872737</c:v>
                </c:pt>
                <c:pt idx="6109">
                  <c:v>42.161584446820015</c:v>
                </c:pt>
                <c:pt idx="6110">
                  <c:v>44.108842951767244</c:v>
                </c:pt>
                <c:pt idx="6111">
                  <c:v>46.056101456714423</c:v>
                </c:pt>
                <c:pt idx="6112">
                  <c:v>48.003359961661666</c:v>
                </c:pt>
                <c:pt idx="6113">
                  <c:v>49.950618466608766</c:v>
                </c:pt>
                <c:pt idx="6114">
                  <c:v>51.897876971556066</c:v>
                </c:pt>
                <c:pt idx="6115">
                  <c:v>53.845135476503238</c:v>
                </c:pt>
                <c:pt idx="6116">
                  <c:v>55.792393981450488</c:v>
                </c:pt>
                <c:pt idx="6117">
                  <c:v>57.739652486397667</c:v>
                </c:pt>
                <c:pt idx="6118">
                  <c:v>59.686910991344895</c:v>
                </c:pt>
                <c:pt idx="6119">
                  <c:v>61.634169496292074</c:v>
                </c:pt>
                <c:pt idx="6120">
                  <c:v>63.581428001239324</c:v>
                </c:pt>
                <c:pt idx="6121">
                  <c:v>65.528686506186574</c:v>
                </c:pt>
                <c:pt idx="6122">
                  <c:v>67.475945011133803</c:v>
                </c:pt>
                <c:pt idx="6123">
                  <c:v>69.423203516081159</c:v>
                </c:pt>
                <c:pt idx="6124">
                  <c:v>71.370462021028274</c:v>
                </c:pt>
                <c:pt idx="6125">
                  <c:v>73.317720525975375</c:v>
                </c:pt>
                <c:pt idx="6126">
                  <c:v>32.826573113462331</c:v>
                </c:pt>
                <c:pt idx="6127">
                  <c:v>34.773831618409503</c:v>
                </c:pt>
                <c:pt idx="6128">
                  <c:v>36.72109012335676</c:v>
                </c:pt>
                <c:pt idx="6129">
                  <c:v>38.668348628303931</c:v>
                </c:pt>
                <c:pt idx="6130">
                  <c:v>40.615607133251146</c:v>
                </c:pt>
                <c:pt idx="6131">
                  <c:v>42.562865638198339</c:v>
                </c:pt>
                <c:pt idx="6132">
                  <c:v>44.510124143145589</c:v>
                </c:pt>
                <c:pt idx="6133">
                  <c:v>46.457382648092768</c:v>
                </c:pt>
                <c:pt idx="6134">
                  <c:v>48.404641153040018</c:v>
                </c:pt>
                <c:pt idx="6135">
                  <c:v>50.351899657987161</c:v>
                </c:pt>
                <c:pt idx="6136">
                  <c:v>52.299158162934447</c:v>
                </c:pt>
                <c:pt idx="6137">
                  <c:v>54.246416667881526</c:v>
                </c:pt>
                <c:pt idx="6138">
                  <c:v>56.193675172828769</c:v>
                </c:pt>
                <c:pt idx="6139">
                  <c:v>58.140933677776061</c:v>
                </c:pt>
                <c:pt idx="6140">
                  <c:v>60.088192182723205</c:v>
                </c:pt>
                <c:pt idx="6141">
                  <c:v>62.035450687670441</c:v>
                </c:pt>
                <c:pt idx="6142">
                  <c:v>63.982709192617662</c:v>
                </c:pt>
                <c:pt idx="6143">
                  <c:v>65.929967697564848</c:v>
                </c:pt>
                <c:pt idx="6144">
                  <c:v>67.877226202512077</c:v>
                </c:pt>
                <c:pt idx="6145">
                  <c:v>69.824484707459362</c:v>
                </c:pt>
                <c:pt idx="6146">
                  <c:v>71.771743212406562</c:v>
                </c:pt>
                <c:pt idx="6147">
                  <c:v>33.227854304840641</c:v>
                </c:pt>
                <c:pt idx="6148">
                  <c:v>35.175112809787812</c:v>
                </c:pt>
                <c:pt idx="6149">
                  <c:v>37.122371314735041</c:v>
                </c:pt>
                <c:pt idx="6150">
                  <c:v>39.06962981968222</c:v>
                </c:pt>
                <c:pt idx="6151">
                  <c:v>41.016888324629505</c:v>
                </c:pt>
                <c:pt idx="6152">
                  <c:v>42.964146829576649</c:v>
                </c:pt>
                <c:pt idx="6153">
                  <c:v>44.911405334523891</c:v>
                </c:pt>
                <c:pt idx="6154">
                  <c:v>46.858663839471141</c:v>
                </c:pt>
                <c:pt idx="6155">
                  <c:v>48.805922344418391</c:v>
                </c:pt>
                <c:pt idx="6156">
                  <c:v>50.753180849365521</c:v>
                </c:pt>
                <c:pt idx="6157">
                  <c:v>52.70043935431282</c:v>
                </c:pt>
                <c:pt idx="6158">
                  <c:v>54.647697859259978</c:v>
                </c:pt>
                <c:pt idx="6159">
                  <c:v>56.594956364207206</c:v>
                </c:pt>
                <c:pt idx="6160">
                  <c:v>58.54221486915435</c:v>
                </c:pt>
                <c:pt idx="6161">
                  <c:v>60.4894733741016</c:v>
                </c:pt>
                <c:pt idx="6162">
                  <c:v>62.436731879048864</c:v>
                </c:pt>
                <c:pt idx="6163">
                  <c:v>64.383990383996064</c:v>
                </c:pt>
                <c:pt idx="6164">
                  <c:v>66.331248888943321</c:v>
                </c:pt>
                <c:pt idx="6165">
                  <c:v>68.278507393890521</c:v>
                </c:pt>
                <c:pt idx="6166">
                  <c:v>70.225765898837679</c:v>
                </c:pt>
                <c:pt idx="6167">
                  <c:v>33.62913549621895</c:v>
                </c:pt>
                <c:pt idx="6168">
                  <c:v>35.57639400116625</c:v>
                </c:pt>
                <c:pt idx="6169">
                  <c:v>37.523652506113393</c:v>
                </c:pt>
                <c:pt idx="6170">
                  <c:v>39.470911011060579</c:v>
                </c:pt>
                <c:pt idx="6171">
                  <c:v>41.418169516007801</c:v>
                </c:pt>
                <c:pt idx="6172">
                  <c:v>43.365428020955022</c:v>
                </c:pt>
                <c:pt idx="6173">
                  <c:v>45.312686525902222</c:v>
                </c:pt>
                <c:pt idx="6174">
                  <c:v>47.259945030849494</c:v>
                </c:pt>
                <c:pt idx="6175">
                  <c:v>49.20720353579668</c:v>
                </c:pt>
                <c:pt idx="6176">
                  <c:v>51.154462040743894</c:v>
                </c:pt>
                <c:pt idx="6177">
                  <c:v>53.101720545691059</c:v>
                </c:pt>
                <c:pt idx="6178">
                  <c:v>55.048979050638302</c:v>
                </c:pt>
                <c:pt idx="6179">
                  <c:v>56.996237555585573</c:v>
                </c:pt>
                <c:pt idx="6180">
                  <c:v>58.943496060532702</c:v>
                </c:pt>
                <c:pt idx="6181">
                  <c:v>60.890754565480009</c:v>
                </c:pt>
                <c:pt idx="6182">
                  <c:v>62.838013070427181</c:v>
                </c:pt>
                <c:pt idx="6183">
                  <c:v>64.785271575374452</c:v>
                </c:pt>
                <c:pt idx="6184">
                  <c:v>66.732530080321581</c:v>
                </c:pt>
                <c:pt idx="6185">
                  <c:v>68.679788585268753</c:v>
                </c:pt>
                <c:pt idx="6186">
                  <c:v>34.030416687597253</c:v>
                </c:pt>
                <c:pt idx="6187">
                  <c:v>35.97767519254451</c:v>
                </c:pt>
                <c:pt idx="6188">
                  <c:v>37.924933697491703</c:v>
                </c:pt>
                <c:pt idx="6189">
                  <c:v>39.87219220243896</c:v>
                </c:pt>
                <c:pt idx="6190">
                  <c:v>41.81945070738611</c:v>
                </c:pt>
                <c:pt idx="6191">
                  <c:v>43.766709212333403</c:v>
                </c:pt>
                <c:pt idx="6192">
                  <c:v>45.713967717280589</c:v>
                </c:pt>
                <c:pt idx="6193">
                  <c:v>47.661226222227846</c:v>
                </c:pt>
                <c:pt idx="6194">
                  <c:v>49.608484727175025</c:v>
                </c:pt>
                <c:pt idx="6195">
                  <c:v>51.555743232122303</c:v>
                </c:pt>
                <c:pt idx="6196">
                  <c:v>53.503001737069532</c:v>
                </c:pt>
                <c:pt idx="6197">
                  <c:v>55.450260242016689</c:v>
                </c:pt>
                <c:pt idx="6198">
                  <c:v>57.397518746963875</c:v>
                </c:pt>
                <c:pt idx="6199">
                  <c:v>59.344777251911083</c:v>
                </c:pt>
                <c:pt idx="6200">
                  <c:v>61.29203575685834</c:v>
                </c:pt>
                <c:pt idx="6201">
                  <c:v>63.239294261805497</c:v>
                </c:pt>
                <c:pt idx="6202">
                  <c:v>65.186552766752726</c:v>
                </c:pt>
                <c:pt idx="6203">
                  <c:v>67.133811271699997</c:v>
                </c:pt>
                <c:pt idx="6204">
                  <c:v>34.43169787897564</c:v>
                </c:pt>
                <c:pt idx="6205">
                  <c:v>36.378956383922841</c:v>
                </c:pt>
                <c:pt idx="6206">
                  <c:v>38.326214888870041</c:v>
                </c:pt>
                <c:pt idx="6207">
                  <c:v>40.273473393817248</c:v>
                </c:pt>
                <c:pt idx="6208">
                  <c:v>42.220731898764512</c:v>
                </c:pt>
                <c:pt idx="6209">
                  <c:v>44.16799040371167</c:v>
                </c:pt>
                <c:pt idx="6210">
                  <c:v>46.115248908658899</c:v>
                </c:pt>
                <c:pt idx="6211">
                  <c:v>48.062507413606141</c:v>
                </c:pt>
                <c:pt idx="6212">
                  <c:v>50.009765918553413</c:v>
                </c:pt>
                <c:pt idx="6213">
                  <c:v>51.957024423500641</c:v>
                </c:pt>
                <c:pt idx="6214">
                  <c:v>53.904282928447792</c:v>
                </c:pt>
                <c:pt idx="6215">
                  <c:v>55.851541433394978</c:v>
                </c:pt>
                <c:pt idx="6216">
                  <c:v>57.798799938342228</c:v>
                </c:pt>
                <c:pt idx="6217">
                  <c:v>59.746058443289392</c:v>
                </c:pt>
                <c:pt idx="6218">
                  <c:v>61.693316948236578</c:v>
                </c:pt>
                <c:pt idx="6219">
                  <c:v>63.640575453183736</c:v>
                </c:pt>
                <c:pt idx="6220">
                  <c:v>65.587833958131071</c:v>
                </c:pt>
                <c:pt idx="6221">
                  <c:v>34.832979070353986</c:v>
                </c:pt>
                <c:pt idx="6222">
                  <c:v>36.780237575301243</c:v>
                </c:pt>
                <c:pt idx="6223">
                  <c:v>38.727496080248407</c:v>
                </c:pt>
                <c:pt idx="6224">
                  <c:v>40.674754585195615</c:v>
                </c:pt>
                <c:pt idx="6225">
                  <c:v>42.622013090142872</c:v>
                </c:pt>
                <c:pt idx="6226">
                  <c:v>44.569271595090051</c:v>
                </c:pt>
                <c:pt idx="6227">
                  <c:v>46.516530100037286</c:v>
                </c:pt>
                <c:pt idx="6228">
                  <c:v>48.463788604984558</c:v>
                </c:pt>
                <c:pt idx="6229">
                  <c:v>50.411047109931687</c:v>
                </c:pt>
                <c:pt idx="6230">
                  <c:v>52.358305614878908</c:v>
                </c:pt>
                <c:pt idx="6231">
                  <c:v>54.305564119826066</c:v>
                </c:pt>
                <c:pt idx="6232">
                  <c:v>56.252822624773387</c:v>
                </c:pt>
                <c:pt idx="6233">
                  <c:v>58.20008112972053</c:v>
                </c:pt>
                <c:pt idx="6234">
                  <c:v>60.147339634667752</c:v>
                </c:pt>
                <c:pt idx="6235">
                  <c:v>62.094598139615009</c:v>
                </c:pt>
                <c:pt idx="6236">
                  <c:v>64.041856644562188</c:v>
                </c:pt>
                <c:pt idx="6237">
                  <c:v>35.234260261732345</c:v>
                </c:pt>
                <c:pt idx="6238">
                  <c:v>37.181518766679517</c:v>
                </c:pt>
                <c:pt idx="6239">
                  <c:v>39.128777271626788</c:v>
                </c:pt>
                <c:pt idx="6240">
                  <c:v>41.076035776573917</c:v>
                </c:pt>
                <c:pt idx="6241">
                  <c:v>43.023294281521174</c:v>
                </c:pt>
                <c:pt idx="6242">
                  <c:v>44.970552786468438</c:v>
                </c:pt>
                <c:pt idx="6243">
                  <c:v>46.917811291415575</c:v>
                </c:pt>
                <c:pt idx="6244">
                  <c:v>48.865069796362803</c:v>
                </c:pt>
                <c:pt idx="6245">
                  <c:v>50.812328301310068</c:v>
                </c:pt>
                <c:pt idx="6246">
                  <c:v>52.759586806257282</c:v>
                </c:pt>
                <c:pt idx="6247">
                  <c:v>54.706845311204503</c:v>
                </c:pt>
                <c:pt idx="6248">
                  <c:v>56.654103816151675</c:v>
                </c:pt>
                <c:pt idx="6249">
                  <c:v>58.601362321098868</c:v>
                </c:pt>
                <c:pt idx="6250">
                  <c:v>60.548620826046104</c:v>
                </c:pt>
                <c:pt idx="6251">
                  <c:v>62.49587933099329</c:v>
                </c:pt>
                <c:pt idx="6252">
                  <c:v>35.635541453110655</c:v>
                </c:pt>
                <c:pt idx="6253">
                  <c:v>37.582799958057912</c:v>
                </c:pt>
                <c:pt idx="6254">
                  <c:v>39.530058463005155</c:v>
                </c:pt>
                <c:pt idx="6255">
                  <c:v>41.477316967952405</c:v>
                </c:pt>
                <c:pt idx="6256">
                  <c:v>43.424575472899555</c:v>
                </c:pt>
                <c:pt idx="6257">
                  <c:v>45.371833977846777</c:v>
                </c:pt>
                <c:pt idx="6258">
                  <c:v>47.31909248279392</c:v>
                </c:pt>
                <c:pt idx="6259">
                  <c:v>49.266350987741255</c:v>
                </c:pt>
                <c:pt idx="6260">
                  <c:v>51.213609492688299</c:v>
                </c:pt>
                <c:pt idx="6261">
                  <c:v>53.160867997635648</c:v>
                </c:pt>
                <c:pt idx="6262">
                  <c:v>55.108126502582792</c:v>
                </c:pt>
                <c:pt idx="6263">
                  <c:v>57.055385007529971</c:v>
                </c:pt>
                <c:pt idx="6264">
                  <c:v>59.002643512477135</c:v>
                </c:pt>
                <c:pt idx="6265">
                  <c:v>60.949902017424449</c:v>
                </c:pt>
                <c:pt idx="6266">
                  <c:v>36.036822644488986</c:v>
                </c:pt>
                <c:pt idx="6267">
                  <c:v>37.984081149436214</c:v>
                </c:pt>
                <c:pt idx="6268">
                  <c:v>39.931339654383422</c:v>
                </c:pt>
                <c:pt idx="6269">
                  <c:v>41.878598159330707</c:v>
                </c:pt>
                <c:pt idx="6270">
                  <c:v>43.825856664277921</c:v>
                </c:pt>
                <c:pt idx="6271">
                  <c:v>45.773115169225065</c:v>
                </c:pt>
                <c:pt idx="6272">
                  <c:v>47.720373674172308</c:v>
                </c:pt>
                <c:pt idx="6273">
                  <c:v>49.667632179119501</c:v>
                </c:pt>
                <c:pt idx="6274">
                  <c:v>51.614890684066729</c:v>
                </c:pt>
                <c:pt idx="6275">
                  <c:v>53.56214918901393</c:v>
                </c:pt>
                <c:pt idx="6276">
                  <c:v>55.509407693961165</c:v>
                </c:pt>
                <c:pt idx="6277">
                  <c:v>57.45666619890843</c:v>
                </c:pt>
                <c:pt idx="6278">
                  <c:v>59.403924703855516</c:v>
                </c:pt>
                <c:pt idx="6279">
                  <c:v>36.438103835867324</c:v>
                </c:pt>
                <c:pt idx="6280">
                  <c:v>38.385362340814567</c:v>
                </c:pt>
                <c:pt idx="6281">
                  <c:v>40.332620845761802</c:v>
                </c:pt>
                <c:pt idx="6282">
                  <c:v>42.279879350708995</c:v>
                </c:pt>
                <c:pt idx="6283">
                  <c:v>44.227137855656217</c:v>
                </c:pt>
                <c:pt idx="6284">
                  <c:v>46.174396360603453</c:v>
                </c:pt>
                <c:pt idx="6285">
                  <c:v>48.12165486555066</c:v>
                </c:pt>
                <c:pt idx="6286">
                  <c:v>50.068913370497846</c:v>
                </c:pt>
                <c:pt idx="6287">
                  <c:v>52.016171875445082</c:v>
                </c:pt>
                <c:pt idx="6288">
                  <c:v>53.963430380392296</c:v>
                </c:pt>
                <c:pt idx="6289">
                  <c:v>55.910688885339468</c:v>
                </c:pt>
                <c:pt idx="6290">
                  <c:v>57.857947390286782</c:v>
                </c:pt>
                <c:pt idx="6291">
                  <c:v>36.839385027245676</c:v>
                </c:pt>
                <c:pt idx="6292">
                  <c:v>38.786643532192919</c:v>
                </c:pt>
                <c:pt idx="6293">
                  <c:v>40.733902037140126</c:v>
                </c:pt>
                <c:pt idx="6294">
                  <c:v>42.681160542087341</c:v>
                </c:pt>
                <c:pt idx="6295">
                  <c:v>44.628419047034598</c:v>
                </c:pt>
                <c:pt idx="6296">
                  <c:v>46.575677551981791</c:v>
                </c:pt>
                <c:pt idx="6297">
                  <c:v>48.522936056928991</c:v>
                </c:pt>
                <c:pt idx="6298">
                  <c:v>50.470194561876099</c:v>
                </c:pt>
                <c:pt idx="6299">
                  <c:v>52.417453066823434</c:v>
                </c:pt>
                <c:pt idx="6300">
                  <c:v>54.36471157177057</c:v>
                </c:pt>
                <c:pt idx="6301">
                  <c:v>56.311970076717792</c:v>
                </c:pt>
                <c:pt idx="6302">
                  <c:v>37.240666218624014</c:v>
                </c:pt>
                <c:pt idx="6303">
                  <c:v>39.187924723571214</c:v>
                </c:pt>
                <c:pt idx="6304">
                  <c:v>41.13518322851845</c:v>
                </c:pt>
                <c:pt idx="6305">
                  <c:v>43.082441733465615</c:v>
                </c:pt>
                <c:pt idx="6306">
                  <c:v>45.029700238412943</c:v>
                </c:pt>
                <c:pt idx="6307">
                  <c:v>46.9769587433601</c:v>
                </c:pt>
                <c:pt idx="6308">
                  <c:v>48.924217248307393</c:v>
                </c:pt>
                <c:pt idx="6309">
                  <c:v>50.871475753254522</c:v>
                </c:pt>
                <c:pt idx="6310">
                  <c:v>52.818734258201758</c:v>
                </c:pt>
                <c:pt idx="6311">
                  <c:v>54.76599276314905</c:v>
                </c:pt>
                <c:pt idx="6312">
                  <c:v>37.641947410002473</c:v>
                </c:pt>
                <c:pt idx="6313">
                  <c:v>39.589205914949559</c:v>
                </c:pt>
                <c:pt idx="6314">
                  <c:v>41.536464419896831</c:v>
                </c:pt>
                <c:pt idx="6315">
                  <c:v>43.48372292484396</c:v>
                </c:pt>
                <c:pt idx="6316">
                  <c:v>45.430981429791167</c:v>
                </c:pt>
                <c:pt idx="6317">
                  <c:v>47.378239934738509</c:v>
                </c:pt>
                <c:pt idx="6318">
                  <c:v>49.325498439685639</c:v>
                </c:pt>
                <c:pt idx="6319">
                  <c:v>51.272756944632867</c:v>
                </c:pt>
                <c:pt idx="6320">
                  <c:v>53.220015449580096</c:v>
                </c:pt>
                <c:pt idx="6321">
                  <c:v>38.043228601380697</c:v>
                </c:pt>
                <c:pt idx="6322">
                  <c:v>39.990487106327919</c:v>
                </c:pt>
                <c:pt idx="6323">
                  <c:v>41.937745611275126</c:v>
                </c:pt>
                <c:pt idx="6324">
                  <c:v>43.885004116222376</c:v>
                </c:pt>
                <c:pt idx="6325">
                  <c:v>45.832262621169548</c:v>
                </c:pt>
                <c:pt idx="6326">
                  <c:v>47.779521126116862</c:v>
                </c:pt>
                <c:pt idx="6327">
                  <c:v>49.726779631064041</c:v>
                </c:pt>
                <c:pt idx="6328">
                  <c:v>51.674038136011248</c:v>
                </c:pt>
                <c:pt idx="6329">
                  <c:v>38.444509792759092</c:v>
                </c:pt>
                <c:pt idx="6330">
                  <c:v>40.391768297706292</c:v>
                </c:pt>
                <c:pt idx="6331">
                  <c:v>42.339026802653507</c:v>
                </c:pt>
                <c:pt idx="6332">
                  <c:v>44.286285307600714</c:v>
                </c:pt>
                <c:pt idx="6333">
                  <c:v>46.233543812547957</c:v>
                </c:pt>
                <c:pt idx="6334">
                  <c:v>48.1808023174951</c:v>
                </c:pt>
                <c:pt idx="6335">
                  <c:v>50.128060822442258</c:v>
                </c:pt>
                <c:pt idx="6336">
                  <c:v>38.845790984137381</c:v>
                </c:pt>
                <c:pt idx="6337">
                  <c:v>40.793049489084581</c:v>
                </c:pt>
                <c:pt idx="6338">
                  <c:v>42.740307994031802</c:v>
                </c:pt>
                <c:pt idx="6339">
                  <c:v>44.687566498979052</c:v>
                </c:pt>
                <c:pt idx="6340">
                  <c:v>46.634825003926224</c:v>
                </c:pt>
                <c:pt idx="6341">
                  <c:v>48.58208350887341</c:v>
                </c:pt>
                <c:pt idx="6342">
                  <c:v>39.247072175515775</c:v>
                </c:pt>
                <c:pt idx="6343">
                  <c:v>41.194330680462926</c:v>
                </c:pt>
                <c:pt idx="6344">
                  <c:v>43.141589185410162</c:v>
                </c:pt>
                <c:pt idx="6345">
                  <c:v>45.088847690357419</c:v>
                </c:pt>
                <c:pt idx="6346">
                  <c:v>47.036106195304647</c:v>
                </c:pt>
                <c:pt idx="6347">
                  <c:v>39.648353366894035</c:v>
                </c:pt>
                <c:pt idx="6348">
                  <c:v>41.59561187184125</c:v>
                </c:pt>
                <c:pt idx="6349">
                  <c:v>43.542870376788521</c:v>
                </c:pt>
                <c:pt idx="6350">
                  <c:v>45.490128881735735</c:v>
                </c:pt>
                <c:pt idx="6351">
                  <c:v>40.049634558272444</c:v>
                </c:pt>
                <c:pt idx="6352">
                  <c:v>41.996893063219652</c:v>
                </c:pt>
                <c:pt idx="6353">
                  <c:v>43.94415156816688</c:v>
                </c:pt>
                <c:pt idx="6354">
                  <c:v>40.450915749650804</c:v>
                </c:pt>
                <c:pt idx="6355">
                  <c:v>42.398174254598082</c:v>
                </c:pt>
                <c:pt idx="6356">
                  <c:v>40.852196941029135</c:v>
                </c:pt>
                <c:pt idx="6357">
                  <c:v>30.191294294422388</c:v>
                </c:pt>
                <c:pt idx="6358">
                  <c:v>32.138552799369592</c:v>
                </c:pt>
                <c:pt idx="6359">
                  <c:v>34.085811304316792</c:v>
                </c:pt>
                <c:pt idx="6360">
                  <c:v>36.033069809264063</c:v>
                </c:pt>
                <c:pt idx="6361">
                  <c:v>37.980328314211214</c:v>
                </c:pt>
                <c:pt idx="6362">
                  <c:v>39.927586819158428</c:v>
                </c:pt>
                <c:pt idx="6363">
                  <c:v>41.874845324105635</c:v>
                </c:pt>
                <c:pt idx="6364">
                  <c:v>43.822103829052864</c:v>
                </c:pt>
                <c:pt idx="6365">
                  <c:v>45.769362334000128</c:v>
                </c:pt>
                <c:pt idx="6366">
                  <c:v>47.716620838947378</c:v>
                </c:pt>
                <c:pt idx="6367">
                  <c:v>49.663879343894493</c:v>
                </c:pt>
                <c:pt idx="6368">
                  <c:v>51.6111378488417</c:v>
                </c:pt>
                <c:pt idx="6369">
                  <c:v>53.558396353788893</c:v>
                </c:pt>
                <c:pt idx="6370">
                  <c:v>55.505654858736143</c:v>
                </c:pt>
                <c:pt idx="6371">
                  <c:v>57.452913363683429</c:v>
                </c:pt>
                <c:pt idx="6372">
                  <c:v>59.400171868630579</c:v>
                </c:pt>
                <c:pt idx="6373">
                  <c:v>61.347430373577801</c:v>
                </c:pt>
                <c:pt idx="6374">
                  <c:v>63.294688878524987</c:v>
                </c:pt>
                <c:pt idx="6375">
                  <c:v>65.241947383472308</c:v>
                </c:pt>
                <c:pt idx="6376">
                  <c:v>67.189205888419494</c:v>
                </c:pt>
                <c:pt idx="6377">
                  <c:v>69.136464393366722</c:v>
                </c:pt>
                <c:pt idx="6378">
                  <c:v>71.083722898313852</c:v>
                </c:pt>
                <c:pt idx="6379">
                  <c:v>73.030981403261066</c:v>
                </c:pt>
                <c:pt idx="6380">
                  <c:v>74.978239908208266</c:v>
                </c:pt>
                <c:pt idx="6381">
                  <c:v>76.925498413155509</c:v>
                </c:pt>
                <c:pt idx="6382">
                  <c:v>78.872756918102667</c:v>
                </c:pt>
                <c:pt idx="6383">
                  <c:v>80.82001542304981</c:v>
                </c:pt>
                <c:pt idx="6384">
                  <c:v>82.767273927997124</c:v>
                </c:pt>
                <c:pt idx="6385">
                  <c:v>84.71453243294431</c:v>
                </c:pt>
                <c:pt idx="6386">
                  <c:v>86.66179093789161</c:v>
                </c:pt>
                <c:pt idx="6387">
                  <c:v>88.609049442838767</c:v>
                </c:pt>
                <c:pt idx="6388">
                  <c:v>90.556307947785925</c:v>
                </c:pt>
                <c:pt idx="6389">
                  <c:v>30.592575485800701</c:v>
                </c:pt>
                <c:pt idx="6390">
                  <c:v>32.539833990747965</c:v>
                </c:pt>
                <c:pt idx="6391">
                  <c:v>34.487092495695208</c:v>
                </c:pt>
                <c:pt idx="6392">
                  <c:v>36.434351000642394</c:v>
                </c:pt>
                <c:pt idx="6393">
                  <c:v>38.381609505589623</c:v>
                </c:pt>
                <c:pt idx="6394">
                  <c:v>40.328868010536752</c:v>
                </c:pt>
                <c:pt idx="6395">
                  <c:v>42.276126515483952</c:v>
                </c:pt>
                <c:pt idx="6396">
                  <c:v>44.223385020431216</c:v>
                </c:pt>
                <c:pt idx="6397">
                  <c:v>46.170643525378367</c:v>
                </c:pt>
                <c:pt idx="6398">
                  <c:v>48.117902030325581</c:v>
                </c:pt>
                <c:pt idx="6399">
                  <c:v>50.065160535272859</c:v>
                </c:pt>
                <c:pt idx="6400">
                  <c:v>52.012419040220109</c:v>
                </c:pt>
                <c:pt idx="6401">
                  <c:v>53.959677545167395</c:v>
                </c:pt>
                <c:pt idx="6402">
                  <c:v>55.906936050114552</c:v>
                </c:pt>
                <c:pt idx="6403">
                  <c:v>57.85419455506176</c:v>
                </c:pt>
                <c:pt idx="6404">
                  <c:v>59.801453060008917</c:v>
                </c:pt>
                <c:pt idx="6405">
                  <c:v>61.748711564956189</c:v>
                </c:pt>
                <c:pt idx="6406">
                  <c:v>63.695970069903304</c:v>
                </c:pt>
                <c:pt idx="6407">
                  <c:v>65.643228574850568</c:v>
                </c:pt>
                <c:pt idx="6408">
                  <c:v>67.590487079797782</c:v>
                </c:pt>
                <c:pt idx="6409">
                  <c:v>69.537745584744911</c:v>
                </c:pt>
                <c:pt idx="6410">
                  <c:v>71.485004089692296</c:v>
                </c:pt>
                <c:pt idx="6411">
                  <c:v>73.432262594639511</c:v>
                </c:pt>
                <c:pt idx="6412">
                  <c:v>75.379521099586739</c:v>
                </c:pt>
                <c:pt idx="6413">
                  <c:v>77.326779604533897</c:v>
                </c:pt>
                <c:pt idx="6414">
                  <c:v>79.274038109481069</c:v>
                </c:pt>
                <c:pt idx="6415">
                  <c:v>81.221296614428269</c:v>
                </c:pt>
                <c:pt idx="6416">
                  <c:v>83.16855511937554</c:v>
                </c:pt>
                <c:pt idx="6417">
                  <c:v>85.115813624322698</c:v>
                </c:pt>
                <c:pt idx="6418">
                  <c:v>87.063072129270054</c:v>
                </c:pt>
                <c:pt idx="6419">
                  <c:v>89.010330634217127</c:v>
                </c:pt>
                <c:pt idx="6420">
                  <c:v>30.993856677179046</c:v>
                </c:pt>
                <c:pt idx="6421">
                  <c:v>32.941115182126268</c:v>
                </c:pt>
                <c:pt idx="6422">
                  <c:v>34.888373687073461</c:v>
                </c:pt>
                <c:pt idx="6423">
                  <c:v>36.835632192020647</c:v>
                </c:pt>
                <c:pt idx="6424">
                  <c:v>38.782890696967939</c:v>
                </c:pt>
                <c:pt idx="6425">
                  <c:v>40.730149201915111</c:v>
                </c:pt>
                <c:pt idx="6426">
                  <c:v>42.677407706862354</c:v>
                </c:pt>
                <c:pt idx="6427">
                  <c:v>44.624666211809547</c:v>
                </c:pt>
                <c:pt idx="6428">
                  <c:v>46.571924716756797</c:v>
                </c:pt>
                <c:pt idx="6429">
                  <c:v>48.519183221703948</c:v>
                </c:pt>
                <c:pt idx="6430">
                  <c:v>50.466441726651261</c:v>
                </c:pt>
                <c:pt idx="6431">
                  <c:v>52.413700231598398</c:v>
                </c:pt>
                <c:pt idx="6432">
                  <c:v>54.360958736545712</c:v>
                </c:pt>
                <c:pt idx="6433">
                  <c:v>56.308217241492962</c:v>
                </c:pt>
                <c:pt idx="6434">
                  <c:v>58.255475746440048</c:v>
                </c:pt>
                <c:pt idx="6435">
                  <c:v>60.202734251387234</c:v>
                </c:pt>
                <c:pt idx="6436">
                  <c:v>62.149992756334477</c:v>
                </c:pt>
                <c:pt idx="6437">
                  <c:v>64.097251261281684</c:v>
                </c:pt>
                <c:pt idx="6438">
                  <c:v>66.044509766228799</c:v>
                </c:pt>
                <c:pt idx="6439">
                  <c:v>67.991768271176113</c:v>
                </c:pt>
                <c:pt idx="6440">
                  <c:v>69.939026776123384</c:v>
                </c:pt>
                <c:pt idx="6441">
                  <c:v>71.886285281070656</c:v>
                </c:pt>
                <c:pt idx="6442">
                  <c:v>73.833543786017742</c:v>
                </c:pt>
                <c:pt idx="6443">
                  <c:v>75.780802290965042</c:v>
                </c:pt>
                <c:pt idx="6444">
                  <c:v>77.728060795912256</c:v>
                </c:pt>
                <c:pt idx="6445">
                  <c:v>79.6753193008594</c:v>
                </c:pt>
                <c:pt idx="6446">
                  <c:v>81.622577805806699</c:v>
                </c:pt>
                <c:pt idx="6447">
                  <c:v>83.569836310753743</c:v>
                </c:pt>
                <c:pt idx="6448">
                  <c:v>85.517094815701043</c:v>
                </c:pt>
                <c:pt idx="6449">
                  <c:v>87.464353320648314</c:v>
                </c:pt>
                <c:pt idx="6450">
                  <c:v>31.395137868557416</c:v>
                </c:pt>
                <c:pt idx="6451">
                  <c:v>33.342396373504606</c:v>
                </c:pt>
                <c:pt idx="6452">
                  <c:v>35.28965487845187</c:v>
                </c:pt>
                <c:pt idx="6453">
                  <c:v>37.236913383399092</c:v>
                </c:pt>
                <c:pt idx="6454">
                  <c:v>39.184171888346235</c:v>
                </c:pt>
                <c:pt idx="6455">
                  <c:v>41.13143039329352</c:v>
                </c:pt>
                <c:pt idx="6456">
                  <c:v>43.078688898240699</c:v>
                </c:pt>
                <c:pt idx="6457">
                  <c:v>45.025947403187807</c:v>
                </c:pt>
                <c:pt idx="6458">
                  <c:v>46.973205908135157</c:v>
                </c:pt>
                <c:pt idx="6459">
                  <c:v>48.920464413082328</c:v>
                </c:pt>
                <c:pt idx="6460">
                  <c:v>50.867722918029628</c:v>
                </c:pt>
                <c:pt idx="6461">
                  <c:v>52.814981422976757</c:v>
                </c:pt>
                <c:pt idx="6462">
                  <c:v>54.7622399279239</c:v>
                </c:pt>
                <c:pt idx="6463">
                  <c:v>56.7094984328712</c:v>
                </c:pt>
                <c:pt idx="6464">
                  <c:v>58.656756937818344</c:v>
                </c:pt>
                <c:pt idx="6465">
                  <c:v>60.604015442765515</c:v>
                </c:pt>
                <c:pt idx="6466">
                  <c:v>62.551273947712815</c:v>
                </c:pt>
                <c:pt idx="6467">
                  <c:v>64.498532452659944</c:v>
                </c:pt>
                <c:pt idx="6468">
                  <c:v>66.445790957607258</c:v>
                </c:pt>
                <c:pt idx="6469">
                  <c:v>68.393049462554444</c:v>
                </c:pt>
                <c:pt idx="6470">
                  <c:v>70.34030796750163</c:v>
                </c:pt>
                <c:pt idx="6471">
                  <c:v>72.28756647244883</c:v>
                </c:pt>
                <c:pt idx="6472">
                  <c:v>74.23482497739603</c:v>
                </c:pt>
                <c:pt idx="6473">
                  <c:v>76.182083482343245</c:v>
                </c:pt>
                <c:pt idx="6474">
                  <c:v>78.12934198729063</c:v>
                </c:pt>
                <c:pt idx="6475">
                  <c:v>80.076600492237844</c:v>
                </c:pt>
                <c:pt idx="6476">
                  <c:v>82.023858997184945</c:v>
                </c:pt>
                <c:pt idx="6477">
                  <c:v>83.971117502132302</c:v>
                </c:pt>
                <c:pt idx="6478">
                  <c:v>85.918376007079402</c:v>
                </c:pt>
                <c:pt idx="6479">
                  <c:v>31.796419059935758</c:v>
                </c:pt>
                <c:pt idx="6480">
                  <c:v>33.743677564882994</c:v>
                </c:pt>
                <c:pt idx="6481">
                  <c:v>35.690936069830151</c:v>
                </c:pt>
                <c:pt idx="6482">
                  <c:v>37.638194574777401</c:v>
                </c:pt>
                <c:pt idx="6483">
                  <c:v>39.585453079724566</c:v>
                </c:pt>
                <c:pt idx="6484">
                  <c:v>41.532711584671908</c:v>
                </c:pt>
                <c:pt idx="6485">
                  <c:v>43.479970089619009</c:v>
                </c:pt>
                <c:pt idx="6486">
                  <c:v>45.427228594566202</c:v>
                </c:pt>
                <c:pt idx="6487">
                  <c:v>47.374487099513445</c:v>
                </c:pt>
                <c:pt idx="6488">
                  <c:v>49.321745604460673</c:v>
                </c:pt>
                <c:pt idx="6489">
                  <c:v>51.269004109407902</c:v>
                </c:pt>
                <c:pt idx="6490">
                  <c:v>53.216262614355053</c:v>
                </c:pt>
                <c:pt idx="6491">
                  <c:v>55.163521119302317</c:v>
                </c:pt>
                <c:pt idx="6492">
                  <c:v>57.110779624249545</c:v>
                </c:pt>
                <c:pt idx="6493">
                  <c:v>59.058038129196802</c:v>
                </c:pt>
                <c:pt idx="6494">
                  <c:v>61.005296634143932</c:v>
                </c:pt>
                <c:pt idx="6495">
                  <c:v>62.952555139091103</c:v>
                </c:pt>
                <c:pt idx="6496">
                  <c:v>64.899813644038375</c:v>
                </c:pt>
                <c:pt idx="6497">
                  <c:v>66.847072148985561</c:v>
                </c:pt>
                <c:pt idx="6498">
                  <c:v>68.794330653932789</c:v>
                </c:pt>
                <c:pt idx="6499">
                  <c:v>70.74158915888006</c:v>
                </c:pt>
                <c:pt idx="6500">
                  <c:v>72.688847663827261</c:v>
                </c:pt>
                <c:pt idx="6501">
                  <c:v>74.636106168774504</c:v>
                </c:pt>
                <c:pt idx="6502">
                  <c:v>76.583364673721576</c:v>
                </c:pt>
                <c:pt idx="6503">
                  <c:v>78.53062317866879</c:v>
                </c:pt>
                <c:pt idx="6504">
                  <c:v>80.477881683616161</c:v>
                </c:pt>
                <c:pt idx="6505">
                  <c:v>82.425140188563489</c:v>
                </c:pt>
                <c:pt idx="6506">
                  <c:v>84.37239869351049</c:v>
                </c:pt>
                <c:pt idx="6507">
                  <c:v>32.197700251314075</c:v>
                </c:pt>
                <c:pt idx="6508">
                  <c:v>34.144958756261346</c:v>
                </c:pt>
                <c:pt idx="6509">
                  <c:v>36.092217261208525</c:v>
                </c:pt>
                <c:pt idx="6510">
                  <c:v>38.039475766155718</c:v>
                </c:pt>
                <c:pt idx="6511">
                  <c:v>39.986734271102911</c:v>
                </c:pt>
                <c:pt idx="6512">
                  <c:v>41.933992776050182</c:v>
                </c:pt>
                <c:pt idx="6513">
                  <c:v>43.881251280997375</c:v>
                </c:pt>
                <c:pt idx="6514">
                  <c:v>45.828509785944583</c:v>
                </c:pt>
                <c:pt idx="6515">
                  <c:v>47.775768290891769</c:v>
                </c:pt>
                <c:pt idx="6516">
                  <c:v>49.723026795839047</c:v>
                </c:pt>
                <c:pt idx="6517">
                  <c:v>51.670285300786233</c:v>
                </c:pt>
                <c:pt idx="6518">
                  <c:v>53.617543805733455</c:v>
                </c:pt>
                <c:pt idx="6519">
                  <c:v>55.56480231068069</c:v>
                </c:pt>
                <c:pt idx="6520">
                  <c:v>57.512060815627798</c:v>
                </c:pt>
                <c:pt idx="6521">
                  <c:v>59.459319320575055</c:v>
                </c:pt>
                <c:pt idx="6522">
                  <c:v>61.406577825522277</c:v>
                </c:pt>
                <c:pt idx="6523">
                  <c:v>63.353836330469512</c:v>
                </c:pt>
                <c:pt idx="6524">
                  <c:v>65.30109483541672</c:v>
                </c:pt>
                <c:pt idx="6525">
                  <c:v>67.248353340363906</c:v>
                </c:pt>
                <c:pt idx="6526">
                  <c:v>69.195611845311134</c:v>
                </c:pt>
                <c:pt idx="6527">
                  <c:v>71.142870350258335</c:v>
                </c:pt>
                <c:pt idx="6528">
                  <c:v>73.090128855205592</c:v>
                </c:pt>
                <c:pt idx="6529">
                  <c:v>75.037387360152735</c:v>
                </c:pt>
                <c:pt idx="6530">
                  <c:v>76.984645865100092</c:v>
                </c:pt>
                <c:pt idx="6531">
                  <c:v>78.931904370047107</c:v>
                </c:pt>
                <c:pt idx="6532">
                  <c:v>80.879162874994378</c:v>
                </c:pt>
                <c:pt idx="6533">
                  <c:v>82.826421379941678</c:v>
                </c:pt>
                <c:pt idx="6534">
                  <c:v>32.598981442692448</c:v>
                </c:pt>
                <c:pt idx="6535">
                  <c:v>34.546239947639684</c:v>
                </c:pt>
                <c:pt idx="6536">
                  <c:v>36.493498452586891</c:v>
                </c:pt>
                <c:pt idx="6537">
                  <c:v>38.44075695753407</c:v>
                </c:pt>
                <c:pt idx="6538">
                  <c:v>40.388015462481277</c:v>
                </c:pt>
                <c:pt idx="6539">
                  <c:v>42.335273967428513</c:v>
                </c:pt>
                <c:pt idx="6540">
                  <c:v>44.282532472375692</c:v>
                </c:pt>
                <c:pt idx="6541">
                  <c:v>46.229790977322956</c:v>
                </c:pt>
                <c:pt idx="6542">
                  <c:v>48.177049482270142</c:v>
                </c:pt>
                <c:pt idx="6543">
                  <c:v>50.124307987217307</c:v>
                </c:pt>
                <c:pt idx="6544">
                  <c:v>52.071566492164536</c:v>
                </c:pt>
                <c:pt idx="6545">
                  <c:v>54.018824997111786</c:v>
                </c:pt>
                <c:pt idx="6546">
                  <c:v>55.966083502058972</c:v>
                </c:pt>
                <c:pt idx="6547">
                  <c:v>57.913342007006328</c:v>
                </c:pt>
                <c:pt idx="6548">
                  <c:v>59.860600511953457</c:v>
                </c:pt>
                <c:pt idx="6549">
                  <c:v>61.807859016900636</c:v>
                </c:pt>
                <c:pt idx="6550">
                  <c:v>63.755117521847936</c:v>
                </c:pt>
                <c:pt idx="6551">
                  <c:v>65.702376026795037</c:v>
                </c:pt>
                <c:pt idx="6552">
                  <c:v>67.649634531742279</c:v>
                </c:pt>
                <c:pt idx="6553">
                  <c:v>69.596893036689536</c:v>
                </c:pt>
                <c:pt idx="6554">
                  <c:v>71.544151541636865</c:v>
                </c:pt>
                <c:pt idx="6555">
                  <c:v>73.491410046584051</c:v>
                </c:pt>
                <c:pt idx="6556">
                  <c:v>75.438668551531094</c:v>
                </c:pt>
                <c:pt idx="6557">
                  <c:v>77.385927056478366</c:v>
                </c:pt>
                <c:pt idx="6558">
                  <c:v>79.333185561425466</c:v>
                </c:pt>
                <c:pt idx="6559">
                  <c:v>81.280444066372638</c:v>
                </c:pt>
                <c:pt idx="6560">
                  <c:v>33.000262634070836</c:v>
                </c:pt>
                <c:pt idx="6561">
                  <c:v>34.947521139018001</c:v>
                </c:pt>
                <c:pt idx="6562">
                  <c:v>36.894779643965187</c:v>
                </c:pt>
                <c:pt idx="6563">
                  <c:v>38.842038148912408</c:v>
                </c:pt>
                <c:pt idx="6564">
                  <c:v>40.789296653859637</c:v>
                </c:pt>
                <c:pt idx="6565">
                  <c:v>42.73655515880688</c:v>
                </c:pt>
                <c:pt idx="6566">
                  <c:v>44.683813663753995</c:v>
                </c:pt>
                <c:pt idx="6567">
                  <c:v>46.631072168701316</c:v>
                </c:pt>
                <c:pt idx="6568">
                  <c:v>48.578330673648523</c:v>
                </c:pt>
                <c:pt idx="6569">
                  <c:v>50.525589178595766</c:v>
                </c:pt>
                <c:pt idx="6570">
                  <c:v>52.472847683542895</c:v>
                </c:pt>
                <c:pt idx="6571">
                  <c:v>54.420106188490131</c:v>
                </c:pt>
                <c:pt idx="6572">
                  <c:v>56.367364693437359</c:v>
                </c:pt>
                <c:pt idx="6573">
                  <c:v>58.314623198384673</c:v>
                </c:pt>
                <c:pt idx="6574">
                  <c:v>60.26188170333171</c:v>
                </c:pt>
                <c:pt idx="6575">
                  <c:v>62.209140208279059</c:v>
                </c:pt>
                <c:pt idx="6576">
                  <c:v>64.156398713226139</c:v>
                </c:pt>
                <c:pt idx="6577">
                  <c:v>66.103657218173382</c:v>
                </c:pt>
                <c:pt idx="6578">
                  <c:v>68.05091572312061</c:v>
                </c:pt>
                <c:pt idx="6579">
                  <c:v>69.998174228067853</c:v>
                </c:pt>
                <c:pt idx="6580">
                  <c:v>71.945432733015139</c:v>
                </c:pt>
                <c:pt idx="6581">
                  <c:v>73.892691237962239</c:v>
                </c:pt>
                <c:pt idx="6582">
                  <c:v>75.839949742909482</c:v>
                </c:pt>
                <c:pt idx="6583">
                  <c:v>77.787208247856697</c:v>
                </c:pt>
                <c:pt idx="6584">
                  <c:v>79.73446675280384</c:v>
                </c:pt>
                <c:pt idx="6585">
                  <c:v>33.401543825449131</c:v>
                </c:pt>
                <c:pt idx="6586">
                  <c:v>35.348802330396339</c:v>
                </c:pt>
                <c:pt idx="6587">
                  <c:v>37.296060835343582</c:v>
                </c:pt>
                <c:pt idx="6588">
                  <c:v>39.243319340290739</c:v>
                </c:pt>
                <c:pt idx="6589">
                  <c:v>41.190577845237954</c:v>
                </c:pt>
                <c:pt idx="6590">
                  <c:v>43.137836350185246</c:v>
                </c:pt>
                <c:pt idx="6591">
                  <c:v>45.085094855132382</c:v>
                </c:pt>
                <c:pt idx="6592">
                  <c:v>47.032353360079654</c:v>
                </c:pt>
                <c:pt idx="6593">
                  <c:v>48.979611865026818</c:v>
                </c:pt>
                <c:pt idx="6594">
                  <c:v>50.926870369973983</c:v>
                </c:pt>
                <c:pt idx="6595">
                  <c:v>52.874128874921269</c:v>
                </c:pt>
                <c:pt idx="6596">
                  <c:v>54.821387379868433</c:v>
                </c:pt>
                <c:pt idx="6597">
                  <c:v>56.768645884815697</c:v>
                </c:pt>
                <c:pt idx="6598">
                  <c:v>58.715904389762947</c:v>
                </c:pt>
                <c:pt idx="6599">
                  <c:v>60.663162894710098</c:v>
                </c:pt>
                <c:pt idx="6600">
                  <c:v>62.610421399657348</c:v>
                </c:pt>
                <c:pt idx="6601">
                  <c:v>64.557679904604541</c:v>
                </c:pt>
                <c:pt idx="6602">
                  <c:v>66.504938409551755</c:v>
                </c:pt>
                <c:pt idx="6603">
                  <c:v>68.452196914498927</c:v>
                </c:pt>
                <c:pt idx="6604">
                  <c:v>70.399455419446198</c:v>
                </c:pt>
                <c:pt idx="6605">
                  <c:v>72.346713924393427</c:v>
                </c:pt>
                <c:pt idx="6606">
                  <c:v>74.293972429340727</c:v>
                </c:pt>
                <c:pt idx="6607">
                  <c:v>76.241230934287799</c:v>
                </c:pt>
                <c:pt idx="6608">
                  <c:v>78.188489439235056</c:v>
                </c:pt>
                <c:pt idx="6609">
                  <c:v>33.802825016827491</c:v>
                </c:pt>
                <c:pt idx="6610">
                  <c:v>35.750083521774613</c:v>
                </c:pt>
                <c:pt idx="6611">
                  <c:v>37.69734202672187</c:v>
                </c:pt>
                <c:pt idx="6612">
                  <c:v>39.64460053166912</c:v>
                </c:pt>
                <c:pt idx="6613">
                  <c:v>41.591859036616292</c:v>
                </c:pt>
                <c:pt idx="6614">
                  <c:v>43.539117541563563</c:v>
                </c:pt>
                <c:pt idx="6615">
                  <c:v>45.486376046510692</c:v>
                </c:pt>
                <c:pt idx="6616">
                  <c:v>47.433634551457949</c:v>
                </c:pt>
                <c:pt idx="6617">
                  <c:v>49.380893056405178</c:v>
                </c:pt>
                <c:pt idx="6618">
                  <c:v>51.328151561352385</c:v>
                </c:pt>
                <c:pt idx="6619">
                  <c:v>53.275410066299649</c:v>
                </c:pt>
                <c:pt idx="6620">
                  <c:v>55.222668571246828</c:v>
                </c:pt>
                <c:pt idx="6621">
                  <c:v>57.169927076194043</c:v>
                </c:pt>
                <c:pt idx="6622">
                  <c:v>59.117185581141321</c:v>
                </c:pt>
                <c:pt idx="6623">
                  <c:v>61.064444086088457</c:v>
                </c:pt>
                <c:pt idx="6624">
                  <c:v>63.011702591035643</c:v>
                </c:pt>
                <c:pt idx="6625">
                  <c:v>64.958961095982829</c:v>
                </c:pt>
                <c:pt idx="6626">
                  <c:v>66.906219600930143</c:v>
                </c:pt>
                <c:pt idx="6627">
                  <c:v>68.853478105877258</c:v>
                </c:pt>
                <c:pt idx="6628">
                  <c:v>70.800736610824515</c:v>
                </c:pt>
                <c:pt idx="6629">
                  <c:v>72.747995115771673</c:v>
                </c:pt>
                <c:pt idx="6630">
                  <c:v>74.695253620718802</c:v>
                </c:pt>
                <c:pt idx="6631">
                  <c:v>76.642512125666158</c:v>
                </c:pt>
                <c:pt idx="6632">
                  <c:v>34.204106208205815</c:v>
                </c:pt>
                <c:pt idx="6633">
                  <c:v>36.151364713153043</c:v>
                </c:pt>
                <c:pt idx="6634">
                  <c:v>38.098623218100194</c:v>
                </c:pt>
                <c:pt idx="6635">
                  <c:v>40.045881723047458</c:v>
                </c:pt>
                <c:pt idx="6636">
                  <c:v>41.993140227994637</c:v>
                </c:pt>
                <c:pt idx="6637">
                  <c:v>43.940398732941858</c:v>
                </c:pt>
                <c:pt idx="6638">
                  <c:v>45.887657237889123</c:v>
                </c:pt>
                <c:pt idx="6639">
                  <c:v>47.834915742836237</c:v>
                </c:pt>
                <c:pt idx="6640">
                  <c:v>49.78217424778348</c:v>
                </c:pt>
                <c:pt idx="6641">
                  <c:v>51.729432752730709</c:v>
                </c:pt>
                <c:pt idx="6642">
                  <c:v>53.67669125767793</c:v>
                </c:pt>
                <c:pt idx="6643">
                  <c:v>55.623949762625074</c:v>
                </c:pt>
                <c:pt idx="6644">
                  <c:v>57.571208267572402</c:v>
                </c:pt>
                <c:pt idx="6645">
                  <c:v>59.518466772519595</c:v>
                </c:pt>
                <c:pt idx="6646">
                  <c:v>61.465725277466731</c:v>
                </c:pt>
                <c:pt idx="6647">
                  <c:v>63.412983782413924</c:v>
                </c:pt>
                <c:pt idx="6648">
                  <c:v>65.360242287361245</c:v>
                </c:pt>
                <c:pt idx="6649">
                  <c:v>67.307500792308446</c:v>
                </c:pt>
                <c:pt idx="6650">
                  <c:v>69.254759297255589</c:v>
                </c:pt>
                <c:pt idx="6651">
                  <c:v>71.20201780220286</c:v>
                </c:pt>
                <c:pt idx="6652">
                  <c:v>73.149276307149989</c:v>
                </c:pt>
                <c:pt idx="6653">
                  <c:v>75.096534812097303</c:v>
                </c:pt>
                <c:pt idx="6654">
                  <c:v>34.605387399584075</c:v>
                </c:pt>
                <c:pt idx="6655">
                  <c:v>36.552645904531367</c:v>
                </c:pt>
                <c:pt idx="6656">
                  <c:v>38.499904409478596</c:v>
                </c:pt>
                <c:pt idx="6657">
                  <c:v>40.447162914425817</c:v>
                </c:pt>
                <c:pt idx="6658">
                  <c:v>42.394421419373025</c:v>
                </c:pt>
                <c:pt idx="6659">
                  <c:v>44.341679924320225</c:v>
                </c:pt>
                <c:pt idx="6660">
                  <c:v>46.288938429267446</c:v>
                </c:pt>
                <c:pt idx="6661">
                  <c:v>48.236196934214654</c:v>
                </c:pt>
                <c:pt idx="6662">
                  <c:v>50.183455439161762</c:v>
                </c:pt>
                <c:pt idx="6663">
                  <c:v>52.13071394410909</c:v>
                </c:pt>
                <c:pt idx="6664">
                  <c:v>54.077972449056368</c:v>
                </c:pt>
                <c:pt idx="6665">
                  <c:v>56.025230954003575</c:v>
                </c:pt>
                <c:pt idx="6666">
                  <c:v>57.972489458950676</c:v>
                </c:pt>
                <c:pt idx="6667">
                  <c:v>59.919747963897969</c:v>
                </c:pt>
                <c:pt idx="6668">
                  <c:v>61.867006468845155</c:v>
                </c:pt>
                <c:pt idx="6669">
                  <c:v>63.81426497379227</c:v>
                </c:pt>
                <c:pt idx="6670">
                  <c:v>65.761523478739463</c:v>
                </c:pt>
                <c:pt idx="6671">
                  <c:v>67.70878198368672</c:v>
                </c:pt>
                <c:pt idx="6672">
                  <c:v>69.656040488633934</c:v>
                </c:pt>
                <c:pt idx="6673">
                  <c:v>71.603298993581291</c:v>
                </c:pt>
                <c:pt idx="6674">
                  <c:v>73.550557498528491</c:v>
                </c:pt>
                <c:pt idx="6675">
                  <c:v>35.006668590962498</c:v>
                </c:pt>
                <c:pt idx="6676">
                  <c:v>36.953927095909684</c:v>
                </c:pt>
                <c:pt idx="6677">
                  <c:v>38.901185600856891</c:v>
                </c:pt>
                <c:pt idx="6678">
                  <c:v>40.848444105804091</c:v>
                </c:pt>
                <c:pt idx="6679">
                  <c:v>42.79570261075132</c:v>
                </c:pt>
                <c:pt idx="6680">
                  <c:v>44.742961115698485</c:v>
                </c:pt>
                <c:pt idx="6681">
                  <c:v>46.690219620645721</c:v>
                </c:pt>
                <c:pt idx="6682">
                  <c:v>48.637478125592992</c:v>
                </c:pt>
                <c:pt idx="6683">
                  <c:v>50.584736630540149</c:v>
                </c:pt>
                <c:pt idx="6684">
                  <c:v>52.531995135487399</c:v>
                </c:pt>
                <c:pt idx="6685">
                  <c:v>54.4792536404346</c:v>
                </c:pt>
                <c:pt idx="6686">
                  <c:v>56.426512145381786</c:v>
                </c:pt>
                <c:pt idx="6687">
                  <c:v>58.373770650329</c:v>
                </c:pt>
                <c:pt idx="6688">
                  <c:v>60.321029155276349</c:v>
                </c:pt>
                <c:pt idx="6689">
                  <c:v>62.268287660223478</c:v>
                </c:pt>
                <c:pt idx="6690">
                  <c:v>64.215546165170707</c:v>
                </c:pt>
                <c:pt idx="6691">
                  <c:v>66.162804670117822</c:v>
                </c:pt>
                <c:pt idx="6692">
                  <c:v>68.110063175065093</c:v>
                </c:pt>
                <c:pt idx="6693">
                  <c:v>70.05732168001235</c:v>
                </c:pt>
                <c:pt idx="6694">
                  <c:v>72.004580184959508</c:v>
                </c:pt>
                <c:pt idx="6695">
                  <c:v>35.407949782340872</c:v>
                </c:pt>
                <c:pt idx="6696">
                  <c:v>37.355208287288043</c:v>
                </c:pt>
                <c:pt idx="6697">
                  <c:v>39.302466792235236</c:v>
                </c:pt>
                <c:pt idx="6698">
                  <c:v>41.24972529718243</c:v>
                </c:pt>
                <c:pt idx="6699">
                  <c:v>43.19698380212963</c:v>
                </c:pt>
                <c:pt idx="6700">
                  <c:v>45.144242307076823</c:v>
                </c:pt>
                <c:pt idx="6701">
                  <c:v>47.091500812024101</c:v>
                </c:pt>
                <c:pt idx="6702">
                  <c:v>49.038759316971273</c:v>
                </c:pt>
                <c:pt idx="6703">
                  <c:v>50.986017821918544</c:v>
                </c:pt>
                <c:pt idx="6704">
                  <c:v>52.933276326865673</c:v>
                </c:pt>
                <c:pt idx="6705">
                  <c:v>54.880534831812945</c:v>
                </c:pt>
                <c:pt idx="6706">
                  <c:v>56.827793336760145</c:v>
                </c:pt>
                <c:pt idx="6707">
                  <c:v>58.775051841707381</c:v>
                </c:pt>
                <c:pt idx="6708">
                  <c:v>60.722310346654552</c:v>
                </c:pt>
                <c:pt idx="6709">
                  <c:v>62.669568851601774</c:v>
                </c:pt>
                <c:pt idx="6710">
                  <c:v>64.616827356549095</c:v>
                </c:pt>
                <c:pt idx="6711">
                  <c:v>66.564085861496238</c:v>
                </c:pt>
                <c:pt idx="6712">
                  <c:v>68.51134436644351</c:v>
                </c:pt>
                <c:pt idx="6713">
                  <c:v>70.45860287139071</c:v>
                </c:pt>
                <c:pt idx="6714">
                  <c:v>35.80923097371916</c:v>
                </c:pt>
                <c:pt idx="6715">
                  <c:v>37.756489478666388</c:v>
                </c:pt>
                <c:pt idx="6716">
                  <c:v>39.703747983613546</c:v>
                </c:pt>
                <c:pt idx="6717">
                  <c:v>41.651006488560832</c:v>
                </c:pt>
                <c:pt idx="6718">
                  <c:v>43.598264993508039</c:v>
                </c:pt>
                <c:pt idx="6719">
                  <c:v>45.545523498455246</c:v>
                </c:pt>
                <c:pt idx="6720">
                  <c:v>47.492782003402517</c:v>
                </c:pt>
                <c:pt idx="6721">
                  <c:v>49.440040508349647</c:v>
                </c:pt>
                <c:pt idx="6722">
                  <c:v>51.387299013296854</c:v>
                </c:pt>
                <c:pt idx="6723">
                  <c:v>53.334557518244125</c:v>
                </c:pt>
                <c:pt idx="6724">
                  <c:v>55.281816023191226</c:v>
                </c:pt>
                <c:pt idx="6725">
                  <c:v>57.229074528138511</c:v>
                </c:pt>
                <c:pt idx="6726">
                  <c:v>59.176333033085626</c:v>
                </c:pt>
                <c:pt idx="6727">
                  <c:v>61.123591538032983</c:v>
                </c:pt>
                <c:pt idx="6728">
                  <c:v>63.070850042980211</c:v>
                </c:pt>
                <c:pt idx="6729">
                  <c:v>65.018108547927397</c:v>
                </c:pt>
                <c:pt idx="6730">
                  <c:v>66.965367052874555</c:v>
                </c:pt>
                <c:pt idx="6731">
                  <c:v>68.912625557821798</c:v>
                </c:pt>
                <c:pt idx="6732">
                  <c:v>36.210512165097533</c:v>
                </c:pt>
                <c:pt idx="6733">
                  <c:v>38.157770670044656</c:v>
                </c:pt>
                <c:pt idx="6734">
                  <c:v>40.105029174991941</c:v>
                </c:pt>
                <c:pt idx="6735">
                  <c:v>42.052287679939148</c:v>
                </c:pt>
                <c:pt idx="6736">
                  <c:v>43.999546184886363</c:v>
                </c:pt>
                <c:pt idx="6737">
                  <c:v>45.946804689833513</c:v>
                </c:pt>
                <c:pt idx="6738">
                  <c:v>47.894063194780784</c:v>
                </c:pt>
                <c:pt idx="6739">
                  <c:v>49.841321699728056</c:v>
                </c:pt>
                <c:pt idx="6740">
                  <c:v>51.788580204675263</c:v>
                </c:pt>
                <c:pt idx="6741">
                  <c:v>53.735838709622449</c:v>
                </c:pt>
                <c:pt idx="6742">
                  <c:v>55.683097214569592</c:v>
                </c:pt>
                <c:pt idx="6743">
                  <c:v>57.630355719516736</c:v>
                </c:pt>
                <c:pt idx="6744">
                  <c:v>59.577614224464099</c:v>
                </c:pt>
                <c:pt idx="6745">
                  <c:v>61.52487272941125</c:v>
                </c:pt>
                <c:pt idx="6746">
                  <c:v>63.472131234358507</c:v>
                </c:pt>
                <c:pt idx="6747">
                  <c:v>65.419389739305686</c:v>
                </c:pt>
                <c:pt idx="6748">
                  <c:v>67.366648244253</c:v>
                </c:pt>
                <c:pt idx="6749">
                  <c:v>36.611793356475843</c:v>
                </c:pt>
                <c:pt idx="6750">
                  <c:v>38.559051861423029</c:v>
                </c:pt>
                <c:pt idx="6751">
                  <c:v>40.506310366370307</c:v>
                </c:pt>
                <c:pt idx="6752">
                  <c:v>42.453568871317529</c:v>
                </c:pt>
                <c:pt idx="6753">
                  <c:v>44.400827376264715</c:v>
                </c:pt>
                <c:pt idx="6754">
                  <c:v>46.348085881211887</c:v>
                </c:pt>
                <c:pt idx="6755">
                  <c:v>48.295344386159194</c:v>
                </c:pt>
                <c:pt idx="6756">
                  <c:v>50.24260289110633</c:v>
                </c:pt>
                <c:pt idx="6757">
                  <c:v>52.189861396053523</c:v>
                </c:pt>
                <c:pt idx="6758">
                  <c:v>54.137119901000851</c:v>
                </c:pt>
                <c:pt idx="6759">
                  <c:v>56.08437840594798</c:v>
                </c:pt>
                <c:pt idx="6760">
                  <c:v>58.031636910895187</c:v>
                </c:pt>
                <c:pt idx="6761">
                  <c:v>59.978895415842416</c:v>
                </c:pt>
                <c:pt idx="6762">
                  <c:v>61.926153920789638</c:v>
                </c:pt>
                <c:pt idx="6763">
                  <c:v>63.873412425736809</c:v>
                </c:pt>
                <c:pt idx="6764">
                  <c:v>65.820670930684031</c:v>
                </c:pt>
                <c:pt idx="6765">
                  <c:v>37.013074547854202</c:v>
                </c:pt>
                <c:pt idx="6766">
                  <c:v>38.960333052801353</c:v>
                </c:pt>
                <c:pt idx="6767">
                  <c:v>40.907591557748624</c:v>
                </c:pt>
                <c:pt idx="6768">
                  <c:v>42.854850062695839</c:v>
                </c:pt>
                <c:pt idx="6769">
                  <c:v>44.802108567643053</c:v>
                </c:pt>
                <c:pt idx="6770">
                  <c:v>46.749367072590196</c:v>
                </c:pt>
                <c:pt idx="6771">
                  <c:v>48.696625577537546</c:v>
                </c:pt>
                <c:pt idx="6772">
                  <c:v>50.643884082484703</c:v>
                </c:pt>
                <c:pt idx="6773">
                  <c:v>52.591142587431861</c:v>
                </c:pt>
                <c:pt idx="6774">
                  <c:v>54.538401092379196</c:v>
                </c:pt>
                <c:pt idx="6775">
                  <c:v>56.485659597326318</c:v>
                </c:pt>
                <c:pt idx="6776">
                  <c:v>58.432918102273618</c:v>
                </c:pt>
                <c:pt idx="6777">
                  <c:v>60.380176607220662</c:v>
                </c:pt>
                <c:pt idx="6778">
                  <c:v>62.327435112167962</c:v>
                </c:pt>
                <c:pt idx="6779">
                  <c:v>64.274693617115176</c:v>
                </c:pt>
                <c:pt idx="6780">
                  <c:v>37.414355739232512</c:v>
                </c:pt>
                <c:pt idx="6781">
                  <c:v>39.361614244179684</c:v>
                </c:pt>
                <c:pt idx="6782">
                  <c:v>41.308872749126856</c:v>
                </c:pt>
                <c:pt idx="6783">
                  <c:v>43.256131254074091</c:v>
                </c:pt>
                <c:pt idx="6784">
                  <c:v>45.203389759021455</c:v>
                </c:pt>
                <c:pt idx="6785">
                  <c:v>47.150648263968698</c:v>
                </c:pt>
                <c:pt idx="6786">
                  <c:v>49.09790676891587</c:v>
                </c:pt>
                <c:pt idx="6787">
                  <c:v>51.04516527386307</c:v>
                </c:pt>
                <c:pt idx="6788">
                  <c:v>52.992423778810277</c:v>
                </c:pt>
                <c:pt idx="6789">
                  <c:v>54.939682283757456</c:v>
                </c:pt>
                <c:pt idx="6790">
                  <c:v>56.886940788704663</c:v>
                </c:pt>
                <c:pt idx="6791">
                  <c:v>58.834199293651892</c:v>
                </c:pt>
                <c:pt idx="6792">
                  <c:v>60.781457798599064</c:v>
                </c:pt>
                <c:pt idx="6793">
                  <c:v>62.728716303546378</c:v>
                </c:pt>
                <c:pt idx="6794">
                  <c:v>37.815636930610864</c:v>
                </c:pt>
                <c:pt idx="6795">
                  <c:v>39.762895435558036</c:v>
                </c:pt>
                <c:pt idx="6796">
                  <c:v>41.710153940505293</c:v>
                </c:pt>
                <c:pt idx="6797">
                  <c:v>43.657412445452579</c:v>
                </c:pt>
                <c:pt idx="6798">
                  <c:v>45.604670950399736</c:v>
                </c:pt>
                <c:pt idx="6799">
                  <c:v>47.551929455346936</c:v>
                </c:pt>
                <c:pt idx="6800">
                  <c:v>49.49918796029413</c:v>
                </c:pt>
                <c:pt idx="6801">
                  <c:v>51.446446465241358</c:v>
                </c:pt>
                <c:pt idx="6802">
                  <c:v>53.393704970188665</c:v>
                </c:pt>
                <c:pt idx="6803">
                  <c:v>55.340963475135808</c:v>
                </c:pt>
                <c:pt idx="6804">
                  <c:v>57.288221980083037</c:v>
                </c:pt>
                <c:pt idx="6805">
                  <c:v>59.23548048503033</c:v>
                </c:pt>
                <c:pt idx="6806">
                  <c:v>61.182738989977366</c:v>
                </c:pt>
                <c:pt idx="6807">
                  <c:v>38.216918121989231</c:v>
                </c:pt>
                <c:pt idx="6808">
                  <c:v>40.16417662693641</c:v>
                </c:pt>
                <c:pt idx="6809">
                  <c:v>42.111435131883638</c:v>
                </c:pt>
                <c:pt idx="6810">
                  <c:v>44.058693636830874</c:v>
                </c:pt>
                <c:pt idx="6811">
                  <c:v>46.005952141778032</c:v>
                </c:pt>
                <c:pt idx="6812">
                  <c:v>47.95321064672526</c:v>
                </c:pt>
                <c:pt idx="6813">
                  <c:v>49.900469151672439</c:v>
                </c:pt>
                <c:pt idx="6814">
                  <c:v>51.847727656619682</c:v>
                </c:pt>
                <c:pt idx="6815">
                  <c:v>53.794986161566854</c:v>
                </c:pt>
                <c:pt idx="6816">
                  <c:v>55.742244666514061</c:v>
                </c:pt>
                <c:pt idx="6817">
                  <c:v>57.689503171461411</c:v>
                </c:pt>
                <c:pt idx="6818">
                  <c:v>59.636761676408554</c:v>
                </c:pt>
                <c:pt idx="6819">
                  <c:v>38.618199313367597</c:v>
                </c:pt>
                <c:pt idx="6820">
                  <c:v>40.565457818314741</c:v>
                </c:pt>
                <c:pt idx="6821">
                  <c:v>42.512716323261991</c:v>
                </c:pt>
                <c:pt idx="6822">
                  <c:v>44.459974828209241</c:v>
                </c:pt>
                <c:pt idx="6823">
                  <c:v>46.407233333156398</c:v>
                </c:pt>
                <c:pt idx="6824">
                  <c:v>48.354491838103648</c:v>
                </c:pt>
                <c:pt idx="6825">
                  <c:v>50.301750343050912</c:v>
                </c:pt>
                <c:pt idx="6826">
                  <c:v>52.24900884799802</c:v>
                </c:pt>
                <c:pt idx="6827">
                  <c:v>54.196267352945213</c:v>
                </c:pt>
                <c:pt idx="6828">
                  <c:v>56.143525857892492</c:v>
                </c:pt>
                <c:pt idx="6829">
                  <c:v>58.090784362839784</c:v>
                </c:pt>
                <c:pt idx="6830">
                  <c:v>39.019480504745893</c:v>
                </c:pt>
                <c:pt idx="6831">
                  <c:v>40.9667390096931</c:v>
                </c:pt>
                <c:pt idx="6832">
                  <c:v>42.9139975146404</c:v>
                </c:pt>
                <c:pt idx="6833">
                  <c:v>44.861256019587572</c:v>
                </c:pt>
                <c:pt idx="6834">
                  <c:v>46.808514524534722</c:v>
                </c:pt>
                <c:pt idx="6835">
                  <c:v>48.75577302948188</c:v>
                </c:pt>
                <c:pt idx="6836">
                  <c:v>50.703031534429186</c:v>
                </c:pt>
                <c:pt idx="6837">
                  <c:v>52.650290039376408</c:v>
                </c:pt>
                <c:pt idx="6838">
                  <c:v>54.597548544323537</c:v>
                </c:pt>
                <c:pt idx="6839">
                  <c:v>56.544807049270908</c:v>
                </c:pt>
                <c:pt idx="6840">
                  <c:v>39.420761696124273</c:v>
                </c:pt>
                <c:pt idx="6841">
                  <c:v>41.368020201071403</c:v>
                </c:pt>
                <c:pt idx="6842">
                  <c:v>43.315278706018638</c:v>
                </c:pt>
                <c:pt idx="6843">
                  <c:v>45.262537210965881</c:v>
                </c:pt>
                <c:pt idx="6844">
                  <c:v>47.209795715913138</c:v>
                </c:pt>
                <c:pt idx="6845">
                  <c:v>49.157054220860331</c:v>
                </c:pt>
                <c:pt idx="6846">
                  <c:v>51.104312725807574</c:v>
                </c:pt>
                <c:pt idx="6847">
                  <c:v>53.051571230754718</c:v>
                </c:pt>
                <c:pt idx="6848">
                  <c:v>54.998829735701946</c:v>
                </c:pt>
                <c:pt idx="6849">
                  <c:v>39.822042887502526</c:v>
                </c:pt>
                <c:pt idx="6850">
                  <c:v>41.769301392449847</c:v>
                </c:pt>
                <c:pt idx="6851">
                  <c:v>43.716559897396991</c:v>
                </c:pt>
                <c:pt idx="6852">
                  <c:v>45.663818402344198</c:v>
                </c:pt>
                <c:pt idx="6853">
                  <c:v>47.611076907291469</c:v>
                </c:pt>
                <c:pt idx="6854">
                  <c:v>49.558335412238641</c:v>
                </c:pt>
                <c:pt idx="6855">
                  <c:v>51.505593917185841</c:v>
                </c:pt>
                <c:pt idx="6856">
                  <c:v>53.452852422133063</c:v>
                </c:pt>
                <c:pt idx="6857">
                  <c:v>40.223324078880893</c:v>
                </c:pt>
                <c:pt idx="6858">
                  <c:v>42.170582583828057</c:v>
                </c:pt>
                <c:pt idx="6859">
                  <c:v>44.117841088775393</c:v>
                </c:pt>
                <c:pt idx="6860">
                  <c:v>46.065099593722564</c:v>
                </c:pt>
                <c:pt idx="6861">
                  <c:v>48.012358098669822</c:v>
                </c:pt>
                <c:pt idx="6862">
                  <c:v>49.959616603617043</c:v>
                </c:pt>
                <c:pt idx="6863">
                  <c:v>51.906875108564165</c:v>
                </c:pt>
                <c:pt idx="6864">
                  <c:v>40.624605270259337</c:v>
                </c:pt>
                <c:pt idx="6865">
                  <c:v>42.571863775206523</c:v>
                </c:pt>
                <c:pt idx="6866">
                  <c:v>44.51912228015366</c:v>
                </c:pt>
                <c:pt idx="6867">
                  <c:v>46.466380785100888</c:v>
                </c:pt>
                <c:pt idx="6868">
                  <c:v>48.413639290048181</c:v>
                </c:pt>
                <c:pt idx="6869">
                  <c:v>50.360897794995303</c:v>
                </c:pt>
                <c:pt idx="6870">
                  <c:v>41.025886461637612</c:v>
                </c:pt>
                <c:pt idx="6871">
                  <c:v>42.973144966584826</c:v>
                </c:pt>
                <c:pt idx="6872">
                  <c:v>44.920403471531955</c:v>
                </c:pt>
                <c:pt idx="6873">
                  <c:v>46.867661976479241</c:v>
                </c:pt>
                <c:pt idx="6874">
                  <c:v>48.814920481426491</c:v>
                </c:pt>
                <c:pt idx="6875">
                  <c:v>41.42716765301595</c:v>
                </c:pt>
                <c:pt idx="6876">
                  <c:v>43.374426157963114</c:v>
                </c:pt>
                <c:pt idx="6877">
                  <c:v>45.321684662910371</c:v>
                </c:pt>
                <c:pt idx="6878">
                  <c:v>47.268943167857579</c:v>
                </c:pt>
                <c:pt idx="6879">
                  <c:v>41.828448844394245</c:v>
                </c:pt>
                <c:pt idx="6880">
                  <c:v>43.775707349341502</c:v>
                </c:pt>
                <c:pt idx="6881">
                  <c:v>45.722965854288738</c:v>
                </c:pt>
                <c:pt idx="6882">
                  <c:v>42.229730035772668</c:v>
                </c:pt>
                <c:pt idx="6883">
                  <c:v>44.176988540719897</c:v>
                </c:pt>
                <c:pt idx="6884">
                  <c:v>42.631011227151014</c:v>
                </c:pt>
                <c:pt idx="6885">
                  <c:v>32.371389771922601</c:v>
                </c:pt>
                <c:pt idx="6886">
                  <c:v>34.318648276869872</c:v>
                </c:pt>
                <c:pt idx="6887">
                  <c:v>36.265906781817023</c:v>
                </c:pt>
                <c:pt idx="6888">
                  <c:v>38.213165286764202</c:v>
                </c:pt>
                <c:pt idx="6889">
                  <c:v>40.160423791711466</c:v>
                </c:pt>
                <c:pt idx="6890">
                  <c:v>42.107682296658709</c:v>
                </c:pt>
                <c:pt idx="6891">
                  <c:v>44.054940801605881</c:v>
                </c:pt>
                <c:pt idx="6892">
                  <c:v>46.002199306553145</c:v>
                </c:pt>
                <c:pt idx="6893">
                  <c:v>47.94945781150026</c:v>
                </c:pt>
                <c:pt idx="6894">
                  <c:v>49.896716316447517</c:v>
                </c:pt>
                <c:pt idx="6895">
                  <c:v>51.843974821394681</c:v>
                </c:pt>
                <c:pt idx="6896">
                  <c:v>53.79123332634196</c:v>
                </c:pt>
                <c:pt idx="6897">
                  <c:v>55.738491831289153</c:v>
                </c:pt>
                <c:pt idx="6898">
                  <c:v>57.685750336236318</c:v>
                </c:pt>
                <c:pt idx="6899">
                  <c:v>59.633008841183589</c:v>
                </c:pt>
                <c:pt idx="6900">
                  <c:v>61.580267346130775</c:v>
                </c:pt>
                <c:pt idx="6901">
                  <c:v>63.527525851078039</c:v>
                </c:pt>
                <c:pt idx="6902">
                  <c:v>65.474784356025154</c:v>
                </c:pt>
                <c:pt idx="6903">
                  <c:v>67.422042860972539</c:v>
                </c:pt>
                <c:pt idx="6904">
                  <c:v>69.369301365919597</c:v>
                </c:pt>
                <c:pt idx="6905">
                  <c:v>71.316559870866911</c:v>
                </c:pt>
                <c:pt idx="6906">
                  <c:v>73.26381837581404</c:v>
                </c:pt>
                <c:pt idx="6907">
                  <c:v>75.211076880761198</c:v>
                </c:pt>
                <c:pt idx="6908">
                  <c:v>77.158335385708654</c:v>
                </c:pt>
                <c:pt idx="6909">
                  <c:v>79.105593890655697</c:v>
                </c:pt>
                <c:pt idx="6910">
                  <c:v>81.052852395602969</c:v>
                </c:pt>
                <c:pt idx="6911">
                  <c:v>83.000110900550084</c:v>
                </c:pt>
                <c:pt idx="6912">
                  <c:v>84.947369405497412</c:v>
                </c:pt>
                <c:pt idx="6913">
                  <c:v>86.894627910444555</c:v>
                </c:pt>
                <c:pt idx="6914">
                  <c:v>88.841886415391713</c:v>
                </c:pt>
                <c:pt idx="6915">
                  <c:v>90.78914492033897</c:v>
                </c:pt>
                <c:pt idx="6916">
                  <c:v>32.772670963300932</c:v>
                </c:pt>
                <c:pt idx="6917">
                  <c:v>34.719929468248083</c:v>
                </c:pt>
                <c:pt idx="6918">
                  <c:v>36.667187973195375</c:v>
                </c:pt>
                <c:pt idx="6919">
                  <c:v>38.614446478142554</c:v>
                </c:pt>
                <c:pt idx="6920">
                  <c:v>40.561704983089804</c:v>
                </c:pt>
                <c:pt idx="6921">
                  <c:v>42.50896348803704</c:v>
                </c:pt>
                <c:pt idx="6922">
                  <c:v>44.456221992984219</c:v>
                </c:pt>
                <c:pt idx="6923">
                  <c:v>46.403480497931383</c:v>
                </c:pt>
                <c:pt idx="6924">
                  <c:v>48.350739002878619</c:v>
                </c:pt>
                <c:pt idx="6925">
                  <c:v>50.297997507825876</c:v>
                </c:pt>
                <c:pt idx="6926">
                  <c:v>52.245256012773076</c:v>
                </c:pt>
                <c:pt idx="6927">
                  <c:v>54.19251451772034</c:v>
                </c:pt>
                <c:pt idx="6928">
                  <c:v>56.139773022667498</c:v>
                </c:pt>
                <c:pt idx="6929">
                  <c:v>58.087031527614769</c:v>
                </c:pt>
                <c:pt idx="6930">
                  <c:v>60.034290032561927</c:v>
                </c:pt>
                <c:pt idx="6931">
                  <c:v>61.981548537509141</c:v>
                </c:pt>
                <c:pt idx="6932">
                  <c:v>63.928807042456249</c:v>
                </c:pt>
                <c:pt idx="6933">
                  <c:v>65.876065547403613</c:v>
                </c:pt>
                <c:pt idx="6934">
                  <c:v>67.823324052350927</c:v>
                </c:pt>
                <c:pt idx="6935">
                  <c:v>69.770582557297914</c:v>
                </c:pt>
                <c:pt idx="6936">
                  <c:v>71.717841062245142</c:v>
                </c:pt>
                <c:pt idx="6937">
                  <c:v>73.665099567192527</c:v>
                </c:pt>
                <c:pt idx="6938">
                  <c:v>75.612358072139713</c:v>
                </c:pt>
                <c:pt idx="6939">
                  <c:v>77.559616577086899</c:v>
                </c:pt>
                <c:pt idx="6940">
                  <c:v>79.506875082034071</c:v>
                </c:pt>
                <c:pt idx="6941">
                  <c:v>81.454133586981271</c:v>
                </c:pt>
                <c:pt idx="6942">
                  <c:v>83.4013920919284</c:v>
                </c:pt>
                <c:pt idx="6943">
                  <c:v>85.348650596875657</c:v>
                </c:pt>
                <c:pt idx="6944">
                  <c:v>87.295909101822929</c:v>
                </c:pt>
                <c:pt idx="6945">
                  <c:v>89.243167606770029</c:v>
                </c:pt>
                <c:pt idx="6946">
                  <c:v>33.17395215467927</c:v>
                </c:pt>
                <c:pt idx="6947">
                  <c:v>35.121210659626485</c:v>
                </c:pt>
                <c:pt idx="6948">
                  <c:v>37.068469164573692</c:v>
                </c:pt>
                <c:pt idx="6949">
                  <c:v>39.015727669520906</c:v>
                </c:pt>
                <c:pt idx="6950">
                  <c:v>40.962986174468142</c:v>
                </c:pt>
                <c:pt idx="6951">
                  <c:v>42.910244679415371</c:v>
                </c:pt>
                <c:pt idx="6952">
                  <c:v>44.857503184362521</c:v>
                </c:pt>
                <c:pt idx="6953">
                  <c:v>46.804761689309778</c:v>
                </c:pt>
                <c:pt idx="6954">
                  <c:v>48.752020194256986</c:v>
                </c:pt>
                <c:pt idx="6955">
                  <c:v>50.699278699204157</c:v>
                </c:pt>
                <c:pt idx="6956">
                  <c:v>52.646537204151414</c:v>
                </c:pt>
                <c:pt idx="6957">
                  <c:v>54.593795709098707</c:v>
                </c:pt>
                <c:pt idx="6958">
                  <c:v>56.541054214045843</c:v>
                </c:pt>
                <c:pt idx="6959">
                  <c:v>58.488312718993058</c:v>
                </c:pt>
                <c:pt idx="6960">
                  <c:v>60.435571223940194</c:v>
                </c:pt>
                <c:pt idx="6961">
                  <c:v>62.382829728887479</c:v>
                </c:pt>
                <c:pt idx="6962">
                  <c:v>64.330088233834644</c:v>
                </c:pt>
                <c:pt idx="6963">
                  <c:v>66.277346738782001</c:v>
                </c:pt>
                <c:pt idx="6964">
                  <c:v>68.224605243728988</c:v>
                </c:pt>
                <c:pt idx="6965">
                  <c:v>70.171863748676373</c:v>
                </c:pt>
                <c:pt idx="6966">
                  <c:v>72.119122253623615</c:v>
                </c:pt>
                <c:pt idx="6967">
                  <c:v>74.066380758570787</c:v>
                </c:pt>
                <c:pt idx="6968">
                  <c:v>76.013639263517859</c:v>
                </c:pt>
                <c:pt idx="6969">
                  <c:v>77.960897768465216</c:v>
                </c:pt>
                <c:pt idx="6970">
                  <c:v>79.908156273412374</c:v>
                </c:pt>
                <c:pt idx="6971">
                  <c:v>81.855414778359716</c:v>
                </c:pt>
                <c:pt idx="6972">
                  <c:v>83.802673283306731</c:v>
                </c:pt>
                <c:pt idx="6973">
                  <c:v>85.749931788254131</c:v>
                </c:pt>
                <c:pt idx="6974">
                  <c:v>87.697190293201132</c:v>
                </c:pt>
                <c:pt idx="6975">
                  <c:v>33.575233346057637</c:v>
                </c:pt>
                <c:pt idx="6976">
                  <c:v>35.522491851004837</c:v>
                </c:pt>
                <c:pt idx="6977">
                  <c:v>37.469750355952137</c:v>
                </c:pt>
                <c:pt idx="6978">
                  <c:v>39.417008860899266</c:v>
                </c:pt>
                <c:pt idx="6979">
                  <c:v>41.36426736584648</c:v>
                </c:pt>
                <c:pt idx="6980">
                  <c:v>43.311525870793744</c:v>
                </c:pt>
                <c:pt idx="6981">
                  <c:v>45.258784375740923</c:v>
                </c:pt>
                <c:pt idx="6982">
                  <c:v>47.206042880688067</c:v>
                </c:pt>
                <c:pt idx="6983">
                  <c:v>49.153301385635352</c:v>
                </c:pt>
                <c:pt idx="6984">
                  <c:v>51.100559890582474</c:v>
                </c:pt>
                <c:pt idx="6985">
                  <c:v>53.047818395529816</c:v>
                </c:pt>
                <c:pt idx="6986">
                  <c:v>54.995076900476938</c:v>
                </c:pt>
                <c:pt idx="6987">
                  <c:v>56.942335405424281</c:v>
                </c:pt>
                <c:pt idx="6988">
                  <c:v>58.889593910371502</c:v>
                </c:pt>
                <c:pt idx="6989">
                  <c:v>60.836852415318639</c:v>
                </c:pt>
                <c:pt idx="6990">
                  <c:v>62.784110920265789</c:v>
                </c:pt>
                <c:pt idx="6991">
                  <c:v>64.731369425212975</c:v>
                </c:pt>
                <c:pt idx="6992">
                  <c:v>66.678627930160246</c:v>
                </c:pt>
                <c:pt idx="6993">
                  <c:v>68.625886435107503</c:v>
                </c:pt>
                <c:pt idx="6994">
                  <c:v>70.573144940054661</c:v>
                </c:pt>
                <c:pt idx="6995">
                  <c:v>72.520403445001818</c:v>
                </c:pt>
                <c:pt idx="6996">
                  <c:v>74.467661949949189</c:v>
                </c:pt>
                <c:pt idx="6997">
                  <c:v>76.414920454896375</c:v>
                </c:pt>
                <c:pt idx="6998">
                  <c:v>78.36217895984359</c:v>
                </c:pt>
                <c:pt idx="6999">
                  <c:v>80.309437464790776</c:v>
                </c:pt>
                <c:pt idx="7000">
                  <c:v>82.256695969738018</c:v>
                </c:pt>
                <c:pt idx="7001">
                  <c:v>84.203954474685176</c:v>
                </c:pt>
                <c:pt idx="7002">
                  <c:v>86.151212979632376</c:v>
                </c:pt>
                <c:pt idx="7003">
                  <c:v>33.976514537435946</c:v>
                </c:pt>
                <c:pt idx="7004">
                  <c:v>35.923773042383118</c:v>
                </c:pt>
                <c:pt idx="7005">
                  <c:v>37.871031547330354</c:v>
                </c:pt>
                <c:pt idx="7006">
                  <c:v>39.818290052277568</c:v>
                </c:pt>
                <c:pt idx="7007">
                  <c:v>41.765548557224768</c:v>
                </c:pt>
                <c:pt idx="7008">
                  <c:v>43.712807062172075</c:v>
                </c:pt>
                <c:pt idx="7009">
                  <c:v>45.660065567119304</c:v>
                </c:pt>
                <c:pt idx="7010">
                  <c:v>47.607324072066383</c:v>
                </c:pt>
                <c:pt idx="7011">
                  <c:v>49.554582577013711</c:v>
                </c:pt>
                <c:pt idx="7012">
                  <c:v>51.501841081960933</c:v>
                </c:pt>
                <c:pt idx="7013">
                  <c:v>53.449099586908076</c:v>
                </c:pt>
                <c:pt idx="7014">
                  <c:v>55.396358091855298</c:v>
                </c:pt>
                <c:pt idx="7015">
                  <c:v>57.343616596802548</c:v>
                </c:pt>
                <c:pt idx="7016">
                  <c:v>59.290875101749712</c:v>
                </c:pt>
                <c:pt idx="7017">
                  <c:v>61.238133606696969</c:v>
                </c:pt>
                <c:pt idx="7018">
                  <c:v>63.185392111644113</c:v>
                </c:pt>
                <c:pt idx="7019">
                  <c:v>65.132650616591377</c:v>
                </c:pt>
                <c:pt idx="7020">
                  <c:v>67.079909121538677</c:v>
                </c:pt>
                <c:pt idx="7021">
                  <c:v>69.027167626485806</c:v>
                </c:pt>
                <c:pt idx="7022">
                  <c:v>70.974426131432892</c:v>
                </c:pt>
                <c:pt idx="7023">
                  <c:v>72.921684636380235</c:v>
                </c:pt>
                <c:pt idx="7024">
                  <c:v>74.868943141327549</c:v>
                </c:pt>
                <c:pt idx="7025">
                  <c:v>76.81620164627455</c:v>
                </c:pt>
                <c:pt idx="7026">
                  <c:v>78.763460151221835</c:v>
                </c:pt>
                <c:pt idx="7027">
                  <c:v>80.710718656169107</c:v>
                </c:pt>
                <c:pt idx="7028">
                  <c:v>82.657977161116293</c:v>
                </c:pt>
                <c:pt idx="7029">
                  <c:v>84.605235666063635</c:v>
                </c:pt>
                <c:pt idx="7030">
                  <c:v>34.37779572881432</c:v>
                </c:pt>
                <c:pt idx="7031">
                  <c:v>36.325054233761577</c:v>
                </c:pt>
                <c:pt idx="7032">
                  <c:v>38.272312738708735</c:v>
                </c:pt>
                <c:pt idx="7033">
                  <c:v>40.219571243655899</c:v>
                </c:pt>
                <c:pt idx="7034">
                  <c:v>42.166829748603135</c:v>
                </c:pt>
                <c:pt idx="7035">
                  <c:v>44.114088253550356</c:v>
                </c:pt>
                <c:pt idx="7036">
                  <c:v>46.061346758497635</c:v>
                </c:pt>
                <c:pt idx="7037">
                  <c:v>48.008605263444764</c:v>
                </c:pt>
                <c:pt idx="7038">
                  <c:v>49.95586376839195</c:v>
                </c:pt>
                <c:pt idx="7039">
                  <c:v>51.9031222733392</c:v>
                </c:pt>
                <c:pt idx="7040">
                  <c:v>53.85038077828635</c:v>
                </c:pt>
                <c:pt idx="7041">
                  <c:v>55.797639283233643</c:v>
                </c:pt>
                <c:pt idx="7042">
                  <c:v>57.744897788180886</c:v>
                </c:pt>
                <c:pt idx="7043">
                  <c:v>59.692156293128107</c:v>
                </c:pt>
                <c:pt idx="7044">
                  <c:v>61.639414798075258</c:v>
                </c:pt>
                <c:pt idx="7045">
                  <c:v>63.586673303022458</c:v>
                </c:pt>
                <c:pt idx="7046">
                  <c:v>65.533931807969608</c:v>
                </c:pt>
                <c:pt idx="7047">
                  <c:v>67.481190312916922</c:v>
                </c:pt>
                <c:pt idx="7048">
                  <c:v>69.42844881786408</c:v>
                </c:pt>
                <c:pt idx="7049">
                  <c:v>71.375707322811337</c:v>
                </c:pt>
                <c:pt idx="7050">
                  <c:v>73.322965827758551</c:v>
                </c:pt>
                <c:pt idx="7051">
                  <c:v>75.270224332705766</c:v>
                </c:pt>
                <c:pt idx="7052">
                  <c:v>77.217482837652923</c:v>
                </c:pt>
                <c:pt idx="7053">
                  <c:v>79.164741342600166</c:v>
                </c:pt>
                <c:pt idx="7054">
                  <c:v>81.111999847547381</c:v>
                </c:pt>
                <c:pt idx="7055">
                  <c:v>83.059258352494695</c:v>
                </c:pt>
                <c:pt idx="7056">
                  <c:v>34.779076920192622</c:v>
                </c:pt>
                <c:pt idx="7057">
                  <c:v>36.726335425139851</c:v>
                </c:pt>
                <c:pt idx="7058">
                  <c:v>38.67359393008708</c:v>
                </c:pt>
                <c:pt idx="7059">
                  <c:v>40.620852435034294</c:v>
                </c:pt>
                <c:pt idx="7060">
                  <c:v>42.568110939981509</c:v>
                </c:pt>
                <c:pt idx="7061">
                  <c:v>44.515369444928751</c:v>
                </c:pt>
                <c:pt idx="7062">
                  <c:v>46.462627949875923</c:v>
                </c:pt>
                <c:pt idx="7063">
                  <c:v>48.409886454823138</c:v>
                </c:pt>
                <c:pt idx="7064">
                  <c:v>50.357144959770366</c:v>
                </c:pt>
                <c:pt idx="7065">
                  <c:v>52.304403464717581</c:v>
                </c:pt>
                <c:pt idx="7066">
                  <c:v>54.251661969664767</c:v>
                </c:pt>
                <c:pt idx="7067">
                  <c:v>56.198920474611931</c:v>
                </c:pt>
                <c:pt idx="7068">
                  <c:v>58.146178979559181</c:v>
                </c:pt>
                <c:pt idx="7069">
                  <c:v>60.093437484506438</c:v>
                </c:pt>
                <c:pt idx="7070">
                  <c:v>62.040695989453717</c:v>
                </c:pt>
                <c:pt idx="7071">
                  <c:v>63.987954494400839</c:v>
                </c:pt>
                <c:pt idx="7072">
                  <c:v>65.935212999348039</c:v>
                </c:pt>
                <c:pt idx="7073">
                  <c:v>67.882471504295268</c:v>
                </c:pt>
                <c:pt idx="7074">
                  <c:v>69.829730009242439</c:v>
                </c:pt>
                <c:pt idx="7075">
                  <c:v>71.776988514189654</c:v>
                </c:pt>
                <c:pt idx="7076">
                  <c:v>73.72424701913684</c:v>
                </c:pt>
                <c:pt idx="7077">
                  <c:v>75.671505524084111</c:v>
                </c:pt>
                <c:pt idx="7078">
                  <c:v>77.618764029031297</c:v>
                </c:pt>
                <c:pt idx="7079">
                  <c:v>79.566022533978654</c:v>
                </c:pt>
                <c:pt idx="7080">
                  <c:v>81.513281038925683</c:v>
                </c:pt>
                <c:pt idx="7081">
                  <c:v>35.180358111570918</c:v>
                </c:pt>
                <c:pt idx="7082">
                  <c:v>37.127616616518218</c:v>
                </c:pt>
                <c:pt idx="7083">
                  <c:v>39.074875121465425</c:v>
                </c:pt>
                <c:pt idx="7084">
                  <c:v>41.022133626412604</c:v>
                </c:pt>
                <c:pt idx="7085">
                  <c:v>42.969392131359804</c:v>
                </c:pt>
                <c:pt idx="7086">
                  <c:v>44.916650636306976</c:v>
                </c:pt>
                <c:pt idx="7087">
                  <c:v>46.863909141254261</c:v>
                </c:pt>
                <c:pt idx="7088">
                  <c:v>48.811167646201469</c:v>
                </c:pt>
                <c:pt idx="7089">
                  <c:v>50.758426151148747</c:v>
                </c:pt>
                <c:pt idx="7090">
                  <c:v>52.705684656095926</c:v>
                </c:pt>
                <c:pt idx="7091">
                  <c:v>54.652943161043119</c:v>
                </c:pt>
                <c:pt idx="7092">
                  <c:v>56.600201665990234</c:v>
                </c:pt>
                <c:pt idx="7093">
                  <c:v>58.547460170937612</c:v>
                </c:pt>
                <c:pt idx="7094">
                  <c:v>60.494718675884641</c:v>
                </c:pt>
                <c:pt idx="7095">
                  <c:v>62.441977180831962</c:v>
                </c:pt>
                <c:pt idx="7096">
                  <c:v>64.389235685779084</c:v>
                </c:pt>
                <c:pt idx="7097">
                  <c:v>66.336494190726484</c:v>
                </c:pt>
                <c:pt idx="7098">
                  <c:v>68.283752695673527</c:v>
                </c:pt>
                <c:pt idx="7099">
                  <c:v>70.231011200620827</c:v>
                </c:pt>
                <c:pt idx="7100">
                  <c:v>72.178269705568084</c:v>
                </c:pt>
                <c:pt idx="7101">
                  <c:v>74.125528210515313</c:v>
                </c:pt>
                <c:pt idx="7102">
                  <c:v>76.072786715462399</c:v>
                </c:pt>
                <c:pt idx="7103">
                  <c:v>78.020045220409614</c:v>
                </c:pt>
                <c:pt idx="7104">
                  <c:v>79.967303725356857</c:v>
                </c:pt>
                <c:pt idx="7105">
                  <c:v>35.581639302949341</c:v>
                </c:pt>
                <c:pt idx="7106">
                  <c:v>37.528897807896527</c:v>
                </c:pt>
                <c:pt idx="7107">
                  <c:v>39.476156312843734</c:v>
                </c:pt>
                <c:pt idx="7108">
                  <c:v>41.423414817790956</c:v>
                </c:pt>
                <c:pt idx="7109">
                  <c:v>43.370673322738178</c:v>
                </c:pt>
                <c:pt idx="7110">
                  <c:v>45.317931827685399</c:v>
                </c:pt>
                <c:pt idx="7111">
                  <c:v>47.265190332632606</c:v>
                </c:pt>
                <c:pt idx="7112">
                  <c:v>49.212448837579828</c:v>
                </c:pt>
                <c:pt idx="7113">
                  <c:v>51.159707342527092</c:v>
                </c:pt>
                <c:pt idx="7114">
                  <c:v>53.106965847474243</c:v>
                </c:pt>
                <c:pt idx="7115">
                  <c:v>55.054224352421443</c:v>
                </c:pt>
                <c:pt idx="7116">
                  <c:v>57.001482857368636</c:v>
                </c:pt>
                <c:pt idx="7117">
                  <c:v>58.948741362315836</c:v>
                </c:pt>
                <c:pt idx="7118">
                  <c:v>60.8959998672631</c:v>
                </c:pt>
                <c:pt idx="7119">
                  <c:v>62.843258372210386</c:v>
                </c:pt>
                <c:pt idx="7120">
                  <c:v>64.790516877157472</c:v>
                </c:pt>
                <c:pt idx="7121">
                  <c:v>66.737775382104772</c:v>
                </c:pt>
                <c:pt idx="7122">
                  <c:v>68.685033887052001</c:v>
                </c:pt>
                <c:pt idx="7123">
                  <c:v>70.632292391999101</c:v>
                </c:pt>
                <c:pt idx="7124">
                  <c:v>72.579550896946401</c:v>
                </c:pt>
                <c:pt idx="7125">
                  <c:v>74.526809401893686</c:v>
                </c:pt>
                <c:pt idx="7126">
                  <c:v>76.474067906840759</c:v>
                </c:pt>
                <c:pt idx="7127">
                  <c:v>78.421326411788002</c:v>
                </c:pt>
                <c:pt idx="7128">
                  <c:v>35.982920494327594</c:v>
                </c:pt>
                <c:pt idx="7129">
                  <c:v>37.930178999274879</c:v>
                </c:pt>
                <c:pt idx="7130">
                  <c:v>39.877437504222137</c:v>
                </c:pt>
                <c:pt idx="7131">
                  <c:v>41.824696009169301</c:v>
                </c:pt>
                <c:pt idx="7132">
                  <c:v>43.77195451411653</c:v>
                </c:pt>
                <c:pt idx="7133">
                  <c:v>45.71921301906373</c:v>
                </c:pt>
                <c:pt idx="7134">
                  <c:v>47.66647152401093</c:v>
                </c:pt>
                <c:pt idx="7135">
                  <c:v>49.61373002895828</c:v>
                </c:pt>
                <c:pt idx="7136">
                  <c:v>51.560988533905437</c:v>
                </c:pt>
                <c:pt idx="7137">
                  <c:v>53.508247038852559</c:v>
                </c:pt>
                <c:pt idx="7138">
                  <c:v>55.455505543799738</c:v>
                </c:pt>
                <c:pt idx="7139">
                  <c:v>57.402764048747073</c:v>
                </c:pt>
                <c:pt idx="7140">
                  <c:v>59.350022553694146</c:v>
                </c:pt>
                <c:pt idx="7141">
                  <c:v>61.29728105864141</c:v>
                </c:pt>
                <c:pt idx="7142">
                  <c:v>63.244539563588653</c:v>
                </c:pt>
                <c:pt idx="7143">
                  <c:v>65.191798068535874</c:v>
                </c:pt>
                <c:pt idx="7144">
                  <c:v>67.139056573483003</c:v>
                </c:pt>
                <c:pt idx="7145">
                  <c:v>69.086315078430317</c:v>
                </c:pt>
                <c:pt idx="7146">
                  <c:v>71.033573583377517</c:v>
                </c:pt>
                <c:pt idx="7147">
                  <c:v>72.980832088324746</c:v>
                </c:pt>
                <c:pt idx="7148">
                  <c:v>74.928090593271904</c:v>
                </c:pt>
                <c:pt idx="7149">
                  <c:v>76.875349098219132</c:v>
                </c:pt>
                <c:pt idx="7150">
                  <c:v>36.384201685705946</c:v>
                </c:pt>
                <c:pt idx="7151">
                  <c:v>38.331460190653218</c:v>
                </c:pt>
                <c:pt idx="7152">
                  <c:v>40.278718695600411</c:v>
                </c:pt>
                <c:pt idx="7153">
                  <c:v>42.225977200547639</c:v>
                </c:pt>
                <c:pt idx="7154">
                  <c:v>44.173235705494882</c:v>
                </c:pt>
                <c:pt idx="7155">
                  <c:v>46.12049421044216</c:v>
                </c:pt>
                <c:pt idx="7156">
                  <c:v>48.067752715389261</c:v>
                </c:pt>
                <c:pt idx="7157">
                  <c:v>50.015011220336497</c:v>
                </c:pt>
                <c:pt idx="7158">
                  <c:v>51.962269725283726</c:v>
                </c:pt>
                <c:pt idx="7159">
                  <c:v>53.90952823023089</c:v>
                </c:pt>
                <c:pt idx="7160">
                  <c:v>55.856786735178147</c:v>
                </c:pt>
                <c:pt idx="7161">
                  <c:v>57.804045240125305</c:v>
                </c:pt>
                <c:pt idx="7162">
                  <c:v>59.751303745072633</c:v>
                </c:pt>
                <c:pt idx="7163">
                  <c:v>61.698562250019734</c:v>
                </c:pt>
                <c:pt idx="7164">
                  <c:v>63.645820754967005</c:v>
                </c:pt>
                <c:pt idx="7165">
                  <c:v>65.593079259914262</c:v>
                </c:pt>
                <c:pt idx="7166">
                  <c:v>67.54033776486142</c:v>
                </c:pt>
                <c:pt idx="7167">
                  <c:v>69.487596269808733</c:v>
                </c:pt>
                <c:pt idx="7168">
                  <c:v>71.434854774755806</c:v>
                </c:pt>
                <c:pt idx="7169">
                  <c:v>73.382113279703105</c:v>
                </c:pt>
                <c:pt idx="7170">
                  <c:v>75.329371784650235</c:v>
                </c:pt>
                <c:pt idx="7171">
                  <c:v>36.785482877084313</c:v>
                </c:pt>
                <c:pt idx="7172">
                  <c:v>38.73274138203157</c:v>
                </c:pt>
                <c:pt idx="7173">
                  <c:v>40.679999886978742</c:v>
                </c:pt>
                <c:pt idx="7174">
                  <c:v>42.627258391926006</c:v>
                </c:pt>
                <c:pt idx="7175">
                  <c:v>44.574516896873263</c:v>
                </c:pt>
                <c:pt idx="7176">
                  <c:v>46.521775401820392</c:v>
                </c:pt>
                <c:pt idx="7177">
                  <c:v>48.469033906767635</c:v>
                </c:pt>
                <c:pt idx="7178">
                  <c:v>50.416292411714778</c:v>
                </c:pt>
                <c:pt idx="7179">
                  <c:v>52.363550916662057</c:v>
                </c:pt>
                <c:pt idx="7180">
                  <c:v>54.310809421609363</c:v>
                </c:pt>
                <c:pt idx="7181">
                  <c:v>56.258067926556478</c:v>
                </c:pt>
                <c:pt idx="7182">
                  <c:v>58.205326431503728</c:v>
                </c:pt>
                <c:pt idx="7183">
                  <c:v>60.152584936450971</c:v>
                </c:pt>
                <c:pt idx="7184">
                  <c:v>62.099843441398122</c:v>
                </c:pt>
                <c:pt idx="7185">
                  <c:v>64.047101946345265</c:v>
                </c:pt>
                <c:pt idx="7186">
                  <c:v>65.994360451292593</c:v>
                </c:pt>
                <c:pt idx="7187">
                  <c:v>67.941618956239765</c:v>
                </c:pt>
                <c:pt idx="7188">
                  <c:v>69.888877461186908</c:v>
                </c:pt>
                <c:pt idx="7189">
                  <c:v>71.836135966134208</c:v>
                </c:pt>
                <c:pt idx="7190">
                  <c:v>73.783394471081408</c:v>
                </c:pt>
                <c:pt idx="7191">
                  <c:v>37.186764068462672</c:v>
                </c:pt>
                <c:pt idx="7192">
                  <c:v>39.134022573409851</c:v>
                </c:pt>
                <c:pt idx="7193">
                  <c:v>41.081281078357122</c:v>
                </c:pt>
                <c:pt idx="7194">
                  <c:v>43.028539583304344</c:v>
                </c:pt>
                <c:pt idx="7195">
                  <c:v>44.975798088251523</c:v>
                </c:pt>
                <c:pt idx="7196">
                  <c:v>46.923056593198744</c:v>
                </c:pt>
                <c:pt idx="7197">
                  <c:v>48.870315098145952</c:v>
                </c:pt>
                <c:pt idx="7198">
                  <c:v>50.817573603093201</c:v>
                </c:pt>
                <c:pt idx="7199">
                  <c:v>52.764832108040466</c:v>
                </c:pt>
                <c:pt idx="7200">
                  <c:v>54.712090612987531</c:v>
                </c:pt>
                <c:pt idx="7201">
                  <c:v>56.659349117934831</c:v>
                </c:pt>
                <c:pt idx="7202">
                  <c:v>58.606607622882045</c:v>
                </c:pt>
                <c:pt idx="7203">
                  <c:v>60.553866127829188</c:v>
                </c:pt>
                <c:pt idx="7204">
                  <c:v>62.501124632776389</c:v>
                </c:pt>
                <c:pt idx="7205">
                  <c:v>64.448383137723582</c:v>
                </c:pt>
                <c:pt idx="7206">
                  <c:v>66.39564164267091</c:v>
                </c:pt>
                <c:pt idx="7207">
                  <c:v>68.342900147618053</c:v>
                </c:pt>
                <c:pt idx="7208">
                  <c:v>70.290158652565324</c:v>
                </c:pt>
                <c:pt idx="7209">
                  <c:v>72.237417157512624</c:v>
                </c:pt>
                <c:pt idx="7210">
                  <c:v>37.588045259841046</c:v>
                </c:pt>
                <c:pt idx="7211">
                  <c:v>39.535303764788303</c:v>
                </c:pt>
                <c:pt idx="7212">
                  <c:v>41.482562269735453</c:v>
                </c:pt>
                <c:pt idx="7213">
                  <c:v>43.429820774682646</c:v>
                </c:pt>
                <c:pt idx="7214">
                  <c:v>45.377079279629861</c:v>
                </c:pt>
                <c:pt idx="7215">
                  <c:v>47.32433778457721</c:v>
                </c:pt>
                <c:pt idx="7216">
                  <c:v>49.271596289524247</c:v>
                </c:pt>
                <c:pt idx="7217">
                  <c:v>51.218854794471561</c:v>
                </c:pt>
                <c:pt idx="7218">
                  <c:v>53.166113299418747</c:v>
                </c:pt>
                <c:pt idx="7219">
                  <c:v>55.113371804366011</c:v>
                </c:pt>
                <c:pt idx="7220">
                  <c:v>57.060630309313204</c:v>
                </c:pt>
                <c:pt idx="7221">
                  <c:v>59.007888814260319</c:v>
                </c:pt>
                <c:pt idx="7222">
                  <c:v>60.955147319207619</c:v>
                </c:pt>
                <c:pt idx="7223">
                  <c:v>62.902405824154776</c:v>
                </c:pt>
                <c:pt idx="7224">
                  <c:v>64.849664329101955</c:v>
                </c:pt>
                <c:pt idx="7225">
                  <c:v>66.796922834049269</c:v>
                </c:pt>
                <c:pt idx="7226">
                  <c:v>68.744181338996427</c:v>
                </c:pt>
                <c:pt idx="7227">
                  <c:v>70.691439843943641</c:v>
                </c:pt>
                <c:pt idx="7228">
                  <c:v>37.989326451219362</c:v>
                </c:pt>
                <c:pt idx="7229">
                  <c:v>39.936584956166541</c:v>
                </c:pt>
                <c:pt idx="7230">
                  <c:v>41.883843461113756</c:v>
                </c:pt>
                <c:pt idx="7231">
                  <c:v>43.831101966061013</c:v>
                </c:pt>
                <c:pt idx="7232">
                  <c:v>45.77836047100827</c:v>
                </c:pt>
                <c:pt idx="7233">
                  <c:v>47.725618975955378</c:v>
                </c:pt>
                <c:pt idx="7234">
                  <c:v>49.672877480902642</c:v>
                </c:pt>
                <c:pt idx="7235">
                  <c:v>51.620135985849821</c:v>
                </c:pt>
                <c:pt idx="7236">
                  <c:v>53.567394490797106</c:v>
                </c:pt>
                <c:pt idx="7237">
                  <c:v>55.514652995744207</c:v>
                </c:pt>
                <c:pt idx="7238">
                  <c:v>57.461911500691514</c:v>
                </c:pt>
                <c:pt idx="7239">
                  <c:v>59.409170005638657</c:v>
                </c:pt>
                <c:pt idx="7240">
                  <c:v>61.356428510585907</c:v>
                </c:pt>
                <c:pt idx="7241">
                  <c:v>63.303687015533228</c:v>
                </c:pt>
                <c:pt idx="7242">
                  <c:v>65.250945520480442</c:v>
                </c:pt>
                <c:pt idx="7243">
                  <c:v>67.198204025427472</c:v>
                </c:pt>
                <c:pt idx="7244">
                  <c:v>69.145462530374758</c:v>
                </c:pt>
                <c:pt idx="7245">
                  <c:v>38.390607642597686</c:v>
                </c:pt>
                <c:pt idx="7246">
                  <c:v>40.337866147544965</c:v>
                </c:pt>
                <c:pt idx="7247">
                  <c:v>42.285124652492179</c:v>
                </c:pt>
                <c:pt idx="7248">
                  <c:v>44.232383157439372</c:v>
                </c:pt>
                <c:pt idx="7249">
                  <c:v>46.179641662386572</c:v>
                </c:pt>
                <c:pt idx="7250">
                  <c:v>48.126900167333751</c:v>
                </c:pt>
                <c:pt idx="7251">
                  <c:v>50.074158672281015</c:v>
                </c:pt>
                <c:pt idx="7252">
                  <c:v>52.021417177228216</c:v>
                </c:pt>
                <c:pt idx="7253">
                  <c:v>53.968675682175402</c:v>
                </c:pt>
                <c:pt idx="7254">
                  <c:v>55.915934187122637</c:v>
                </c:pt>
                <c:pt idx="7255">
                  <c:v>57.863192692069859</c:v>
                </c:pt>
                <c:pt idx="7256">
                  <c:v>59.810451197017095</c:v>
                </c:pt>
                <c:pt idx="7257">
                  <c:v>61.757709701964309</c:v>
                </c:pt>
                <c:pt idx="7258">
                  <c:v>63.704968206911481</c:v>
                </c:pt>
                <c:pt idx="7259">
                  <c:v>65.652226711858674</c:v>
                </c:pt>
                <c:pt idx="7260">
                  <c:v>67.599485216805959</c:v>
                </c:pt>
                <c:pt idx="7261">
                  <c:v>38.791888833975996</c:v>
                </c:pt>
                <c:pt idx="7262">
                  <c:v>40.739147338923253</c:v>
                </c:pt>
                <c:pt idx="7263">
                  <c:v>42.686405843870482</c:v>
                </c:pt>
                <c:pt idx="7264">
                  <c:v>44.633664348817682</c:v>
                </c:pt>
                <c:pt idx="7265">
                  <c:v>46.580922853764896</c:v>
                </c:pt>
                <c:pt idx="7266">
                  <c:v>48.528181358712104</c:v>
                </c:pt>
                <c:pt idx="7267">
                  <c:v>50.475439863659325</c:v>
                </c:pt>
                <c:pt idx="7268">
                  <c:v>52.42269836860644</c:v>
                </c:pt>
                <c:pt idx="7269">
                  <c:v>54.369956873553775</c:v>
                </c:pt>
                <c:pt idx="7270">
                  <c:v>56.317215378500968</c:v>
                </c:pt>
                <c:pt idx="7271">
                  <c:v>58.264473883448183</c:v>
                </c:pt>
                <c:pt idx="7272">
                  <c:v>60.21173238839539</c:v>
                </c:pt>
                <c:pt idx="7273">
                  <c:v>62.158990893342548</c:v>
                </c:pt>
                <c:pt idx="7274">
                  <c:v>64.106249398289748</c:v>
                </c:pt>
                <c:pt idx="7275">
                  <c:v>66.053507903237019</c:v>
                </c:pt>
                <c:pt idx="7276">
                  <c:v>39.193170025354419</c:v>
                </c:pt>
                <c:pt idx="7277">
                  <c:v>41.14042853030157</c:v>
                </c:pt>
                <c:pt idx="7278">
                  <c:v>43.087687035248827</c:v>
                </c:pt>
                <c:pt idx="7279">
                  <c:v>45.034945540196041</c:v>
                </c:pt>
                <c:pt idx="7280">
                  <c:v>46.982204045143277</c:v>
                </c:pt>
                <c:pt idx="7281">
                  <c:v>48.929462550090506</c:v>
                </c:pt>
                <c:pt idx="7282">
                  <c:v>50.876721055037741</c:v>
                </c:pt>
                <c:pt idx="7283">
                  <c:v>52.823979559984849</c:v>
                </c:pt>
                <c:pt idx="7284">
                  <c:v>54.771238064932085</c:v>
                </c:pt>
                <c:pt idx="7285">
                  <c:v>56.718496569879314</c:v>
                </c:pt>
                <c:pt idx="7286">
                  <c:v>58.665755074826556</c:v>
                </c:pt>
                <c:pt idx="7287">
                  <c:v>60.613013579773678</c:v>
                </c:pt>
                <c:pt idx="7288">
                  <c:v>62.560272084720964</c:v>
                </c:pt>
                <c:pt idx="7289">
                  <c:v>64.50753058966815</c:v>
                </c:pt>
                <c:pt idx="7290">
                  <c:v>39.594451216732715</c:v>
                </c:pt>
                <c:pt idx="7291">
                  <c:v>41.541709721679943</c:v>
                </c:pt>
                <c:pt idx="7292">
                  <c:v>43.488968226627108</c:v>
                </c:pt>
                <c:pt idx="7293">
                  <c:v>45.436226731574436</c:v>
                </c:pt>
                <c:pt idx="7294">
                  <c:v>47.383485236521615</c:v>
                </c:pt>
                <c:pt idx="7295">
                  <c:v>49.330743741468808</c:v>
                </c:pt>
                <c:pt idx="7296">
                  <c:v>51.278002246416087</c:v>
                </c:pt>
                <c:pt idx="7297">
                  <c:v>53.225260751363308</c:v>
                </c:pt>
                <c:pt idx="7298">
                  <c:v>55.17251925631048</c:v>
                </c:pt>
                <c:pt idx="7299">
                  <c:v>57.119777761257588</c:v>
                </c:pt>
                <c:pt idx="7300">
                  <c:v>59.06703626620493</c:v>
                </c:pt>
                <c:pt idx="7301">
                  <c:v>61.014294771152038</c:v>
                </c:pt>
                <c:pt idx="7302">
                  <c:v>62.961553276099309</c:v>
                </c:pt>
                <c:pt idx="7303">
                  <c:v>39.995732408111103</c:v>
                </c:pt>
                <c:pt idx="7304">
                  <c:v>41.942990913058281</c:v>
                </c:pt>
                <c:pt idx="7305">
                  <c:v>43.890249418005524</c:v>
                </c:pt>
                <c:pt idx="7306">
                  <c:v>45.83750792295271</c:v>
                </c:pt>
                <c:pt idx="7307">
                  <c:v>47.78476642789991</c:v>
                </c:pt>
                <c:pt idx="7308">
                  <c:v>49.732024932847096</c:v>
                </c:pt>
                <c:pt idx="7309">
                  <c:v>51.679283437794361</c:v>
                </c:pt>
                <c:pt idx="7310">
                  <c:v>53.626541942741525</c:v>
                </c:pt>
                <c:pt idx="7311">
                  <c:v>55.573800447688775</c:v>
                </c:pt>
                <c:pt idx="7312">
                  <c:v>57.521058952636018</c:v>
                </c:pt>
                <c:pt idx="7313">
                  <c:v>59.46831745758319</c:v>
                </c:pt>
                <c:pt idx="7314">
                  <c:v>61.415575962530419</c:v>
                </c:pt>
                <c:pt idx="7315">
                  <c:v>40.397013599489455</c:v>
                </c:pt>
                <c:pt idx="7316">
                  <c:v>42.344272104436577</c:v>
                </c:pt>
                <c:pt idx="7317">
                  <c:v>44.291530609383869</c:v>
                </c:pt>
                <c:pt idx="7318">
                  <c:v>46.238789114331084</c:v>
                </c:pt>
                <c:pt idx="7319">
                  <c:v>48.186047619278298</c:v>
                </c:pt>
                <c:pt idx="7320">
                  <c:v>50.133306124225548</c:v>
                </c:pt>
                <c:pt idx="7321">
                  <c:v>52.08056462917267</c:v>
                </c:pt>
                <c:pt idx="7322">
                  <c:v>54.027823134119899</c:v>
                </c:pt>
                <c:pt idx="7323">
                  <c:v>55.975081639067199</c:v>
                </c:pt>
                <c:pt idx="7324">
                  <c:v>57.922340144014406</c:v>
                </c:pt>
                <c:pt idx="7325">
                  <c:v>59.869598648961606</c:v>
                </c:pt>
                <c:pt idx="7326">
                  <c:v>40.798294790867764</c:v>
                </c:pt>
                <c:pt idx="7327">
                  <c:v>42.745553295814965</c:v>
                </c:pt>
                <c:pt idx="7328">
                  <c:v>44.692811800762172</c:v>
                </c:pt>
                <c:pt idx="7329">
                  <c:v>46.640070305709379</c:v>
                </c:pt>
                <c:pt idx="7330">
                  <c:v>48.587328810656594</c:v>
                </c:pt>
                <c:pt idx="7331">
                  <c:v>50.534587315603851</c:v>
                </c:pt>
                <c:pt idx="7332">
                  <c:v>52.481845820551094</c:v>
                </c:pt>
                <c:pt idx="7333">
                  <c:v>54.429104325498187</c:v>
                </c:pt>
                <c:pt idx="7334">
                  <c:v>56.376362830445473</c:v>
                </c:pt>
                <c:pt idx="7335">
                  <c:v>58.323621335392744</c:v>
                </c:pt>
                <c:pt idx="7336">
                  <c:v>41.199575982246053</c:v>
                </c:pt>
                <c:pt idx="7337">
                  <c:v>43.146834487193281</c:v>
                </c:pt>
                <c:pt idx="7338">
                  <c:v>45.094092992140546</c:v>
                </c:pt>
                <c:pt idx="7339">
                  <c:v>47.041351497087696</c:v>
                </c:pt>
                <c:pt idx="7340">
                  <c:v>48.98861000203496</c:v>
                </c:pt>
                <c:pt idx="7341">
                  <c:v>50.935868506982132</c:v>
                </c:pt>
                <c:pt idx="7342">
                  <c:v>52.883127011929489</c:v>
                </c:pt>
                <c:pt idx="7343">
                  <c:v>54.830385516876675</c:v>
                </c:pt>
                <c:pt idx="7344">
                  <c:v>56.777644021823853</c:v>
                </c:pt>
                <c:pt idx="7345">
                  <c:v>41.600857173624405</c:v>
                </c:pt>
                <c:pt idx="7346">
                  <c:v>43.548115678571598</c:v>
                </c:pt>
                <c:pt idx="7347">
                  <c:v>45.495374183518919</c:v>
                </c:pt>
                <c:pt idx="7348">
                  <c:v>47.44263268846607</c:v>
                </c:pt>
                <c:pt idx="7349">
                  <c:v>49.38989119341327</c:v>
                </c:pt>
                <c:pt idx="7350">
                  <c:v>51.337149698360555</c:v>
                </c:pt>
                <c:pt idx="7351">
                  <c:v>53.284408203307621</c:v>
                </c:pt>
                <c:pt idx="7352">
                  <c:v>55.231666708254899</c:v>
                </c:pt>
                <c:pt idx="7353">
                  <c:v>42.002138365002743</c:v>
                </c:pt>
                <c:pt idx="7354">
                  <c:v>43.949396869949936</c:v>
                </c:pt>
                <c:pt idx="7355">
                  <c:v>45.896655374897264</c:v>
                </c:pt>
                <c:pt idx="7356">
                  <c:v>47.843913879844379</c:v>
                </c:pt>
                <c:pt idx="7357">
                  <c:v>49.791172384791643</c:v>
                </c:pt>
                <c:pt idx="7358">
                  <c:v>51.738430889738886</c:v>
                </c:pt>
                <c:pt idx="7359">
                  <c:v>53.685689394685973</c:v>
                </c:pt>
                <c:pt idx="7360">
                  <c:v>42.403419556381117</c:v>
                </c:pt>
                <c:pt idx="7361">
                  <c:v>44.350678061328296</c:v>
                </c:pt>
                <c:pt idx="7362">
                  <c:v>46.297936566275609</c:v>
                </c:pt>
                <c:pt idx="7363">
                  <c:v>48.245195071222724</c:v>
                </c:pt>
                <c:pt idx="7364">
                  <c:v>50.192453576169896</c:v>
                </c:pt>
                <c:pt idx="7365">
                  <c:v>52.13971208111716</c:v>
                </c:pt>
                <c:pt idx="7366">
                  <c:v>42.804700747759448</c:v>
                </c:pt>
                <c:pt idx="7367">
                  <c:v>44.751959252706676</c:v>
                </c:pt>
                <c:pt idx="7368">
                  <c:v>46.699217757653877</c:v>
                </c:pt>
                <c:pt idx="7369">
                  <c:v>48.646476262601112</c:v>
                </c:pt>
                <c:pt idx="7370">
                  <c:v>50.59373476754832</c:v>
                </c:pt>
                <c:pt idx="7371">
                  <c:v>43.205981939137843</c:v>
                </c:pt>
                <c:pt idx="7372">
                  <c:v>45.153240444084972</c:v>
                </c:pt>
                <c:pt idx="7373">
                  <c:v>47.100498949032158</c:v>
                </c:pt>
                <c:pt idx="7374">
                  <c:v>49.047757453979493</c:v>
                </c:pt>
                <c:pt idx="7375">
                  <c:v>43.607263130516124</c:v>
                </c:pt>
                <c:pt idx="7376">
                  <c:v>45.554521635463338</c:v>
                </c:pt>
                <c:pt idx="7377">
                  <c:v>47.501780140410681</c:v>
                </c:pt>
                <c:pt idx="7378">
                  <c:v>44.008544321894441</c:v>
                </c:pt>
                <c:pt idx="7379">
                  <c:v>45.955802826841712</c:v>
                </c:pt>
                <c:pt idx="7380">
                  <c:v>44.409825513272722</c:v>
                </c:pt>
                <c:pt idx="7381">
                  <c:v>34.551485249422818</c:v>
                </c:pt>
                <c:pt idx="7382">
                  <c:v>36.498743754370032</c:v>
                </c:pt>
                <c:pt idx="7383">
                  <c:v>38.446002259317218</c:v>
                </c:pt>
                <c:pt idx="7384">
                  <c:v>40.393260764264454</c:v>
                </c:pt>
                <c:pt idx="7385">
                  <c:v>42.340519269211697</c:v>
                </c:pt>
                <c:pt idx="7386">
                  <c:v>44.287777774158847</c:v>
                </c:pt>
                <c:pt idx="7387">
                  <c:v>46.235036279106055</c:v>
                </c:pt>
                <c:pt idx="7388">
                  <c:v>48.182294784053312</c:v>
                </c:pt>
                <c:pt idx="7389">
                  <c:v>50.129553289000469</c:v>
                </c:pt>
                <c:pt idx="7390">
                  <c:v>52.076811793947826</c:v>
                </c:pt>
                <c:pt idx="7391">
                  <c:v>54.024070298894934</c:v>
                </c:pt>
                <c:pt idx="7392">
                  <c:v>55.971328803842148</c:v>
                </c:pt>
                <c:pt idx="7393">
                  <c:v>57.918587308789348</c:v>
                </c:pt>
                <c:pt idx="7394">
                  <c:v>59.865845813736591</c:v>
                </c:pt>
                <c:pt idx="7395">
                  <c:v>61.813104318683735</c:v>
                </c:pt>
                <c:pt idx="7396">
                  <c:v>63.760362823630977</c:v>
                </c:pt>
                <c:pt idx="7397">
                  <c:v>65.707621328578199</c:v>
                </c:pt>
                <c:pt idx="7398">
                  <c:v>67.65487983352547</c:v>
                </c:pt>
                <c:pt idx="7399">
                  <c:v>69.602138338472571</c:v>
                </c:pt>
                <c:pt idx="7400">
                  <c:v>71.549396843419984</c:v>
                </c:pt>
                <c:pt idx="7401">
                  <c:v>73.496655348367028</c:v>
                </c:pt>
                <c:pt idx="7402">
                  <c:v>75.443913853314285</c:v>
                </c:pt>
                <c:pt idx="7403">
                  <c:v>77.391172358261485</c:v>
                </c:pt>
                <c:pt idx="7404">
                  <c:v>79.338430863208771</c:v>
                </c:pt>
                <c:pt idx="7405">
                  <c:v>81.285689368156</c:v>
                </c:pt>
                <c:pt idx="7406">
                  <c:v>83.2329478731031</c:v>
                </c:pt>
                <c:pt idx="7407">
                  <c:v>85.180206378050329</c:v>
                </c:pt>
                <c:pt idx="7408">
                  <c:v>87.127464882997543</c:v>
                </c:pt>
                <c:pt idx="7409">
                  <c:v>89.074723387944786</c:v>
                </c:pt>
                <c:pt idx="7410">
                  <c:v>91.021981892892029</c:v>
                </c:pt>
                <c:pt idx="7411">
                  <c:v>34.952766440801113</c:v>
                </c:pt>
                <c:pt idx="7412">
                  <c:v>36.900024945748335</c:v>
                </c:pt>
                <c:pt idx="7413">
                  <c:v>38.84728345069562</c:v>
                </c:pt>
                <c:pt idx="7414">
                  <c:v>40.794541955642806</c:v>
                </c:pt>
                <c:pt idx="7415">
                  <c:v>42.7418004605899</c:v>
                </c:pt>
                <c:pt idx="7416">
                  <c:v>44.689058965537193</c:v>
                </c:pt>
                <c:pt idx="7417">
                  <c:v>46.636317470484471</c:v>
                </c:pt>
                <c:pt idx="7418">
                  <c:v>48.583575975431621</c:v>
                </c:pt>
                <c:pt idx="7419">
                  <c:v>50.530834480378864</c:v>
                </c:pt>
                <c:pt idx="7420">
                  <c:v>52.478092985326057</c:v>
                </c:pt>
                <c:pt idx="7421">
                  <c:v>54.425351490273279</c:v>
                </c:pt>
                <c:pt idx="7422">
                  <c:v>56.372609995220465</c:v>
                </c:pt>
                <c:pt idx="7423">
                  <c:v>58.319868500167672</c:v>
                </c:pt>
                <c:pt idx="7424">
                  <c:v>60.267127005114993</c:v>
                </c:pt>
                <c:pt idx="7425">
                  <c:v>62.214385510062101</c:v>
                </c:pt>
                <c:pt idx="7426">
                  <c:v>64.161644015009415</c:v>
                </c:pt>
                <c:pt idx="7427">
                  <c:v>66.108902519956573</c:v>
                </c:pt>
                <c:pt idx="7428">
                  <c:v>68.056161024903716</c:v>
                </c:pt>
                <c:pt idx="7429">
                  <c:v>70.003419529850973</c:v>
                </c:pt>
                <c:pt idx="7430">
                  <c:v>71.950678034798258</c:v>
                </c:pt>
                <c:pt idx="7431">
                  <c:v>73.89793653974526</c:v>
                </c:pt>
                <c:pt idx="7432">
                  <c:v>75.845195044692616</c:v>
                </c:pt>
                <c:pt idx="7433">
                  <c:v>77.792453549639774</c:v>
                </c:pt>
                <c:pt idx="7434">
                  <c:v>79.739712054587088</c:v>
                </c:pt>
                <c:pt idx="7435">
                  <c:v>81.686970559534387</c:v>
                </c:pt>
                <c:pt idx="7436">
                  <c:v>83.634229064481374</c:v>
                </c:pt>
                <c:pt idx="7437">
                  <c:v>85.581487569428745</c:v>
                </c:pt>
                <c:pt idx="7438">
                  <c:v>87.528746074376002</c:v>
                </c:pt>
                <c:pt idx="7439">
                  <c:v>89.476004579323217</c:v>
                </c:pt>
                <c:pt idx="7440">
                  <c:v>35.354047632179515</c:v>
                </c:pt>
                <c:pt idx="7441">
                  <c:v>37.30130613712668</c:v>
                </c:pt>
                <c:pt idx="7442">
                  <c:v>39.248564642073951</c:v>
                </c:pt>
                <c:pt idx="7443">
                  <c:v>41.195823147021102</c:v>
                </c:pt>
                <c:pt idx="7444">
                  <c:v>43.143081651968316</c:v>
                </c:pt>
                <c:pt idx="7445">
                  <c:v>45.09034015691546</c:v>
                </c:pt>
                <c:pt idx="7446">
                  <c:v>47.037598661862745</c:v>
                </c:pt>
                <c:pt idx="7447">
                  <c:v>48.984857166810031</c:v>
                </c:pt>
                <c:pt idx="7448">
                  <c:v>50.932115671757209</c:v>
                </c:pt>
                <c:pt idx="7449">
                  <c:v>52.87937417670441</c:v>
                </c:pt>
                <c:pt idx="7450">
                  <c:v>54.826632681651645</c:v>
                </c:pt>
                <c:pt idx="7451">
                  <c:v>56.773891186598789</c:v>
                </c:pt>
                <c:pt idx="7452">
                  <c:v>58.721149691546024</c:v>
                </c:pt>
                <c:pt idx="7453">
                  <c:v>60.668408196493253</c:v>
                </c:pt>
                <c:pt idx="7454">
                  <c:v>62.615666701440496</c:v>
                </c:pt>
                <c:pt idx="7455">
                  <c:v>64.562925206387675</c:v>
                </c:pt>
                <c:pt idx="7456">
                  <c:v>66.510183711334946</c:v>
                </c:pt>
                <c:pt idx="7457">
                  <c:v>68.457442216282089</c:v>
                </c:pt>
                <c:pt idx="7458">
                  <c:v>70.404700721229247</c:v>
                </c:pt>
                <c:pt idx="7459">
                  <c:v>72.351959226176589</c:v>
                </c:pt>
                <c:pt idx="7460">
                  <c:v>74.299217731123747</c:v>
                </c:pt>
                <c:pt idx="7461">
                  <c:v>76.246476236071018</c:v>
                </c:pt>
                <c:pt idx="7462">
                  <c:v>78.193734741018105</c:v>
                </c:pt>
                <c:pt idx="7463">
                  <c:v>80.140993245965333</c:v>
                </c:pt>
                <c:pt idx="7464">
                  <c:v>82.088251750912576</c:v>
                </c:pt>
                <c:pt idx="7465">
                  <c:v>84.035510255859691</c:v>
                </c:pt>
                <c:pt idx="7466">
                  <c:v>85.982768760806962</c:v>
                </c:pt>
                <c:pt idx="7467">
                  <c:v>87.930027265754134</c:v>
                </c:pt>
                <c:pt idx="7468">
                  <c:v>35.755328823557811</c:v>
                </c:pt>
                <c:pt idx="7469">
                  <c:v>37.702587328505047</c:v>
                </c:pt>
                <c:pt idx="7470">
                  <c:v>39.649845833452211</c:v>
                </c:pt>
                <c:pt idx="7471">
                  <c:v>41.597104338399433</c:v>
                </c:pt>
                <c:pt idx="7472">
                  <c:v>43.544362843346775</c:v>
                </c:pt>
                <c:pt idx="7473">
                  <c:v>45.49162134829389</c:v>
                </c:pt>
                <c:pt idx="7474">
                  <c:v>47.438879853241076</c:v>
                </c:pt>
                <c:pt idx="7475">
                  <c:v>49.386138358188333</c:v>
                </c:pt>
                <c:pt idx="7476">
                  <c:v>51.333396863135505</c:v>
                </c:pt>
                <c:pt idx="7477">
                  <c:v>53.280655368082705</c:v>
                </c:pt>
                <c:pt idx="7478">
                  <c:v>55.227913873030104</c:v>
                </c:pt>
                <c:pt idx="7479">
                  <c:v>57.175172377977113</c:v>
                </c:pt>
                <c:pt idx="7480">
                  <c:v>59.122430882924327</c:v>
                </c:pt>
                <c:pt idx="7481">
                  <c:v>61.069689387871591</c:v>
                </c:pt>
                <c:pt idx="7482">
                  <c:v>63.01694789281872</c:v>
                </c:pt>
                <c:pt idx="7483">
                  <c:v>64.964206397766063</c:v>
                </c:pt>
                <c:pt idx="7484">
                  <c:v>66.911464902713249</c:v>
                </c:pt>
                <c:pt idx="7485">
                  <c:v>68.858723407660477</c:v>
                </c:pt>
                <c:pt idx="7486">
                  <c:v>70.805981912607706</c:v>
                </c:pt>
                <c:pt idx="7487">
                  <c:v>72.753240417554949</c:v>
                </c:pt>
                <c:pt idx="7488">
                  <c:v>74.700498922502049</c:v>
                </c:pt>
                <c:pt idx="7489">
                  <c:v>76.647757427449264</c:v>
                </c:pt>
                <c:pt idx="7490">
                  <c:v>78.595015932396493</c:v>
                </c:pt>
                <c:pt idx="7491">
                  <c:v>80.542274437343735</c:v>
                </c:pt>
                <c:pt idx="7492">
                  <c:v>82.489532942290936</c:v>
                </c:pt>
                <c:pt idx="7493">
                  <c:v>84.43679144723815</c:v>
                </c:pt>
                <c:pt idx="7494">
                  <c:v>86.384049952185308</c:v>
                </c:pt>
                <c:pt idx="7495">
                  <c:v>36.156610014936142</c:v>
                </c:pt>
                <c:pt idx="7496">
                  <c:v>38.103868519883399</c:v>
                </c:pt>
                <c:pt idx="7497">
                  <c:v>40.051127024830571</c:v>
                </c:pt>
                <c:pt idx="7498">
                  <c:v>41.998385529777778</c:v>
                </c:pt>
                <c:pt idx="7499">
                  <c:v>43.945644034724978</c:v>
                </c:pt>
                <c:pt idx="7500">
                  <c:v>45.8929025396722</c:v>
                </c:pt>
                <c:pt idx="7501">
                  <c:v>47.840161044619499</c:v>
                </c:pt>
                <c:pt idx="7502">
                  <c:v>49.787419549566664</c:v>
                </c:pt>
                <c:pt idx="7503">
                  <c:v>51.734678054513878</c:v>
                </c:pt>
                <c:pt idx="7504">
                  <c:v>53.681936559461121</c:v>
                </c:pt>
                <c:pt idx="7505">
                  <c:v>55.629195064408279</c:v>
                </c:pt>
                <c:pt idx="7506">
                  <c:v>57.576453569355429</c:v>
                </c:pt>
                <c:pt idx="7507">
                  <c:v>59.5237120743028</c:v>
                </c:pt>
                <c:pt idx="7508">
                  <c:v>61.470970579249979</c:v>
                </c:pt>
                <c:pt idx="7509">
                  <c:v>63.418229084197108</c:v>
                </c:pt>
                <c:pt idx="7510">
                  <c:v>65.365487589144465</c:v>
                </c:pt>
                <c:pt idx="7511">
                  <c:v>67.312746094091565</c:v>
                </c:pt>
                <c:pt idx="7512">
                  <c:v>69.260004599038766</c:v>
                </c:pt>
                <c:pt idx="7513">
                  <c:v>71.207263103986037</c:v>
                </c:pt>
                <c:pt idx="7514">
                  <c:v>73.154521608933379</c:v>
                </c:pt>
                <c:pt idx="7515">
                  <c:v>75.101780113880508</c:v>
                </c:pt>
                <c:pt idx="7516">
                  <c:v>77.049038618827723</c:v>
                </c:pt>
                <c:pt idx="7517">
                  <c:v>78.996297123774909</c:v>
                </c:pt>
                <c:pt idx="7518">
                  <c:v>80.943555628722152</c:v>
                </c:pt>
                <c:pt idx="7519">
                  <c:v>82.890814133669323</c:v>
                </c:pt>
                <c:pt idx="7520">
                  <c:v>84.838072638616566</c:v>
                </c:pt>
                <c:pt idx="7521">
                  <c:v>36.557891206314537</c:v>
                </c:pt>
                <c:pt idx="7522">
                  <c:v>38.505149711261737</c:v>
                </c:pt>
                <c:pt idx="7523">
                  <c:v>40.452408216208966</c:v>
                </c:pt>
                <c:pt idx="7524">
                  <c:v>42.399666721156144</c:v>
                </c:pt>
                <c:pt idx="7525">
                  <c:v>44.34692522610338</c:v>
                </c:pt>
                <c:pt idx="7526">
                  <c:v>46.294183731050552</c:v>
                </c:pt>
                <c:pt idx="7527">
                  <c:v>48.241442235997752</c:v>
                </c:pt>
                <c:pt idx="7528">
                  <c:v>50.188700740944952</c:v>
                </c:pt>
                <c:pt idx="7529">
                  <c:v>52.135959245892238</c:v>
                </c:pt>
                <c:pt idx="7530">
                  <c:v>54.083217750839403</c:v>
                </c:pt>
                <c:pt idx="7531">
                  <c:v>56.030476255786688</c:v>
                </c:pt>
                <c:pt idx="7532">
                  <c:v>57.977734760733817</c:v>
                </c:pt>
                <c:pt idx="7533">
                  <c:v>59.92499326568111</c:v>
                </c:pt>
                <c:pt idx="7534">
                  <c:v>61.872251770628218</c:v>
                </c:pt>
                <c:pt idx="7535">
                  <c:v>63.819510275575588</c:v>
                </c:pt>
                <c:pt idx="7536">
                  <c:v>65.766768780522654</c:v>
                </c:pt>
                <c:pt idx="7537">
                  <c:v>67.714027285469896</c:v>
                </c:pt>
                <c:pt idx="7538">
                  <c:v>69.661285790417111</c:v>
                </c:pt>
                <c:pt idx="7539">
                  <c:v>71.608544295364382</c:v>
                </c:pt>
                <c:pt idx="7540">
                  <c:v>73.555802800311596</c:v>
                </c:pt>
                <c:pt idx="7541">
                  <c:v>75.503061305258882</c:v>
                </c:pt>
                <c:pt idx="7542">
                  <c:v>77.450319810205968</c:v>
                </c:pt>
                <c:pt idx="7543">
                  <c:v>79.397578315153183</c:v>
                </c:pt>
                <c:pt idx="7544">
                  <c:v>81.344836820100468</c:v>
                </c:pt>
                <c:pt idx="7545">
                  <c:v>83.292095325047697</c:v>
                </c:pt>
                <c:pt idx="7546">
                  <c:v>36.959172397692853</c:v>
                </c:pt>
                <c:pt idx="7547">
                  <c:v>38.906430902640004</c:v>
                </c:pt>
                <c:pt idx="7548">
                  <c:v>40.853689407587297</c:v>
                </c:pt>
                <c:pt idx="7549">
                  <c:v>42.800947912534461</c:v>
                </c:pt>
                <c:pt idx="7550">
                  <c:v>44.74820641748174</c:v>
                </c:pt>
                <c:pt idx="7551">
                  <c:v>46.695464922428911</c:v>
                </c:pt>
                <c:pt idx="7552">
                  <c:v>48.642723427376048</c:v>
                </c:pt>
                <c:pt idx="7553">
                  <c:v>50.589981932323283</c:v>
                </c:pt>
                <c:pt idx="7554">
                  <c:v>52.537240437270526</c:v>
                </c:pt>
                <c:pt idx="7555">
                  <c:v>54.484498942217741</c:v>
                </c:pt>
                <c:pt idx="7556">
                  <c:v>56.431757447164948</c:v>
                </c:pt>
                <c:pt idx="7557">
                  <c:v>58.379015952112255</c:v>
                </c:pt>
                <c:pt idx="7558">
                  <c:v>60.326274457059391</c:v>
                </c:pt>
                <c:pt idx="7559">
                  <c:v>62.273532962006719</c:v>
                </c:pt>
                <c:pt idx="7560">
                  <c:v>64.22079146695387</c:v>
                </c:pt>
                <c:pt idx="7561">
                  <c:v>66.168049971900999</c:v>
                </c:pt>
                <c:pt idx="7562">
                  <c:v>68.115308476848242</c:v>
                </c:pt>
                <c:pt idx="7563">
                  <c:v>70.062566981795541</c:v>
                </c:pt>
                <c:pt idx="7564">
                  <c:v>72.009825486742727</c:v>
                </c:pt>
                <c:pt idx="7565">
                  <c:v>73.957083991689885</c:v>
                </c:pt>
                <c:pt idx="7566">
                  <c:v>75.904342496637028</c:v>
                </c:pt>
                <c:pt idx="7567">
                  <c:v>77.851601001584555</c:v>
                </c:pt>
                <c:pt idx="7568">
                  <c:v>79.798859506531642</c:v>
                </c:pt>
                <c:pt idx="7569">
                  <c:v>81.746118011478714</c:v>
                </c:pt>
                <c:pt idx="7570">
                  <c:v>37.360453589071206</c:v>
                </c:pt>
                <c:pt idx="7571">
                  <c:v>39.307712094018349</c:v>
                </c:pt>
                <c:pt idx="7572">
                  <c:v>41.254970598965642</c:v>
                </c:pt>
                <c:pt idx="7573">
                  <c:v>43.202229103912842</c:v>
                </c:pt>
                <c:pt idx="7574">
                  <c:v>45.149487608860071</c:v>
                </c:pt>
                <c:pt idx="7575">
                  <c:v>47.096746113807292</c:v>
                </c:pt>
                <c:pt idx="7576">
                  <c:v>49.044004618754464</c:v>
                </c:pt>
                <c:pt idx="7577">
                  <c:v>50.991263123701721</c:v>
                </c:pt>
                <c:pt idx="7578">
                  <c:v>52.938521628648772</c:v>
                </c:pt>
                <c:pt idx="7579">
                  <c:v>54.885780133596128</c:v>
                </c:pt>
                <c:pt idx="7580">
                  <c:v>56.833038638543364</c:v>
                </c:pt>
                <c:pt idx="7581">
                  <c:v>58.780297143490571</c:v>
                </c:pt>
                <c:pt idx="7582">
                  <c:v>60.72755564843775</c:v>
                </c:pt>
                <c:pt idx="7583">
                  <c:v>62.674814153385014</c:v>
                </c:pt>
                <c:pt idx="7584">
                  <c:v>64.622072658332172</c:v>
                </c:pt>
                <c:pt idx="7585">
                  <c:v>66.569331163279415</c:v>
                </c:pt>
                <c:pt idx="7586">
                  <c:v>68.516589668226587</c:v>
                </c:pt>
                <c:pt idx="7587">
                  <c:v>70.463848173173858</c:v>
                </c:pt>
                <c:pt idx="7588">
                  <c:v>72.411106678121101</c:v>
                </c:pt>
                <c:pt idx="7589">
                  <c:v>74.358365183068258</c:v>
                </c:pt>
                <c:pt idx="7590">
                  <c:v>76.305623688015487</c:v>
                </c:pt>
                <c:pt idx="7591">
                  <c:v>78.252882192962659</c:v>
                </c:pt>
                <c:pt idx="7592">
                  <c:v>80.200140697909845</c:v>
                </c:pt>
                <c:pt idx="7593">
                  <c:v>37.761734780449473</c:v>
                </c:pt>
                <c:pt idx="7594">
                  <c:v>39.708993285396744</c:v>
                </c:pt>
                <c:pt idx="7595">
                  <c:v>41.65625179034393</c:v>
                </c:pt>
                <c:pt idx="7596">
                  <c:v>43.603510295291144</c:v>
                </c:pt>
                <c:pt idx="7597">
                  <c:v>45.55076880023838</c:v>
                </c:pt>
                <c:pt idx="7598">
                  <c:v>47.498027305185531</c:v>
                </c:pt>
                <c:pt idx="7599">
                  <c:v>49.445285810132873</c:v>
                </c:pt>
                <c:pt idx="7600">
                  <c:v>51.392544315080094</c:v>
                </c:pt>
                <c:pt idx="7601">
                  <c:v>53.339802820027316</c:v>
                </c:pt>
                <c:pt idx="7602">
                  <c:v>55.287061324974559</c:v>
                </c:pt>
                <c:pt idx="7603">
                  <c:v>57.234319829921645</c:v>
                </c:pt>
                <c:pt idx="7604">
                  <c:v>59.181578334868831</c:v>
                </c:pt>
                <c:pt idx="7605">
                  <c:v>61.12883683981611</c:v>
                </c:pt>
                <c:pt idx="7606">
                  <c:v>63.076095344763246</c:v>
                </c:pt>
                <c:pt idx="7607">
                  <c:v>65.023353849710531</c:v>
                </c:pt>
                <c:pt idx="7608">
                  <c:v>66.970612354657831</c:v>
                </c:pt>
                <c:pt idx="7609">
                  <c:v>68.917870859604903</c:v>
                </c:pt>
                <c:pt idx="7610">
                  <c:v>70.86512936455216</c:v>
                </c:pt>
                <c:pt idx="7611">
                  <c:v>72.812387869499389</c:v>
                </c:pt>
                <c:pt idx="7612">
                  <c:v>74.759646374446575</c:v>
                </c:pt>
                <c:pt idx="7613">
                  <c:v>76.706904879393917</c:v>
                </c:pt>
                <c:pt idx="7614">
                  <c:v>78.654163384340976</c:v>
                </c:pt>
                <c:pt idx="7615">
                  <c:v>38.16301597182791</c:v>
                </c:pt>
                <c:pt idx="7616">
                  <c:v>40.110274476775047</c:v>
                </c:pt>
                <c:pt idx="7617">
                  <c:v>42.057532981722261</c:v>
                </c:pt>
                <c:pt idx="7618">
                  <c:v>44.004791486669468</c:v>
                </c:pt>
                <c:pt idx="7619">
                  <c:v>45.952049991616789</c:v>
                </c:pt>
                <c:pt idx="7620">
                  <c:v>47.899308496563876</c:v>
                </c:pt>
                <c:pt idx="7621">
                  <c:v>49.846567001511083</c:v>
                </c:pt>
                <c:pt idx="7622">
                  <c:v>51.793825506458361</c:v>
                </c:pt>
                <c:pt idx="7623">
                  <c:v>53.741084011405547</c:v>
                </c:pt>
                <c:pt idx="7624">
                  <c:v>55.688342516352783</c:v>
                </c:pt>
                <c:pt idx="7625">
                  <c:v>57.635601021300012</c:v>
                </c:pt>
                <c:pt idx="7626">
                  <c:v>59.582859526247155</c:v>
                </c:pt>
                <c:pt idx="7627">
                  <c:v>61.530118031194412</c:v>
                </c:pt>
                <c:pt idx="7628">
                  <c:v>63.477376536141634</c:v>
                </c:pt>
                <c:pt idx="7629">
                  <c:v>65.424635041088962</c:v>
                </c:pt>
                <c:pt idx="7630">
                  <c:v>67.371893546036077</c:v>
                </c:pt>
                <c:pt idx="7631">
                  <c:v>69.319152050983291</c:v>
                </c:pt>
                <c:pt idx="7632">
                  <c:v>71.26641055593052</c:v>
                </c:pt>
                <c:pt idx="7633">
                  <c:v>73.213669060877749</c:v>
                </c:pt>
                <c:pt idx="7634">
                  <c:v>75.160927565824949</c:v>
                </c:pt>
                <c:pt idx="7635">
                  <c:v>77.108186070772092</c:v>
                </c:pt>
                <c:pt idx="7636">
                  <c:v>38.564297163206191</c:v>
                </c:pt>
                <c:pt idx="7637">
                  <c:v>40.511555668153463</c:v>
                </c:pt>
                <c:pt idx="7638">
                  <c:v>42.458814173100606</c:v>
                </c:pt>
                <c:pt idx="7639">
                  <c:v>44.406072678047799</c:v>
                </c:pt>
                <c:pt idx="7640">
                  <c:v>46.353331182995127</c:v>
                </c:pt>
                <c:pt idx="7641">
                  <c:v>48.300589687942278</c:v>
                </c:pt>
                <c:pt idx="7642">
                  <c:v>50.247848192889471</c:v>
                </c:pt>
                <c:pt idx="7643">
                  <c:v>52.195106697836707</c:v>
                </c:pt>
                <c:pt idx="7644">
                  <c:v>54.142365202783893</c:v>
                </c:pt>
                <c:pt idx="7645">
                  <c:v>56.089623707731143</c:v>
                </c:pt>
                <c:pt idx="7646">
                  <c:v>58.036882212678321</c:v>
                </c:pt>
                <c:pt idx="7647">
                  <c:v>59.984140717625685</c:v>
                </c:pt>
                <c:pt idx="7648">
                  <c:v>61.931399222572672</c:v>
                </c:pt>
                <c:pt idx="7649">
                  <c:v>63.87865772752005</c:v>
                </c:pt>
                <c:pt idx="7650">
                  <c:v>65.825916232467193</c:v>
                </c:pt>
                <c:pt idx="7651">
                  <c:v>67.773174737414465</c:v>
                </c:pt>
                <c:pt idx="7652">
                  <c:v>69.720433242361636</c:v>
                </c:pt>
                <c:pt idx="7653">
                  <c:v>71.66769174730895</c:v>
                </c:pt>
                <c:pt idx="7654">
                  <c:v>73.614950252255909</c:v>
                </c:pt>
                <c:pt idx="7655">
                  <c:v>75.562208757203265</c:v>
                </c:pt>
                <c:pt idx="7656">
                  <c:v>38.965578354584622</c:v>
                </c:pt>
                <c:pt idx="7657">
                  <c:v>40.912836859531765</c:v>
                </c:pt>
                <c:pt idx="7658">
                  <c:v>42.86009536447893</c:v>
                </c:pt>
                <c:pt idx="7659">
                  <c:v>44.807353869426116</c:v>
                </c:pt>
                <c:pt idx="7660">
                  <c:v>46.754612374373451</c:v>
                </c:pt>
                <c:pt idx="7661">
                  <c:v>48.701870879320644</c:v>
                </c:pt>
                <c:pt idx="7662">
                  <c:v>50.649129384267837</c:v>
                </c:pt>
                <c:pt idx="7663">
                  <c:v>52.596387889215002</c:v>
                </c:pt>
                <c:pt idx="7664">
                  <c:v>54.543646394162259</c:v>
                </c:pt>
                <c:pt idx="7665">
                  <c:v>56.490904899109402</c:v>
                </c:pt>
                <c:pt idx="7666">
                  <c:v>58.438163404056716</c:v>
                </c:pt>
                <c:pt idx="7667">
                  <c:v>60.385421909003881</c:v>
                </c:pt>
                <c:pt idx="7668">
                  <c:v>62.332680413951117</c:v>
                </c:pt>
                <c:pt idx="7669">
                  <c:v>64.279938918898296</c:v>
                </c:pt>
                <c:pt idx="7670">
                  <c:v>66.227197423845482</c:v>
                </c:pt>
                <c:pt idx="7671">
                  <c:v>68.174455928792767</c:v>
                </c:pt>
                <c:pt idx="7672">
                  <c:v>70.121714433739967</c:v>
                </c:pt>
                <c:pt idx="7673">
                  <c:v>72.06897293868731</c:v>
                </c:pt>
                <c:pt idx="7674">
                  <c:v>74.016231443634481</c:v>
                </c:pt>
                <c:pt idx="7675">
                  <c:v>39.366859545962939</c:v>
                </c:pt>
                <c:pt idx="7676">
                  <c:v>41.314118050910118</c:v>
                </c:pt>
                <c:pt idx="7677">
                  <c:v>43.261376555857289</c:v>
                </c:pt>
                <c:pt idx="7678">
                  <c:v>45.208635060804518</c:v>
                </c:pt>
                <c:pt idx="7679">
                  <c:v>47.15589356575186</c:v>
                </c:pt>
                <c:pt idx="7680">
                  <c:v>49.103152070698954</c:v>
                </c:pt>
                <c:pt idx="7681">
                  <c:v>51.050410575646232</c:v>
                </c:pt>
                <c:pt idx="7682">
                  <c:v>52.997669080593361</c:v>
                </c:pt>
                <c:pt idx="7683">
                  <c:v>54.94492758554059</c:v>
                </c:pt>
                <c:pt idx="7684">
                  <c:v>56.892186090487812</c:v>
                </c:pt>
                <c:pt idx="7685">
                  <c:v>58.839444595435062</c:v>
                </c:pt>
                <c:pt idx="7686">
                  <c:v>60.786703100382205</c:v>
                </c:pt>
                <c:pt idx="7687">
                  <c:v>62.733961605329455</c:v>
                </c:pt>
                <c:pt idx="7688">
                  <c:v>64.681220110276683</c:v>
                </c:pt>
                <c:pt idx="7689">
                  <c:v>66.628478615223827</c:v>
                </c:pt>
                <c:pt idx="7690">
                  <c:v>68.575737120171155</c:v>
                </c:pt>
                <c:pt idx="7691">
                  <c:v>70.522995625118298</c:v>
                </c:pt>
                <c:pt idx="7692">
                  <c:v>72.470254130065499</c:v>
                </c:pt>
                <c:pt idx="7693">
                  <c:v>39.768140737341319</c:v>
                </c:pt>
                <c:pt idx="7694">
                  <c:v>41.715399242288427</c:v>
                </c:pt>
                <c:pt idx="7695">
                  <c:v>43.662657747235691</c:v>
                </c:pt>
                <c:pt idx="7696">
                  <c:v>45.609916252182799</c:v>
                </c:pt>
                <c:pt idx="7697">
                  <c:v>47.557174757130149</c:v>
                </c:pt>
                <c:pt idx="7698">
                  <c:v>49.504433262077306</c:v>
                </c:pt>
                <c:pt idx="7699">
                  <c:v>51.451691767024464</c:v>
                </c:pt>
                <c:pt idx="7700">
                  <c:v>53.398950271971842</c:v>
                </c:pt>
                <c:pt idx="7701">
                  <c:v>55.346208776919006</c:v>
                </c:pt>
                <c:pt idx="7702">
                  <c:v>57.293467281866192</c:v>
                </c:pt>
                <c:pt idx="7703">
                  <c:v>59.240725786813407</c:v>
                </c:pt>
                <c:pt idx="7704">
                  <c:v>61.187984291760571</c:v>
                </c:pt>
                <c:pt idx="7705">
                  <c:v>63.135242796707743</c:v>
                </c:pt>
                <c:pt idx="7706">
                  <c:v>65.082501301654929</c:v>
                </c:pt>
                <c:pt idx="7707">
                  <c:v>67.029759806602286</c:v>
                </c:pt>
                <c:pt idx="7708">
                  <c:v>68.977018311549472</c:v>
                </c:pt>
                <c:pt idx="7709">
                  <c:v>70.924276816496572</c:v>
                </c:pt>
                <c:pt idx="7710">
                  <c:v>40.169421928719608</c:v>
                </c:pt>
                <c:pt idx="7711">
                  <c:v>42.116680433666829</c:v>
                </c:pt>
                <c:pt idx="7712">
                  <c:v>44.063938938613973</c:v>
                </c:pt>
                <c:pt idx="7713">
                  <c:v>46.011197443561201</c:v>
                </c:pt>
                <c:pt idx="7714">
                  <c:v>47.958455948508401</c:v>
                </c:pt>
                <c:pt idx="7715">
                  <c:v>49.905714453455637</c:v>
                </c:pt>
                <c:pt idx="7716">
                  <c:v>51.852972958402908</c:v>
                </c:pt>
                <c:pt idx="7717">
                  <c:v>53.800231463350094</c:v>
                </c:pt>
                <c:pt idx="7718">
                  <c:v>55.747489968297316</c:v>
                </c:pt>
                <c:pt idx="7719">
                  <c:v>57.694748473244481</c:v>
                </c:pt>
                <c:pt idx="7720">
                  <c:v>59.64200697819178</c:v>
                </c:pt>
                <c:pt idx="7721">
                  <c:v>61.589265483138973</c:v>
                </c:pt>
                <c:pt idx="7722">
                  <c:v>63.536523988086074</c:v>
                </c:pt>
                <c:pt idx="7723">
                  <c:v>65.483782493033445</c:v>
                </c:pt>
                <c:pt idx="7724">
                  <c:v>67.431040997980588</c:v>
                </c:pt>
                <c:pt idx="7725">
                  <c:v>69.378299502927774</c:v>
                </c:pt>
                <c:pt idx="7726">
                  <c:v>40.570703120097917</c:v>
                </c:pt>
                <c:pt idx="7727">
                  <c:v>42.51796162504516</c:v>
                </c:pt>
                <c:pt idx="7728">
                  <c:v>44.465220129992353</c:v>
                </c:pt>
                <c:pt idx="7729">
                  <c:v>46.412478634939518</c:v>
                </c:pt>
                <c:pt idx="7730">
                  <c:v>48.359737139886782</c:v>
                </c:pt>
                <c:pt idx="7731">
                  <c:v>50.306995644833904</c:v>
                </c:pt>
                <c:pt idx="7732">
                  <c:v>52.254254149781275</c:v>
                </c:pt>
                <c:pt idx="7733">
                  <c:v>54.201512654728333</c:v>
                </c:pt>
                <c:pt idx="7734">
                  <c:v>56.148771159675626</c:v>
                </c:pt>
                <c:pt idx="7735">
                  <c:v>58.096029664622812</c:v>
                </c:pt>
                <c:pt idx="7736">
                  <c:v>60.043288169570175</c:v>
                </c:pt>
                <c:pt idx="7737">
                  <c:v>61.990546674517354</c:v>
                </c:pt>
                <c:pt idx="7738">
                  <c:v>63.937805179464469</c:v>
                </c:pt>
                <c:pt idx="7739">
                  <c:v>65.885063684411733</c:v>
                </c:pt>
                <c:pt idx="7740">
                  <c:v>67.832322189358948</c:v>
                </c:pt>
                <c:pt idx="7741">
                  <c:v>40.971984311476255</c:v>
                </c:pt>
                <c:pt idx="7742">
                  <c:v>42.919242816423484</c:v>
                </c:pt>
                <c:pt idx="7743">
                  <c:v>44.866501321370698</c:v>
                </c:pt>
                <c:pt idx="7744">
                  <c:v>46.813759826317927</c:v>
                </c:pt>
                <c:pt idx="7745">
                  <c:v>48.761018331265113</c:v>
                </c:pt>
                <c:pt idx="7746">
                  <c:v>50.708276836212235</c:v>
                </c:pt>
                <c:pt idx="7747">
                  <c:v>52.655535341159663</c:v>
                </c:pt>
                <c:pt idx="7748">
                  <c:v>54.602793846106742</c:v>
                </c:pt>
                <c:pt idx="7749">
                  <c:v>56.550052351053928</c:v>
                </c:pt>
                <c:pt idx="7750">
                  <c:v>58.497310856001171</c:v>
                </c:pt>
                <c:pt idx="7751">
                  <c:v>60.444569360948336</c:v>
                </c:pt>
                <c:pt idx="7752">
                  <c:v>62.391827865895678</c:v>
                </c:pt>
                <c:pt idx="7753">
                  <c:v>64.339086370842864</c:v>
                </c:pt>
                <c:pt idx="7754">
                  <c:v>66.286344875789979</c:v>
                </c:pt>
                <c:pt idx="7755">
                  <c:v>41.373265502854601</c:v>
                </c:pt>
                <c:pt idx="7756">
                  <c:v>43.320524007801836</c:v>
                </c:pt>
                <c:pt idx="7757">
                  <c:v>45.267782512749093</c:v>
                </c:pt>
                <c:pt idx="7758">
                  <c:v>47.215041017696244</c:v>
                </c:pt>
                <c:pt idx="7759">
                  <c:v>49.16229952264348</c:v>
                </c:pt>
                <c:pt idx="7760">
                  <c:v>51.109558027590701</c:v>
                </c:pt>
                <c:pt idx="7761">
                  <c:v>53.056816532537894</c:v>
                </c:pt>
                <c:pt idx="7762">
                  <c:v>55.004075037485151</c:v>
                </c:pt>
                <c:pt idx="7763">
                  <c:v>56.951333542432273</c:v>
                </c:pt>
                <c:pt idx="7764">
                  <c:v>58.898592047379537</c:v>
                </c:pt>
                <c:pt idx="7765">
                  <c:v>60.845850552326695</c:v>
                </c:pt>
                <c:pt idx="7766">
                  <c:v>62.793109057273966</c:v>
                </c:pt>
                <c:pt idx="7767">
                  <c:v>64.740367562221238</c:v>
                </c:pt>
                <c:pt idx="7768">
                  <c:v>41.77454669423291</c:v>
                </c:pt>
                <c:pt idx="7769">
                  <c:v>43.721805199180146</c:v>
                </c:pt>
                <c:pt idx="7770">
                  <c:v>45.669063704127339</c:v>
                </c:pt>
                <c:pt idx="7771">
                  <c:v>47.616322209074553</c:v>
                </c:pt>
                <c:pt idx="7772">
                  <c:v>49.563580714021789</c:v>
                </c:pt>
                <c:pt idx="7773">
                  <c:v>51.510839218968997</c:v>
                </c:pt>
                <c:pt idx="7774">
                  <c:v>53.45809772391619</c:v>
                </c:pt>
                <c:pt idx="7775">
                  <c:v>55.405356228863475</c:v>
                </c:pt>
                <c:pt idx="7776">
                  <c:v>57.352614733810725</c:v>
                </c:pt>
                <c:pt idx="7777">
                  <c:v>59.299873238757854</c:v>
                </c:pt>
                <c:pt idx="7778">
                  <c:v>61.247131743705097</c:v>
                </c:pt>
                <c:pt idx="7779">
                  <c:v>63.194390248652233</c:v>
                </c:pt>
                <c:pt idx="7780">
                  <c:v>42.175827885611291</c:v>
                </c:pt>
                <c:pt idx="7781">
                  <c:v>44.123086390558484</c:v>
                </c:pt>
                <c:pt idx="7782">
                  <c:v>46.070344895505649</c:v>
                </c:pt>
                <c:pt idx="7783">
                  <c:v>48.017603400452899</c:v>
                </c:pt>
                <c:pt idx="7784">
                  <c:v>49.964861905400127</c:v>
                </c:pt>
                <c:pt idx="7785">
                  <c:v>51.912120410347384</c:v>
                </c:pt>
                <c:pt idx="7786">
                  <c:v>53.859378915294563</c:v>
                </c:pt>
                <c:pt idx="7787">
                  <c:v>55.806637420241721</c:v>
                </c:pt>
                <c:pt idx="7788">
                  <c:v>57.753895925188992</c:v>
                </c:pt>
                <c:pt idx="7789">
                  <c:v>59.70115443013615</c:v>
                </c:pt>
                <c:pt idx="7790">
                  <c:v>61.648412935083407</c:v>
                </c:pt>
                <c:pt idx="7791">
                  <c:v>42.577109076989608</c:v>
                </c:pt>
                <c:pt idx="7792">
                  <c:v>44.524367581936858</c:v>
                </c:pt>
                <c:pt idx="7793">
                  <c:v>46.471626086884008</c:v>
                </c:pt>
                <c:pt idx="7794">
                  <c:v>48.418884591831244</c:v>
                </c:pt>
                <c:pt idx="7795">
                  <c:v>50.366143096778501</c:v>
                </c:pt>
                <c:pt idx="7796">
                  <c:v>52.313401601725744</c:v>
                </c:pt>
                <c:pt idx="7797">
                  <c:v>54.260660106672923</c:v>
                </c:pt>
                <c:pt idx="7798">
                  <c:v>56.207918611620165</c:v>
                </c:pt>
                <c:pt idx="7799">
                  <c:v>58.155177116567273</c:v>
                </c:pt>
                <c:pt idx="7800">
                  <c:v>60.102435621514559</c:v>
                </c:pt>
                <c:pt idx="7801">
                  <c:v>42.978390268367988</c:v>
                </c:pt>
                <c:pt idx="7802">
                  <c:v>44.925648773315181</c:v>
                </c:pt>
                <c:pt idx="7803">
                  <c:v>46.872907278262382</c:v>
                </c:pt>
                <c:pt idx="7804">
                  <c:v>48.820165783209575</c:v>
                </c:pt>
                <c:pt idx="7805">
                  <c:v>50.767424288156761</c:v>
                </c:pt>
                <c:pt idx="7806">
                  <c:v>52.714682793104025</c:v>
                </c:pt>
                <c:pt idx="7807">
                  <c:v>54.661941298051218</c:v>
                </c:pt>
                <c:pt idx="7808">
                  <c:v>56.609199802998447</c:v>
                </c:pt>
                <c:pt idx="7809">
                  <c:v>58.55645830794569</c:v>
                </c:pt>
                <c:pt idx="7810">
                  <c:v>43.379671459746298</c:v>
                </c:pt>
                <c:pt idx="7811">
                  <c:v>45.326929964693527</c:v>
                </c:pt>
                <c:pt idx="7812">
                  <c:v>47.274188469640677</c:v>
                </c:pt>
                <c:pt idx="7813">
                  <c:v>49.221446974587877</c:v>
                </c:pt>
                <c:pt idx="7814">
                  <c:v>51.168705479535184</c:v>
                </c:pt>
                <c:pt idx="7815">
                  <c:v>53.11596398448242</c:v>
                </c:pt>
                <c:pt idx="7816">
                  <c:v>55.063222489429506</c:v>
                </c:pt>
                <c:pt idx="7817">
                  <c:v>57.010480994376742</c:v>
                </c:pt>
                <c:pt idx="7818">
                  <c:v>43.780952651124643</c:v>
                </c:pt>
                <c:pt idx="7819">
                  <c:v>45.728211156071886</c:v>
                </c:pt>
                <c:pt idx="7820">
                  <c:v>47.675469661019036</c:v>
                </c:pt>
                <c:pt idx="7821">
                  <c:v>49.622728165966301</c:v>
                </c:pt>
                <c:pt idx="7822">
                  <c:v>51.569986670913472</c:v>
                </c:pt>
                <c:pt idx="7823">
                  <c:v>53.517245175860751</c:v>
                </c:pt>
                <c:pt idx="7824">
                  <c:v>55.46450368080793</c:v>
                </c:pt>
                <c:pt idx="7825">
                  <c:v>44.18223384250296</c:v>
                </c:pt>
                <c:pt idx="7826">
                  <c:v>46.129492347450181</c:v>
                </c:pt>
                <c:pt idx="7827">
                  <c:v>48.076750852397318</c:v>
                </c:pt>
                <c:pt idx="7828">
                  <c:v>50.024009357344674</c:v>
                </c:pt>
                <c:pt idx="7829">
                  <c:v>51.971267862291825</c:v>
                </c:pt>
                <c:pt idx="7830">
                  <c:v>53.918526367239103</c:v>
                </c:pt>
                <c:pt idx="7831">
                  <c:v>44.583515033881284</c:v>
                </c:pt>
                <c:pt idx="7832">
                  <c:v>46.530773538828548</c:v>
                </c:pt>
                <c:pt idx="7833">
                  <c:v>48.478032043775713</c:v>
                </c:pt>
                <c:pt idx="7834">
                  <c:v>50.425290548723005</c:v>
                </c:pt>
                <c:pt idx="7835">
                  <c:v>52.37254905367012</c:v>
                </c:pt>
                <c:pt idx="7836">
                  <c:v>44.984796225259679</c:v>
                </c:pt>
                <c:pt idx="7837">
                  <c:v>46.9320547302069</c:v>
                </c:pt>
                <c:pt idx="7838">
                  <c:v>48.8793132351541</c:v>
                </c:pt>
                <c:pt idx="7839">
                  <c:v>50.826571740101279</c:v>
                </c:pt>
                <c:pt idx="7840">
                  <c:v>45.386077416638038</c:v>
                </c:pt>
                <c:pt idx="7841">
                  <c:v>47.333335921585245</c:v>
                </c:pt>
                <c:pt idx="7842">
                  <c:v>49.280594426532417</c:v>
                </c:pt>
                <c:pt idx="7843">
                  <c:v>45.787358608016341</c:v>
                </c:pt>
                <c:pt idx="7844">
                  <c:v>47.734617112963562</c:v>
                </c:pt>
                <c:pt idx="7845">
                  <c:v>46.188639799394672</c:v>
                </c:pt>
                <c:pt idx="7846">
                  <c:v>36.731580726922928</c:v>
                </c:pt>
                <c:pt idx="7847">
                  <c:v>38.678839231870185</c:v>
                </c:pt>
                <c:pt idx="7848">
                  <c:v>40.626097736817364</c:v>
                </c:pt>
                <c:pt idx="7849">
                  <c:v>42.573356241764628</c:v>
                </c:pt>
                <c:pt idx="7850">
                  <c:v>44.520614746711843</c:v>
                </c:pt>
                <c:pt idx="7851">
                  <c:v>46.4678732516591</c:v>
                </c:pt>
                <c:pt idx="7852">
                  <c:v>48.415131756606328</c:v>
                </c:pt>
                <c:pt idx="7853">
                  <c:v>50.362390261553486</c:v>
                </c:pt>
                <c:pt idx="7854">
                  <c:v>52.309648766500651</c:v>
                </c:pt>
                <c:pt idx="7855">
                  <c:v>54.256907271447957</c:v>
                </c:pt>
                <c:pt idx="7856">
                  <c:v>56.204165776395179</c:v>
                </c:pt>
                <c:pt idx="7857">
                  <c:v>58.151424281342308</c:v>
                </c:pt>
                <c:pt idx="7858">
                  <c:v>60.098682786289558</c:v>
                </c:pt>
                <c:pt idx="7859">
                  <c:v>62.045941291236787</c:v>
                </c:pt>
                <c:pt idx="7860">
                  <c:v>63.993199796184008</c:v>
                </c:pt>
                <c:pt idx="7861">
                  <c:v>65.94045830113123</c:v>
                </c:pt>
                <c:pt idx="7862">
                  <c:v>67.887716806078416</c:v>
                </c:pt>
                <c:pt idx="7863">
                  <c:v>69.834975311025616</c:v>
                </c:pt>
                <c:pt idx="7864">
                  <c:v>71.78223381597283</c:v>
                </c:pt>
                <c:pt idx="7865">
                  <c:v>73.729492320920045</c:v>
                </c:pt>
                <c:pt idx="7866">
                  <c:v>75.676750825867202</c:v>
                </c:pt>
                <c:pt idx="7867">
                  <c:v>77.624009330814516</c:v>
                </c:pt>
                <c:pt idx="7868">
                  <c:v>79.571267835761674</c:v>
                </c:pt>
                <c:pt idx="7869">
                  <c:v>81.518526340708874</c:v>
                </c:pt>
                <c:pt idx="7870">
                  <c:v>83.465784845656287</c:v>
                </c:pt>
                <c:pt idx="7871">
                  <c:v>85.413043350603289</c:v>
                </c:pt>
                <c:pt idx="7872">
                  <c:v>87.360301855550532</c:v>
                </c:pt>
                <c:pt idx="7873">
                  <c:v>89.307560360497689</c:v>
                </c:pt>
                <c:pt idx="7874">
                  <c:v>91.254818865445003</c:v>
                </c:pt>
                <c:pt idx="7875">
                  <c:v>37.132861918301337</c:v>
                </c:pt>
                <c:pt idx="7876">
                  <c:v>39.080120423248538</c:v>
                </c:pt>
                <c:pt idx="7877">
                  <c:v>41.027378928195773</c:v>
                </c:pt>
                <c:pt idx="7878">
                  <c:v>42.974637433142938</c:v>
                </c:pt>
                <c:pt idx="7879">
                  <c:v>44.921895938090159</c:v>
                </c:pt>
                <c:pt idx="7880">
                  <c:v>46.869154443037452</c:v>
                </c:pt>
                <c:pt idx="7881">
                  <c:v>48.816412947984595</c:v>
                </c:pt>
                <c:pt idx="7882">
                  <c:v>50.76367145293186</c:v>
                </c:pt>
                <c:pt idx="7883">
                  <c:v>52.710929957879138</c:v>
                </c:pt>
                <c:pt idx="7884">
                  <c:v>54.658188462826239</c:v>
                </c:pt>
                <c:pt idx="7885">
                  <c:v>56.605446967773432</c:v>
                </c:pt>
                <c:pt idx="7886">
                  <c:v>58.552705472720632</c:v>
                </c:pt>
                <c:pt idx="7887">
                  <c:v>60.499963977667846</c:v>
                </c:pt>
                <c:pt idx="7888">
                  <c:v>62.447222482615096</c:v>
                </c:pt>
                <c:pt idx="7889">
                  <c:v>64.394480987562304</c:v>
                </c:pt>
                <c:pt idx="7890">
                  <c:v>66.341739492509603</c:v>
                </c:pt>
                <c:pt idx="7891">
                  <c:v>68.288997997456633</c:v>
                </c:pt>
                <c:pt idx="7892">
                  <c:v>70.236256502403847</c:v>
                </c:pt>
                <c:pt idx="7893">
                  <c:v>72.183515007351104</c:v>
                </c:pt>
                <c:pt idx="7894">
                  <c:v>74.130773512298418</c:v>
                </c:pt>
                <c:pt idx="7895">
                  <c:v>76.078032017245491</c:v>
                </c:pt>
                <c:pt idx="7896">
                  <c:v>78.025290522192805</c:v>
                </c:pt>
                <c:pt idx="7897">
                  <c:v>79.97254902714009</c:v>
                </c:pt>
                <c:pt idx="7898">
                  <c:v>81.919807532087262</c:v>
                </c:pt>
                <c:pt idx="7899">
                  <c:v>83.867066037034604</c:v>
                </c:pt>
                <c:pt idx="7900">
                  <c:v>85.81432454198179</c:v>
                </c:pt>
                <c:pt idx="7901">
                  <c:v>87.761583046928891</c:v>
                </c:pt>
                <c:pt idx="7902">
                  <c:v>89.708841551875906</c:v>
                </c:pt>
                <c:pt idx="7903">
                  <c:v>37.534143109679668</c:v>
                </c:pt>
                <c:pt idx="7904">
                  <c:v>39.481401614626868</c:v>
                </c:pt>
                <c:pt idx="7905">
                  <c:v>41.428660119574047</c:v>
                </c:pt>
                <c:pt idx="7906">
                  <c:v>43.375918624521319</c:v>
                </c:pt>
                <c:pt idx="7907">
                  <c:v>45.32317712946859</c:v>
                </c:pt>
                <c:pt idx="7908">
                  <c:v>47.270435634415712</c:v>
                </c:pt>
                <c:pt idx="7909">
                  <c:v>49.217694139362983</c:v>
                </c:pt>
                <c:pt idx="7910">
                  <c:v>51.164952644310169</c:v>
                </c:pt>
                <c:pt idx="7911">
                  <c:v>53.112211149257391</c:v>
                </c:pt>
                <c:pt idx="7912">
                  <c:v>55.059469654204662</c:v>
                </c:pt>
                <c:pt idx="7913">
                  <c:v>57.006728159151827</c:v>
                </c:pt>
                <c:pt idx="7914">
                  <c:v>58.953986664099041</c:v>
                </c:pt>
                <c:pt idx="7915">
                  <c:v>60.901245169046227</c:v>
                </c:pt>
                <c:pt idx="7916">
                  <c:v>62.84850367399347</c:v>
                </c:pt>
                <c:pt idx="7917">
                  <c:v>64.79576217894072</c:v>
                </c:pt>
                <c:pt idx="7918">
                  <c:v>66.743020683887877</c:v>
                </c:pt>
                <c:pt idx="7919">
                  <c:v>68.690279188835177</c:v>
                </c:pt>
                <c:pt idx="7920">
                  <c:v>70.637537693782278</c:v>
                </c:pt>
                <c:pt idx="7921">
                  <c:v>72.584796198729606</c:v>
                </c:pt>
                <c:pt idx="7922">
                  <c:v>74.532054703676792</c:v>
                </c:pt>
                <c:pt idx="7923">
                  <c:v>76.479313208624021</c:v>
                </c:pt>
                <c:pt idx="7924">
                  <c:v>78.426571713571221</c:v>
                </c:pt>
                <c:pt idx="7925">
                  <c:v>80.373830218518279</c:v>
                </c:pt>
                <c:pt idx="7926">
                  <c:v>82.321088723465721</c:v>
                </c:pt>
                <c:pt idx="7927">
                  <c:v>84.268347228412779</c:v>
                </c:pt>
                <c:pt idx="7928">
                  <c:v>86.215605733360007</c:v>
                </c:pt>
                <c:pt idx="7929">
                  <c:v>88.162864238307151</c:v>
                </c:pt>
                <c:pt idx="7930">
                  <c:v>37.935424301058042</c:v>
                </c:pt>
                <c:pt idx="7931">
                  <c:v>39.882682806005285</c:v>
                </c:pt>
                <c:pt idx="7932">
                  <c:v>41.829941310952449</c:v>
                </c:pt>
                <c:pt idx="7933">
                  <c:v>43.777199815899642</c:v>
                </c:pt>
                <c:pt idx="7934">
                  <c:v>45.724458320846907</c:v>
                </c:pt>
                <c:pt idx="7935">
                  <c:v>47.6717168257941</c:v>
                </c:pt>
                <c:pt idx="7936">
                  <c:v>49.6189753307413</c:v>
                </c:pt>
                <c:pt idx="7937">
                  <c:v>51.5662338356885</c:v>
                </c:pt>
                <c:pt idx="7938">
                  <c:v>53.513492340635658</c:v>
                </c:pt>
                <c:pt idx="7939">
                  <c:v>55.460750845582957</c:v>
                </c:pt>
                <c:pt idx="7940">
                  <c:v>57.408009350530101</c:v>
                </c:pt>
                <c:pt idx="7941">
                  <c:v>59.355267855477351</c:v>
                </c:pt>
                <c:pt idx="7942">
                  <c:v>61.302526360424586</c:v>
                </c:pt>
                <c:pt idx="7943">
                  <c:v>63.249784865371744</c:v>
                </c:pt>
                <c:pt idx="7944">
                  <c:v>65.197043370318951</c:v>
                </c:pt>
                <c:pt idx="7945">
                  <c:v>67.144301875266279</c:v>
                </c:pt>
                <c:pt idx="7946">
                  <c:v>69.09156038021348</c:v>
                </c:pt>
                <c:pt idx="7947">
                  <c:v>71.038818885160609</c:v>
                </c:pt>
                <c:pt idx="7948">
                  <c:v>72.986077390107866</c:v>
                </c:pt>
                <c:pt idx="7949">
                  <c:v>74.933335895055109</c:v>
                </c:pt>
                <c:pt idx="7950">
                  <c:v>76.880594400002309</c:v>
                </c:pt>
                <c:pt idx="7951">
                  <c:v>78.827852904949566</c:v>
                </c:pt>
                <c:pt idx="7952">
                  <c:v>80.775111409896638</c:v>
                </c:pt>
                <c:pt idx="7953">
                  <c:v>82.722369914844023</c:v>
                </c:pt>
                <c:pt idx="7954">
                  <c:v>84.669628419791209</c:v>
                </c:pt>
                <c:pt idx="7955">
                  <c:v>86.616886924738282</c:v>
                </c:pt>
                <c:pt idx="7956">
                  <c:v>38.336705492436415</c:v>
                </c:pt>
                <c:pt idx="7957">
                  <c:v>40.283963997383601</c:v>
                </c:pt>
                <c:pt idx="7958">
                  <c:v>42.231222502330695</c:v>
                </c:pt>
                <c:pt idx="7959">
                  <c:v>44.178481007278009</c:v>
                </c:pt>
                <c:pt idx="7960">
                  <c:v>46.125739512225223</c:v>
                </c:pt>
                <c:pt idx="7961">
                  <c:v>48.07299801717236</c:v>
                </c:pt>
                <c:pt idx="7962">
                  <c:v>50.020256522119624</c:v>
                </c:pt>
                <c:pt idx="7963">
                  <c:v>51.967515027066874</c:v>
                </c:pt>
                <c:pt idx="7964">
                  <c:v>53.914773532014095</c:v>
                </c:pt>
                <c:pt idx="7965">
                  <c:v>55.86203203696131</c:v>
                </c:pt>
                <c:pt idx="7966">
                  <c:v>57.809290541908631</c:v>
                </c:pt>
                <c:pt idx="7967">
                  <c:v>59.756549046855731</c:v>
                </c:pt>
                <c:pt idx="7968">
                  <c:v>61.703807551802917</c:v>
                </c:pt>
                <c:pt idx="7969">
                  <c:v>63.651066056750217</c:v>
                </c:pt>
                <c:pt idx="7970">
                  <c:v>65.598324561697311</c:v>
                </c:pt>
                <c:pt idx="7971">
                  <c:v>67.545583066644497</c:v>
                </c:pt>
                <c:pt idx="7972">
                  <c:v>69.492841571591796</c:v>
                </c:pt>
                <c:pt idx="7973">
                  <c:v>71.440100076539096</c:v>
                </c:pt>
                <c:pt idx="7974">
                  <c:v>73.387358581486168</c:v>
                </c:pt>
                <c:pt idx="7975">
                  <c:v>75.334617086433468</c:v>
                </c:pt>
                <c:pt idx="7976">
                  <c:v>77.28187559138054</c:v>
                </c:pt>
                <c:pt idx="7977">
                  <c:v>79.22913409632784</c:v>
                </c:pt>
                <c:pt idx="7978">
                  <c:v>81.176392601274983</c:v>
                </c:pt>
                <c:pt idx="7979">
                  <c:v>83.123651106222198</c:v>
                </c:pt>
                <c:pt idx="7980">
                  <c:v>85.070909611169554</c:v>
                </c:pt>
                <c:pt idx="7981">
                  <c:v>38.73798668381469</c:v>
                </c:pt>
                <c:pt idx="7982">
                  <c:v>40.68524518876189</c:v>
                </c:pt>
                <c:pt idx="7983">
                  <c:v>42.632503693709147</c:v>
                </c:pt>
                <c:pt idx="7984">
                  <c:v>44.579762198656361</c:v>
                </c:pt>
                <c:pt idx="7985">
                  <c:v>46.527020703603519</c:v>
                </c:pt>
                <c:pt idx="7986">
                  <c:v>48.474279208550819</c:v>
                </c:pt>
                <c:pt idx="7987">
                  <c:v>50.421537713497969</c:v>
                </c:pt>
                <c:pt idx="7988">
                  <c:v>52.368796218445183</c:v>
                </c:pt>
                <c:pt idx="7989">
                  <c:v>54.316054723392377</c:v>
                </c:pt>
                <c:pt idx="7990">
                  <c:v>56.263313228339591</c:v>
                </c:pt>
                <c:pt idx="7991">
                  <c:v>58.210571733286876</c:v>
                </c:pt>
                <c:pt idx="7992">
                  <c:v>60.157830238234098</c:v>
                </c:pt>
                <c:pt idx="7993">
                  <c:v>62.105088743181348</c:v>
                </c:pt>
                <c:pt idx="7994">
                  <c:v>64.052347248128441</c:v>
                </c:pt>
                <c:pt idx="7995">
                  <c:v>65.999605753075613</c:v>
                </c:pt>
                <c:pt idx="7996">
                  <c:v>67.94686425802287</c:v>
                </c:pt>
                <c:pt idx="7997">
                  <c:v>69.894122762970156</c:v>
                </c:pt>
                <c:pt idx="7998">
                  <c:v>71.841381267917271</c:v>
                </c:pt>
                <c:pt idx="7999">
                  <c:v>73.788639772864471</c:v>
                </c:pt>
                <c:pt idx="8000">
                  <c:v>75.735898277811827</c:v>
                </c:pt>
                <c:pt idx="8001">
                  <c:v>77.683156782759028</c:v>
                </c:pt>
                <c:pt idx="8002">
                  <c:v>79.630415287706228</c:v>
                </c:pt>
                <c:pt idx="8003">
                  <c:v>81.577673792653513</c:v>
                </c:pt>
                <c:pt idx="8004">
                  <c:v>83.524932297600515</c:v>
                </c:pt>
                <c:pt idx="8005">
                  <c:v>39.139267875193063</c:v>
                </c:pt>
                <c:pt idx="8006">
                  <c:v>41.086526380140256</c:v>
                </c:pt>
                <c:pt idx="8007">
                  <c:v>43.033784885087499</c:v>
                </c:pt>
                <c:pt idx="8008">
                  <c:v>44.981043390034699</c:v>
                </c:pt>
                <c:pt idx="8009">
                  <c:v>46.928301894981885</c:v>
                </c:pt>
                <c:pt idx="8010">
                  <c:v>48.875560399929128</c:v>
                </c:pt>
                <c:pt idx="8011">
                  <c:v>50.822818904876321</c:v>
                </c:pt>
                <c:pt idx="8012">
                  <c:v>52.770077409823472</c:v>
                </c:pt>
                <c:pt idx="8013">
                  <c:v>54.717335914770786</c:v>
                </c:pt>
                <c:pt idx="8014">
                  <c:v>56.664594419717915</c:v>
                </c:pt>
                <c:pt idx="8015">
                  <c:v>58.611852924665165</c:v>
                </c:pt>
                <c:pt idx="8016">
                  <c:v>60.559111429612358</c:v>
                </c:pt>
                <c:pt idx="8017">
                  <c:v>62.506369934559636</c:v>
                </c:pt>
                <c:pt idx="8018">
                  <c:v>64.453628439506772</c:v>
                </c:pt>
                <c:pt idx="8019">
                  <c:v>66.400886944454001</c:v>
                </c:pt>
                <c:pt idx="8020">
                  <c:v>68.348145449401201</c:v>
                </c:pt>
                <c:pt idx="8021">
                  <c:v>70.295403954348529</c:v>
                </c:pt>
                <c:pt idx="8022">
                  <c:v>72.242662459295673</c:v>
                </c:pt>
                <c:pt idx="8023">
                  <c:v>74.189920964242916</c:v>
                </c:pt>
                <c:pt idx="8024">
                  <c:v>76.137179469190087</c:v>
                </c:pt>
                <c:pt idx="8025">
                  <c:v>78.084437974137344</c:v>
                </c:pt>
                <c:pt idx="8026">
                  <c:v>80.031696479084601</c:v>
                </c:pt>
                <c:pt idx="8027">
                  <c:v>81.978954984031702</c:v>
                </c:pt>
                <c:pt idx="8028">
                  <c:v>39.54054906657138</c:v>
                </c:pt>
                <c:pt idx="8029">
                  <c:v>41.48780757151863</c:v>
                </c:pt>
                <c:pt idx="8030">
                  <c:v>43.43506607646588</c:v>
                </c:pt>
                <c:pt idx="8031">
                  <c:v>45.382324581413044</c:v>
                </c:pt>
                <c:pt idx="8032">
                  <c:v>47.329583086360294</c:v>
                </c:pt>
                <c:pt idx="8033">
                  <c:v>49.276841591307452</c:v>
                </c:pt>
                <c:pt idx="8034">
                  <c:v>51.224100096254709</c:v>
                </c:pt>
                <c:pt idx="8035">
                  <c:v>53.17135860120186</c:v>
                </c:pt>
                <c:pt idx="8036">
                  <c:v>55.118617106149031</c:v>
                </c:pt>
                <c:pt idx="8037">
                  <c:v>57.065875611096367</c:v>
                </c:pt>
                <c:pt idx="8038">
                  <c:v>59.013134116043574</c:v>
                </c:pt>
                <c:pt idx="8039">
                  <c:v>60.960392620990753</c:v>
                </c:pt>
                <c:pt idx="8040">
                  <c:v>62.907651125938031</c:v>
                </c:pt>
                <c:pt idx="8041">
                  <c:v>64.85490963088526</c:v>
                </c:pt>
                <c:pt idx="8042">
                  <c:v>66.802168135832417</c:v>
                </c:pt>
                <c:pt idx="8043">
                  <c:v>68.749426640779589</c:v>
                </c:pt>
                <c:pt idx="8044">
                  <c:v>70.696685145726775</c:v>
                </c:pt>
                <c:pt idx="8045">
                  <c:v>72.643943650674075</c:v>
                </c:pt>
                <c:pt idx="8046">
                  <c:v>74.591202155621218</c:v>
                </c:pt>
                <c:pt idx="8047">
                  <c:v>76.538460660568333</c:v>
                </c:pt>
                <c:pt idx="8048">
                  <c:v>78.485719165515761</c:v>
                </c:pt>
                <c:pt idx="8049">
                  <c:v>80.432977670462833</c:v>
                </c:pt>
                <c:pt idx="8050">
                  <c:v>39.941830257949711</c:v>
                </c:pt>
                <c:pt idx="8051">
                  <c:v>41.889088762896982</c:v>
                </c:pt>
                <c:pt idx="8052">
                  <c:v>43.836347267844111</c:v>
                </c:pt>
                <c:pt idx="8053">
                  <c:v>45.78360577279134</c:v>
                </c:pt>
                <c:pt idx="8054">
                  <c:v>47.730864277738554</c:v>
                </c:pt>
                <c:pt idx="8055">
                  <c:v>49.678122782685776</c:v>
                </c:pt>
                <c:pt idx="8056">
                  <c:v>51.62538128763299</c:v>
                </c:pt>
                <c:pt idx="8057">
                  <c:v>53.572639792580219</c:v>
                </c:pt>
                <c:pt idx="8058">
                  <c:v>55.519898297527455</c:v>
                </c:pt>
                <c:pt idx="8059">
                  <c:v>57.467156802474669</c:v>
                </c:pt>
                <c:pt idx="8060">
                  <c:v>59.414415307421805</c:v>
                </c:pt>
                <c:pt idx="8061">
                  <c:v>61.361673812369133</c:v>
                </c:pt>
                <c:pt idx="8062">
                  <c:v>63.308932317316319</c:v>
                </c:pt>
                <c:pt idx="8063">
                  <c:v>65.256190822263463</c:v>
                </c:pt>
                <c:pt idx="8064">
                  <c:v>67.203449327210578</c:v>
                </c:pt>
                <c:pt idx="8065">
                  <c:v>69.15070783215792</c:v>
                </c:pt>
                <c:pt idx="8066">
                  <c:v>71.097966337105234</c:v>
                </c:pt>
                <c:pt idx="8067">
                  <c:v>73.045224842052576</c:v>
                </c:pt>
                <c:pt idx="8068">
                  <c:v>74.992483346999535</c:v>
                </c:pt>
                <c:pt idx="8069">
                  <c:v>76.93974185194682</c:v>
                </c:pt>
                <c:pt idx="8070">
                  <c:v>78.887000356894006</c:v>
                </c:pt>
                <c:pt idx="8071">
                  <c:v>40.343111449327985</c:v>
                </c:pt>
                <c:pt idx="8072">
                  <c:v>42.290369954275299</c:v>
                </c:pt>
                <c:pt idx="8073">
                  <c:v>44.237628459222506</c:v>
                </c:pt>
                <c:pt idx="8074">
                  <c:v>46.184886964169692</c:v>
                </c:pt>
                <c:pt idx="8075">
                  <c:v>48.132145469116921</c:v>
                </c:pt>
                <c:pt idx="8076">
                  <c:v>50.079403974064128</c:v>
                </c:pt>
                <c:pt idx="8077">
                  <c:v>52.026662479011378</c:v>
                </c:pt>
                <c:pt idx="8078">
                  <c:v>53.973920983958536</c:v>
                </c:pt>
                <c:pt idx="8079">
                  <c:v>55.921179488905693</c:v>
                </c:pt>
                <c:pt idx="8080">
                  <c:v>57.868437993852986</c:v>
                </c:pt>
                <c:pt idx="8081">
                  <c:v>59.815696498800193</c:v>
                </c:pt>
                <c:pt idx="8082">
                  <c:v>61.762955003747386</c:v>
                </c:pt>
                <c:pt idx="8083">
                  <c:v>63.710213508694565</c:v>
                </c:pt>
                <c:pt idx="8084">
                  <c:v>65.657472013641794</c:v>
                </c:pt>
                <c:pt idx="8085">
                  <c:v>67.604730518589065</c:v>
                </c:pt>
                <c:pt idx="8086">
                  <c:v>69.551989023536279</c:v>
                </c:pt>
                <c:pt idx="8087">
                  <c:v>71.499247528483409</c:v>
                </c:pt>
                <c:pt idx="8088">
                  <c:v>73.446506033430708</c:v>
                </c:pt>
                <c:pt idx="8089">
                  <c:v>75.393764538378051</c:v>
                </c:pt>
                <c:pt idx="8090">
                  <c:v>77.341023043325151</c:v>
                </c:pt>
                <c:pt idx="8091">
                  <c:v>40.744392640706458</c:v>
                </c:pt>
                <c:pt idx="8092">
                  <c:v>42.691651145653566</c:v>
                </c:pt>
                <c:pt idx="8093">
                  <c:v>44.638909650600837</c:v>
                </c:pt>
                <c:pt idx="8094">
                  <c:v>46.586168155548059</c:v>
                </c:pt>
                <c:pt idx="8095">
                  <c:v>48.533426660495309</c:v>
                </c:pt>
                <c:pt idx="8096">
                  <c:v>50.480685165442431</c:v>
                </c:pt>
                <c:pt idx="8097">
                  <c:v>52.427943670389688</c:v>
                </c:pt>
                <c:pt idx="8098">
                  <c:v>54.375202175336923</c:v>
                </c:pt>
                <c:pt idx="8099">
                  <c:v>56.322460680284152</c:v>
                </c:pt>
                <c:pt idx="8100">
                  <c:v>58.269719185231288</c:v>
                </c:pt>
                <c:pt idx="8101">
                  <c:v>60.216977690178581</c:v>
                </c:pt>
                <c:pt idx="8102">
                  <c:v>62.164236195125767</c:v>
                </c:pt>
                <c:pt idx="8103">
                  <c:v>64.11149470007291</c:v>
                </c:pt>
                <c:pt idx="8104">
                  <c:v>66.058753205020196</c:v>
                </c:pt>
                <c:pt idx="8105">
                  <c:v>68.006011709967424</c:v>
                </c:pt>
                <c:pt idx="8106">
                  <c:v>69.953270214914525</c:v>
                </c:pt>
                <c:pt idx="8107">
                  <c:v>71.900528719861711</c:v>
                </c:pt>
                <c:pt idx="8108">
                  <c:v>73.847787224809082</c:v>
                </c:pt>
                <c:pt idx="8109">
                  <c:v>75.79504572975631</c:v>
                </c:pt>
                <c:pt idx="8110">
                  <c:v>41.145673832084796</c:v>
                </c:pt>
                <c:pt idx="8111">
                  <c:v>43.092932337031961</c:v>
                </c:pt>
                <c:pt idx="8112">
                  <c:v>45.040190841979168</c:v>
                </c:pt>
                <c:pt idx="8113">
                  <c:v>46.987449346926446</c:v>
                </c:pt>
                <c:pt idx="8114">
                  <c:v>48.934707851873597</c:v>
                </c:pt>
                <c:pt idx="8115">
                  <c:v>50.88196635682089</c:v>
                </c:pt>
                <c:pt idx="8116">
                  <c:v>52.829224861767969</c:v>
                </c:pt>
                <c:pt idx="8117">
                  <c:v>54.776483366715269</c:v>
                </c:pt>
                <c:pt idx="8118">
                  <c:v>56.723741871662455</c:v>
                </c:pt>
                <c:pt idx="8119">
                  <c:v>58.671000376609726</c:v>
                </c:pt>
                <c:pt idx="8120">
                  <c:v>60.618258881556898</c:v>
                </c:pt>
                <c:pt idx="8121">
                  <c:v>62.565517386504098</c:v>
                </c:pt>
                <c:pt idx="8122">
                  <c:v>64.512775891451369</c:v>
                </c:pt>
                <c:pt idx="8123">
                  <c:v>66.460034396398555</c:v>
                </c:pt>
                <c:pt idx="8124">
                  <c:v>68.407292901345741</c:v>
                </c:pt>
                <c:pt idx="8125">
                  <c:v>70.354551406293041</c:v>
                </c:pt>
                <c:pt idx="8126">
                  <c:v>72.301809911240198</c:v>
                </c:pt>
                <c:pt idx="8127">
                  <c:v>74.249068416187342</c:v>
                </c:pt>
                <c:pt idx="8128">
                  <c:v>41.546955023463056</c:v>
                </c:pt>
                <c:pt idx="8129">
                  <c:v>43.494213528410334</c:v>
                </c:pt>
                <c:pt idx="8130">
                  <c:v>45.441472033357492</c:v>
                </c:pt>
                <c:pt idx="8131">
                  <c:v>47.38873053830465</c:v>
                </c:pt>
                <c:pt idx="8132">
                  <c:v>49.335989043251992</c:v>
                </c:pt>
                <c:pt idx="8133">
                  <c:v>51.283247548199157</c:v>
                </c:pt>
                <c:pt idx="8134">
                  <c:v>53.230506053146392</c:v>
                </c:pt>
                <c:pt idx="8135">
                  <c:v>55.177764558093642</c:v>
                </c:pt>
                <c:pt idx="8136">
                  <c:v>57.125023063040778</c:v>
                </c:pt>
                <c:pt idx="8137">
                  <c:v>59.072281567988064</c:v>
                </c:pt>
                <c:pt idx="8138">
                  <c:v>61.019540072935328</c:v>
                </c:pt>
                <c:pt idx="8139">
                  <c:v>62.966798577882599</c:v>
                </c:pt>
                <c:pt idx="8140">
                  <c:v>64.914057082829629</c:v>
                </c:pt>
                <c:pt idx="8141">
                  <c:v>66.8613155877769</c:v>
                </c:pt>
                <c:pt idx="8142">
                  <c:v>68.808574092724115</c:v>
                </c:pt>
                <c:pt idx="8143">
                  <c:v>70.755832597671343</c:v>
                </c:pt>
                <c:pt idx="8144">
                  <c:v>72.703091102618416</c:v>
                </c:pt>
                <c:pt idx="8145">
                  <c:v>41.948236214841451</c:v>
                </c:pt>
                <c:pt idx="8146">
                  <c:v>43.895494719788601</c:v>
                </c:pt>
                <c:pt idx="8147">
                  <c:v>45.842753224735787</c:v>
                </c:pt>
                <c:pt idx="8148">
                  <c:v>47.790011729683052</c:v>
                </c:pt>
                <c:pt idx="8149">
                  <c:v>49.737270234630238</c:v>
                </c:pt>
                <c:pt idx="8150">
                  <c:v>51.68452873957748</c:v>
                </c:pt>
                <c:pt idx="8151">
                  <c:v>53.631787244524659</c:v>
                </c:pt>
                <c:pt idx="8152">
                  <c:v>55.579045749471931</c:v>
                </c:pt>
                <c:pt idx="8153">
                  <c:v>57.526304254419124</c:v>
                </c:pt>
                <c:pt idx="8154">
                  <c:v>59.473562759366345</c:v>
                </c:pt>
                <c:pt idx="8155">
                  <c:v>61.42082126431351</c:v>
                </c:pt>
                <c:pt idx="8156">
                  <c:v>63.368079769260852</c:v>
                </c:pt>
                <c:pt idx="8157">
                  <c:v>65.315338274208003</c:v>
                </c:pt>
                <c:pt idx="8158">
                  <c:v>67.262596779155317</c:v>
                </c:pt>
                <c:pt idx="8159">
                  <c:v>69.209855284102332</c:v>
                </c:pt>
                <c:pt idx="8160">
                  <c:v>71.157113789049717</c:v>
                </c:pt>
                <c:pt idx="8161">
                  <c:v>42.349517406219846</c:v>
                </c:pt>
                <c:pt idx="8162">
                  <c:v>44.296775911166947</c:v>
                </c:pt>
                <c:pt idx="8163">
                  <c:v>46.244034416114218</c:v>
                </c:pt>
                <c:pt idx="8164">
                  <c:v>48.191292921061404</c:v>
                </c:pt>
                <c:pt idx="8165">
                  <c:v>50.138551426008654</c:v>
                </c:pt>
                <c:pt idx="8166">
                  <c:v>52.085809930955897</c:v>
                </c:pt>
                <c:pt idx="8167">
                  <c:v>54.033068435903076</c:v>
                </c:pt>
                <c:pt idx="8168">
                  <c:v>55.980326940850269</c:v>
                </c:pt>
                <c:pt idx="8169">
                  <c:v>57.927585445797533</c:v>
                </c:pt>
                <c:pt idx="8170">
                  <c:v>59.874843950744669</c:v>
                </c:pt>
                <c:pt idx="8171">
                  <c:v>61.822102455691883</c:v>
                </c:pt>
                <c:pt idx="8172">
                  <c:v>63.769360960639183</c:v>
                </c:pt>
                <c:pt idx="8173">
                  <c:v>65.716619465586419</c:v>
                </c:pt>
                <c:pt idx="8174">
                  <c:v>67.663877970533576</c:v>
                </c:pt>
                <c:pt idx="8175">
                  <c:v>69.611136475480748</c:v>
                </c:pt>
                <c:pt idx="8176">
                  <c:v>42.75079859759807</c:v>
                </c:pt>
                <c:pt idx="8177">
                  <c:v>44.698057102545341</c:v>
                </c:pt>
                <c:pt idx="8178">
                  <c:v>46.645315607492485</c:v>
                </c:pt>
                <c:pt idx="8179">
                  <c:v>48.592574112439657</c:v>
                </c:pt>
                <c:pt idx="8180">
                  <c:v>50.539832617386928</c:v>
                </c:pt>
                <c:pt idx="8181">
                  <c:v>52.487091122334164</c:v>
                </c:pt>
                <c:pt idx="8182">
                  <c:v>54.434349627281456</c:v>
                </c:pt>
                <c:pt idx="8183">
                  <c:v>56.381608132228649</c:v>
                </c:pt>
                <c:pt idx="8184">
                  <c:v>58.328866637175885</c:v>
                </c:pt>
                <c:pt idx="8185">
                  <c:v>60.276125142123014</c:v>
                </c:pt>
                <c:pt idx="8186">
                  <c:v>62.223383647070229</c:v>
                </c:pt>
                <c:pt idx="8187">
                  <c:v>64.170642152017436</c:v>
                </c:pt>
                <c:pt idx="8188">
                  <c:v>66.117900656964693</c:v>
                </c:pt>
                <c:pt idx="8189">
                  <c:v>68.065159161912007</c:v>
                </c:pt>
                <c:pt idx="8190">
                  <c:v>43.152079788976472</c:v>
                </c:pt>
                <c:pt idx="8191">
                  <c:v>45.099338293923637</c:v>
                </c:pt>
                <c:pt idx="8192">
                  <c:v>47.046596798870915</c:v>
                </c:pt>
                <c:pt idx="8193">
                  <c:v>48.99385530381803</c:v>
                </c:pt>
                <c:pt idx="8194">
                  <c:v>50.941113808765309</c:v>
                </c:pt>
                <c:pt idx="8195">
                  <c:v>52.888372313712473</c:v>
                </c:pt>
                <c:pt idx="8196">
                  <c:v>54.835630818659759</c:v>
                </c:pt>
                <c:pt idx="8197">
                  <c:v>56.782889323606952</c:v>
                </c:pt>
                <c:pt idx="8198">
                  <c:v>58.730147828554117</c:v>
                </c:pt>
                <c:pt idx="8199">
                  <c:v>60.677406333501438</c:v>
                </c:pt>
                <c:pt idx="8200">
                  <c:v>62.624664838448574</c:v>
                </c:pt>
                <c:pt idx="8201">
                  <c:v>64.571923343395866</c:v>
                </c:pt>
                <c:pt idx="8202">
                  <c:v>66.519181848343081</c:v>
                </c:pt>
                <c:pt idx="8203">
                  <c:v>43.553360980354775</c:v>
                </c:pt>
                <c:pt idx="8204">
                  <c:v>45.500619485302025</c:v>
                </c:pt>
                <c:pt idx="8205">
                  <c:v>47.447877990249225</c:v>
                </c:pt>
                <c:pt idx="8206">
                  <c:v>49.395136495196439</c:v>
                </c:pt>
                <c:pt idx="8207">
                  <c:v>51.342395000143618</c:v>
                </c:pt>
                <c:pt idx="8208">
                  <c:v>53.289653505090897</c:v>
                </c:pt>
                <c:pt idx="8209">
                  <c:v>55.236912010038104</c:v>
                </c:pt>
                <c:pt idx="8210">
                  <c:v>57.184170514985333</c:v>
                </c:pt>
                <c:pt idx="8211">
                  <c:v>59.131429019932476</c:v>
                </c:pt>
                <c:pt idx="8212">
                  <c:v>61.078687524879818</c:v>
                </c:pt>
                <c:pt idx="8213">
                  <c:v>63.02594602982694</c:v>
                </c:pt>
                <c:pt idx="8214">
                  <c:v>64.973204534774169</c:v>
                </c:pt>
                <c:pt idx="8215">
                  <c:v>43.954642171733113</c:v>
                </c:pt>
                <c:pt idx="8216">
                  <c:v>45.901900676680313</c:v>
                </c:pt>
                <c:pt idx="8217">
                  <c:v>47.849159181627606</c:v>
                </c:pt>
                <c:pt idx="8218">
                  <c:v>49.796417686574721</c:v>
                </c:pt>
                <c:pt idx="8219">
                  <c:v>51.743676191521985</c:v>
                </c:pt>
                <c:pt idx="8220">
                  <c:v>53.690934696469192</c:v>
                </c:pt>
                <c:pt idx="8221">
                  <c:v>55.638193201416449</c:v>
                </c:pt>
                <c:pt idx="8222">
                  <c:v>57.585451706363664</c:v>
                </c:pt>
                <c:pt idx="8223">
                  <c:v>59.532710211310885</c:v>
                </c:pt>
                <c:pt idx="8224">
                  <c:v>61.479968716258121</c:v>
                </c:pt>
                <c:pt idx="8225">
                  <c:v>63.4272272212053</c:v>
                </c:pt>
                <c:pt idx="8226">
                  <c:v>44.35592336311143</c:v>
                </c:pt>
                <c:pt idx="8227">
                  <c:v>46.30318186805868</c:v>
                </c:pt>
                <c:pt idx="8228">
                  <c:v>48.250440373005972</c:v>
                </c:pt>
                <c:pt idx="8229">
                  <c:v>50.197698877953115</c:v>
                </c:pt>
                <c:pt idx="8230">
                  <c:v>52.144957382900365</c:v>
                </c:pt>
                <c:pt idx="8231">
                  <c:v>54.092215887847573</c:v>
                </c:pt>
                <c:pt idx="8232">
                  <c:v>56.039474392794823</c:v>
                </c:pt>
                <c:pt idx="8233">
                  <c:v>57.986732897741923</c:v>
                </c:pt>
                <c:pt idx="8234">
                  <c:v>59.93399140268918</c:v>
                </c:pt>
                <c:pt idx="8235">
                  <c:v>61.881249907636338</c:v>
                </c:pt>
                <c:pt idx="8236">
                  <c:v>44.75720455448981</c:v>
                </c:pt>
                <c:pt idx="8237">
                  <c:v>46.704463059437032</c:v>
                </c:pt>
                <c:pt idx="8238">
                  <c:v>48.651721564384296</c:v>
                </c:pt>
                <c:pt idx="8239">
                  <c:v>50.598980069331425</c:v>
                </c:pt>
                <c:pt idx="8240">
                  <c:v>52.54623857427864</c:v>
                </c:pt>
                <c:pt idx="8241">
                  <c:v>54.493497079225918</c:v>
                </c:pt>
                <c:pt idx="8242">
                  <c:v>56.440755584173118</c:v>
                </c:pt>
                <c:pt idx="8243">
                  <c:v>58.388014089120297</c:v>
                </c:pt>
                <c:pt idx="8244">
                  <c:v>60.335272594067554</c:v>
                </c:pt>
                <c:pt idx="8245">
                  <c:v>45.158485745868177</c:v>
                </c:pt>
                <c:pt idx="8246">
                  <c:v>47.105744250815398</c:v>
                </c:pt>
                <c:pt idx="8247">
                  <c:v>49.05300275576257</c:v>
                </c:pt>
                <c:pt idx="8248">
                  <c:v>51.000261260709863</c:v>
                </c:pt>
                <c:pt idx="8249">
                  <c:v>52.947519765656999</c:v>
                </c:pt>
                <c:pt idx="8250">
                  <c:v>54.894778270604228</c:v>
                </c:pt>
                <c:pt idx="8251">
                  <c:v>56.842036775551449</c:v>
                </c:pt>
                <c:pt idx="8252">
                  <c:v>58.789295280498692</c:v>
                </c:pt>
                <c:pt idx="8253">
                  <c:v>45.559766937246437</c:v>
                </c:pt>
                <c:pt idx="8254">
                  <c:v>47.507025442193672</c:v>
                </c:pt>
                <c:pt idx="8255">
                  <c:v>49.454283947140958</c:v>
                </c:pt>
                <c:pt idx="8256">
                  <c:v>51.40154245208813</c:v>
                </c:pt>
                <c:pt idx="8257">
                  <c:v>53.348800957035358</c:v>
                </c:pt>
                <c:pt idx="8258">
                  <c:v>55.296059461982608</c:v>
                </c:pt>
                <c:pt idx="8259">
                  <c:v>57.243317966929752</c:v>
                </c:pt>
                <c:pt idx="8260">
                  <c:v>45.961048128624839</c:v>
                </c:pt>
                <c:pt idx="8261">
                  <c:v>47.908306633572039</c:v>
                </c:pt>
                <c:pt idx="8262">
                  <c:v>49.855565138519282</c:v>
                </c:pt>
                <c:pt idx="8263">
                  <c:v>51.802823643466482</c:v>
                </c:pt>
                <c:pt idx="8264">
                  <c:v>53.750082148413739</c:v>
                </c:pt>
                <c:pt idx="8265">
                  <c:v>55.697340653360897</c:v>
                </c:pt>
                <c:pt idx="8266">
                  <c:v>46.362329320003141</c:v>
                </c:pt>
                <c:pt idx="8267">
                  <c:v>48.309587824950412</c:v>
                </c:pt>
                <c:pt idx="8268">
                  <c:v>50.25684632989762</c:v>
                </c:pt>
                <c:pt idx="8269">
                  <c:v>52.204104834844863</c:v>
                </c:pt>
                <c:pt idx="8270">
                  <c:v>54.151363339792042</c:v>
                </c:pt>
                <c:pt idx="8271">
                  <c:v>46.763610511381565</c:v>
                </c:pt>
                <c:pt idx="8272">
                  <c:v>48.710869016328665</c:v>
                </c:pt>
                <c:pt idx="8273">
                  <c:v>50.658127521276029</c:v>
                </c:pt>
                <c:pt idx="8274">
                  <c:v>52.605386026223236</c:v>
                </c:pt>
                <c:pt idx="8275">
                  <c:v>47.16489170275981</c:v>
                </c:pt>
                <c:pt idx="8276">
                  <c:v>49.112150207707124</c:v>
                </c:pt>
                <c:pt idx="8277">
                  <c:v>51.059408712654282</c:v>
                </c:pt>
                <c:pt idx="8278">
                  <c:v>47.566172894138241</c:v>
                </c:pt>
                <c:pt idx="8279">
                  <c:v>49.513431399085448</c:v>
                </c:pt>
                <c:pt idx="8280">
                  <c:v>47.967454085516586</c:v>
                </c:pt>
                <c:pt idx="8281">
                  <c:v>38.911676204423195</c:v>
                </c:pt>
                <c:pt idx="8282">
                  <c:v>40.858934709370452</c:v>
                </c:pt>
                <c:pt idx="8283">
                  <c:v>42.806193214317545</c:v>
                </c:pt>
                <c:pt idx="8284">
                  <c:v>44.753451719264874</c:v>
                </c:pt>
                <c:pt idx="8285">
                  <c:v>46.70071022421206</c:v>
                </c:pt>
                <c:pt idx="8286">
                  <c:v>48.647968729159281</c:v>
                </c:pt>
                <c:pt idx="8287">
                  <c:v>50.595227234106396</c:v>
                </c:pt>
                <c:pt idx="8288">
                  <c:v>52.54248573905376</c:v>
                </c:pt>
                <c:pt idx="8289">
                  <c:v>54.489744244000882</c:v>
                </c:pt>
                <c:pt idx="8290">
                  <c:v>56.437002748948153</c:v>
                </c:pt>
                <c:pt idx="8291">
                  <c:v>58.384261253895389</c:v>
                </c:pt>
                <c:pt idx="8292">
                  <c:v>60.331519758842553</c:v>
                </c:pt>
                <c:pt idx="8293">
                  <c:v>62.278778263789775</c:v>
                </c:pt>
                <c:pt idx="8294">
                  <c:v>64.226036768736961</c:v>
                </c:pt>
                <c:pt idx="8295">
                  <c:v>66.17329527368419</c:v>
                </c:pt>
                <c:pt idx="8296">
                  <c:v>68.120553778631432</c:v>
                </c:pt>
                <c:pt idx="8297">
                  <c:v>70.067812283578675</c:v>
                </c:pt>
                <c:pt idx="8298">
                  <c:v>72.015070788525762</c:v>
                </c:pt>
                <c:pt idx="8299">
                  <c:v>73.962329293473019</c:v>
                </c:pt>
                <c:pt idx="8300">
                  <c:v>75.909587798420262</c:v>
                </c:pt>
                <c:pt idx="8301">
                  <c:v>77.856846303367433</c:v>
                </c:pt>
                <c:pt idx="8302">
                  <c:v>79.80410480831469</c:v>
                </c:pt>
                <c:pt idx="8303">
                  <c:v>81.751363313261976</c:v>
                </c:pt>
                <c:pt idx="8304">
                  <c:v>83.698621818209119</c:v>
                </c:pt>
                <c:pt idx="8305">
                  <c:v>85.645880323156277</c:v>
                </c:pt>
                <c:pt idx="8306">
                  <c:v>87.593138828103434</c:v>
                </c:pt>
                <c:pt idx="8307">
                  <c:v>89.540397333050777</c:v>
                </c:pt>
                <c:pt idx="8308">
                  <c:v>91.487655837998105</c:v>
                </c:pt>
                <c:pt idx="8309">
                  <c:v>39.312957395801526</c:v>
                </c:pt>
                <c:pt idx="8310">
                  <c:v>41.260215900748726</c:v>
                </c:pt>
                <c:pt idx="8311">
                  <c:v>43.207474405695962</c:v>
                </c:pt>
                <c:pt idx="8312">
                  <c:v>45.154732910643197</c:v>
                </c:pt>
                <c:pt idx="8313">
                  <c:v>47.101991415590405</c:v>
                </c:pt>
                <c:pt idx="8314">
                  <c:v>49.049249920537683</c:v>
                </c:pt>
                <c:pt idx="8315">
                  <c:v>50.996508425484777</c:v>
                </c:pt>
                <c:pt idx="8316">
                  <c:v>52.943766930432076</c:v>
                </c:pt>
                <c:pt idx="8317">
                  <c:v>54.891025435379177</c:v>
                </c:pt>
                <c:pt idx="8318">
                  <c:v>56.838283940326427</c:v>
                </c:pt>
                <c:pt idx="8319">
                  <c:v>58.785542445273755</c:v>
                </c:pt>
                <c:pt idx="8320">
                  <c:v>60.732800950220835</c:v>
                </c:pt>
                <c:pt idx="8321">
                  <c:v>62.680059455168184</c:v>
                </c:pt>
                <c:pt idx="8322">
                  <c:v>64.62731796011532</c:v>
                </c:pt>
                <c:pt idx="8323">
                  <c:v>66.574576465062506</c:v>
                </c:pt>
                <c:pt idx="8324">
                  <c:v>68.521834970009735</c:v>
                </c:pt>
                <c:pt idx="8325">
                  <c:v>70.469093474956807</c:v>
                </c:pt>
                <c:pt idx="8326">
                  <c:v>72.416351979904107</c:v>
                </c:pt>
                <c:pt idx="8327">
                  <c:v>74.363610484851392</c:v>
                </c:pt>
                <c:pt idx="8328">
                  <c:v>76.310868989798593</c:v>
                </c:pt>
                <c:pt idx="8329">
                  <c:v>78.258127494745835</c:v>
                </c:pt>
                <c:pt idx="8330">
                  <c:v>80.205385999693178</c:v>
                </c:pt>
                <c:pt idx="8331">
                  <c:v>82.152644504640307</c:v>
                </c:pt>
                <c:pt idx="8332">
                  <c:v>84.099903009587507</c:v>
                </c:pt>
                <c:pt idx="8333">
                  <c:v>86.047161514534778</c:v>
                </c:pt>
                <c:pt idx="8334">
                  <c:v>87.99442001948168</c:v>
                </c:pt>
                <c:pt idx="8335">
                  <c:v>89.941678524429136</c:v>
                </c:pt>
                <c:pt idx="8336">
                  <c:v>39.714238587179871</c:v>
                </c:pt>
                <c:pt idx="8337">
                  <c:v>41.661497092127092</c:v>
                </c:pt>
                <c:pt idx="8338">
                  <c:v>43.608755597074357</c:v>
                </c:pt>
                <c:pt idx="8339">
                  <c:v>45.556014102021528</c:v>
                </c:pt>
                <c:pt idx="8340">
                  <c:v>47.503272606968771</c:v>
                </c:pt>
                <c:pt idx="8341">
                  <c:v>49.450531111915879</c:v>
                </c:pt>
                <c:pt idx="8342">
                  <c:v>51.397789616863243</c:v>
                </c:pt>
                <c:pt idx="8343">
                  <c:v>53.345048121810379</c:v>
                </c:pt>
                <c:pt idx="8344">
                  <c:v>55.292306626757565</c:v>
                </c:pt>
                <c:pt idx="8345">
                  <c:v>57.239565131704815</c:v>
                </c:pt>
                <c:pt idx="8346">
                  <c:v>59.186823636652058</c:v>
                </c:pt>
                <c:pt idx="8347">
                  <c:v>61.134082141599322</c:v>
                </c:pt>
                <c:pt idx="8348">
                  <c:v>63.081340646546558</c:v>
                </c:pt>
                <c:pt idx="8349">
                  <c:v>65.028599151493637</c:v>
                </c:pt>
                <c:pt idx="8350">
                  <c:v>66.975857656440752</c:v>
                </c:pt>
                <c:pt idx="8351">
                  <c:v>68.92311616138808</c:v>
                </c:pt>
                <c:pt idx="8352">
                  <c:v>70.870374666335266</c:v>
                </c:pt>
                <c:pt idx="8353">
                  <c:v>72.817633171282509</c:v>
                </c:pt>
                <c:pt idx="8354">
                  <c:v>74.764891676229823</c:v>
                </c:pt>
                <c:pt idx="8355">
                  <c:v>76.712150181177009</c:v>
                </c:pt>
                <c:pt idx="8356">
                  <c:v>78.659408686124095</c:v>
                </c:pt>
                <c:pt idx="8357">
                  <c:v>80.606667191071338</c:v>
                </c:pt>
                <c:pt idx="8358">
                  <c:v>82.553925696018638</c:v>
                </c:pt>
                <c:pt idx="8359">
                  <c:v>84.501184200965781</c:v>
                </c:pt>
                <c:pt idx="8360">
                  <c:v>86.448442705912953</c:v>
                </c:pt>
                <c:pt idx="8361">
                  <c:v>88.395701210860182</c:v>
                </c:pt>
                <c:pt idx="8362">
                  <c:v>40.115519778558259</c:v>
                </c:pt>
                <c:pt idx="8363">
                  <c:v>42.062778283505459</c:v>
                </c:pt>
                <c:pt idx="8364">
                  <c:v>44.010036788452595</c:v>
                </c:pt>
                <c:pt idx="8365">
                  <c:v>45.957295293399874</c:v>
                </c:pt>
                <c:pt idx="8366">
                  <c:v>47.904553798347159</c:v>
                </c:pt>
                <c:pt idx="8367">
                  <c:v>49.851812303294317</c:v>
                </c:pt>
                <c:pt idx="8368">
                  <c:v>51.799070808241609</c:v>
                </c:pt>
                <c:pt idx="8369">
                  <c:v>53.746329313188809</c:v>
                </c:pt>
                <c:pt idx="8370">
                  <c:v>55.693587818135946</c:v>
                </c:pt>
                <c:pt idx="8371">
                  <c:v>57.64084632308311</c:v>
                </c:pt>
                <c:pt idx="8372">
                  <c:v>59.588104828030303</c:v>
                </c:pt>
                <c:pt idx="8373">
                  <c:v>61.535363332977546</c:v>
                </c:pt>
                <c:pt idx="8374">
                  <c:v>63.482621837924754</c:v>
                </c:pt>
                <c:pt idx="8375">
                  <c:v>65.429880342872011</c:v>
                </c:pt>
                <c:pt idx="8376">
                  <c:v>67.377138847819197</c:v>
                </c:pt>
                <c:pt idx="8377">
                  <c:v>69.324397352766425</c:v>
                </c:pt>
                <c:pt idx="8378">
                  <c:v>71.271655857713583</c:v>
                </c:pt>
                <c:pt idx="8379">
                  <c:v>73.218914362660797</c:v>
                </c:pt>
                <c:pt idx="8380">
                  <c:v>75.166172867608182</c:v>
                </c:pt>
                <c:pt idx="8381">
                  <c:v>77.113431372555269</c:v>
                </c:pt>
                <c:pt idx="8382">
                  <c:v>79.060689877502568</c:v>
                </c:pt>
                <c:pt idx="8383">
                  <c:v>81.007948382449683</c:v>
                </c:pt>
                <c:pt idx="8384">
                  <c:v>82.955206887396884</c:v>
                </c:pt>
                <c:pt idx="8385">
                  <c:v>84.902465392344141</c:v>
                </c:pt>
                <c:pt idx="8386">
                  <c:v>86.849723897291469</c:v>
                </c:pt>
                <c:pt idx="8387">
                  <c:v>40.516800969936597</c:v>
                </c:pt>
                <c:pt idx="8388">
                  <c:v>42.464059474883868</c:v>
                </c:pt>
                <c:pt idx="8389">
                  <c:v>44.411317979831011</c:v>
                </c:pt>
                <c:pt idx="8390">
                  <c:v>46.358576484778133</c:v>
                </c:pt>
                <c:pt idx="8391">
                  <c:v>48.305834989725447</c:v>
                </c:pt>
                <c:pt idx="8392">
                  <c:v>50.253093494672605</c:v>
                </c:pt>
                <c:pt idx="8393">
                  <c:v>52.200351999619855</c:v>
                </c:pt>
                <c:pt idx="8394">
                  <c:v>54.147610504567048</c:v>
                </c:pt>
                <c:pt idx="8395">
                  <c:v>56.094869009514305</c:v>
                </c:pt>
                <c:pt idx="8396">
                  <c:v>58.042127514461413</c:v>
                </c:pt>
                <c:pt idx="8397">
                  <c:v>59.989386019408691</c:v>
                </c:pt>
                <c:pt idx="8398">
                  <c:v>61.936644524355849</c:v>
                </c:pt>
                <c:pt idx="8399">
                  <c:v>63.883903029303092</c:v>
                </c:pt>
                <c:pt idx="8400">
                  <c:v>65.831161534250327</c:v>
                </c:pt>
                <c:pt idx="8401">
                  <c:v>67.778420039197457</c:v>
                </c:pt>
                <c:pt idx="8402">
                  <c:v>69.725678544144756</c:v>
                </c:pt>
                <c:pt idx="8403">
                  <c:v>71.67293704909207</c:v>
                </c:pt>
                <c:pt idx="8404">
                  <c:v>73.620195554039242</c:v>
                </c:pt>
                <c:pt idx="8405">
                  <c:v>75.567454058986385</c:v>
                </c:pt>
                <c:pt idx="8406">
                  <c:v>77.5147125639336</c:v>
                </c:pt>
                <c:pt idx="8407">
                  <c:v>79.461971068880786</c:v>
                </c:pt>
                <c:pt idx="8408">
                  <c:v>81.409229573828171</c:v>
                </c:pt>
                <c:pt idx="8409">
                  <c:v>83.356488078775243</c:v>
                </c:pt>
                <c:pt idx="8410">
                  <c:v>85.303746583722642</c:v>
                </c:pt>
                <c:pt idx="8411">
                  <c:v>40.918082161314878</c:v>
                </c:pt>
                <c:pt idx="8412">
                  <c:v>42.865340666262071</c:v>
                </c:pt>
                <c:pt idx="8413">
                  <c:v>44.812599171209378</c:v>
                </c:pt>
                <c:pt idx="8414">
                  <c:v>46.759857676156649</c:v>
                </c:pt>
                <c:pt idx="8415">
                  <c:v>48.707116181103736</c:v>
                </c:pt>
                <c:pt idx="8416">
                  <c:v>50.654374686050964</c:v>
                </c:pt>
                <c:pt idx="8417">
                  <c:v>52.60163319099815</c:v>
                </c:pt>
                <c:pt idx="8418">
                  <c:v>54.548891695945393</c:v>
                </c:pt>
                <c:pt idx="8419">
                  <c:v>56.496150200892593</c:v>
                </c:pt>
                <c:pt idx="8420">
                  <c:v>58.443408705839758</c:v>
                </c:pt>
                <c:pt idx="8421">
                  <c:v>60.390667210787051</c:v>
                </c:pt>
                <c:pt idx="8422">
                  <c:v>62.337925715734258</c:v>
                </c:pt>
                <c:pt idx="8423">
                  <c:v>64.285184220681373</c:v>
                </c:pt>
                <c:pt idx="8424">
                  <c:v>66.232442725628715</c:v>
                </c:pt>
                <c:pt idx="8425">
                  <c:v>68.179701230575901</c:v>
                </c:pt>
                <c:pt idx="8426">
                  <c:v>70.126959735523144</c:v>
                </c:pt>
                <c:pt idx="8427">
                  <c:v>72.074218240470302</c:v>
                </c:pt>
                <c:pt idx="8428">
                  <c:v>74.021476745417587</c:v>
                </c:pt>
                <c:pt idx="8429">
                  <c:v>75.968735250364773</c:v>
                </c:pt>
                <c:pt idx="8430">
                  <c:v>77.915993755312002</c:v>
                </c:pt>
                <c:pt idx="8431">
                  <c:v>79.863252260259173</c:v>
                </c:pt>
                <c:pt idx="8432">
                  <c:v>81.810510765206445</c:v>
                </c:pt>
                <c:pt idx="8433">
                  <c:v>83.757769270153716</c:v>
                </c:pt>
                <c:pt idx="8434">
                  <c:v>41.319363352693259</c:v>
                </c:pt>
                <c:pt idx="8435">
                  <c:v>43.266621857640523</c:v>
                </c:pt>
                <c:pt idx="8436">
                  <c:v>45.213880362587595</c:v>
                </c:pt>
                <c:pt idx="8437">
                  <c:v>47.161138867534909</c:v>
                </c:pt>
                <c:pt idx="8438">
                  <c:v>49.108397372482052</c:v>
                </c:pt>
                <c:pt idx="8439">
                  <c:v>51.055655877429345</c:v>
                </c:pt>
                <c:pt idx="8440">
                  <c:v>53.002914382376453</c:v>
                </c:pt>
                <c:pt idx="8441">
                  <c:v>54.95017288732376</c:v>
                </c:pt>
                <c:pt idx="8442">
                  <c:v>56.897431392271038</c:v>
                </c:pt>
                <c:pt idx="8443">
                  <c:v>58.844689897218167</c:v>
                </c:pt>
                <c:pt idx="8444">
                  <c:v>60.791948402165403</c:v>
                </c:pt>
                <c:pt idx="8445">
                  <c:v>62.739206907112575</c:v>
                </c:pt>
                <c:pt idx="8446">
                  <c:v>64.686465412059889</c:v>
                </c:pt>
                <c:pt idx="8447">
                  <c:v>66.633723917006989</c:v>
                </c:pt>
                <c:pt idx="8448">
                  <c:v>68.580982421954261</c:v>
                </c:pt>
                <c:pt idx="8449">
                  <c:v>70.528240926901461</c:v>
                </c:pt>
                <c:pt idx="8450">
                  <c:v>72.475499431848704</c:v>
                </c:pt>
                <c:pt idx="8451">
                  <c:v>74.422757936795918</c:v>
                </c:pt>
                <c:pt idx="8452">
                  <c:v>76.370016441743104</c:v>
                </c:pt>
                <c:pt idx="8453">
                  <c:v>78.317274946690503</c:v>
                </c:pt>
                <c:pt idx="8454">
                  <c:v>80.264533451637618</c:v>
                </c:pt>
                <c:pt idx="8455">
                  <c:v>82.211791956584818</c:v>
                </c:pt>
                <c:pt idx="8456">
                  <c:v>41.720644544071604</c:v>
                </c:pt>
                <c:pt idx="8457">
                  <c:v>43.667903049018854</c:v>
                </c:pt>
                <c:pt idx="8458">
                  <c:v>45.615161553966104</c:v>
                </c:pt>
                <c:pt idx="8459">
                  <c:v>47.562420058913247</c:v>
                </c:pt>
                <c:pt idx="8460">
                  <c:v>49.509678563860476</c:v>
                </c:pt>
                <c:pt idx="8461">
                  <c:v>51.456937068807562</c:v>
                </c:pt>
                <c:pt idx="8462">
                  <c:v>53.404195573754841</c:v>
                </c:pt>
                <c:pt idx="8463">
                  <c:v>55.351454078702119</c:v>
                </c:pt>
                <c:pt idx="8464">
                  <c:v>57.298712583649419</c:v>
                </c:pt>
                <c:pt idx="8465">
                  <c:v>59.245971088596583</c:v>
                </c:pt>
                <c:pt idx="8466">
                  <c:v>61.193229593543791</c:v>
                </c:pt>
                <c:pt idx="8467">
                  <c:v>63.140488098490998</c:v>
                </c:pt>
                <c:pt idx="8468">
                  <c:v>65.087746603438219</c:v>
                </c:pt>
                <c:pt idx="8469">
                  <c:v>67.03500510838542</c:v>
                </c:pt>
                <c:pt idx="8470">
                  <c:v>68.98226361333262</c:v>
                </c:pt>
                <c:pt idx="8471">
                  <c:v>70.92952211827982</c:v>
                </c:pt>
                <c:pt idx="8472">
                  <c:v>72.876780623227077</c:v>
                </c:pt>
                <c:pt idx="8473">
                  <c:v>74.824039128174277</c:v>
                </c:pt>
                <c:pt idx="8474">
                  <c:v>76.771297633121492</c:v>
                </c:pt>
                <c:pt idx="8475">
                  <c:v>78.718556138068564</c:v>
                </c:pt>
                <c:pt idx="8476">
                  <c:v>80.665814643015835</c:v>
                </c:pt>
                <c:pt idx="8477">
                  <c:v>42.121925735449977</c:v>
                </c:pt>
                <c:pt idx="8478">
                  <c:v>44.069184240397149</c:v>
                </c:pt>
                <c:pt idx="8479">
                  <c:v>46.01644274534447</c:v>
                </c:pt>
                <c:pt idx="8480">
                  <c:v>47.963701250291585</c:v>
                </c:pt>
                <c:pt idx="8481">
                  <c:v>49.910959755238778</c:v>
                </c:pt>
                <c:pt idx="8482">
                  <c:v>51.858218260186014</c:v>
                </c:pt>
                <c:pt idx="8483">
                  <c:v>53.805476765133207</c:v>
                </c:pt>
                <c:pt idx="8484">
                  <c:v>55.752735270080493</c:v>
                </c:pt>
                <c:pt idx="8485">
                  <c:v>57.699993775027743</c:v>
                </c:pt>
                <c:pt idx="8486">
                  <c:v>59.647252279974893</c:v>
                </c:pt>
                <c:pt idx="8487">
                  <c:v>61.594510784922107</c:v>
                </c:pt>
                <c:pt idx="8488">
                  <c:v>63.541769289869286</c:v>
                </c:pt>
                <c:pt idx="8489">
                  <c:v>65.489027794816536</c:v>
                </c:pt>
                <c:pt idx="8490">
                  <c:v>67.436286299763708</c:v>
                </c:pt>
                <c:pt idx="8491">
                  <c:v>69.383544804710994</c:v>
                </c:pt>
                <c:pt idx="8492">
                  <c:v>71.330803309658108</c:v>
                </c:pt>
                <c:pt idx="8493">
                  <c:v>73.278061814605337</c:v>
                </c:pt>
                <c:pt idx="8494">
                  <c:v>75.225320319552523</c:v>
                </c:pt>
                <c:pt idx="8495">
                  <c:v>77.17257882449988</c:v>
                </c:pt>
                <c:pt idx="8496">
                  <c:v>79.119837329446995</c:v>
                </c:pt>
                <c:pt idx="8497">
                  <c:v>42.523206926828287</c:v>
                </c:pt>
                <c:pt idx="8498">
                  <c:v>44.470465431775473</c:v>
                </c:pt>
                <c:pt idx="8499">
                  <c:v>46.417723936722695</c:v>
                </c:pt>
                <c:pt idx="8500">
                  <c:v>48.364982441669895</c:v>
                </c:pt>
                <c:pt idx="8501">
                  <c:v>50.312240946617223</c:v>
                </c:pt>
                <c:pt idx="8502">
                  <c:v>52.259499451564281</c:v>
                </c:pt>
                <c:pt idx="8503">
                  <c:v>54.206757956511538</c:v>
                </c:pt>
                <c:pt idx="8504">
                  <c:v>56.154016461458724</c:v>
                </c:pt>
                <c:pt idx="8505">
                  <c:v>58.101274966405974</c:v>
                </c:pt>
                <c:pt idx="8506">
                  <c:v>60.04853347135321</c:v>
                </c:pt>
                <c:pt idx="8507">
                  <c:v>61.995791976300353</c:v>
                </c:pt>
                <c:pt idx="8508">
                  <c:v>63.943050481247575</c:v>
                </c:pt>
                <c:pt idx="8509">
                  <c:v>65.890308986194853</c:v>
                </c:pt>
                <c:pt idx="8510">
                  <c:v>67.837567491141925</c:v>
                </c:pt>
                <c:pt idx="8511">
                  <c:v>69.784825996089268</c:v>
                </c:pt>
                <c:pt idx="8512">
                  <c:v>71.732084501036411</c:v>
                </c:pt>
                <c:pt idx="8513">
                  <c:v>73.67934300598364</c:v>
                </c:pt>
                <c:pt idx="8514">
                  <c:v>75.626601510930911</c:v>
                </c:pt>
                <c:pt idx="8515">
                  <c:v>77.573860015878239</c:v>
                </c:pt>
                <c:pt idx="8516">
                  <c:v>42.924488118206597</c:v>
                </c:pt>
                <c:pt idx="8517">
                  <c:v>44.871746623153896</c:v>
                </c:pt>
                <c:pt idx="8518">
                  <c:v>46.819005128101068</c:v>
                </c:pt>
                <c:pt idx="8519">
                  <c:v>48.766263633048275</c:v>
                </c:pt>
                <c:pt idx="8520">
                  <c:v>50.71352213799549</c:v>
                </c:pt>
                <c:pt idx="8521">
                  <c:v>52.660780642942662</c:v>
                </c:pt>
                <c:pt idx="8522">
                  <c:v>54.608039147889819</c:v>
                </c:pt>
                <c:pt idx="8523">
                  <c:v>56.555297652837055</c:v>
                </c:pt>
                <c:pt idx="8524">
                  <c:v>58.502556157784355</c:v>
                </c:pt>
                <c:pt idx="8525">
                  <c:v>60.449814662731619</c:v>
                </c:pt>
                <c:pt idx="8526">
                  <c:v>62.397073167678791</c:v>
                </c:pt>
                <c:pt idx="8527">
                  <c:v>64.344331672626012</c:v>
                </c:pt>
                <c:pt idx="8528">
                  <c:v>66.291590177573042</c:v>
                </c:pt>
                <c:pt idx="8529">
                  <c:v>68.238848682520441</c:v>
                </c:pt>
                <c:pt idx="8530">
                  <c:v>70.186107187467599</c:v>
                </c:pt>
                <c:pt idx="8531">
                  <c:v>72.133365692414898</c:v>
                </c:pt>
                <c:pt idx="8532">
                  <c:v>74.080624197362027</c:v>
                </c:pt>
                <c:pt idx="8533">
                  <c:v>76.027882702309228</c:v>
                </c:pt>
                <c:pt idx="8534">
                  <c:v>43.325769309584921</c:v>
                </c:pt>
                <c:pt idx="8535">
                  <c:v>45.273027814532163</c:v>
                </c:pt>
                <c:pt idx="8536">
                  <c:v>47.220286319479385</c:v>
                </c:pt>
                <c:pt idx="8537">
                  <c:v>49.167544824426628</c:v>
                </c:pt>
                <c:pt idx="8538">
                  <c:v>51.114803329373842</c:v>
                </c:pt>
                <c:pt idx="8539">
                  <c:v>53.062061834320957</c:v>
                </c:pt>
                <c:pt idx="8540">
                  <c:v>55.009320339268236</c:v>
                </c:pt>
                <c:pt idx="8541">
                  <c:v>56.95657884421545</c:v>
                </c:pt>
                <c:pt idx="8542">
                  <c:v>58.903837349162565</c:v>
                </c:pt>
                <c:pt idx="8543">
                  <c:v>60.851095854109836</c:v>
                </c:pt>
                <c:pt idx="8544">
                  <c:v>62.798354359057157</c:v>
                </c:pt>
                <c:pt idx="8545">
                  <c:v>64.745612864004386</c:v>
                </c:pt>
                <c:pt idx="8546">
                  <c:v>66.692871368951543</c:v>
                </c:pt>
                <c:pt idx="8547">
                  <c:v>68.640129873898829</c:v>
                </c:pt>
                <c:pt idx="8548">
                  <c:v>70.587388378845958</c:v>
                </c:pt>
                <c:pt idx="8549">
                  <c:v>72.534646883793215</c:v>
                </c:pt>
                <c:pt idx="8550">
                  <c:v>74.481905388740373</c:v>
                </c:pt>
                <c:pt idx="8551">
                  <c:v>43.727050500963315</c:v>
                </c:pt>
                <c:pt idx="8552">
                  <c:v>45.67430900591048</c:v>
                </c:pt>
                <c:pt idx="8553">
                  <c:v>47.621567510857659</c:v>
                </c:pt>
                <c:pt idx="8554">
                  <c:v>49.568826015804923</c:v>
                </c:pt>
                <c:pt idx="8555">
                  <c:v>51.516084520752152</c:v>
                </c:pt>
                <c:pt idx="8556">
                  <c:v>53.463343025699366</c:v>
                </c:pt>
                <c:pt idx="8557">
                  <c:v>55.410601530646716</c:v>
                </c:pt>
                <c:pt idx="8558">
                  <c:v>57.357860035593809</c:v>
                </c:pt>
                <c:pt idx="8559">
                  <c:v>59.305118540541045</c:v>
                </c:pt>
                <c:pt idx="8560">
                  <c:v>61.252377045488267</c:v>
                </c:pt>
                <c:pt idx="8561">
                  <c:v>63.19963555043546</c:v>
                </c:pt>
                <c:pt idx="8562">
                  <c:v>65.14689405538256</c:v>
                </c:pt>
                <c:pt idx="8563">
                  <c:v>67.094152560329889</c:v>
                </c:pt>
                <c:pt idx="8564">
                  <c:v>69.041411065277117</c:v>
                </c:pt>
                <c:pt idx="8565">
                  <c:v>70.988669570224289</c:v>
                </c:pt>
                <c:pt idx="8566">
                  <c:v>72.935928075171475</c:v>
                </c:pt>
                <c:pt idx="8567">
                  <c:v>44.128331692341696</c:v>
                </c:pt>
                <c:pt idx="8568">
                  <c:v>46.075590197288918</c:v>
                </c:pt>
                <c:pt idx="8569">
                  <c:v>48.022848702236097</c:v>
                </c:pt>
                <c:pt idx="8570">
                  <c:v>49.970107207183226</c:v>
                </c:pt>
                <c:pt idx="8571">
                  <c:v>51.917365712130533</c:v>
                </c:pt>
                <c:pt idx="8572">
                  <c:v>53.864624217077719</c:v>
                </c:pt>
                <c:pt idx="8573">
                  <c:v>55.811882722024954</c:v>
                </c:pt>
                <c:pt idx="8574">
                  <c:v>57.759141226972105</c:v>
                </c:pt>
                <c:pt idx="8575">
                  <c:v>59.70639973191939</c:v>
                </c:pt>
                <c:pt idx="8576">
                  <c:v>61.653658236866562</c:v>
                </c:pt>
                <c:pt idx="8577">
                  <c:v>63.600916741813812</c:v>
                </c:pt>
                <c:pt idx="8578">
                  <c:v>65.548175246761005</c:v>
                </c:pt>
                <c:pt idx="8579">
                  <c:v>67.495433751708262</c:v>
                </c:pt>
                <c:pt idx="8580">
                  <c:v>69.442692256655363</c:v>
                </c:pt>
                <c:pt idx="8581">
                  <c:v>71.38995076160252</c:v>
                </c:pt>
                <c:pt idx="8582">
                  <c:v>44.529612883720034</c:v>
                </c:pt>
                <c:pt idx="8583">
                  <c:v>46.47687138866717</c:v>
                </c:pt>
                <c:pt idx="8584">
                  <c:v>48.424129893614428</c:v>
                </c:pt>
                <c:pt idx="8585">
                  <c:v>50.371388398561585</c:v>
                </c:pt>
                <c:pt idx="8586">
                  <c:v>52.318646903508863</c:v>
                </c:pt>
                <c:pt idx="8587">
                  <c:v>54.265905408456092</c:v>
                </c:pt>
                <c:pt idx="8588">
                  <c:v>56.2131639134032</c:v>
                </c:pt>
                <c:pt idx="8589">
                  <c:v>58.160422418350471</c:v>
                </c:pt>
                <c:pt idx="8590">
                  <c:v>60.107680923297671</c:v>
                </c:pt>
                <c:pt idx="8591">
                  <c:v>62.054939428244943</c:v>
                </c:pt>
                <c:pt idx="8592">
                  <c:v>64.002197933192079</c:v>
                </c:pt>
                <c:pt idx="8593">
                  <c:v>65.949456438139336</c:v>
                </c:pt>
                <c:pt idx="8594">
                  <c:v>67.896714943086593</c:v>
                </c:pt>
                <c:pt idx="8595">
                  <c:v>69.843973448033765</c:v>
                </c:pt>
                <c:pt idx="8596">
                  <c:v>44.93089407509833</c:v>
                </c:pt>
                <c:pt idx="8597">
                  <c:v>46.87815258004558</c:v>
                </c:pt>
                <c:pt idx="8598">
                  <c:v>48.825411084992716</c:v>
                </c:pt>
                <c:pt idx="8599">
                  <c:v>50.772669589939994</c:v>
                </c:pt>
                <c:pt idx="8600">
                  <c:v>52.719928094887202</c:v>
                </c:pt>
                <c:pt idx="8601">
                  <c:v>54.667186599834189</c:v>
                </c:pt>
                <c:pt idx="8602">
                  <c:v>56.614445104781623</c:v>
                </c:pt>
                <c:pt idx="8603">
                  <c:v>58.561703609728816</c:v>
                </c:pt>
                <c:pt idx="8604">
                  <c:v>60.508962114676017</c:v>
                </c:pt>
                <c:pt idx="8605">
                  <c:v>62.456220619623323</c:v>
                </c:pt>
                <c:pt idx="8606">
                  <c:v>64.403479124570481</c:v>
                </c:pt>
                <c:pt idx="8607">
                  <c:v>66.350737629517596</c:v>
                </c:pt>
                <c:pt idx="8608">
                  <c:v>68.297996134464867</c:v>
                </c:pt>
                <c:pt idx="8609">
                  <c:v>45.332175266476703</c:v>
                </c:pt>
                <c:pt idx="8610">
                  <c:v>47.279433771423875</c:v>
                </c:pt>
                <c:pt idx="8611">
                  <c:v>49.226692276371061</c:v>
                </c:pt>
                <c:pt idx="8612">
                  <c:v>51.173950781318268</c:v>
                </c:pt>
                <c:pt idx="8613">
                  <c:v>53.121209286265469</c:v>
                </c:pt>
                <c:pt idx="8614">
                  <c:v>55.068467791212754</c:v>
                </c:pt>
                <c:pt idx="8615">
                  <c:v>57.015726296159961</c:v>
                </c:pt>
                <c:pt idx="8616">
                  <c:v>58.962984801107105</c:v>
                </c:pt>
                <c:pt idx="8617">
                  <c:v>60.910243306054326</c:v>
                </c:pt>
                <c:pt idx="8618">
                  <c:v>62.857501811001605</c:v>
                </c:pt>
                <c:pt idx="8619">
                  <c:v>64.804760315948869</c:v>
                </c:pt>
                <c:pt idx="8620">
                  <c:v>66.752018820895955</c:v>
                </c:pt>
                <c:pt idx="8621">
                  <c:v>45.733456457854906</c:v>
                </c:pt>
                <c:pt idx="8622">
                  <c:v>47.680714962802206</c:v>
                </c:pt>
                <c:pt idx="8623">
                  <c:v>49.627973467749392</c:v>
                </c:pt>
                <c:pt idx="8624">
                  <c:v>51.575231972696706</c:v>
                </c:pt>
                <c:pt idx="8625">
                  <c:v>53.522490477643927</c:v>
                </c:pt>
                <c:pt idx="8626">
                  <c:v>55.469748982591071</c:v>
                </c:pt>
                <c:pt idx="8627">
                  <c:v>57.417007487538214</c:v>
                </c:pt>
                <c:pt idx="8628">
                  <c:v>59.364265992485571</c:v>
                </c:pt>
                <c:pt idx="8629">
                  <c:v>61.311524497432757</c:v>
                </c:pt>
                <c:pt idx="8630">
                  <c:v>63.258783002380035</c:v>
                </c:pt>
                <c:pt idx="8631">
                  <c:v>65.206041507327186</c:v>
                </c:pt>
                <c:pt idx="8632">
                  <c:v>46.134737649233372</c:v>
                </c:pt>
                <c:pt idx="8633">
                  <c:v>48.081996154180594</c:v>
                </c:pt>
                <c:pt idx="8634">
                  <c:v>50.029254659127787</c:v>
                </c:pt>
                <c:pt idx="8635">
                  <c:v>51.976513164074959</c:v>
                </c:pt>
                <c:pt idx="8636">
                  <c:v>53.923771669022152</c:v>
                </c:pt>
                <c:pt idx="8637">
                  <c:v>55.871030173969395</c:v>
                </c:pt>
                <c:pt idx="8638">
                  <c:v>57.818288678916623</c:v>
                </c:pt>
                <c:pt idx="8639">
                  <c:v>59.765547183863895</c:v>
                </c:pt>
                <c:pt idx="8640">
                  <c:v>61.712805688811102</c:v>
                </c:pt>
                <c:pt idx="8641">
                  <c:v>63.66006419375821</c:v>
                </c:pt>
                <c:pt idx="8642">
                  <c:v>46.536018840611717</c:v>
                </c:pt>
                <c:pt idx="8643">
                  <c:v>48.483277345558882</c:v>
                </c:pt>
                <c:pt idx="8644">
                  <c:v>50.430535850506146</c:v>
                </c:pt>
                <c:pt idx="8645">
                  <c:v>52.377794355453425</c:v>
                </c:pt>
                <c:pt idx="8646">
                  <c:v>54.325052860400589</c:v>
                </c:pt>
                <c:pt idx="8647">
                  <c:v>56.272311365347626</c:v>
                </c:pt>
                <c:pt idx="8648">
                  <c:v>58.219569870294968</c:v>
                </c:pt>
                <c:pt idx="8649">
                  <c:v>60.166828375242225</c:v>
                </c:pt>
                <c:pt idx="8650">
                  <c:v>62.114086880189433</c:v>
                </c:pt>
                <c:pt idx="8651">
                  <c:v>46.93730003199002</c:v>
                </c:pt>
                <c:pt idx="8652">
                  <c:v>48.884558536937284</c:v>
                </c:pt>
                <c:pt idx="8653">
                  <c:v>50.831817041884442</c:v>
                </c:pt>
                <c:pt idx="8654">
                  <c:v>52.779075546831706</c:v>
                </c:pt>
                <c:pt idx="8655">
                  <c:v>54.726334051778856</c:v>
                </c:pt>
                <c:pt idx="8656">
                  <c:v>56.673592556726142</c:v>
                </c:pt>
                <c:pt idx="8657">
                  <c:v>58.620851061673427</c:v>
                </c:pt>
                <c:pt idx="8658">
                  <c:v>60.568109566620493</c:v>
                </c:pt>
                <c:pt idx="8659">
                  <c:v>47.338581223368358</c:v>
                </c:pt>
                <c:pt idx="8660">
                  <c:v>49.285839728315537</c:v>
                </c:pt>
                <c:pt idx="8661">
                  <c:v>51.233098233262766</c:v>
                </c:pt>
                <c:pt idx="8662">
                  <c:v>53.180356738210016</c:v>
                </c:pt>
                <c:pt idx="8663">
                  <c:v>55.127615243157251</c:v>
                </c:pt>
                <c:pt idx="8664">
                  <c:v>57.07487374810448</c:v>
                </c:pt>
                <c:pt idx="8665">
                  <c:v>59.022132253051673</c:v>
                </c:pt>
                <c:pt idx="8666">
                  <c:v>47.73986241474671</c:v>
                </c:pt>
                <c:pt idx="8667">
                  <c:v>49.687120919693967</c:v>
                </c:pt>
                <c:pt idx="8668">
                  <c:v>51.634379424641139</c:v>
                </c:pt>
                <c:pt idx="8669">
                  <c:v>53.581637929588368</c:v>
                </c:pt>
                <c:pt idx="8670">
                  <c:v>55.528896434535575</c:v>
                </c:pt>
                <c:pt idx="8671">
                  <c:v>57.476154939482782</c:v>
                </c:pt>
                <c:pt idx="8672">
                  <c:v>48.141143606125048</c:v>
                </c:pt>
                <c:pt idx="8673">
                  <c:v>50.088402111072213</c:v>
                </c:pt>
                <c:pt idx="8674">
                  <c:v>52.035660616019499</c:v>
                </c:pt>
                <c:pt idx="8675">
                  <c:v>53.982919120966706</c:v>
                </c:pt>
                <c:pt idx="8676">
                  <c:v>55.930177625913906</c:v>
                </c:pt>
                <c:pt idx="8677">
                  <c:v>48.542424797503337</c:v>
                </c:pt>
                <c:pt idx="8678">
                  <c:v>50.489683302450608</c:v>
                </c:pt>
                <c:pt idx="8679">
                  <c:v>52.436941807397837</c:v>
                </c:pt>
                <c:pt idx="8680">
                  <c:v>54.384200312345051</c:v>
                </c:pt>
                <c:pt idx="8681">
                  <c:v>48.943705988881646</c:v>
                </c:pt>
                <c:pt idx="8682">
                  <c:v>50.890964493828882</c:v>
                </c:pt>
                <c:pt idx="8683">
                  <c:v>52.838222998776189</c:v>
                </c:pt>
                <c:pt idx="8684">
                  <c:v>49.344987180260048</c:v>
                </c:pt>
                <c:pt idx="8685">
                  <c:v>51.292245685207263</c:v>
                </c:pt>
                <c:pt idx="8686">
                  <c:v>49.746268371638543</c:v>
                </c:pt>
                <c:pt idx="8687">
                  <c:v>41.091771681923419</c:v>
                </c:pt>
                <c:pt idx="8688">
                  <c:v>43.039030186870576</c:v>
                </c:pt>
                <c:pt idx="8689">
                  <c:v>44.986288691817812</c:v>
                </c:pt>
                <c:pt idx="8690">
                  <c:v>46.933547196765105</c:v>
                </c:pt>
                <c:pt idx="8691">
                  <c:v>48.880805701712276</c:v>
                </c:pt>
                <c:pt idx="8692">
                  <c:v>50.828064206659477</c:v>
                </c:pt>
                <c:pt idx="8693">
                  <c:v>52.775322711606705</c:v>
                </c:pt>
                <c:pt idx="8694">
                  <c:v>54.72258121655392</c:v>
                </c:pt>
                <c:pt idx="8695">
                  <c:v>56.669839721501077</c:v>
                </c:pt>
                <c:pt idx="8696">
                  <c:v>58.617098226448313</c:v>
                </c:pt>
                <c:pt idx="8697">
                  <c:v>60.564356731395556</c:v>
                </c:pt>
                <c:pt idx="8698">
                  <c:v>62.511615236342735</c:v>
                </c:pt>
                <c:pt idx="8699">
                  <c:v>64.458873741290034</c:v>
                </c:pt>
                <c:pt idx="8700">
                  <c:v>66.406132246237192</c:v>
                </c:pt>
                <c:pt idx="8701">
                  <c:v>68.353390751184378</c:v>
                </c:pt>
                <c:pt idx="8702">
                  <c:v>70.300649256131564</c:v>
                </c:pt>
                <c:pt idx="8703">
                  <c:v>72.247907761078764</c:v>
                </c:pt>
                <c:pt idx="8704">
                  <c:v>74.195166266026135</c:v>
                </c:pt>
                <c:pt idx="8705">
                  <c:v>76.14242477097325</c:v>
                </c:pt>
                <c:pt idx="8706">
                  <c:v>78.089683275920422</c:v>
                </c:pt>
                <c:pt idx="8707">
                  <c:v>80.036941780867707</c:v>
                </c:pt>
                <c:pt idx="8708">
                  <c:v>81.984200285814893</c:v>
                </c:pt>
                <c:pt idx="8709">
                  <c:v>83.931458790762136</c:v>
                </c:pt>
                <c:pt idx="8710">
                  <c:v>85.878717295709293</c:v>
                </c:pt>
                <c:pt idx="8711">
                  <c:v>87.825975800656494</c:v>
                </c:pt>
                <c:pt idx="8712">
                  <c:v>89.77323430560385</c:v>
                </c:pt>
                <c:pt idx="8713">
                  <c:v>91.720492810550965</c:v>
                </c:pt>
                <c:pt idx="8714">
                  <c:v>41.493052873301714</c:v>
                </c:pt>
                <c:pt idx="8715">
                  <c:v>43.440311378249007</c:v>
                </c:pt>
                <c:pt idx="8716">
                  <c:v>45.387569883196193</c:v>
                </c:pt>
                <c:pt idx="8717">
                  <c:v>47.334828388143336</c:v>
                </c:pt>
                <c:pt idx="8718">
                  <c:v>49.282086893090614</c:v>
                </c:pt>
                <c:pt idx="8719">
                  <c:v>51.229345398037857</c:v>
                </c:pt>
                <c:pt idx="8720">
                  <c:v>53.176603902985029</c:v>
                </c:pt>
                <c:pt idx="8721">
                  <c:v>55.123862407932251</c:v>
                </c:pt>
                <c:pt idx="8722">
                  <c:v>57.071120912879401</c:v>
                </c:pt>
                <c:pt idx="8723">
                  <c:v>59.018379417826722</c:v>
                </c:pt>
                <c:pt idx="8724">
                  <c:v>60.965637922773873</c:v>
                </c:pt>
                <c:pt idx="8725">
                  <c:v>62.91289642772113</c:v>
                </c:pt>
                <c:pt idx="8726">
                  <c:v>64.86015493266828</c:v>
                </c:pt>
                <c:pt idx="8727">
                  <c:v>66.807413437615367</c:v>
                </c:pt>
                <c:pt idx="8728">
                  <c:v>68.754671942562652</c:v>
                </c:pt>
                <c:pt idx="8729">
                  <c:v>70.701930447509994</c:v>
                </c:pt>
                <c:pt idx="8730">
                  <c:v>72.649188952457081</c:v>
                </c:pt>
                <c:pt idx="8731">
                  <c:v>74.596447457404395</c:v>
                </c:pt>
                <c:pt idx="8732">
                  <c:v>76.543705962351524</c:v>
                </c:pt>
                <c:pt idx="8733">
                  <c:v>78.490964467298838</c:v>
                </c:pt>
                <c:pt idx="8734">
                  <c:v>80.43822297224601</c:v>
                </c:pt>
                <c:pt idx="8735">
                  <c:v>82.385481477193338</c:v>
                </c:pt>
                <c:pt idx="8736">
                  <c:v>84.332739982140325</c:v>
                </c:pt>
                <c:pt idx="8737">
                  <c:v>86.279998487087695</c:v>
                </c:pt>
                <c:pt idx="8738">
                  <c:v>88.227256992034683</c:v>
                </c:pt>
                <c:pt idx="8739">
                  <c:v>90.174515496981968</c:v>
                </c:pt>
                <c:pt idx="8740">
                  <c:v>41.89433406468001</c:v>
                </c:pt>
                <c:pt idx="8741">
                  <c:v>43.841592569627316</c:v>
                </c:pt>
                <c:pt idx="8742">
                  <c:v>45.788851074574488</c:v>
                </c:pt>
                <c:pt idx="8743">
                  <c:v>47.736109579521745</c:v>
                </c:pt>
                <c:pt idx="8744">
                  <c:v>49.68336808446896</c:v>
                </c:pt>
                <c:pt idx="8745">
                  <c:v>51.630626589416188</c:v>
                </c:pt>
                <c:pt idx="8746">
                  <c:v>53.577885094363417</c:v>
                </c:pt>
                <c:pt idx="8747">
                  <c:v>55.525143599310653</c:v>
                </c:pt>
                <c:pt idx="8748">
                  <c:v>57.472402104257831</c:v>
                </c:pt>
                <c:pt idx="8749">
                  <c:v>59.419660609204996</c:v>
                </c:pt>
                <c:pt idx="8750">
                  <c:v>61.366919114152225</c:v>
                </c:pt>
                <c:pt idx="8751">
                  <c:v>63.314177619099404</c:v>
                </c:pt>
                <c:pt idx="8752">
                  <c:v>65.261436124046611</c:v>
                </c:pt>
                <c:pt idx="8753">
                  <c:v>67.208694628993896</c:v>
                </c:pt>
                <c:pt idx="8754">
                  <c:v>69.15595313394104</c:v>
                </c:pt>
                <c:pt idx="8755">
                  <c:v>71.10321163888834</c:v>
                </c:pt>
                <c:pt idx="8756">
                  <c:v>73.050470143835511</c:v>
                </c:pt>
                <c:pt idx="8757">
                  <c:v>74.99772864878264</c:v>
                </c:pt>
                <c:pt idx="8758">
                  <c:v>76.94498715372994</c:v>
                </c:pt>
                <c:pt idx="8759">
                  <c:v>78.892245658677126</c:v>
                </c:pt>
                <c:pt idx="8760">
                  <c:v>80.839504163624383</c:v>
                </c:pt>
                <c:pt idx="8761">
                  <c:v>82.786762668571626</c:v>
                </c:pt>
                <c:pt idx="8762">
                  <c:v>84.734021173518983</c:v>
                </c:pt>
                <c:pt idx="8763">
                  <c:v>86.681279678466026</c:v>
                </c:pt>
                <c:pt idx="8764">
                  <c:v>88.628538183413212</c:v>
                </c:pt>
                <c:pt idx="8765">
                  <c:v>42.295615256058433</c:v>
                </c:pt>
                <c:pt idx="8766">
                  <c:v>44.242873761005569</c:v>
                </c:pt>
                <c:pt idx="8767">
                  <c:v>46.190132265952855</c:v>
                </c:pt>
                <c:pt idx="8768">
                  <c:v>48.13739077090009</c:v>
                </c:pt>
                <c:pt idx="8769">
                  <c:v>50.084649275847354</c:v>
                </c:pt>
                <c:pt idx="8770">
                  <c:v>52.031907780794498</c:v>
                </c:pt>
                <c:pt idx="8771">
                  <c:v>53.979166285741719</c:v>
                </c:pt>
                <c:pt idx="8772">
                  <c:v>55.926424790688905</c:v>
                </c:pt>
                <c:pt idx="8773">
                  <c:v>57.873683295636184</c:v>
                </c:pt>
                <c:pt idx="8774">
                  <c:v>59.820941800583412</c:v>
                </c:pt>
                <c:pt idx="8775">
                  <c:v>61.768200305530527</c:v>
                </c:pt>
                <c:pt idx="8776">
                  <c:v>63.715458810477827</c:v>
                </c:pt>
                <c:pt idx="8777">
                  <c:v>65.662717315424914</c:v>
                </c:pt>
                <c:pt idx="8778">
                  <c:v>67.609975820372128</c:v>
                </c:pt>
                <c:pt idx="8779">
                  <c:v>69.557234325319385</c:v>
                </c:pt>
                <c:pt idx="8780">
                  <c:v>71.504492830266685</c:v>
                </c:pt>
                <c:pt idx="8781">
                  <c:v>73.451751335213771</c:v>
                </c:pt>
                <c:pt idx="8782">
                  <c:v>75.399009840160986</c:v>
                </c:pt>
                <c:pt idx="8783">
                  <c:v>77.3462683451083</c:v>
                </c:pt>
                <c:pt idx="8784">
                  <c:v>79.293526850055585</c:v>
                </c:pt>
                <c:pt idx="8785">
                  <c:v>81.240785355002856</c:v>
                </c:pt>
                <c:pt idx="8786">
                  <c:v>83.188043859949943</c:v>
                </c:pt>
                <c:pt idx="8787">
                  <c:v>85.135302364897115</c:v>
                </c:pt>
                <c:pt idx="8788">
                  <c:v>87.082560869844414</c:v>
                </c:pt>
                <c:pt idx="8789">
                  <c:v>42.696896447436764</c:v>
                </c:pt>
                <c:pt idx="8790">
                  <c:v>44.644154952383964</c:v>
                </c:pt>
                <c:pt idx="8791">
                  <c:v>46.591413457331228</c:v>
                </c:pt>
                <c:pt idx="8792">
                  <c:v>48.538671962278343</c:v>
                </c:pt>
                <c:pt idx="8793">
                  <c:v>50.485930467225621</c:v>
                </c:pt>
                <c:pt idx="8794">
                  <c:v>52.433188972172772</c:v>
                </c:pt>
                <c:pt idx="8795">
                  <c:v>54.380447477120057</c:v>
                </c:pt>
                <c:pt idx="8796">
                  <c:v>56.327705982067286</c:v>
                </c:pt>
                <c:pt idx="8797">
                  <c:v>58.274964487014543</c:v>
                </c:pt>
                <c:pt idx="8798">
                  <c:v>60.222222991961686</c:v>
                </c:pt>
                <c:pt idx="8799">
                  <c:v>62.169481496908951</c:v>
                </c:pt>
                <c:pt idx="8800">
                  <c:v>64.116740001856073</c:v>
                </c:pt>
                <c:pt idx="8801">
                  <c:v>66.06399850680333</c:v>
                </c:pt>
                <c:pt idx="8802">
                  <c:v>68.011257011750601</c:v>
                </c:pt>
                <c:pt idx="8803">
                  <c:v>69.95851551669783</c:v>
                </c:pt>
                <c:pt idx="8804">
                  <c:v>71.905774021644987</c:v>
                </c:pt>
                <c:pt idx="8805">
                  <c:v>73.853032526592173</c:v>
                </c:pt>
                <c:pt idx="8806">
                  <c:v>75.800291031539473</c:v>
                </c:pt>
                <c:pt idx="8807">
                  <c:v>77.747549536486659</c:v>
                </c:pt>
                <c:pt idx="8808">
                  <c:v>79.694808041433731</c:v>
                </c:pt>
                <c:pt idx="8809">
                  <c:v>81.642066546381002</c:v>
                </c:pt>
                <c:pt idx="8810">
                  <c:v>83.589325051328245</c:v>
                </c:pt>
                <c:pt idx="8811">
                  <c:v>85.536583556275346</c:v>
                </c:pt>
                <c:pt idx="8812">
                  <c:v>43.098177638815095</c:v>
                </c:pt>
                <c:pt idx="8813">
                  <c:v>45.045436143762366</c:v>
                </c:pt>
                <c:pt idx="8814">
                  <c:v>46.992694648709573</c:v>
                </c:pt>
                <c:pt idx="8815">
                  <c:v>48.93995315365683</c:v>
                </c:pt>
                <c:pt idx="8816">
                  <c:v>50.887211658603988</c:v>
                </c:pt>
                <c:pt idx="8817">
                  <c:v>52.834470163551181</c:v>
                </c:pt>
                <c:pt idx="8818">
                  <c:v>54.781728668498381</c:v>
                </c:pt>
                <c:pt idx="8819">
                  <c:v>56.728987173445582</c:v>
                </c:pt>
                <c:pt idx="8820">
                  <c:v>58.676245678392917</c:v>
                </c:pt>
                <c:pt idx="8821">
                  <c:v>60.623504183339953</c:v>
                </c:pt>
                <c:pt idx="8822">
                  <c:v>62.570762688287289</c:v>
                </c:pt>
                <c:pt idx="8823">
                  <c:v>64.518021193234404</c:v>
                </c:pt>
                <c:pt idx="8824">
                  <c:v>66.465279698181632</c:v>
                </c:pt>
                <c:pt idx="8825">
                  <c:v>68.41253820312896</c:v>
                </c:pt>
                <c:pt idx="8826">
                  <c:v>70.359796708076118</c:v>
                </c:pt>
                <c:pt idx="8827">
                  <c:v>72.307055213023304</c:v>
                </c:pt>
                <c:pt idx="8828">
                  <c:v>74.254313717970589</c:v>
                </c:pt>
                <c:pt idx="8829">
                  <c:v>76.201572222917719</c:v>
                </c:pt>
                <c:pt idx="8830">
                  <c:v>78.148830727864919</c:v>
                </c:pt>
                <c:pt idx="8831">
                  <c:v>80.096089232812275</c:v>
                </c:pt>
                <c:pt idx="8832">
                  <c:v>82.043347737759461</c:v>
                </c:pt>
                <c:pt idx="8833">
                  <c:v>83.990606242706676</c:v>
                </c:pt>
                <c:pt idx="8834">
                  <c:v>43.499458830193447</c:v>
                </c:pt>
                <c:pt idx="8835">
                  <c:v>45.446717335140669</c:v>
                </c:pt>
                <c:pt idx="8836">
                  <c:v>47.393975840087855</c:v>
                </c:pt>
                <c:pt idx="8837">
                  <c:v>49.341234345035147</c:v>
                </c:pt>
                <c:pt idx="8838">
                  <c:v>51.288492849982404</c:v>
                </c:pt>
                <c:pt idx="8839">
                  <c:v>53.235751354929576</c:v>
                </c:pt>
                <c:pt idx="8840">
                  <c:v>55.183009859876655</c:v>
                </c:pt>
                <c:pt idx="8841">
                  <c:v>57.130268364824012</c:v>
                </c:pt>
                <c:pt idx="8842">
                  <c:v>59.077526869771184</c:v>
                </c:pt>
                <c:pt idx="8843">
                  <c:v>61.024785374718327</c:v>
                </c:pt>
                <c:pt idx="8844">
                  <c:v>62.972043879665534</c:v>
                </c:pt>
                <c:pt idx="8845">
                  <c:v>64.919302384612834</c:v>
                </c:pt>
                <c:pt idx="8846">
                  <c:v>66.866560889560091</c:v>
                </c:pt>
                <c:pt idx="8847">
                  <c:v>68.813819394507206</c:v>
                </c:pt>
                <c:pt idx="8848">
                  <c:v>70.761077899454449</c:v>
                </c:pt>
                <c:pt idx="8849">
                  <c:v>72.708336404401578</c:v>
                </c:pt>
                <c:pt idx="8850">
                  <c:v>74.655594909348949</c:v>
                </c:pt>
                <c:pt idx="8851">
                  <c:v>76.60285341429605</c:v>
                </c:pt>
                <c:pt idx="8852">
                  <c:v>78.550111919243321</c:v>
                </c:pt>
                <c:pt idx="8853">
                  <c:v>80.497370424190436</c:v>
                </c:pt>
                <c:pt idx="8854">
                  <c:v>82.444628929137721</c:v>
                </c:pt>
                <c:pt idx="8855">
                  <c:v>43.900740021571785</c:v>
                </c:pt>
                <c:pt idx="8856">
                  <c:v>45.847998526519007</c:v>
                </c:pt>
                <c:pt idx="8857">
                  <c:v>47.795257031466207</c:v>
                </c:pt>
                <c:pt idx="8858">
                  <c:v>49.742515536413393</c:v>
                </c:pt>
                <c:pt idx="8859">
                  <c:v>51.689774041360621</c:v>
                </c:pt>
                <c:pt idx="8860">
                  <c:v>53.637032546307857</c:v>
                </c:pt>
                <c:pt idx="8861">
                  <c:v>55.584291051255072</c:v>
                </c:pt>
                <c:pt idx="8862">
                  <c:v>57.531549556202314</c:v>
                </c:pt>
                <c:pt idx="8863">
                  <c:v>59.478808061149472</c:v>
                </c:pt>
                <c:pt idx="8864">
                  <c:v>61.426066566096701</c:v>
                </c:pt>
                <c:pt idx="8865">
                  <c:v>63.373325071043965</c:v>
                </c:pt>
                <c:pt idx="8866">
                  <c:v>65.320583575991179</c:v>
                </c:pt>
                <c:pt idx="8867">
                  <c:v>67.267842080938422</c:v>
                </c:pt>
                <c:pt idx="8868">
                  <c:v>69.215100585885622</c:v>
                </c:pt>
                <c:pt idx="8869">
                  <c:v>71.162359090832808</c:v>
                </c:pt>
                <c:pt idx="8870">
                  <c:v>73.109617595779966</c:v>
                </c:pt>
                <c:pt idx="8871">
                  <c:v>75.056876100727095</c:v>
                </c:pt>
                <c:pt idx="8872">
                  <c:v>77.004134605674381</c:v>
                </c:pt>
                <c:pt idx="8873">
                  <c:v>78.951393110621609</c:v>
                </c:pt>
                <c:pt idx="8874">
                  <c:v>80.898651615568824</c:v>
                </c:pt>
                <c:pt idx="8875">
                  <c:v>44.302021212950123</c:v>
                </c:pt>
                <c:pt idx="8876">
                  <c:v>46.249279717897338</c:v>
                </c:pt>
                <c:pt idx="8877">
                  <c:v>48.196538222844595</c:v>
                </c:pt>
                <c:pt idx="8878">
                  <c:v>50.143796727791759</c:v>
                </c:pt>
                <c:pt idx="8879">
                  <c:v>52.091055232739045</c:v>
                </c:pt>
                <c:pt idx="8880">
                  <c:v>54.038313737686224</c:v>
                </c:pt>
                <c:pt idx="8881">
                  <c:v>55.985572242633424</c:v>
                </c:pt>
                <c:pt idx="8882">
                  <c:v>57.932830747580567</c:v>
                </c:pt>
                <c:pt idx="8883">
                  <c:v>59.880089252527803</c:v>
                </c:pt>
                <c:pt idx="8884">
                  <c:v>61.827347757475088</c:v>
                </c:pt>
                <c:pt idx="8885">
                  <c:v>63.774606262422303</c:v>
                </c:pt>
                <c:pt idx="8886">
                  <c:v>65.721864767369482</c:v>
                </c:pt>
                <c:pt idx="8887">
                  <c:v>67.669123272316597</c:v>
                </c:pt>
                <c:pt idx="8888">
                  <c:v>69.616381777263939</c:v>
                </c:pt>
                <c:pt idx="8889">
                  <c:v>71.563640282211196</c:v>
                </c:pt>
                <c:pt idx="8890">
                  <c:v>73.510898787158354</c:v>
                </c:pt>
                <c:pt idx="8891">
                  <c:v>75.458157292105653</c:v>
                </c:pt>
                <c:pt idx="8892">
                  <c:v>77.405415797052498</c:v>
                </c:pt>
                <c:pt idx="8893">
                  <c:v>79.352674301999969</c:v>
                </c:pt>
                <c:pt idx="8894">
                  <c:v>44.703302404328447</c:v>
                </c:pt>
                <c:pt idx="8895">
                  <c:v>46.650560909275669</c:v>
                </c:pt>
                <c:pt idx="8896">
                  <c:v>48.597819414222933</c:v>
                </c:pt>
                <c:pt idx="8897">
                  <c:v>50.545077919170133</c:v>
                </c:pt>
                <c:pt idx="8898">
                  <c:v>52.492336424117376</c:v>
                </c:pt>
                <c:pt idx="8899">
                  <c:v>54.439594929064555</c:v>
                </c:pt>
                <c:pt idx="8900">
                  <c:v>56.386853434011691</c:v>
                </c:pt>
                <c:pt idx="8901">
                  <c:v>58.334111938958969</c:v>
                </c:pt>
                <c:pt idx="8902">
                  <c:v>60.281370443906184</c:v>
                </c:pt>
                <c:pt idx="8903">
                  <c:v>62.228628948853313</c:v>
                </c:pt>
                <c:pt idx="8904">
                  <c:v>64.175887453800598</c:v>
                </c:pt>
                <c:pt idx="8905">
                  <c:v>66.123145958747784</c:v>
                </c:pt>
                <c:pt idx="8906">
                  <c:v>68.070404463694999</c:v>
                </c:pt>
                <c:pt idx="8907">
                  <c:v>70.017662968642298</c:v>
                </c:pt>
                <c:pt idx="8908">
                  <c:v>71.964921473589484</c:v>
                </c:pt>
                <c:pt idx="8909">
                  <c:v>73.912179978536699</c:v>
                </c:pt>
                <c:pt idx="8910">
                  <c:v>75.859438483483842</c:v>
                </c:pt>
                <c:pt idx="8911">
                  <c:v>77.806696988431199</c:v>
                </c:pt>
                <c:pt idx="8912">
                  <c:v>45.104583595706799</c:v>
                </c:pt>
                <c:pt idx="8913">
                  <c:v>47.051842100654035</c:v>
                </c:pt>
                <c:pt idx="8914">
                  <c:v>48.9991006056012</c:v>
                </c:pt>
                <c:pt idx="8915">
                  <c:v>50.94635911054845</c:v>
                </c:pt>
                <c:pt idx="8916">
                  <c:v>52.893617615495543</c:v>
                </c:pt>
                <c:pt idx="8917">
                  <c:v>54.840876120442907</c:v>
                </c:pt>
                <c:pt idx="8918">
                  <c:v>56.788134625390036</c:v>
                </c:pt>
                <c:pt idx="8919">
                  <c:v>58.735393130337243</c:v>
                </c:pt>
                <c:pt idx="8920">
                  <c:v>60.682651635284415</c:v>
                </c:pt>
                <c:pt idx="8921">
                  <c:v>62.62991014023175</c:v>
                </c:pt>
                <c:pt idx="8922">
                  <c:v>64.577168645178929</c:v>
                </c:pt>
                <c:pt idx="8923">
                  <c:v>66.524427150126201</c:v>
                </c:pt>
                <c:pt idx="8924">
                  <c:v>68.471685655073358</c:v>
                </c:pt>
                <c:pt idx="8925">
                  <c:v>70.418944160020501</c:v>
                </c:pt>
                <c:pt idx="8926">
                  <c:v>72.366202664967844</c:v>
                </c:pt>
                <c:pt idx="8927">
                  <c:v>74.313461169915115</c:v>
                </c:pt>
                <c:pt idx="8928">
                  <c:v>76.260719674862315</c:v>
                </c:pt>
                <c:pt idx="8929">
                  <c:v>45.50586478708513</c:v>
                </c:pt>
                <c:pt idx="8930">
                  <c:v>47.45312329203238</c:v>
                </c:pt>
                <c:pt idx="8931">
                  <c:v>49.400381796979616</c:v>
                </c:pt>
                <c:pt idx="8932">
                  <c:v>51.347640301926788</c:v>
                </c:pt>
                <c:pt idx="8933">
                  <c:v>53.294898806873988</c:v>
                </c:pt>
                <c:pt idx="8934">
                  <c:v>55.242157311821181</c:v>
                </c:pt>
                <c:pt idx="8935">
                  <c:v>57.189415816768445</c:v>
                </c:pt>
                <c:pt idx="8936">
                  <c:v>59.136674321715624</c:v>
                </c:pt>
                <c:pt idx="8937">
                  <c:v>61.083932826662846</c:v>
                </c:pt>
                <c:pt idx="8938">
                  <c:v>63.031191331610053</c:v>
                </c:pt>
                <c:pt idx="8939">
                  <c:v>64.978449836557246</c:v>
                </c:pt>
                <c:pt idx="8940">
                  <c:v>66.925708341504532</c:v>
                </c:pt>
                <c:pt idx="8941">
                  <c:v>68.872966846451718</c:v>
                </c:pt>
                <c:pt idx="8942">
                  <c:v>70.820225351399046</c:v>
                </c:pt>
                <c:pt idx="8943">
                  <c:v>72.767483856346132</c:v>
                </c:pt>
                <c:pt idx="8944">
                  <c:v>74.714742361293332</c:v>
                </c:pt>
                <c:pt idx="8945">
                  <c:v>45.907145978463461</c:v>
                </c:pt>
                <c:pt idx="8946">
                  <c:v>47.854404483410782</c:v>
                </c:pt>
                <c:pt idx="8947">
                  <c:v>49.801662988357947</c:v>
                </c:pt>
                <c:pt idx="8948">
                  <c:v>51.748921493305112</c:v>
                </c:pt>
                <c:pt idx="8949">
                  <c:v>53.696179998252411</c:v>
                </c:pt>
                <c:pt idx="8950">
                  <c:v>55.643438503199583</c:v>
                </c:pt>
                <c:pt idx="8951">
                  <c:v>57.590697008146712</c:v>
                </c:pt>
                <c:pt idx="8952">
                  <c:v>59.537955513093955</c:v>
                </c:pt>
                <c:pt idx="8953">
                  <c:v>61.485214018041205</c:v>
                </c:pt>
                <c:pt idx="8954">
                  <c:v>63.432472522988299</c:v>
                </c:pt>
                <c:pt idx="8955">
                  <c:v>65.379731027935676</c:v>
                </c:pt>
                <c:pt idx="8956">
                  <c:v>67.326989532882905</c:v>
                </c:pt>
                <c:pt idx="8957">
                  <c:v>69.274248037829949</c:v>
                </c:pt>
                <c:pt idx="8958">
                  <c:v>71.221506542777277</c:v>
                </c:pt>
                <c:pt idx="8959">
                  <c:v>73.168765047724477</c:v>
                </c:pt>
                <c:pt idx="8960">
                  <c:v>46.308427169841892</c:v>
                </c:pt>
                <c:pt idx="8961">
                  <c:v>48.255685674789092</c:v>
                </c:pt>
                <c:pt idx="8962">
                  <c:v>50.202944179736193</c:v>
                </c:pt>
                <c:pt idx="8963">
                  <c:v>52.150202684683485</c:v>
                </c:pt>
                <c:pt idx="8964">
                  <c:v>54.097461189630685</c:v>
                </c:pt>
                <c:pt idx="8965">
                  <c:v>56.044719694577886</c:v>
                </c:pt>
                <c:pt idx="8966">
                  <c:v>57.991978199525128</c:v>
                </c:pt>
                <c:pt idx="8967">
                  <c:v>59.939236704472272</c:v>
                </c:pt>
                <c:pt idx="8968">
                  <c:v>61.886495209419571</c:v>
                </c:pt>
                <c:pt idx="8969">
                  <c:v>63.833753714366701</c:v>
                </c:pt>
                <c:pt idx="8970">
                  <c:v>65.781012219313951</c:v>
                </c:pt>
                <c:pt idx="8971">
                  <c:v>67.728270724261151</c:v>
                </c:pt>
                <c:pt idx="8972">
                  <c:v>69.675529229208394</c:v>
                </c:pt>
                <c:pt idx="8973">
                  <c:v>71.622787734155636</c:v>
                </c:pt>
                <c:pt idx="8974">
                  <c:v>46.709708361220244</c:v>
                </c:pt>
                <c:pt idx="8975">
                  <c:v>48.65696686616743</c:v>
                </c:pt>
                <c:pt idx="8976">
                  <c:v>50.604225371114588</c:v>
                </c:pt>
                <c:pt idx="8977">
                  <c:v>52.551483876061901</c:v>
                </c:pt>
                <c:pt idx="8978">
                  <c:v>54.498742381009059</c:v>
                </c:pt>
                <c:pt idx="8979">
                  <c:v>56.446000885956231</c:v>
                </c:pt>
                <c:pt idx="8980">
                  <c:v>58.393259390903438</c:v>
                </c:pt>
                <c:pt idx="8981">
                  <c:v>60.340517895850695</c:v>
                </c:pt>
                <c:pt idx="8982">
                  <c:v>62.287776400797839</c:v>
                </c:pt>
                <c:pt idx="8983">
                  <c:v>64.23503490574511</c:v>
                </c:pt>
                <c:pt idx="8984">
                  <c:v>66.182293410692338</c:v>
                </c:pt>
                <c:pt idx="8985">
                  <c:v>68.129551915639553</c:v>
                </c:pt>
                <c:pt idx="8986">
                  <c:v>70.076810420586853</c:v>
                </c:pt>
                <c:pt idx="8987">
                  <c:v>47.110989552598504</c:v>
                </c:pt>
                <c:pt idx="8988">
                  <c:v>49.058248057545725</c:v>
                </c:pt>
                <c:pt idx="8989">
                  <c:v>51.005506562492911</c:v>
                </c:pt>
                <c:pt idx="8990">
                  <c:v>52.952765067440204</c:v>
                </c:pt>
                <c:pt idx="8991">
                  <c:v>54.900023572387369</c:v>
                </c:pt>
                <c:pt idx="8992">
                  <c:v>56.847282077334668</c:v>
                </c:pt>
                <c:pt idx="8993">
                  <c:v>58.794540582281776</c:v>
                </c:pt>
                <c:pt idx="8994">
                  <c:v>60.741799087229026</c:v>
                </c:pt>
                <c:pt idx="8995">
                  <c:v>62.689057592176241</c:v>
                </c:pt>
                <c:pt idx="8996">
                  <c:v>64.636316097123427</c:v>
                </c:pt>
                <c:pt idx="8997">
                  <c:v>66.583574602070655</c:v>
                </c:pt>
                <c:pt idx="8998">
                  <c:v>68.530833107017884</c:v>
                </c:pt>
                <c:pt idx="8999">
                  <c:v>47.512270743976863</c:v>
                </c:pt>
                <c:pt idx="9000">
                  <c:v>49.459529248923957</c:v>
                </c:pt>
                <c:pt idx="9001">
                  <c:v>51.406787753871299</c:v>
                </c:pt>
                <c:pt idx="9002">
                  <c:v>53.35404625881845</c:v>
                </c:pt>
                <c:pt idx="9003">
                  <c:v>55.301304763765643</c:v>
                </c:pt>
                <c:pt idx="9004">
                  <c:v>57.248563268712928</c:v>
                </c:pt>
                <c:pt idx="9005">
                  <c:v>59.195821773660086</c:v>
                </c:pt>
                <c:pt idx="9006">
                  <c:v>61.143080278607364</c:v>
                </c:pt>
                <c:pt idx="9007">
                  <c:v>63.090338783554543</c:v>
                </c:pt>
                <c:pt idx="9008">
                  <c:v>65.037597288501871</c:v>
                </c:pt>
                <c:pt idx="9009">
                  <c:v>66.984855793449057</c:v>
                </c:pt>
                <c:pt idx="9010">
                  <c:v>47.913551935355187</c:v>
                </c:pt>
                <c:pt idx="9011">
                  <c:v>49.860810440302387</c:v>
                </c:pt>
                <c:pt idx="9012">
                  <c:v>51.808068945249659</c:v>
                </c:pt>
                <c:pt idx="9013">
                  <c:v>53.755327450196795</c:v>
                </c:pt>
                <c:pt idx="9014">
                  <c:v>55.70258595514408</c:v>
                </c:pt>
                <c:pt idx="9015">
                  <c:v>57.649844460091238</c:v>
                </c:pt>
                <c:pt idx="9016">
                  <c:v>59.597102965038523</c:v>
                </c:pt>
                <c:pt idx="9017">
                  <c:v>61.544361469985766</c:v>
                </c:pt>
                <c:pt idx="9018">
                  <c:v>63.491619974932959</c:v>
                </c:pt>
                <c:pt idx="9019">
                  <c:v>65.438878479880117</c:v>
                </c:pt>
                <c:pt idx="9020">
                  <c:v>48.314833126733497</c:v>
                </c:pt>
                <c:pt idx="9021">
                  <c:v>50.262091631680754</c:v>
                </c:pt>
                <c:pt idx="9022">
                  <c:v>52.209350136627975</c:v>
                </c:pt>
                <c:pt idx="9023">
                  <c:v>54.156608641575112</c:v>
                </c:pt>
                <c:pt idx="9024">
                  <c:v>56.103867146522397</c:v>
                </c:pt>
                <c:pt idx="9025">
                  <c:v>58.051125651469611</c:v>
                </c:pt>
                <c:pt idx="9026">
                  <c:v>59.998384156416762</c:v>
                </c:pt>
                <c:pt idx="9027">
                  <c:v>61.945642661364033</c:v>
                </c:pt>
                <c:pt idx="9028">
                  <c:v>63.892901166311248</c:v>
                </c:pt>
                <c:pt idx="9029">
                  <c:v>48.71611431811192</c:v>
                </c:pt>
                <c:pt idx="9030">
                  <c:v>50.663372823059021</c:v>
                </c:pt>
                <c:pt idx="9031">
                  <c:v>52.610631328006292</c:v>
                </c:pt>
                <c:pt idx="9032">
                  <c:v>54.557889832953471</c:v>
                </c:pt>
                <c:pt idx="9033">
                  <c:v>56.505148337900792</c:v>
                </c:pt>
                <c:pt idx="9034">
                  <c:v>58.452406842847957</c:v>
                </c:pt>
                <c:pt idx="9035">
                  <c:v>60.399665347795178</c:v>
                </c:pt>
                <c:pt idx="9036">
                  <c:v>62.346923852742457</c:v>
                </c:pt>
                <c:pt idx="9037">
                  <c:v>49.117395509490223</c:v>
                </c:pt>
                <c:pt idx="9038">
                  <c:v>51.064654014437458</c:v>
                </c:pt>
                <c:pt idx="9039">
                  <c:v>53.011912519384552</c:v>
                </c:pt>
                <c:pt idx="9040">
                  <c:v>54.959171024331894</c:v>
                </c:pt>
                <c:pt idx="9041">
                  <c:v>56.906429529279016</c:v>
                </c:pt>
                <c:pt idx="9042">
                  <c:v>58.853688034226337</c:v>
                </c:pt>
                <c:pt idx="9043">
                  <c:v>60.800946539173495</c:v>
                </c:pt>
                <c:pt idx="9044">
                  <c:v>49.518676700868561</c:v>
                </c:pt>
                <c:pt idx="9045">
                  <c:v>51.465935205815768</c:v>
                </c:pt>
                <c:pt idx="9046">
                  <c:v>53.413193710763039</c:v>
                </c:pt>
                <c:pt idx="9047">
                  <c:v>55.360452215710225</c:v>
                </c:pt>
                <c:pt idx="9048">
                  <c:v>57.307710720657496</c:v>
                </c:pt>
                <c:pt idx="9049">
                  <c:v>59.254969225604675</c:v>
                </c:pt>
                <c:pt idx="9050">
                  <c:v>49.919957892246849</c:v>
                </c:pt>
                <c:pt idx="9051">
                  <c:v>51.867216397194127</c:v>
                </c:pt>
                <c:pt idx="9052">
                  <c:v>53.814474902141349</c:v>
                </c:pt>
                <c:pt idx="9053">
                  <c:v>55.761733407088599</c:v>
                </c:pt>
                <c:pt idx="9054">
                  <c:v>57.7089919120357</c:v>
                </c:pt>
                <c:pt idx="9055">
                  <c:v>50.321239083625244</c:v>
                </c:pt>
                <c:pt idx="9056">
                  <c:v>52.268497588572444</c:v>
                </c:pt>
                <c:pt idx="9057">
                  <c:v>54.215756093519609</c:v>
                </c:pt>
                <c:pt idx="9058">
                  <c:v>56.163014598466866</c:v>
                </c:pt>
                <c:pt idx="9059">
                  <c:v>50.722520275003532</c:v>
                </c:pt>
                <c:pt idx="9060">
                  <c:v>52.669778779950803</c:v>
                </c:pt>
                <c:pt idx="9061">
                  <c:v>54.617037284898061</c:v>
                </c:pt>
                <c:pt idx="9062">
                  <c:v>51.123801466381863</c:v>
                </c:pt>
                <c:pt idx="9063">
                  <c:v>53.071059971329142</c:v>
                </c:pt>
                <c:pt idx="9064">
                  <c:v>51.525082657760251</c:v>
                </c:pt>
                <c:pt idx="9065">
                  <c:v>43.271867159423543</c:v>
                </c:pt>
                <c:pt idx="9066">
                  <c:v>45.219125664370821</c:v>
                </c:pt>
                <c:pt idx="9067">
                  <c:v>47.166384169317951</c:v>
                </c:pt>
                <c:pt idx="9068">
                  <c:v>49.113642674265336</c:v>
                </c:pt>
                <c:pt idx="9069">
                  <c:v>51.060901179212472</c:v>
                </c:pt>
                <c:pt idx="9070">
                  <c:v>53.008159684159686</c:v>
                </c:pt>
                <c:pt idx="9071">
                  <c:v>54.955418189106929</c:v>
                </c:pt>
                <c:pt idx="9072">
                  <c:v>56.902676694054023</c:v>
                </c:pt>
                <c:pt idx="9073">
                  <c:v>58.84993519900133</c:v>
                </c:pt>
                <c:pt idx="9074">
                  <c:v>60.79719370394853</c:v>
                </c:pt>
                <c:pt idx="9075">
                  <c:v>62.744452208895765</c:v>
                </c:pt>
                <c:pt idx="9076">
                  <c:v>64.691710713842937</c:v>
                </c:pt>
                <c:pt idx="9077">
                  <c:v>66.638969218790095</c:v>
                </c:pt>
                <c:pt idx="9078">
                  <c:v>68.586227723737323</c:v>
                </c:pt>
                <c:pt idx="9079">
                  <c:v>70.533486228684737</c:v>
                </c:pt>
                <c:pt idx="9080">
                  <c:v>72.480744733631681</c:v>
                </c:pt>
                <c:pt idx="9081">
                  <c:v>74.428003238579024</c:v>
                </c:pt>
                <c:pt idx="9082">
                  <c:v>76.375261743526181</c:v>
                </c:pt>
                <c:pt idx="9083">
                  <c:v>78.322520248473325</c:v>
                </c:pt>
                <c:pt idx="9084">
                  <c:v>80.269778753420681</c:v>
                </c:pt>
                <c:pt idx="9085">
                  <c:v>82.217037258367952</c:v>
                </c:pt>
                <c:pt idx="9086">
                  <c:v>84.164295763315124</c:v>
                </c:pt>
                <c:pt idx="9087">
                  <c:v>86.111554268262282</c:v>
                </c:pt>
                <c:pt idx="9088">
                  <c:v>88.058812773209596</c:v>
                </c:pt>
                <c:pt idx="9089">
                  <c:v>90.006071278156796</c:v>
                </c:pt>
                <c:pt idx="9090">
                  <c:v>91.953329783103968</c:v>
                </c:pt>
                <c:pt idx="9091">
                  <c:v>43.673148350801945</c:v>
                </c:pt>
                <c:pt idx="9092">
                  <c:v>45.620406855749152</c:v>
                </c:pt>
                <c:pt idx="9093">
                  <c:v>47.56766536069636</c:v>
                </c:pt>
                <c:pt idx="9094">
                  <c:v>49.514923865643603</c:v>
                </c:pt>
                <c:pt idx="9095">
                  <c:v>51.46218237059081</c:v>
                </c:pt>
                <c:pt idx="9096">
                  <c:v>53.409440875538039</c:v>
                </c:pt>
                <c:pt idx="9097">
                  <c:v>55.356699380485274</c:v>
                </c:pt>
                <c:pt idx="9098">
                  <c:v>57.303957885432531</c:v>
                </c:pt>
                <c:pt idx="9099">
                  <c:v>59.251216390379668</c:v>
                </c:pt>
                <c:pt idx="9100">
                  <c:v>61.198474895326896</c:v>
                </c:pt>
                <c:pt idx="9101">
                  <c:v>63.145733400274061</c:v>
                </c:pt>
                <c:pt idx="9102">
                  <c:v>65.092991905221325</c:v>
                </c:pt>
                <c:pt idx="9103">
                  <c:v>67.040250410168539</c:v>
                </c:pt>
                <c:pt idx="9104">
                  <c:v>68.987508915115612</c:v>
                </c:pt>
                <c:pt idx="9105">
                  <c:v>70.934767420062954</c:v>
                </c:pt>
                <c:pt idx="9106">
                  <c:v>72.882025925010183</c:v>
                </c:pt>
                <c:pt idx="9107">
                  <c:v>74.829284429957312</c:v>
                </c:pt>
                <c:pt idx="9108">
                  <c:v>76.776542934904498</c:v>
                </c:pt>
                <c:pt idx="9109">
                  <c:v>78.723801439851655</c:v>
                </c:pt>
                <c:pt idx="9110">
                  <c:v>80.671059944798969</c:v>
                </c:pt>
                <c:pt idx="9111">
                  <c:v>82.618318449746184</c:v>
                </c:pt>
                <c:pt idx="9112">
                  <c:v>84.565576954693412</c:v>
                </c:pt>
                <c:pt idx="9113">
                  <c:v>86.512835459640598</c:v>
                </c:pt>
                <c:pt idx="9114">
                  <c:v>88.460093964587756</c:v>
                </c:pt>
                <c:pt idx="9115">
                  <c:v>90.407352469535127</c:v>
                </c:pt>
                <c:pt idx="9116">
                  <c:v>44.074429542180354</c:v>
                </c:pt>
                <c:pt idx="9117">
                  <c:v>46.021688047127562</c:v>
                </c:pt>
                <c:pt idx="9118">
                  <c:v>47.968946552074755</c:v>
                </c:pt>
                <c:pt idx="9119">
                  <c:v>49.916205057022076</c:v>
                </c:pt>
                <c:pt idx="9120">
                  <c:v>51.863463561969141</c:v>
                </c:pt>
                <c:pt idx="9121">
                  <c:v>53.810722066916284</c:v>
                </c:pt>
                <c:pt idx="9122">
                  <c:v>55.757980571863598</c:v>
                </c:pt>
                <c:pt idx="9123">
                  <c:v>57.705239076810756</c:v>
                </c:pt>
                <c:pt idx="9124">
                  <c:v>59.652497581757935</c:v>
                </c:pt>
                <c:pt idx="9125">
                  <c:v>61.599756086705241</c:v>
                </c:pt>
                <c:pt idx="9126">
                  <c:v>63.547014591652498</c:v>
                </c:pt>
                <c:pt idx="9127">
                  <c:v>65.494273096599599</c:v>
                </c:pt>
                <c:pt idx="9128">
                  <c:v>67.441531601546885</c:v>
                </c:pt>
                <c:pt idx="9129">
                  <c:v>69.388790106493971</c:v>
                </c:pt>
                <c:pt idx="9130">
                  <c:v>71.336048611441242</c:v>
                </c:pt>
                <c:pt idx="9131">
                  <c:v>73.283307116388485</c:v>
                </c:pt>
                <c:pt idx="9132">
                  <c:v>75.230565621335643</c:v>
                </c:pt>
                <c:pt idx="9133">
                  <c:v>77.177824126283014</c:v>
                </c:pt>
                <c:pt idx="9134">
                  <c:v>79.125082631230029</c:v>
                </c:pt>
                <c:pt idx="9135">
                  <c:v>81.072341136177357</c:v>
                </c:pt>
                <c:pt idx="9136">
                  <c:v>83.019599641124628</c:v>
                </c:pt>
                <c:pt idx="9137">
                  <c:v>84.966858146071843</c:v>
                </c:pt>
                <c:pt idx="9138">
                  <c:v>86.914116651018972</c:v>
                </c:pt>
                <c:pt idx="9139">
                  <c:v>88.861375155966272</c:v>
                </c:pt>
                <c:pt idx="9140">
                  <c:v>44.475710733558614</c:v>
                </c:pt>
                <c:pt idx="9141">
                  <c:v>46.422969238505893</c:v>
                </c:pt>
                <c:pt idx="9142">
                  <c:v>48.370227743453093</c:v>
                </c:pt>
                <c:pt idx="9143">
                  <c:v>50.317486248400265</c:v>
                </c:pt>
                <c:pt idx="9144">
                  <c:v>52.2647447533475</c:v>
                </c:pt>
                <c:pt idx="9145">
                  <c:v>54.212003258294715</c:v>
                </c:pt>
                <c:pt idx="9146">
                  <c:v>56.159261763241929</c:v>
                </c:pt>
                <c:pt idx="9147">
                  <c:v>58.106520268189065</c:v>
                </c:pt>
                <c:pt idx="9148">
                  <c:v>60.053778773136351</c:v>
                </c:pt>
                <c:pt idx="9149">
                  <c:v>62.001037278083565</c:v>
                </c:pt>
                <c:pt idx="9150">
                  <c:v>63.948295783030702</c:v>
                </c:pt>
                <c:pt idx="9151">
                  <c:v>65.895554287978001</c:v>
                </c:pt>
                <c:pt idx="9152">
                  <c:v>67.842812792925116</c:v>
                </c:pt>
                <c:pt idx="9153">
                  <c:v>69.790071297872387</c:v>
                </c:pt>
                <c:pt idx="9154">
                  <c:v>71.73732980281963</c:v>
                </c:pt>
                <c:pt idx="9155">
                  <c:v>73.684588307767001</c:v>
                </c:pt>
                <c:pt idx="9156">
                  <c:v>75.631846812714059</c:v>
                </c:pt>
                <c:pt idx="9157">
                  <c:v>77.579105317661146</c:v>
                </c:pt>
                <c:pt idx="9158">
                  <c:v>79.526363822608388</c:v>
                </c:pt>
                <c:pt idx="9159">
                  <c:v>81.473622327555688</c:v>
                </c:pt>
                <c:pt idx="9160">
                  <c:v>83.420880832502959</c:v>
                </c:pt>
                <c:pt idx="9161">
                  <c:v>85.368139337450089</c:v>
                </c:pt>
                <c:pt idx="9162">
                  <c:v>87.315397842397346</c:v>
                </c:pt>
                <c:pt idx="9163">
                  <c:v>44.87699192493691</c:v>
                </c:pt>
                <c:pt idx="9164">
                  <c:v>46.824250429884131</c:v>
                </c:pt>
                <c:pt idx="9165">
                  <c:v>48.771508934831395</c:v>
                </c:pt>
                <c:pt idx="9166">
                  <c:v>50.718767439778617</c:v>
                </c:pt>
                <c:pt idx="9167">
                  <c:v>52.666025944725803</c:v>
                </c:pt>
                <c:pt idx="9168">
                  <c:v>54.613284449673081</c:v>
                </c:pt>
                <c:pt idx="9169">
                  <c:v>56.560542954620274</c:v>
                </c:pt>
                <c:pt idx="9170">
                  <c:v>58.507801459567474</c:v>
                </c:pt>
                <c:pt idx="9171">
                  <c:v>60.455059964514739</c:v>
                </c:pt>
                <c:pt idx="9172">
                  <c:v>62.402318469461896</c:v>
                </c:pt>
                <c:pt idx="9173">
                  <c:v>64.349576974409118</c:v>
                </c:pt>
                <c:pt idx="9174">
                  <c:v>66.296835479356261</c:v>
                </c:pt>
                <c:pt idx="9175">
                  <c:v>68.244093984303419</c:v>
                </c:pt>
                <c:pt idx="9176">
                  <c:v>70.191352489250718</c:v>
                </c:pt>
                <c:pt idx="9177">
                  <c:v>72.138610994197933</c:v>
                </c:pt>
                <c:pt idx="9178">
                  <c:v>74.085869499145289</c:v>
                </c:pt>
                <c:pt idx="9179">
                  <c:v>76.033128004092305</c:v>
                </c:pt>
                <c:pt idx="9180">
                  <c:v>77.980386509039633</c:v>
                </c:pt>
                <c:pt idx="9181">
                  <c:v>79.927645013986776</c:v>
                </c:pt>
                <c:pt idx="9182">
                  <c:v>81.874903518934175</c:v>
                </c:pt>
                <c:pt idx="9183">
                  <c:v>83.822162023881376</c:v>
                </c:pt>
                <c:pt idx="9184">
                  <c:v>85.769420528828462</c:v>
                </c:pt>
                <c:pt idx="9185">
                  <c:v>45.278273116315212</c:v>
                </c:pt>
                <c:pt idx="9186">
                  <c:v>47.225531621262483</c:v>
                </c:pt>
                <c:pt idx="9187">
                  <c:v>49.172790126209776</c:v>
                </c:pt>
                <c:pt idx="9188">
                  <c:v>51.120048631156941</c:v>
                </c:pt>
                <c:pt idx="9189">
                  <c:v>53.06730713610412</c:v>
                </c:pt>
                <c:pt idx="9190">
                  <c:v>55.014565641051412</c:v>
                </c:pt>
                <c:pt idx="9191">
                  <c:v>56.961824145998619</c:v>
                </c:pt>
                <c:pt idx="9192">
                  <c:v>58.909082650945848</c:v>
                </c:pt>
                <c:pt idx="9193">
                  <c:v>60.856341155893027</c:v>
                </c:pt>
                <c:pt idx="9194">
                  <c:v>62.803599660840256</c:v>
                </c:pt>
                <c:pt idx="9195">
                  <c:v>64.750858165787506</c:v>
                </c:pt>
                <c:pt idx="9196">
                  <c:v>66.698116670734706</c:v>
                </c:pt>
                <c:pt idx="9197">
                  <c:v>68.645375175681821</c:v>
                </c:pt>
                <c:pt idx="9198">
                  <c:v>70.59263368062912</c:v>
                </c:pt>
                <c:pt idx="9199">
                  <c:v>72.539892185576264</c:v>
                </c:pt>
                <c:pt idx="9200">
                  <c:v>74.487150690523507</c:v>
                </c:pt>
                <c:pt idx="9201">
                  <c:v>76.43440919547082</c:v>
                </c:pt>
                <c:pt idx="9202">
                  <c:v>78.381667700418021</c:v>
                </c:pt>
                <c:pt idx="9203">
                  <c:v>80.328926205365264</c:v>
                </c:pt>
                <c:pt idx="9204">
                  <c:v>82.276184710312435</c:v>
                </c:pt>
                <c:pt idx="9205">
                  <c:v>84.223443215259493</c:v>
                </c:pt>
                <c:pt idx="9206">
                  <c:v>45.679554307693564</c:v>
                </c:pt>
                <c:pt idx="9207">
                  <c:v>47.626812812640807</c:v>
                </c:pt>
                <c:pt idx="9208">
                  <c:v>49.574071317588185</c:v>
                </c:pt>
                <c:pt idx="9209">
                  <c:v>51.521329822535257</c:v>
                </c:pt>
                <c:pt idx="9210">
                  <c:v>53.468588327482529</c:v>
                </c:pt>
                <c:pt idx="9211">
                  <c:v>55.415846832429693</c:v>
                </c:pt>
                <c:pt idx="9212">
                  <c:v>57.363105337376886</c:v>
                </c:pt>
                <c:pt idx="9213">
                  <c:v>59.310363842324193</c:v>
                </c:pt>
                <c:pt idx="9214">
                  <c:v>61.257622347271472</c:v>
                </c:pt>
                <c:pt idx="9215">
                  <c:v>63.204880852218658</c:v>
                </c:pt>
                <c:pt idx="9216">
                  <c:v>65.152139357165836</c:v>
                </c:pt>
                <c:pt idx="9217">
                  <c:v>67.099397862113037</c:v>
                </c:pt>
                <c:pt idx="9218">
                  <c:v>69.04665636706028</c:v>
                </c:pt>
                <c:pt idx="9219">
                  <c:v>70.993914872007338</c:v>
                </c:pt>
                <c:pt idx="9220">
                  <c:v>72.941173376954779</c:v>
                </c:pt>
                <c:pt idx="9221">
                  <c:v>74.888431881901965</c:v>
                </c:pt>
                <c:pt idx="9222">
                  <c:v>76.835690386849038</c:v>
                </c:pt>
                <c:pt idx="9223">
                  <c:v>78.782948891796281</c:v>
                </c:pt>
                <c:pt idx="9224">
                  <c:v>80.73020739674341</c:v>
                </c:pt>
                <c:pt idx="9225">
                  <c:v>82.677465901690752</c:v>
                </c:pt>
                <c:pt idx="9226">
                  <c:v>46.080835499071981</c:v>
                </c:pt>
                <c:pt idx="9227">
                  <c:v>48.028094004019259</c:v>
                </c:pt>
                <c:pt idx="9228">
                  <c:v>49.975352508966402</c:v>
                </c:pt>
                <c:pt idx="9229">
                  <c:v>51.922611013913638</c:v>
                </c:pt>
                <c:pt idx="9230">
                  <c:v>53.869869518860902</c:v>
                </c:pt>
                <c:pt idx="9231">
                  <c:v>55.817128023808124</c:v>
                </c:pt>
                <c:pt idx="9232">
                  <c:v>57.764386528755239</c:v>
                </c:pt>
                <c:pt idx="9233">
                  <c:v>59.711645033702482</c:v>
                </c:pt>
                <c:pt idx="9234">
                  <c:v>61.658903538649689</c:v>
                </c:pt>
                <c:pt idx="9235">
                  <c:v>63.606162043596882</c:v>
                </c:pt>
                <c:pt idx="9236">
                  <c:v>65.553420548544082</c:v>
                </c:pt>
                <c:pt idx="9237">
                  <c:v>67.500679053491282</c:v>
                </c:pt>
                <c:pt idx="9238">
                  <c:v>69.447937558438511</c:v>
                </c:pt>
                <c:pt idx="9239">
                  <c:v>71.39519606338574</c:v>
                </c:pt>
                <c:pt idx="9240">
                  <c:v>73.342454568333025</c:v>
                </c:pt>
                <c:pt idx="9241">
                  <c:v>75.28971307327997</c:v>
                </c:pt>
                <c:pt idx="9242">
                  <c:v>77.236971578227468</c:v>
                </c:pt>
                <c:pt idx="9243">
                  <c:v>79.184230083174583</c:v>
                </c:pt>
                <c:pt idx="9244">
                  <c:v>81.131488588121854</c:v>
                </c:pt>
                <c:pt idx="9245">
                  <c:v>46.48211669045034</c:v>
                </c:pt>
                <c:pt idx="9246">
                  <c:v>48.429375195397462</c:v>
                </c:pt>
                <c:pt idx="9247">
                  <c:v>50.376633700344755</c:v>
                </c:pt>
                <c:pt idx="9248">
                  <c:v>52.32389220529199</c:v>
                </c:pt>
                <c:pt idx="9249">
                  <c:v>54.271150710239233</c:v>
                </c:pt>
                <c:pt idx="9250">
                  <c:v>56.218409215186412</c:v>
                </c:pt>
                <c:pt idx="9251">
                  <c:v>58.165667720133612</c:v>
                </c:pt>
                <c:pt idx="9252">
                  <c:v>60.112926225080763</c:v>
                </c:pt>
                <c:pt idx="9253">
                  <c:v>62.060184730028091</c:v>
                </c:pt>
                <c:pt idx="9254">
                  <c:v>64.007443234975199</c:v>
                </c:pt>
                <c:pt idx="9255">
                  <c:v>65.954701739922484</c:v>
                </c:pt>
                <c:pt idx="9256">
                  <c:v>67.901960244869699</c:v>
                </c:pt>
                <c:pt idx="9257">
                  <c:v>69.849218749816941</c:v>
                </c:pt>
                <c:pt idx="9258">
                  <c:v>71.796477254764227</c:v>
                </c:pt>
                <c:pt idx="9259">
                  <c:v>73.743735759711328</c:v>
                </c:pt>
                <c:pt idx="9260">
                  <c:v>75.690994264658457</c:v>
                </c:pt>
                <c:pt idx="9261">
                  <c:v>77.638252769605742</c:v>
                </c:pt>
                <c:pt idx="9262">
                  <c:v>79.585511274553014</c:v>
                </c:pt>
                <c:pt idx="9263">
                  <c:v>46.883397881828706</c:v>
                </c:pt>
                <c:pt idx="9264">
                  <c:v>48.830656386775892</c:v>
                </c:pt>
                <c:pt idx="9265">
                  <c:v>50.7779148917231</c:v>
                </c:pt>
                <c:pt idx="9266">
                  <c:v>52.72517339667025</c:v>
                </c:pt>
                <c:pt idx="9267">
                  <c:v>54.672431901617536</c:v>
                </c:pt>
                <c:pt idx="9268">
                  <c:v>56.619690406564779</c:v>
                </c:pt>
                <c:pt idx="9269">
                  <c:v>58.566948911511901</c:v>
                </c:pt>
                <c:pt idx="9270">
                  <c:v>60.514207416459172</c:v>
                </c:pt>
                <c:pt idx="9271">
                  <c:v>62.461465921406322</c:v>
                </c:pt>
                <c:pt idx="9272">
                  <c:v>64.408724426353515</c:v>
                </c:pt>
                <c:pt idx="9273">
                  <c:v>66.355982931300801</c:v>
                </c:pt>
                <c:pt idx="9274">
                  <c:v>68.303241436247987</c:v>
                </c:pt>
                <c:pt idx="9275">
                  <c:v>70.250499941195145</c:v>
                </c:pt>
                <c:pt idx="9276">
                  <c:v>72.19775844614243</c:v>
                </c:pt>
                <c:pt idx="9277">
                  <c:v>74.145016951089659</c:v>
                </c:pt>
                <c:pt idx="9278">
                  <c:v>76.092275456036887</c:v>
                </c:pt>
                <c:pt idx="9279">
                  <c:v>78.039533960984159</c:v>
                </c:pt>
                <c:pt idx="9280">
                  <c:v>47.284679073207045</c:v>
                </c:pt>
                <c:pt idx="9281">
                  <c:v>49.231937578154231</c:v>
                </c:pt>
                <c:pt idx="9282">
                  <c:v>51.179196083101402</c:v>
                </c:pt>
                <c:pt idx="9283">
                  <c:v>53.126454588048709</c:v>
                </c:pt>
                <c:pt idx="9284">
                  <c:v>55.073713092995867</c:v>
                </c:pt>
                <c:pt idx="9285">
                  <c:v>57.020971597943067</c:v>
                </c:pt>
                <c:pt idx="9286">
                  <c:v>58.968230102890317</c:v>
                </c:pt>
                <c:pt idx="9287">
                  <c:v>60.915488607837503</c:v>
                </c:pt>
                <c:pt idx="9288">
                  <c:v>62.862747112784639</c:v>
                </c:pt>
                <c:pt idx="9289">
                  <c:v>64.810005617731875</c:v>
                </c:pt>
                <c:pt idx="9290">
                  <c:v>66.757264122679089</c:v>
                </c:pt>
                <c:pt idx="9291">
                  <c:v>68.704522627626517</c:v>
                </c:pt>
                <c:pt idx="9292">
                  <c:v>70.651781132573547</c:v>
                </c:pt>
                <c:pt idx="9293">
                  <c:v>72.599039637520747</c:v>
                </c:pt>
                <c:pt idx="9294">
                  <c:v>74.546298142468018</c:v>
                </c:pt>
                <c:pt idx="9295">
                  <c:v>76.493556647415275</c:v>
                </c:pt>
                <c:pt idx="9296">
                  <c:v>47.685960264585354</c:v>
                </c:pt>
                <c:pt idx="9297">
                  <c:v>49.63321876953264</c:v>
                </c:pt>
                <c:pt idx="9298">
                  <c:v>51.58047727447979</c:v>
                </c:pt>
                <c:pt idx="9299">
                  <c:v>53.527735779426941</c:v>
                </c:pt>
                <c:pt idx="9300">
                  <c:v>55.474994284374127</c:v>
                </c:pt>
                <c:pt idx="9301">
                  <c:v>57.422252789321405</c:v>
                </c:pt>
                <c:pt idx="9302">
                  <c:v>59.369511294268548</c:v>
                </c:pt>
                <c:pt idx="9303">
                  <c:v>61.316769799215869</c:v>
                </c:pt>
                <c:pt idx="9304">
                  <c:v>63.264028304163006</c:v>
                </c:pt>
                <c:pt idx="9305">
                  <c:v>65.211286809110291</c:v>
                </c:pt>
                <c:pt idx="9306">
                  <c:v>67.158545314057463</c:v>
                </c:pt>
                <c:pt idx="9307">
                  <c:v>69.105803819004691</c:v>
                </c:pt>
                <c:pt idx="9308">
                  <c:v>71.05306232395192</c:v>
                </c:pt>
                <c:pt idx="9309">
                  <c:v>73.000320828899092</c:v>
                </c:pt>
                <c:pt idx="9310">
                  <c:v>74.947579333846321</c:v>
                </c:pt>
                <c:pt idx="9311">
                  <c:v>48.087241455963778</c:v>
                </c:pt>
                <c:pt idx="9312">
                  <c:v>50.034499960910914</c:v>
                </c:pt>
                <c:pt idx="9313">
                  <c:v>51.981758465858192</c:v>
                </c:pt>
                <c:pt idx="9314">
                  <c:v>53.929016970805343</c:v>
                </c:pt>
                <c:pt idx="9315">
                  <c:v>55.876275475752507</c:v>
                </c:pt>
                <c:pt idx="9316">
                  <c:v>57.82353398069975</c:v>
                </c:pt>
                <c:pt idx="9317">
                  <c:v>59.770792485647007</c:v>
                </c:pt>
                <c:pt idx="9318">
                  <c:v>61.718050990594186</c:v>
                </c:pt>
                <c:pt idx="9319">
                  <c:v>63.665309495541422</c:v>
                </c:pt>
                <c:pt idx="9320">
                  <c:v>65.612568000488551</c:v>
                </c:pt>
                <c:pt idx="9321">
                  <c:v>67.559826505435836</c:v>
                </c:pt>
                <c:pt idx="9322">
                  <c:v>69.50708501038315</c:v>
                </c:pt>
                <c:pt idx="9323">
                  <c:v>71.454343515330251</c:v>
                </c:pt>
                <c:pt idx="9324">
                  <c:v>73.401602020277494</c:v>
                </c:pt>
                <c:pt idx="9325">
                  <c:v>48.488522647342059</c:v>
                </c:pt>
                <c:pt idx="9326">
                  <c:v>50.435781152289231</c:v>
                </c:pt>
                <c:pt idx="9327">
                  <c:v>52.383039657236452</c:v>
                </c:pt>
                <c:pt idx="9328">
                  <c:v>54.330298162183745</c:v>
                </c:pt>
                <c:pt idx="9329">
                  <c:v>56.277556667130817</c:v>
                </c:pt>
                <c:pt idx="9330">
                  <c:v>58.224815172078145</c:v>
                </c:pt>
                <c:pt idx="9331">
                  <c:v>60.172073677025416</c:v>
                </c:pt>
                <c:pt idx="9332">
                  <c:v>62.119332181972474</c:v>
                </c:pt>
                <c:pt idx="9333">
                  <c:v>64.066590686919739</c:v>
                </c:pt>
                <c:pt idx="9334">
                  <c:v>66.013849191866953</c:v>
                </c:pt>
                <c:pt idx="9335">
                  <c:v>67.961107696814153</c:v>
                </c:pt>
                <c:pt idx="9336">
                  <c:v>69.908366201761339</c:v>
                </c:pt>
                <c:pt idx="9337">
                  <c:v>71.855624706708596</c:v>
                </c:pt>
                <c:pt idx="9338">
                  <c:v>48.889803838720368</c:v>
                </c:pt>
                <c:pt idx="9339">
                  <c:v>50.837062343667611</c:v>
                </c:pt>
                <c:pt idx="9340">
                  <c:v>52.784320848614868</c:v>
                </c:pt>
                <c:pt idx="9341">
                  <c:v>54.731579353562012</c:v>
                </c:pt>
                <c:pt idx="9342">
                  <c:v>56.678837858509205</c:v>
                </c:pt>
                <c:pt idx="9343">
                  <c:v>58.626096363456448</c:v>
                </c:pt>
                <c:pt idx="9344">
                  <c:v>60.573354868403534</c:v>
                </c:pt>
                <c:pt idx="9345">
                  <c:v>62.520613373350876</c:v>
                </c:pt>
                <c:pt idx="9346">
                  <c:v>64.467871878298098</c:v>
                </c:pt>
                <c:pt idx="9347">
                  <c:v>66.415130383245241</c:v>
                </c:pt>
                <c:pt idx="9348">
                  <c:v>68.362388888192541</c:v>
                </c:pt>
                <c:pt idx="9349">
                  <c:v>70.309647393139713</c:v>
                </c:pt>
                <c:pt idx="9350">
                  <c:v>49.291085030098749</c:v>
                </c:pt>
                <c:pt idx="9351">
                  <c:v>51.238343535045949</c:v>
                </c:pt>
                <c:pt idx="9352">
                  <c:v>53.185602039993171</c:v>
                </c:pt>
                <c:pt idx="9353">
                  <c:v>55.13286054494035</c:v>
                </c:pt>
                <c:pt idx="9354">
                  <c:v>57.080119049887557</c:v>
                </c:pt>
                <c:pt idx="9355">
                  <c:v>59.027377554834729</c:v>
                </c:pt>
                <c:pt idx="9356">
                  <c:v>60.97463605978195</c:v>
                </c:pt>
                <c:pt idx="9357">
                  <c:v>62.921894564729222</c:v>
                </c:pt>
                <c:pt idx="9358">
                  <c:v>64.869153069676514</c:v>
                </c:pt>
                <c:pt idx="9359">
                  <c:v>66.816411574623714</c:v>
                </c:pt>
                <c:pt idx="9360">
                  <c:v>68.763670079570943</c:v>
                </c:pt>
                <c:pt idx="9361">
                  <c:v>49.692366221477052</c:v>
                </c:pt>
                <c:pt idx="9362">
                  <c:v>51.639624726424337</c:v>
                </c:pt>
                <c:pt idx="9363">
                  <c:v>53.586883231371573</c:v>
                </c:pt>
                <c:pt idx="9364">
                  <c:v>55.534141736318659</c:v>
                </c:pt>
                <c:pt idx="9365">
                  <c:v>57.481400241265938</c:v>
                </c:pt>
                <c:pt idx="9366">
                  <c:v>59.428658746213117</c:v>
                </c:pt>
                <c:pt idx="9367">
                  <c:v>61.375917251160303</c:v>
                </c:pt>
                <c:pt idx="9368">
                  <c:v>63.323175756107517</c:v>
                </c:pt>
                <c:pt idx="9369">
                  <c:v>65.270434261054774</c:v>
                </c:pt>
                <c:pt idx="9370">
                  <c:v>67.21769276600196</c:v>
                </c:pt>
                <c:pt idx="9371">
                  <c:v>50.093647412855333</c:v>
                </c:pt>
                <c:pt idx="9372">
                  <c:v>52.040905917802547</c:v>
                </c:pt>
                <c:pt idx="9373">
                  <c:v>53.988164422749676</c:v>
                </c:pt>
                <c:pt idx="9374">
                  <c:v>55.935422927697012</c:v>
                </c:pt>
                <c:pt idx="9375">
                  <c:v>57.882681432644247</c:v>
                </c:pt>
                <c:pt idx="9376">
                  <c:v>59.829939937591448</c:v>
                </c:pt>
                <c:pt idx="9377">
                  <c:v>61.777198442538612</c:v>
                </c:pt>
                <c:pt idx="9378">
                  <c:v>63.724456947485926</c:v>
                </c:pt>
                <c:pt idx="9379">
                  <c:v>65.671715452433062</c:v>
                </c:pt>
                <c:pt idx="9380">
                  <c:v>50.494928604233749</c:v>
                </c:pt>
                <c:pt idx="9381">
                  <c:v>52.442187109181035</c:v>
                </c:pt>
                <c:pt idx="9382">
                  <c:v>54.389445614128213</c:v>
                </c:pt>
                <c:pt idx="9383">
                  <c:v>56.336704119075442</c:v>
                </c:pt>
                <c:pt idx="9384">
                  <c:v>58.283962624022607</c:v>
                </c:pt>
                <c:pt idx="9385">
                  <c:v>60.231221128969793</c:v>
                </c:pt>
                <c:pt idx="9386">
                  <c:v>62.178479633917007</c:v>
                </c:pt>
                <c:pt idx="9387">
                  <c:v>64.125738138864222</c:v>
                </c:pt>
                <c:pt idx="9388">
                  <c:v>50.896209795612066</c:v>
                </c:pt>
                <c:pt idx="9389">
                  <c:v>52.843468300559323</c:v>
                </c:pt>
                <c:pt idx="9390">
                  <c:v>54.79072680550648</c:v>
                </c:pt>
                <c:pt idx="9391">
                  <c:v>56.737985310453773</c:v>
                </c:pt>
                <c:pt idx="9392">
                  <c:v>58.685243815400902</c:v>
                </c:pt>
                <c:pt idx="9393">
                  <c:v>60.632502320348181</c:v>
                </c:pt>
                <c:pt idx="9394">
                  <c:v>62.579760825295367</c:v>
                </c:pt>
                <c:pt idx="9395">
                  <c:v>51.297490986990461</c:v>
                </c:pt>
                <c:pt idx="9396">
                  <c:v>53.244749491937618</c:v>
                </c:pt>
                <c:pt idx="9397">
                  <c:v>55.192007996884854</c:v>
                </c:pt>
                <c:pt idx="9398">
                  <c:v>57.139266501832076</c:v>
                </c:pt>
                <c:pt idx="9399">
                  <c:v>59.08652500677929</c:v>
                </c:pt>
                <c:pt idx="9400">
                  <c:v>61.033783511726526</c:v>
                </c:pt>
                <c:pt idx="9401">
                  <c:v>51.698772178368792</c:v>
                </c:pt>
                <c:pt idx="9402">
                  <c:v>53.646030683315978</c:v>
                </c:pt>
                <c:pt idx="9403">
                  <c:v>55.593289188263206</c:v>
                </c:pt>
                <c:pt idx="9404">
                  <c:v>57.540547693210421</c:v>
                </c:pt>
                <c:pt idx="9405">
                  <c:v>59.487806198157685</c:v>
                </c:pt>
                <c:pt idx="9406">
                  <c:v>52.100053369747108</c:v>
                </c:pt>
                <c:pt idx="9407">
                  <c:v>54.047311874694323</c:v>
                </c:pt>
                <c:pt idx="9408">
                  <c:v>55.99457037964158</c:v>
                </c:pt>
                <c:pt idx="9409">
                  <c:v>57.941828884588759</c:v>
                </c:pt>
                <c:pt idx="9410">
                  <c:v>52.501334561125539</c:v>
                </c:pt>
                <c:pt idx="9411">
                  <c:v>54.448593066072732</c:v>
                </c:pt>
                <c:pt idx="9412">
                  <c:v>56.395851571019897</c:v>
                </c:pt>
                <c:pt idx="9413">
                  <c:v>52.902615752503777</c:v>
                </c:pt>
                <c:pt idx="9414">
                  <c:v>54.849874257451006</c:v>
                </c:pt>
                <c:pt idx="9415">
                  <c:v>53.303896943882172</c:v>
                </c:pt>
                <c:pt idx="9416">
                  <c:v>45.451962636923803</c:v>
                </c:pt>
                <c:pt idx="9417">
                  <c:v>47.399221141871024</c:v>
                </c:pt>
                <c:pt idx="9418">
                  <c:v>49.346479646818295</c:v>
                </c:pt>
                <c:pt idx="9419">
                  <c:v>51.293738151765496</c:v>
                </c:pt>
                <c:pt idx="9420">
                  <c:v>53.240996656712731</c:v>
                </c:pt>
                <c:pt idx="9421">
                  <c:v>55.188255161659853</c:v>
                </c:pt>
                <c:pt idx="9422">
                  <c:v>57.135513666607096</c:v>
                </c:pt>
                <c:pt idx="9423">
                  <c:v>59.08277217155424</c:v>
                </c:pt>
                <c:pt idx="9424">
                  <c:v>61.030030676501525</c:v>
                </c:pt>
                <c:pt idx="9425">
                  <c:v>62.977289181448732</c:v>
                </c:pt>
                <c:pt idx="9426">
                  <c:v>64.924547686395982</c:v>
                </c:pt>
                <c:pt idx="9427">
                  <c:v>66.871806191343254</c:v>
                </c:pt>
                <c:pt idx="9428">
                  <c:v>68.819064696290397</c:v>
                </c:pt>
                <c:pt idx="9429">
                  <c:v>70.766323201237583</c:v>
                </c:pt>
                <c:pt idx="9430">
                  <c:v>72.713581706184797</c:v>
                </c:pt>
                <c:pt idx="9431">
                  <c:v>74.660840211131955</c:v>
                </c:pt>
                <c:pt idx="9432">
                  <c:v>76.608098716079084</c:v>
                </c:pt>
                <c:pt idx="9433">
                  <c:v>78.555357221026412</c:v>
                </c:pt>
                <c:pt idx="9434">
                  <c:v>80.502615725973754</c:v>
                </c:pt>
                <c:pt idx="9435">
                  <c:v>82.449874230920898</c:v>
                </c:pt>
                <c:pt idx="9436">
                  <c:v>84.397132735868183</c:v>
                </c:pt>
                <c:pt idx="9437">
                  <c:v>86.344391240815298</c:v>
                </c:pt>
                <c:pt idx="9438">
                  <c:v>88.291649745762626</c:v>
                </c:pt>
                <c:pt idx="9439">
                  <c:v>90.238908250709684</c:v>
                </c:pt>
                <c:pt idx="9440">
                  <c:v>92.186166755656814</c:v>
                </c:pt>
                <c:pt idx="9441">
                  <c:v>45.853243828302205</c:v>
                </c:pt>
                <c:pt idx="9442">
                  <c:v>47.800502333249383</c:v>
                </c:pt>
                <c:pt idx="9443">
                  <c:v>49.747760838196577</c:v>
                </c:pt>
                <c:pt idx="9444">
                  <c:v>51.695019343143819</c:v>
                </c:pt>
                <c:pt idx="9445">
                  <c:v>53.642277848091027</c:v>
                </c:pt>
                <c:pt idx="9446">
                  <c:v>55.589536353038241</c:v>
                </c:pt>
                <c:pt idx="9447">
                  <c:v>57.536794857985491</c:v>
                </c:pt>
                <c:pt idx="9448">
                  <c:v>59.484053362932549</c:v>
                </c:pt>
                <c:pt idx="9449">
                  <c:v>61.431311867879778</c:v>
                </c:pt>
                <c:pt idx="9450">
                  <c:v>63.378570372827056</c:v>
                </c:pt>
                <c:pt idx="9451">
                  <c:v>65.325828877774313</c:v>
                </c:pt>
                <c:pt idx="9452">
                  <c:v>67.273087382721513</c:v>
                </c:pt>
                <c:pt idx="9453">
                  <c:v>69.220345887668771</c:v>
                </c:pt>
                <c:pt idx="9454">
                  <c:v>71.167604392615971</c:v>
                </c:pt>
                <c:pt idx="9455">
                  <c:v>73.114862897563142</c:v>
                </c:pt>
                <c:pt idx="9456">
                  <c:v>75.062121402510328</c:v>
                </c:pt>
                <c:pt idx="9457">
                  <c:v>77.009379907457586</c:v>
                </c:pt>
                <c:pt idx="9458">
                  <c:v>78.956638412404786</c:v>
                </c:pt>
                <c:pt idx="9459">
                  <c:v>80.903896917352029</c:v>
                </c:pt>
                <c:pt idx="9460">
                  <c:v>82.851155422299229</c:v>
                </c:pt>
                <c:pt idx="9461">
                  <c:v>84.798413927246401</c:v>
                </c:pt>
                <c:pt idx="9462">
                  <c:v>86.745672432193516</c:v>
                </c:pt>
                <c:pt idx="9463">
                  <c:v>88.692930937140829</c:v>
                </c:pt>
                <c:pt idx="9464">
                  <c:v>90.640189442088158</c:v>
                </c:pt>
                <c:pt idx="9465">
                  <c:v>46.254525019680472</c:v>
                </c:pt>
                <c:pt idx="9466">
                  <c:v>48.201783524627814</c:v>
                </c:pt>
                <c:pt idx="9467">
                  <c:v>50.149042029574865</c:v>
                </c:pt>
                <c:pt idx="9468">
                  <c:v>52.096300534522122</c:v>
                </c:pt>
                <c:pt idx="9469">
                  <c:v>54.043559039469336</c:v>
                </c:pt>
                <c:pt idx="9470">
                  <c:v>55.990817544416657</c:v>
                </c:pt>
                <c:pt idx="9471">
                  <c:v>57.938076049363751</c:v>
                </c:pt>
                <c:pt idx="9472">
                  <c:v>59.885334554311015</c:v>
                </c:pt>
                <c:pt idx="9473">
                  <c:v>61.832593059258166</c:v>
                </c:pt>
                <c:pt idx="9474">
                  <c:v>63.779851564205472</c:v>
                </c:pt>
                <c:pt idx="9475">
                  <c:v>65.727110069152644</c:v>
                </c:pt>
                <c:pt idx="9476">
                  <c:v>67.674368574099859</c:v>
                </c:pt>
                <c:pt idx="9477">
                  <c:v>69.621627079046988</c:v>
                </c:pt>
                <c:pt idx="9478">
                  <c:v>71.568885583994359</c:v>
                </c:pt>
                <c:pt idx="9479">
                  <c:v>73.51614408894153</c:v>
                </c:pt>
                <c:pt idx="9480">
                  <c:v>75.463402593888631</c:v>
                </c:pt>
                <c:pt idx="9481">
                  <c:v>77.410661098835959</c:v>
                </c:pt>
                <c:pt idx="9482">
                  <c:v>79.357919603783259</c:v>
                </c:pt>
                <c:pt idx="9483">
                  <c:v>81.305178108730487</c:v>
                </c:pt>
                <c:pt idx="9484">
                  <c:v>83.25243661367756</c:v>
                </c:pt>
                <c:pt idx="9485">
                  <c:v>85.199695118624632</c:v>
                </c:pt>
                <c:pt idx="9486">
                  <c:v>87.146953623571932</c:v>
                </c:pt>
                <c:pt idx="9487">
                  <c:v>89.094212128519302</c:v>
                </c:pt>
                <c:pt idx="9488">
                  <c:v>46.655806211058902</c:v>
                </c:pt>
                <c:pt idx="9489">
                  <c:v>48.603064716006067</c:v>
                </c:pt>
                <c:pt idx="9490">
                  <c:v>50.550323220953317</c:v>
                </c:pt>
                <c:pt idx="9491">
                  <c:v>52.49758172590041</c:v>
                </c:pt>
                <c:pt idx="9492">
                  <c:v>54.444840230847689</c:v>
                </c:pt>
                <c:pt idx="9493">
                  <c:v>56.39209873579491</c:v>
                </c:pt>
                <c:pt idx="9494">
                  <c:v>58.339357240742139</c:v>
                </c:pt>
                <c:pt idx="9495">
                  <c:v>60.286615745689325</c:v>
                </c:pt>
                <c:pt idx="9496">
                  <c:v>62.23387425063666</c:v>
                </c:pt>
                <c:pt idx="9497">
                  <c:v>64.181132755583789</c:v>
                </c:pt>
                <c:pt idx="9498">
                  <c:v>66.128391260530918</c:v>
                </c:pt>
                <c:pt idx="9499">
                  <c:v>68.075649765478161</c:v>
                </c:pt>
                <c:pt idx="9500">
                  <c:v>70.022908270425347</c:v>
                </c:pt>
                <c:pt idx="9501">
                  <c:v>71.970166775372505</c:v>
                </c:pt>
                <c:pt idx="9502">
                  <c:v>73.91742528031989</c:v>
                </c:pt>
                <c:pt idx="9503">
                  <c:v>75.864683785267033</c:v>
                </c:pt>
                <c:pt idx="9504">
                  <c:v>77.81194229021429</c:v>
                </c:pt>
                <c:pt idx="9505">
                  <c:v>79.759200795161505</c:v>
                </c:pt>
                <c:pt idx="9506">
                  <c:v>81.706459300108762</c:v>
                </c:pt>
                <c:pt idx="9507">
                  <c:v>83.653717805055834</c:v>
                </c:pt>
                <c:pt idx="9508">
                  <c:v>85.600976310003091</c:v>
                </c:pt>
                <c:pt idx="9509">
                  <c:v>87.548234814950547</c:v>
                </c:pt>
                <c:pt idx="9510">
                  <c:v>47.057087402437055</c:v>
                </c:pt>
                <c:pt idx="9511">
                  <c:v>49.004345907384376</c:v>
                </c:pt>
                <c:pt idx="9512">
                  <c:v>50.951604412331577</c:v>
                </c:pt>
                <c:pt idx="9513">
                  <c:v>52.898862917278834</c:v>
                </c:pt>
                <c:pt idx="9514">
                  <c:v>54.846121422226005</c:v>
                </c:pt>
                <c:pt idx="9515">
                  <c:v>56.793379927173241</c:v>
                </c:pt>
                <c:pt idx="9516">
                  <c:v>58.740638432120519</c:v>
                </c:pt>
                <c:pt idx="9517">
                  <c:v>60.687896937067606</c:v>
                </c:pt>
                <c:pt idx="9518">
                  <c:v>62.63515544201492</c:v>
                </c:pt>
                <c:pt idx="9519">
                  <c:v>64.582413946962092</c:v>
                </c:pt>
                <c:pt idx="9520">
                  <c:v>66.529672451909235</c:v>
                </c:pt>
                <c:pt idx="9521">
                  <c:v>68.476930956856464</c:v>
                </c:pt>
                <c:pt idx="9522">
                  <c:v>70.424189461803678</c:v>
                </c:pt>
                <c:pt idx="9523">
                  <c:v>72.371447966750878</c:v>
                </c:pt>
                <c:pt idx="9524">
                  <c:v>74.318706471698164</c:v>
                </c:pt>
                <c:pt idx="9525">
                  <c:v>76.265964976645321</c:v>
                </c:pt>
                <c:pt idx="9526">
                  <c:v>78.213223481592678</c:v>
                </c:pt>
                <c:pt idx="9527">
                  <c:v>80.160481986539736</c:v>
                </c:pt>
                <c:pt idx="9528">
                  <c:v>82.107740491486965</c:v>
                </c:pt>
                <c:pt idx="9529">
                  <c:v>84.054998996434179</c:v>
                </c:pt>
                <c:pt idx="9530">
                  <c:v>86.002257501381507</c:v>
                </c:pt>
                <c:pt idx="9531">
                  <c:v>47.45836859381555</c:v>
                </c:pt>
                <c:pt idx="9532">
                  <c:v>49.405627098762729</c:v>
                </c:pt>
                <c:pt idx="9533">
                  <c:v>51.352885603709936</c:v>
                </c:pt>
                <c:pt idx="9534">
                  <c:v>53.300144108657108</c:v>
                </c:pt>
                <c:pt idx="9535">
                  <c:v>55.247402613604372</c:v>
                </c:pt>
                <c:pt idx="9536">
                  <c:v>57.194661118551551</c:v>
                </c:pt>
                <c:pt idx="9537">
                  <c:v>59.141919623498801</c:v>
                </c:pt>
                <c:pt idx="9538">
                  <c:v>61.089178128446044</c:v>
                </c:pt>
                <c:pt idx="9539">
                  <c:v>63.036436633393258</c:v>
                </c:pt>
                <c:pt idx="9540">
                  <c:v>64.983695138340465</c:v>
                </c:pt>
                <c:pt idx="9541">
                  <c:v>66.930953643287665</c:v>
                </c:pt>
                <c:pt idx="9542">
                  <c:v>68.878212148234837</c:v>
                </c:pt>
                <c:pt idx="9543">
                  <c:v>70.825470653182165</c:v>
                </c:pt>
                <c:pt idx="9544">
                  <c:v>72.772729158129252</c:v>
                </c:pt>
                <c:pt idx="9545">
                  <c:v>74.719987663076566</c:v>
                </c:pt>
                <c:pt idx="9546">
                  <c:v>76.667246168023709</c:v>
                </c:pt>
                <c:pt idx="9547">
                  <c:v>78.614504672971037</c:v>
                </c:pt>
                <c:pt idx="9548">
                  <c:v>80.561763177918294</c:v>
                </c:pt>
                <c:pt idx="9549">
                  <c:v>82.509021682865367</c:v>
                </c:pt>
                <c:pt idx="9550">
                  <c:v>84.456280187812638</c:v>
                </c:pt>
                <c:pt idx="9551">
                  <c:v>47.859649785193852</c:v>
                </c:pt>
                <c:pt idx="9552">
                  <c:v>49.806908290141088</c:v>
                </c:pt>
                <c:pt idx="9553">
                  <c:v>51.754166795088324</c:v>
                </c:pt>
                <c:pt idx="9554">
                  <c:v>53.701425300035446</c:v>
                </c:pt>
                <c:pt idx="9555">
                  <c:v>55.648683804982689</c:v>
                </c:pt>
                <c:pt idx="9556">
                  <c:v>57.595942309929875</c:v>
                </c:pt>
                <c:pt idx="9557">
                  <c:v>59.543200814877132</c:v>
                </c:pt>
                <c:pt idx="9558">
                  <c:v>61.490459319824289</c:v>
                </c:pt>
                <c:pt idx="9559">
                  <c:v>63.437717824771561</c:v>
                </c:pt>
                <c:pt idx="9560">
                  <c:v>65.384976329718711</c:v>
                </c:pt>
                <c:pt idx="9561">
                  <c:v>67.332234834666011</c:v>
                </c:pt>
                <c:pt idx="9562">
                  <c:v>69.279493339613239</c:v>
                </c:pt>
                <c:pt idx="9563">
                  <c:v>71.22675184456034</c:v>
                </c:pt>
                <c:pt idx="9564">
                  <c:v>73.174010349507697</c:v>
                </c:pt>
                <c:pt idx="9565">
                  <c:v>75.121268854454868</c:v>
                </c:pt>
                <c:pt idx="9566">
                  <c:v>77.068527359401998</c:v>
                </c:pt>
                <c:pt idx="9567">
                  <c:v>79.015785864349155</c:v>
                </c:pt>
                <c:pt idx="9568">
                  <c:v>80.963044369296441</c:v>
                </c:pt>
                <c:pt idx="9569">
                  <c:v>82.910302874243669</c:v>
                </c:pt>
                <c:pt idx="9570">
                  <c:v>48.26093097657224</c:v>
                </c:pt>
                <c:pt idx="9571">
                  <c:v>50.208189481519376</c:v>
                </c:pt>
                <c:pt idx="9572">
                  <c:v>52.155447986466612</c:v>
                </c:pt>
                <c:pt idx="9573">
                  <c:v>54.102706491413876</c:v>
                </c:pt>
                <c:pt idx="9574">
                  <c:v>56.049964996360998</c:v>
                </c:pt>
                <c:pt idx="9575">
                  <c:v>57.997223501308227</c:v>
                </c:pt>
                <c:pt idx="9576">
                  <c:v>59.944482006255548</c:v>
                </c:pt>
                <c:pt idx="9577">
                  <c:v>61.891740511202734</c:v>
                </c:pt>
                <c:pt idx="9578">
                  <c:v>63.838999016149984</c:v>
                </c:pt>
                <c:pt idx="9579">
                  <c:v>65.786257521097099</c:v>
                </c:pt>
                <c:pt idx="9580">
                  <c:v>67.733516026044342</c:v>
                </c:pt>
                <c:pt idx="9581">
                  <c:v>69.680774530991499</c:v>
                </c:pt>
                <c:pt idx="9582">
                  <c:v>71.628033035938856</c:v>
                </c:pt>
                <c:pt idx="9583">
                  <c:v>73.575291540885857</c:v>
                </c:pt>
                <c:pt idx="9584">
                  <c:v>75.522550045833242</c:v>
                </c:pt>
                <c:pt idx="9585">
                  <c:v>77.469808550780456</c:v>
                </c:pt>
                <c:pt idx="9586">
                  <c:v>79.417067055727586</c:v>
                </c:pt>
                <c:pt idx="9587">
                  <c:v>81.364325560674786</c:v>
                </c:pt>
                <c:pt idx="9588">
                  <c:v>48.662212167950493</c:v>
                </c:pt>
                <c:pt idx="9589">
                  <c:v>50.609470672897778</c:v>
                </c:pt>
                <c:pt idx="9590">
                  <c:v>52.556729177844907</c:v>
                </c:pt>
                <c:pt idx="9591">
                  <c:v>54.50398768279225</c:v>
                </c:pt>
                <c:pt idx="9592">
                  <c:v>56.4512461877394</c:v>
                </c:pt>
                <c:pt idx="9593">
                  <c:v>58.398504692686615</c:v>
                </c:pt>
                <c:pt idx="9594">
                  <c:v>60.34576319763385</c:v>
                </c:pt>
                <c:pt idx="9595">
                  <c:v>62.293021702581065</c:v>
                </c:pt>
                <c:pt idx="9596">
                  <c:v>64.240280207528329</c:v>
                </c:pt>
                <c:pt idx="9597">
                  <c:v>66.187538712475472</c:v>
                </c:pt>
                <c:pt idx="9598">
                  <c:v>68.134797217422658</c:v>
                </c:pt>
                <c:pt idx="9599">
                  <c:v>70.082055722369802</c:v>
                </c:pt>
                <c:pt idx="9600">
                  <c:v>72.029314227317059</c:v>
                </c:pt>
                <c:pt idx="9601">
                  <c:v>73.976572732264444</c:v>
                </c:pt>
                <c:pt idx="9602">
                  <c:v>75.923831237211516</c:v>
                </c:pt>
                <c:pt idx="9603">
                  <c:v>77.871089742158745</c:v>
                </c:pt>
                <c:pt idx="9604">
                  <c:v>79.818348247105973</c:v>
                </c:pt>
                <c:pt idx="9605">
                  <c:v>49.063493359328874</c:v>
                </c:pt>
                <c:pt idx="9606">
                  <c:v>51.01075186427606</c:v>
                </c:pt>
                <c:pt idx="9607">
                  <c:v>52.958010369223366</c:v>
                </c:pt>
                <c:pt idx="9608">
                  <c:v>54.905268874170496</c:v>
                </c:pt>
                <c:pt idx="9609">
                  <c:v>56.852527379117738</c:v>
                </c:pt>
                <c:pt idx="9610">
                  <c:v>58.799785884064903</c:v>
                </c:pt>
                <c:pt idx="9611">
                  <c:v>60.747044389012096</c:v>
                </c:pt>
                <c:pt idx="9612">
                  <c:v>62.694302893959367</c:v>
                </c:pt>
                <c:pt idx="9613">
                  <c:v>64.641561398906603</c:v>
                </c:pt>
                <c:pt idx="9614">
                  <c:v>66.588819903853789</c:v>
                </c:pt>
                <c:pt idx="9615">
                  <c:v>68.536078408801004</c:v>
                </c:pt>
                <c:pt idx="9616">
                  <c:v>70.483336913748218</c:v>
                </c:pt>
                <c:pt idx="9617">
                  <c:v>72.430595418695518</c:v>
                </c:pt>
                <c:pt idx="9618">
                  <c:v>74.377853923642647</c:v>
                </c:pt>
                <c:pt idx="9619">
                  <c:v>76.325112428589875</c:v>
                </c:pt>
                <c:pt idx="9620">
                  <c:v>78.272370933537061</c:v>
                </c:pt>
                <c:pt idx="9621">
                  <c:v>49.464774550707176</c:v>
                </c:pt>
                <c:pt idx="9622">
                  <c:v>51.412033055654362</c:v>
                </c:pt>
                <c:pt idx="9623">
                  <c:v>53.359291560601648</c:v>
                </c:pt>
                <c:pt idx="9624">
                  <c:v>55.306550065548883</c:v>
                </c:pt>
                <c:pt idx="9625">
                  <c:v>57.253808570496091</c:v>
                </c:pt>
                <c:pt idx="9626">
                  <c:v>59.201067075443305</c:v>
                </c:pt>
                <c:pt idx="9627">
                  <c:v>61.148325580390498</c:v>
                </c:pt>
                <c:pt idx="9628">
                  <c:v>63.095584085337791</c:v>
                </c:pt>
                <c:pt idx="9629">
                  <c:v>65.042842590284934</c:v>
                </c:pt>
                <c:pt idx="9630">
                  <c:v>66.99010109523212</c:v>
                </c:pt>
                <c:pt idx="9631">
                  <c:v>68.937359600179462</c:v>
                </c:pt>
                <c:pt idx="9632">
                  <c:v>70.884618105126734</c:v>
                </c:pt>
                <c:pt idx="9633">
                  <c:v>72.831876610073849</c:v>
                </c:pt>
                <c:pt idx="9634">
                  <c:v>74.779135115020992</c:v>
                </c:pt>
                <c:pt idx="9635">
                  <c:v>76.726393619968093</c:v>
                </c:pt>
                <c:pt idx="9636">
                  <c:v>49.866055742085614</c:v>
                </c:pt>
                <c:pt idx="9637">
                  <c:v>51.81331424703275</c:v>
                </c:pt>
                <c:pt idx="9638">
                  <c:v>53.760572751979971</c:v>
                </c:pt>
                <c:pt idx="9639">
                  <c:v>55.707831256927186</c:v>
                </c:pt>
                <c:pt idx="9640">
                  <c:v>57.6550897618744</c:v>
                </c:pt>
                <c:pt idx="9641">
                  <c:v>59.602348266821721</c:v>
                </c:pt>
                <c:pt idx="9642">
                  <c:v>61.549606771768872</c:v>
                </c:pt>
                <c:pt idx="9643">
                  <c:v>63.4968652767161</c:v>
                </c:pt>
                <c:pt idx="9644">
                  <c:v>65.444123781663208</c:v>
                </c:pt>
                <c:pt idx="9645">
                  <c:v>67.391382286610494</c:v>
                </c:pt>
                <c:pt idx="9646">
                  <c:v>69.338640791557751</c:v>
                </c:pt>
                <c:pt idx="9647">
                  <c:v>71.285899296504837</c:v>
                </c:pt>
                <c:pt idx="9648">
                  <c:v>73.233157801452094</c:v>
                </c:pt>
                <c:pt idx="9649">
                  <c:v>75.180416306399351</c:v>
                </c:pt>
                <c:pt idx="9650">
                  <c:v>50.267336933463923</c:v>
                </c:pt>
                <c:pt idx="9651">
                  <c:v>52.214595438411088</c:v>
                </c:pt>
                <c:pt idx="9652">
                  <c:v>54.161853943358324</c:v>
                </c:pt>
                <c:pt idx="9653">
                  <c:v>56.109112448305453</c:v>
                </c:pt>
                <c:pt idx="9654">
                  <c:v>58.056370953252653</c:v>
                </c:pt>
                <c:pt idx="9655">
                  <c:v>60.003629458199953</c:v>
                </c:pt>
                <c:pt idx="9656">
                  <c:v>61.950887963147188</c:v>
                </c:pt>
                <c:pt idx="9657">
                  <c:v>63.898146468094339</c:v>
                </c:pt>
                <c:pt idx="9658">
                  <c:v>65.845404973041624</c:v>
                </c:pt>
                <c:pt idx="9659">
                  <c:v>67.792663477988881</c:v>
                </c:pt>
                <c:pt idx="9660">
                  <c:v>69.739921982936124</c:v>
                </c:pt>
                <c:pt idx="9661">
                  <c:v>71.687180487883268</c:v>
                </c:pt>
                <c:pt idx="9662">
                  <c:v>73.634438992830411</c:v>
                </c:pt>
                <c:pt idx="9663">
                  <c:v>50.668618124842212</c:v>
                </c:pt>
                <c:pt idx="9664">
                  <c:v>52.615876629789376</c:v>
                </c:pt>
                <c:pt idx="9665">
                  <c:v>54.563135134736768</c:v>
                </c:pt>
                <c:pt idx="9666">
                  <c:v>56.510393639683883</c:v>
                </c:pt>
                <c:pt idx="9667">
                  <c:v>58.457652144631034</c:v>
                </c:pt>
                <c:pt idx="9668">
                  <c:v>60.404910649578312</c:v>
                </c:pt>
                <c:pt idx="9669">
                  <c:v>62.352169154525519</c:v>
                </c:pt>
                <c:pt idx="9670">
                  <c:v>64.299427659472713</c:v>
                </c:pt>
                <c:pt idx="9671">
                  <c:v>66.246686164420012</c:v>
                </c:pt>
                <c:pt idx="9672">
                  <c:v>68.193944669367283</c:v>
                </c:pt>
                <c:pt idx="9673">
                  <c:v>70.141203174314398</c:v>
                </c:pt>
                <c:pt idx="9674">
                  <c:v>72.08846167926157</c:v>
                </c:pt>
                <c:pt idx="9675">
                  <c:v>51.069899316220628</c:v>
                </c:pt>
                <c:pt idx="9676">
                  <c:v>53.0171578211678</c:v>
                </c:pt>
                <c:pt idx="9677">
                  <c:v>54.964416326115085</c:v>
                </c:pt>
                <c:pt idx="9678">
                  <c:v>56.911674831062157</c:v>
                </c:pt>
                <c:pt idx="9679">
                  <c:v>58.8589333360095</c:v>
                </c:pt>
                <c:pt idx="9680">
                  <c:v>60.806191840956672</c:v>
                </c:pt>
                <c:pt idx="9681">
                  <c:v>62.753450345903843</c:v>
                </c:pt>
                <c:pt idx="9682">
                  <c:v>64.700708850851129</c:v>
                </c:pt>
                <c:pt idx="9683">
                  <c:v>66.647967355798301</c:v>
                </c:pt>
                <c:pt idx="9684">
                  <c:v>68.595225860745487</c:v>
                </c:pt>
                <c:pt idx="9685">
                  <c:v>70.542484365692758</c:v>
                </c:pt>
                <c:pt idx="9686">
                  <c:v>51.471180507598937</c:v>
                </c:pt>
                <c:pt idx="9687">
                  <c:v>53.418439012546116</c:v>
                </c:pt>
                <c:pt idx="9688">
                  <c:v>55.365697517493331</c:v>
                </c:pt>
                <c:pt idx="9689">
                  <c:v>57.312956022440559</c:v>
                </c:pt>
                <c:pt idx="9690">
                  <c:v>59.260214527387873</c:v>
                </c:pt>
                <c:pt idx="9691">
                  <c:v>61.207473032334967</c:v>
                </c:pt>
                <c:pt idx="9692">
                  <c:v>63.154731537282217</c:v>
                </c:pt>
                <c:pt idx="9693">
                  <c:v>65.10199004222946</c:v>
                </c:pt>
                <c:pt idx="9694">
                  <c:v>67.04924854717656</c:v>
                </c:pt>
                <c:pt idx="9695">
                  <c:v>68.996507052123846</c:v>
                </c:pt>
                <c:pt idx="9696">
                  <c:v>51.87246169897719</c:v>
                </c:pt>
                <c:pt idx="9697">
                  <c:v>53.819720203924525</c:v>
                </c:pt>
                <c:pt idx="9698">
                  <c:v>55.766978708871669</c:v>
                </c:pt>
                <c:pt idx="9699">
                  <c:v>57.714237213818933</c:v>
                </c:pt>
                <c:pt idx="9700">
                  <c:v>59.661495718766133</c:v>
                </c:pt>
                <c:pt idx="9701">
                  <c:v>61.608754223713284</c:v>
                </c:pt>
                <c:pt idx="9702">
                  <c:v>63.556012728660491</c:v>
                </c:pt>
                <c:pt idx="9703">
                  <c:v>65.503271233607776</c:v>
                </c:pt>
                <c:pt idx="9704">
                  <c:v>67.450529738555019</c:v>
                </c:pt>
                <c:pt idx="9705">
                  <c:v>52.273742890355628</c:v>
                </c:pt>
                <c:pt idx="9706">
                  <c:v>54.221001395302807</c:v>
                </c:pt>
                <c:pt idx="9707">
                  <c:v>56.16825990025005</c:v>
                </c:pt>
                <c:pt idx="9708">
                  <c:v>58.115518405197228</c:v>
                </c:pt>
                <c:pt idx="9709">
                  <c:v>60.062776910144315</c:v>
                </c:pt>
                <c:pt idx="9710">
                  <c:v>62.010035415091714</c:v>
                </c:pt>
                <c:pt idx="9711">
                  <c:v>63.957293920038929</c:v>
                </c:pt>
                <c:pt idx="9712">
                  <c:v>65.904552424986008</c:v>
                </c:pt>
                <c:pt idx="9713">
                  <c:v>52.675024081733959</c:v>
                </c:pt>
                <c:pt idx="9714">
                  <c:v>54.622282586681145</c:v>
                </c:pt>
                <c:pt idx="9715">
                  <c:v>56.569541091628409</c:v>
                </c:pt>
                <c:pt idx="9716">
                  <c:v>58.516799596575581</c:v>
                </c:pt>
                <c:pt idx="9717">
                  <c:v>60.464058101522809</c:v>
                </c:pt>
                <c:pt idx="9718">
                  <c:v>62.411316606469896</c:v>
                </c:pt>
                <c:pt idx="9719">
                  <c:v>64.358575111417224</c:v>
                </c:pt>
                <c:pt idx="9720">
                  <c:v>53.076305273112304</c:v>
                </c:pt>
                <c:pt idx="9721">
                  <c:v>55.023563778059462</c:v>
                </c:pt>
                <c:pt idx="9722">
                  <c:v>56.970822283006719</c:v>
                </c:pt>
                <c:pt idx="9723">
                  <c:v>58.918080787953883</c:v>
                </c:pt>
                <c:pt idx="9724">
                  <c:v>60.865339292901105</c:v>
                </c:pt>
                <c:pt idx="9725">
                  <c:v>62.812597797848355</c:v>
                </c:pt>
                <c:pt idx="9726">
                  <c:v>53.477586464490635</c:v>
                </c:pt>
                <c:pt idx="9727">
                  <c:v>55.424844969437721</c:v>
                </c:pt>
                <c:pt idx="9728">
                  <c:v>57.372103474384993</c:v>
                </c:pt>
                <c:pt idx="9729">
                  <c:v>59.319361979332278</c:v>
                </c:pt>
                <c:pt idx="9730">
                  <c:v>61.26662048427945</c:v>
                </c:pt>
                <c:pt idx="9731">
                  <c:v>53.878867655868945</c:v>
                </c:pt>
                <c:pt idx="9732">
                  <c:v>55.82612616081618</c:v>
                </c:pt>
                <c:pt idx="9733">
                  <c:v>57.773384665763416</c:v>
                </c:pt>
                <c:pt idx="9734">
                  <c:v>59.720643170710602</c:v>
                </c:pt>
                <c:pt idx="9735">
                  <c:v>54.28014884724724</c:v>
                </c:pt>
                <c:pt idx="9736">
                  <c:v>56.22740735219454</c:v>
                </c:pt>
                <c:pt idx="9737">
                  <c:v>58.174665857141783</c:v>
                </c:pt>
                <c:pt idx="9738">
                  <c:v>54.681430038625592</c:v>
                </c:pt>
                <c:pt idx="9739">
                  <c:v>56.628688543572828</c:v>
                </c:pt>
                <c:pt idx="9740">
                  <c:v>55.08271123000403</c:v>
                </c:pt>
                <c:pt idx="9741">
                  <c:v>47.632058114424034</c:v>
                </c:pt>
                <c:pt idx="9742">
                  <c:v>49.579316619371149</c:v>
                </c:pt>
                <c:pt idx="9743">
                  <c:v>51.52657512431842</c:v>
                </c:pt>
                <c:pt idx="9744">
                  <c:v>53.473833629265627</c:v>
                </c:pt>
                <c:pt idx="9745">
                  <c:v>55.421092134212934</c:v>
                </c:pt>
                <c:pt idx="9746">
                  <c:v>57.368350639160106</c:v>
                </c:pt>
                <c:pt idx="9747">
                  <c:v>59.315609144107263</c:v>
                </c:pt>
                <c:pt idx="9748">
                  <c:v>61.26286764905457</c:v>
                </c:pt>
                <c:pt idx="9749">
                  <c:v>63.210126154001642</c:v>
                </c:pt>
                <c:pt idx="9750">
                  <c:v>65.157384658948871</c:v>
                </c:pt>
                <c:pt idx="9751">
                  <c:v>67.104643163896156</c:v>
                </c:pt>
                <c:pt idx="9752">
                  <c:v>69.051901668843314</c:v>
                </c:pt>
                <c:pt idx="9753">
                  <c:v>70.999160173790656</c:v>
                </c:pt>
                <c:pt idx="9754">
                  <c:v>72.946418678737814</c:v>
                </c:pt>
                <c:pt idx="9755">
                  <c:v>74.893677183685057</c:v>
                </c:pt>
                <c:pt idx="9756">
                  <c:v>76.8409356886323</c:v>
                </c:pt>
                <c:pt idx="9757">
                  <c:v>78.788194193579443</c:v>
                </c:pt>
                <c:pt idx="9758">
                  <c:v>80.7354526985267</c:v>
                </c:pt>
                <c:pt idx="9759">
                  <c:v>82.682711203473986</c:v>
                </c:pt>
                <c:pt idx="9760">
                  <c:v>84.629969708421086</c:v>
                </c:pt>
                <c:pt idx="9761">
                  <c:v>86.577228213368301</c:v>
                </c:pt>
                <c:pt idx="9762">
                  <c:v>88.524486718315615</c:v>
                </c:pt>
                <c:pt idx="9763">
                  <c:v>90.471745223262786</c:v>
                </c:pt>
                <c:pt idx="9764">
                  <c:v>92.419003728209958</c:v>
                </c:pt>
                <c:pt idx="9765">
                  <c:v>48.033339305802301</c:v>
                </c:pt>
                <c:pt idx="9766">
                  <c:v>49.980597810749522</c:v>
                </c:pt>
                <c:pt idx="9767">
                  <c:v>51.927856315696751</c:v>
                </c:pt>
                <c:pt idx="9768">
                  <c:v>53.875114820643951</c:v>
                </c:pt>
                <c:pt idx="9769">
                  <c:v>55.822373325591172</c:v>
                </c:pt>
                <c:pt idx="9770">
                  <c:v>57.76963183053833</c:v>
                </c:pt>
                <c:pt idx="9771">
                  <c:v>59.716890335485616</c:v>
                </c:pt>
                <c:pt idx="9772">
                  <c:v>61.664148840432816</c:v>
                </c:pt>
                <c:pt idx="9773">
                  <c:v>63.611407345380094</c:v>
                </c:pt>
                <c:pt idx="9774">
                  <c:v>65.558665850327301</c:v>
                </c:pt>
                <c:pt idx="9775">
                  <c:v>67.505924355274374</c:v>
                </c:pt>
                <c:pt idx="9776">
                  <c:v>69.453182860221744</c:v>
                </c:pt>
                <c:pt idx="9777">
                  <c:v>71.400441365169058</c:v>
                </c:pt>
                <c:pt idx="9778">
                  <c:v>73.347699870116159</c:v>
                </c:pt>
                <c:pt idx="9779">
                  <c:v>75.294958375063246</c:v>
                </c:pt>
                <c:pt idx="9780">
                  <c:v>77.242216880010503</c:v>
                </c:pt>
                <c:pt idx="9781">
                  <c:v>79.189475384957817</c:v>
                </c:pt>
                <c:pt idx="9782">
                  <c:v>81.136733889905003</c:v>
                </c:pt>
                <c:pt idx="9783">
                  <c:v>83.083992394852217</c:v>
                </c:pt>
                <c:pt idx="9784">
                  <c:v>85.031250899799446</c:v>
                </c:pt>
                <c:pt idx="9785">
                  <c:v>86.978509404746575</c:v>
                </c:pt>
                <c:pt idx="9786">
                  <c:v>88.925767909693775</c:v>
                </c:pt>
                <c:pt idx="9787">
                  <c:v>90.873026414641203</c:v>
                </c:pt>
                <c:pt idx="9788">
                  <c:v>48.43462049718066</c:v>
                </c:pt>
                <c:pt idx="9789">
                  <c:v>50.38187900212786</c:v>
                </c:pt>
                <c:pt idx="9790">
                  <c:v>52.329137507075174</c:v>
                </c:pt>
                <c:pt idx="9791">
                  <c:v>54.276396012022332</c:v>
                </c:pt>
                <c:pt idx="9792">
                  <c:v>56.223654516969539</c:v>
                </c:pt>
                <c:pt idx="9793">
                  <c:v>58.170913021916803</c:v>
                </c:pt>
                <c:pt idx="9794">
                  <c:v>60.118171526864018</c:v>
                </c:pt>
                <c:pt idx="9795">
                  <c:v>62.065430031811097</c:v>
                </c:pt>
                <c:pt idx="9796">
                  <c:v>64.012688536758432</c:v>
                </c:pt>
                <c:pt idx="9797">
                  <c:v>65.959947041705604</c:v>
                </c:pt>
                <c:pt idx="9798">
                  <c:v>67.907205546652747</c:v>
                </c:pt>
                <c:pt idx="9799">
                  <c:v>69.854464051600047</c:v>
                </c:pt>
                <c:pt idx="9800">
                  <c:v>71.801722556547304</c:v>
                </c:pt>
                <c:pt idx="9801">
                  <c:v>73.748981061494504</c:v>
                </c:pt>
                <c:pt idx="9802">
                  <c:v>75.696239566441619</c:v>
                </c:pt>
                <c:pt idx="9803">
                  <c:v>77.643498071388919</c:v>
                </c:pt>
                <c:pt idx="9804">
                  <c:v>79.590756576336119</c:v>
                </c:pt>
                <c:pt idx="9805">
                  <c:v>81.538015081283277</c:v>
                </c:pt>
                <c:pt idx="9806">
                  <c:v>83.485273586230562</c:v>
                </c:pt>
                <c:pt idx="9807">
                  <c:v>85.432532091177706</c:v>
                </c:pt>
                <c:pt idx="9808">
                  <c:v>87.379790596124963</c:v>
                </c:pt>
                <c:pt idx="9809">
                  <c:v>89.327049101072248</c:v>
                </c:pt>
                <c:pt idx="9810">
                  <c:v>48.835901688559034</c:v>
                </c:pt>
                <c:pt idx="9811">
                  <c:v>50.783160193506205</c:v>
                </c:pt>
                <c:pt idx="9812">
                  <c:v>52.730418698453434</c:v>
                </c:pt>
                <c:pt idx="9813">
                  <c:v>54.677677203400684</c:v>
                </c:pt>
                <c:pt idx="9814">
                  <c:v>56.624935708347827</c:v>
                </c:pt>
                <c:pt idx="9815">
                  <c:v>58.572194213295013</c:v>
                </c:pt>
                <c:pt idx="9816">
                  <c:v>60.519452718242185</c:v>
                </c:pt>
                <c:pt idx="9817">
                  <c:v>62.466711223189478</c:v>
                </c:pt>
                <c:pt idx="9818">
                  <c:v>64.413969728136763</c:v>
                </c:pt>
                <c:pt idx="9819">
                  <c:v>66.361228233083992</c:v>
                </c:pt>
                <c:pt idx="9820">
                  <c:v>68.308486738031093</c:v>
                </c:pt>
                <c:pt idx="9821">
                  <c:v>70.255745242978449</c:v>
                </c:pt>
                <c:pt idx="9822">
                  <c:v>72.203003747925493</c:v>
                </c:pt>
                <c:pt idx="9823">
                  <c:v>74.150262252872821</c:v>
                </c:pt>
                <c:pt idx="9824">
                  <c:v>76.09752075781995</c:v>
                </c:pt>
                <c:pt idx="9825">
                  <c:v>78.044779262767349</c:v>
                </c:pt>
                <c:pt idx="9826">
                  <c:v>79.99203776771445</c:v>
                </c:pt>
                <c:pt idx="9827">
                  <c:v>81.939296272661778</c:v>
                </c:pt>
                <c:pt idx="9828">
                  <c:v>83.886554777608765</c:v>
                </c:pt>
                <c:pt idx="9829">
                  <c:v>85.833813282556051</c:v>
                </c:pt>
                <c:pt idx="9830">
                  <c:v>87.781071787503393</c:v>
                </c:pt>
                <c:pt idx="9831">
                  <c:v>49.237182879937372</c:v>
                </c:pt>
                <c:pt idx="9832">
                  <c:v>51.184441384884579</c:v>
                </c:pt>
                <c:pt idx="9833">
                  <c:v>53.131699889831872</c:v>
                </c:pt>
                <c:pt idx="9834">
                  <c:v>55.078958394778972</c:v>
                </c:pt>
                <c:pt idx="9835">
                  <c:v>57.026216899726258</c:v>
                </c:pt>
                <c:pt idx="9836">
                  <c:v>58.973475404673451</c:v>
                </c:pt>
                <c:pt idx="9837">
                  <c:v>60.920733909620651</c:v>
                </c:pt>
                <c:pt idx="9838">
                  <c:v>62.867992414567823</c:v>
                </c:pt>
                <c:pt idx="9839">
                  <c:v>64.815250919515094</c:v>
                </c:pt>
                <c:pt idx="9840">
                  <c:v>66.762509424462266</c:v>
                </c:pt>
                <c:pt idx="9841">
                  <c:v>68.709767929409566</c:v>
                </c:pt>
                <c:pt idx="9842">
                  <c:v>70.657026434356695</c:v>
                </c:pt>
                <c:pt idx="9843">
                  <c:v>72.604284939304023</c:v>
                </c:pt>
                <c:pt idx="9844">
                  <c:v>74.551543444251053</c:v>
                </c:pt>
                <c:pt idx="9845">
                  <c:v>76.498801949198352</c:v>
                </c:pt>
                <c:pt idx="9846">
                  <c:v>78.446060454145581</c:v>
                </c:pt>
                <c:pt idx="9847">
                  <c:v>80.39331895909271</c:v>
                </c:pt>
                <c:pt idx="9848">
                  <c:v>82.340577464039967</c:v>
                </c:pt>
                <c:pt idx="9849">
                  <c:v>84.287835968987125</c:v>
                </c:pt>
                <c:pt idx="9850">
                  <c:v>86.235094473934467</c:v>
                </c:pt>
                <c:pt idx="9851">
                  <c:v>49.638464071315731</c:v>
                </c:pt>
                <c:pt idx="9852">
                  <c:v>51.585722576262881</c:v>
                </c:pt>
                <c:pt idx="9853">
                  <c:v>53.532981081210103</c:v>
                </c:pt>
                <c:pt idx="9854">
                  <c:v>55.480239586157381</c:v>
                </c:pt>
                <c:pt idx="9855">
                  <c:v>57.427498091104574</c:v>
                </c:pt>
                <c:pt idx="9856">
                  <c:v>59.374756596051796</c:v>
                </c:pt>
                <c:pt idx="9857">
                  <c:v>61.322015100998996</c:v>
                </c:pt>
                <c:pt idx="9858">
                  <c:v>63.269273605946225</c:v>
                </c:pt>
                <c:pt idx="9859">
                  <c:v>65.216532110893382</c:v>
                </c:pt>
                <c:pt idx="9860">
                  <c:v>67.163790615840611</c:v>
                </c:pt>
                <c:pt idx="9861">
                  <c:v>69.111049120787897</c:v>
                </c:pt>
                <c:pt idx="9862">
                  <c:v>71.058307625735154</c:v>
                </c:pt>
                <c:pt idx="9863">
                  <c:v>73.005566130682212</c:v>
                </c:pt>
                <c:pt idx="9864">
                  <c:v>74.95282463562944</c:v>
                </c:pt>
                <c:pt idx="9865">
                  <c:v>76.900083140576726</c:v>
                </c:pt>
                <c:pt idx="9866">
                  <c:v>78.847341645523883</c:v>
                </c:pt>
                <c:pt idx="9867">
                  <c:v>80.794600150471055</c:v>
                </c:pt>
                <c:pt idx="9868">
                  <c:v>82.741858655418412</c:v>
                </c:pt>
                <c:pt idx="9869">
                  <c:v>84.68911716036564</c:v>
                </c:pt>
                <c:pt idx="9870">
                  <c:v>50.039745262694076</c:v>
                </c:pt>
                <c:pt idx="9871">
                  <c:v>51.987003767641227</c:v>
                </c:pt>
                <c:pt idx="9872">
                  <c:v>53.934262272588491</c:v>
                </c:pt>
                <c:pt idx="9873">
                  <c:v>55.881520777535613</c:v>
                </c:pt>
                <c:pt idx="9874">
                  <c:v>57.828779282482877</c:v>
                </c:pt>
                <c:pt idx="9875">
                  <c:v>59.776037787430084</c:v>
                </c:pt>
                <c:pt idx="9876">
                  <c:v>61.723296292377242</c:v>
                </c:pt>
                <c:pt idx="9877">
                  <c:v>63.670554797324549</c:v>
                </c:pt>
                <c:pt idx="9878">
                  <c:v>65.617813302271799</c:v>
                </c:pt>
                <c:pt idx="9879">
                  <c:v>67.565071807218999</c:v>
                </c:pt>
                <c:pt idx="9880">
                  <c:v>69.512330312166199</c:v>
                </c:pt>
                <c:pt idx="9881">
                  <c:v>71.459588817113442</c:v>
                </c:pt>
                <c:pt idx="9882">
                  <c:v>73.406847322060571</c:v>
                </c:pt>
                <c:pt idx="9883">
                  <c:v>75.354105827007828</c:v>
                </c:pt>
                <c:pt idx="9884">
                  <c:v>77.301364331955043</c:v>
                </c:pt>
                <c:pt idx="9885">
                  <c:v>79.248622836902257</c:v>
                </c:pt>
                <c:pt idx="9886">
                  <c:v>81.195881341849471</c:v>
                </c:pt>
                <c:pt idx="9887">
                  <c:v>83.143139846796686</c:v>
                </c:pt>
                <c:pt idx="9888">
                  <c:v>50.441026454072428</c:v>
                </c:pt>
                <c:pt idx="9889">
                  <c:v>52.388284959019586</c:v>
                </c:pt>
                <c:pt idx="9890">
                  <c:v>54.335543463966793</c:v>
                </c:pt>
                <c:pt idx="9891">
                  <c:v>56.282801968914058</c:v>
                </c:pt>
                <c:pt idx="9892">
                  <c:v>58.230060473861336</c:v>
                </c:pt>
                <c:pt idx="9893">
                  <c:v>60.177318978808515</c:v>
                </c:pt>
                <c:pt idx="9894">
                  <c:v>62.124577483755736</c:v>
                </c:pt>
                <c:pt idx="9895">
                  <c:v>64.071835988702887</c:v>
                </c:pt>
                <c:pt idx="9896">
                  <c:v>66.019094493650087</c:v>
                </c:pt>
                <c:pt idx="9897">
                  <c:v>67.966352998597301</c:v>
                </c:pt>
                <c:pt idx="9898">
                  <c:v>69.913611503544544</c:v>
                </c:pt>
                <c:pt idx="9899">
                  <c:v>71.860870008491716</c:v>
                </c:pt>
                <c:pt idx="9900">
                  <c:v>73.808128513438973</c:v>
                </c:pt>
                <c:pt idx="9901">
                  <c:v>75.75538701838606</c:v>
                </c:pt>
                <c:pt idx="9902">
                  <c:v>77.702645523333501</c:v>
                </c:pt>
                <c:pt idx="9903">
                  <c:v>79.649904028280531</c:v>
                </c:pt>
                <c:pt idx="9904">
                  <c:v>81.597162533227802</c:v>
                </c:pt>
                <c:pt idx="9905">
                  <c:v>50.842307645450752</c:v>
                </c:pt>
                <c:pt idx="9906">
                  <c:v>52.789566150397995</c:v>
                </c:pt>
                <c:pt idx="9907">
                  <c:v>54.736824655345181</c:v>
                </c:pt>
                <c:pt idx="9908">
                  <c:v>56.684083160292452</c:v>
                </c:pt>
                <c:pt idx="9909">
                  <c:v>58.631341665239525</c:v>
                </c:pt>
                <c:pt idx="9910">
                  <c:v>60.578600170186753</c:v>
                </c:pt>
                <c:pt idx="9911">
                  <c:v>62.52585867513406</c:v>
                </c:pt>
                <c:pt idx="9912">
                  <c:v>64.473117180081246</c:v>
                </c:pt>
                <c:pt idx="9913">
                  <c:v>66.420375685028517</c:v>
                </c:pt>
                <c:pt idx="9914">
                  <c:v>68.367634189975675</c:v>
                </c:pt>
                <c:pt idx="9915">
                  <c:v>70.314892694922989</c:v>
                </c:pt>
                <c:pt idx="9916">
                  <c:v>72.262151199870061</c:v>
                </c:pt>
                <c:pt idx="9917">
                  <c:v>74.209409704817404</c:v>
                </c:pt>
                <c:pt idx="9918">
                  <c:v>76.156668209764476</c:v>
                </c:pt>
                <c:pt idx="9919">
                  <c:v>78.103926714711747</c:v>
                </c:pt>
                <c:pt idx="9920">
                  <c:v>80.051185219658763</c:v>
                </c:pt>
                <c:pt idx="9921">
                  <c:v>51.243588836829076</c:v>
                </c:pt>
                <c:pt idx="9922">
                  <c:v>53.190847341776291</c:v>
                </c:pt>
                <c:pt idx="9923">
                  <c:v>55.138105846723526</c:v>
                </c:pt>
                <c:pt idx="9924">
                  <c:v>57.085364351670698</c:v>
                </c:pt>
                <c:pt idx="9925">
                  <c:v>59.032622856618005</c:v>
                </c:pt>
                <c:pt idx="9926">
                  <c:v>60.979881361565198</c:v>
                </c:pt>
                <c:pt idx="9927">
                  <c:v>62.927139866512348</c:v>
                </c:pt>
                <c:pt idx="9928">
                  <c:v>64.87439837145952</c:v>
                </c:pt>
                <c:pt idx="9929">
                  <c:v>66.82165687640682</c:v>
                </c:pt>
                <c:pt idx="9930">
                  <c:v>68.768915381354077</c:v>
                </c:pt>
                <c:pt idx="9931">
                  <c:v>70.71617388630122</c:v>
                </c:pt>
                <c:pt idx="9932">
                  <c:v>72.663432391248492</c:v>
                </c:pt>
                <c:pt idx="9933">
                  <c:v>74.610690896195678</c:v>
                </c:pt>
                <c:pt idx="9934">
                  <c:v>76.557949401142864</c:v>
                </c:pt>
                <c:pt idx="9935">
                  <c:v>78.50520790609005</c:v>
                </c:pt>
                <c:pt idx="9936">
                  <c:v>51.644870028207386</c:v>
                </c:pt>
                <c:pt idx="9937">
                  <c:v>53.592128533154643</c:v>
                </c:pt>
                <c:pt idx="9938">
                  <c:v>55.539387038101864</c:v>
                </c:pt>
                <c:pt idx="9939">
                  <c:v>57.486645543049029</c:v>
                </c:pt>
                <c:pt idx="9940">
                  <c:v>59.433904047996258</c:v>
                </c:pt>
                <c:pt idx="9941">
                  <c:v>61.381162552943486</c:v>
                </c:pt>
                <c:pt idx="9942">
                  <c:v>63.328421057890701</c:v>
                </c:pt>
                <c:pt idx="9943">
                  <c:v>65.27567956283788</c:v>
                </c:pt>
                <c:pt idx="9944">
                  <c:v>67.222938067785108</c:v>
                </c:pt>
                <c:pt idx="9945">
                  <c:v>69.170196572732394</c:v>
                </c:pt>
                <c:pt idx="9946">
                  <c:v>71.117455077679523</c:v>
                </c:pt>
                <c:pt idx="9947">
                  <c:v>73.06471358262678</c:v>
                </c:pt>
                <c:pt idx="9948">
                  <c:v>75.011972087573938</c:v>
                </c:pt>
                <c:pt idx="9949">
                  <c:v>76.959230592521095</c:v>
                </c:pt>
                <c:pt idx="9950">
                  <c:v>52.046151219585759</c:v>
                </c:pt>
                <c:pt idx="9951">
                  <c:v>53.993409724533088</c:v>
                </c:pt>
                <c:pt idx="9952">
                  <c:v>55.94066822948016</c:v>
                </c:pt>
                <c:pt idx="9953">
                  <c:v>57.887926734427509</c:v>
                </c:pt>
                <c:pt idx="9954">
                  <c:v>59.835185239374574</c:v>
                </c:pt>
                <c:pt idx="9955">
                  <c:v>61.782443744321803</c:v>
                </c:pt>
                <c:pt idx="9956">
                  <c:v>63.729702249269017</c:v>
                </c:pt>
                <c:pt idx="9957">
                  <c:v>65.67696075421631</c:v>
                </c:pt>
                <c:pt idx="9958">
                  <c:v>67.624219259163482</c:v>
                </c:pt>
                <c:pt idx="9959">
                  <c:v>69.571477764110767</c:v>
                </c:pt>
                <c:pt idx="9960">
                  <c:v>71.518736269057968</c:v>
                </c:pt>
                <c:pt idx="9961">
                  <c:v>73.465994774005026</c:v>
                </c:pt>
                <c:pt idx="9962">
                  <c:v>75.413253278952439</c:v>
                </c:pt>
                <c:pt idx="9963">
                  <c:v>52.447432410964112</c:v>
                </c:pt>
                <c:pt idx="9964">
                  <c:v>54.394690915911326</c:v>
                </c:pt>
                <c:pt idx="9965">
                  <c:v>56.341949420858562</c:v>
                </c:pt>
                <c:pt idx="9966">
                  <c:v>58.289207925805712</c:v>
                </c:pt>
                <c:pt idx="9967">
                  <c:v>60.236466430752984</c:v>
                </c:pt>
                <c:pt idx="9968">
                  <c:v>62.183724935700234</c:v>
                </c:pt>
                <c:pt idx="9969">
                  <c:v>64.130983440647313</c:v>
                </c:pt>
                <c:pt idx="9970">
                  <c:v>66.078241945594513</c:v>
                </c:pt>
                <c:pt idx="9971">
                  <c:v>68.025500450541699</c:v>
                </c:pt>
                <c:pt idx="9972">
                  <c:v>69.972758955488956</c:v>
                </c:pt>
                <c:pt idx="9973">
                  <c:v>71.920017460436213</c:v>
                </c:pt>
                <c:pt idx="9974">
                  <c:v>73.867275965383399</c:v>
                </c:pt>
                <c:pt idx="9975">
                  <c:v>52.848713602342414</c:v>
                </c:pt>
                <c:pt idx="9976">
                  <c:v>54.795972107289643</c:v>
                </c:pt>
                <c:pt idx="9977">
                  <c:v>56.743230612236843</c:v>
                </c:pt>
                <c:pt idx="9978">
                  <c:v>58.690489117184121</c:v>
                </c:pt>
                <c:pt idx="9979">
                  <c:v>60.637747622131194</c:v>
                </c:pt>
                <c:pt idx="9980">
                  <c:v>62.585006127078415</c:v>
                </c:pt>
                <c:pt idx="9981">
                  <c:v>64.532264632025758</c:v>
                </c:pt>
                <c:pt idx="9982">
                  <c:v>66.479523136972915</c:v>
                </c:pt>
                <c:pt idx="9983">
                  <c:v>68.426781641920158</c:v>
                </c:pt>
                <c:pt idx="9984">
                  <c:v>70.374040146867316</c:v>
                </c:pt>
                <c:pt idx="9985">
                  <c:v>72.321298651814601</c:v>
                </c:pt>
                <c:pt idx="9986">
                  <c:v>53.249994793720752</c:v>
                </c:pt>
                <c:pt idx="9987">
                  <c:v>55.197253298668009</c:v>
                </c:pt>
                <c:pt idx="9988">
                  <c:v>57.144511803615295</c:v>
                </c:pt>
                <c:pt idx="9989">
                  <c:v>59.09177030856241</c:v>
                </c:pt>
                <c:pt idx="9990">
                  <c:v>61.039028813509702</c:v>
                </c:pt>
                <c:pt idx="9991">
                  <c:v>62.986287318456824</c:v>
                </c:pt>
                <c:pt idx="9992">
                  <c:v>64.93354582340416</c:v>
                </c:pt>
                <c:pt idx="9993">
                  <c:v>66.880804328351317</c:v>
                </c:pt>
                <c:pt idx="9994">
                  <c:v>68.828062833298489</c:v>
                </c:pt>
                <c:pt idx="9995">
                  <c:v>70.775321338245647</c:v>
                </c:pt>
                <c:pt idx="9996">
                  <c:v>53.651275985099154</c:v>
                </c:pt>
                <c:pt idx="9997">
                  <c:v>55.598534490046376</c:v>
                </c:pt>
                <c:pt idx="9998">
                  <c:v>57.545792994993505</c:v>
                </c:pt>
                <c:pt idx="9999">
                  <c:v>59.493051499940741</c:v>
                </c:pt>
                <c:pt idx="10000">
                  <c:v>61.440310004887984</c:v>
                </c:pt>
                <c:pt idx="10001">
                  <c:v>63.387568509835155</c:v>
                </c:pt>
                <c:pt idx="10002">
                  <c:v>65.334827014782377</c:v>
                </c:pt>
                <c:pt idx="10003">
                  <c:v>67.282085519729691</c:v>
                </c:pt>
                <c:pt idx="10004">
                  <c:v>69.229344024676735</c:v>
                </c:pt>
                <c:pt idx="10005">
                  <c:v>54.052557176477485</c:v>
                </c:pt>
                <c:pt idx="10006">
                  <c:v>55.999815681424678</c:v>
                </c:pt>
                <c:pt idx="10007">
                  <c:v>57.947074186371815</c:v>
                </c:pt>
                <c:pt idx="10008">
                  <c:v>59.894332691319192</c:v>
                </c:pt>
                <c:pt idx="10009">
                  <c:v>61.841591196266229</c:v>
                </c:pt>
                <c:pt idx="10010">
                  <c:v>63.788849701213437</c:v>
                </c:pt>
                <c:pt idx="10011">
                  <c:v>65.736108206160793</c:v>
                </c:pt>
                <c:pt idx="10012">
                  <c:v>67.68336671110805</c:v>
                </c:pt>
                <c:pt idx="10013">
                  <c:v>54.45383836785583</c:v>
                </c:pt>
                <c:pt idx="10014">
                  <c:v>56.401096872803123</c:v>
                </c:pt>
                <c:pt idx="10015">
                  <c:v>58.348355377750245</c:v>
                </c:pt>
                <c:pt idx="10016">
                  <c:v>60.295613882697474</c:v>
                </c:pt>
                <c:pt idx="10017">
                  <c:v>62.242872387644645</c:v>
                </c:pt>
                <c:pt idx="10018">
                  <c:v>64.190130892591966</c:v>
                </c:pt>
                <c:pt idx="10019">
                  <c:v>66.137389397539067</c:v>
                </c:pt>
                <c:pt idx="10020">
                  <c:v>54.855119559234119</c:v>
                </c:pt>
                <c:pt idx="10021">
                  <c:v>56.802378064181298</c:v>
                </c:pt>
                <c:pt idx="10022">
                  <c:v>58.74963656912859</c:v>
                </c:pt>
                <c:pt idx="10023">
                  <c:v>60.696895074075847</c:v>
                </c:pt>
                <c:pt idx="10024">
                  <c:v>62.64415357902309</c:v>
                </c:pt>
                <c:pt idx="10025">
                  <c:v>64.591412083970255</c:v>
                </c:pt>
                <c:pt idx="10026">
                  <c:v>55.256400750612535</c:v>
                </c:pt>
                <c:pt idx="10027">
                  <c:v>57.203659255559778</c:v>
                </c:pt>
                <c:pt idx="10028">
                  <c:v>59.150917760506907</c:v>
                </c:pt>
                <c:pt idx="10029">
                  <c:v>61.098176265454114</c:v>
                </c:pt>
                <c:pt idx="10030">
                  <c:v>63.045434770401449</c:v>
                </c:pt>
                <c:pt idx="10031">
                  <c:v>55.657681941990909</c:v>
                </c:pt>
                <c:pt idx="10032">
                  <c:v>57.604940446938052</c:v>
                </c:pt>
                <c:pt idx="10033">
                  <c:v>59.552198951885259</c:v>
                </c:pt>
                <c:pt idx="10034">
                  <c:v>61.499457456832474</c:v>
                </c:pt>
                <c:pt idx="10035">
                  <c:v>56.058963133369062</c:v>
                </c:pt>
                <c:pt idx="10036">
                  <c:v>58.006221638316397</c:v>
                </c:pt>
                <c:pt idx="10037">
                  <c:v>59.953480143263597</c:v>
                </c:pt>
                <c:pt idx="10038">
                  <c:v>56.460244324747521</c:v>
                </c:pt>
                <c:pt idx="10039">
                  <c:v>58.407502829694764</c:v>
                </c:pt>
                <c:pt idx="10040">
                  <c:v>56.861525516125802</c:v>
                </c:pt>
                <c:pt idx="10041">
                  <c:v>49.812153591924229</c:v>
                </c:pt>
                <c:pt idx="10042">
                  <c:v>51.759412096871387</c:v>
                </c:pt>
                <c:pt idx="10043">
                  <c:v>53.706670601818608</c:v>
                </c:pt>
                <c:pt idx="10044">
                  <c:v>55.653929106765766</c:v>
                </c:pt>
                <c:pt idx="10045">
                  <c:v>57.601187611713073</c:v>
                </c:pt>
                <c:pt idx="10046">
                  <c:v>59.548446116660315</c:v>
                </c:pt>
                <c:pt idx="10047">
                  <c:v>61.495704621607508</c:v>
                </c:pt>
                <c:pt idx="10048">
                  <c:v>63.442963126554631</c:v>
                </c:pt>
                <c:pt idx="10049">
                  <c:v>65.390221631501987</c:v>
                </c:pt>
                <c:pt idx="10050">
                  <c:v>67.337480136449173</c:v>
                </c:pt>
                <c:pt idx="10051">
                  <c:v>69.284738641396387</c:v>
                </c:pt>
                <c:pt idx="10052">
                  <c:v>71.231997146343417</c:v>
                </c:pt>
                <c:pt idx="10053">
                  <c:v>73.179255651290802</c:v>
                </c:pt>
                <c:pt idx="10054">
                  <c:v>75.126514156238045</c:v>
                </c:pt>
                <c:pt idx="10055">
                  <c:v>77.073772661185089</c:v>
                </c:pt>
                <c:pt idx="10056">
                  <c:v>79.021031166132445</c:v>
                </c:pt>
                <c:pt idx="10057">
                  <c:v>80.968289671079603</c:v>
                </c:pt>
                <c:pt idx="10058">
                  <c:v>82.915548176026789</c:v>
                </c:pt>
                <c:pt idx="10059">
                  <c:v>84.862806680973975</c:v>
                </c:pt>
                <c:pt idx="10060">
                  <c:v>86.810065185921246</c:v>
                </c:pt>
                <c:pt idx="10061">
                  <c:v>88.757323690868333</c:v>
                </c:pt>
                <c:pt idx="10062">
                  <c:v>90.70458219581549</c:v>
                </c:pt>
                <c:pt idx="10063">
                  <c:v>92.651840700763017</c:v>
                </c:pt>
                <c:pt idx="10064">
                  <c:v>50.213434783302496</c:v>
                </c:pt>
                <c:pt idx="10065">
                  <c:v>52.160693288249703</c:v>
                </c:pt>
                <c:pt idx="10066">
                  <c:v>54.107951793197003</c:v>
                </c:pt>
                <c:pt idx="10067">
                  <c:v>56.055210298144161</c:v>
                </c:pt>
                <c:pt idx="10068">
                  <c:v>58.002468803091368</c:v>
                </c:pt>
                <c:pt idx="10069">
                  <c:v>59.949727308038568</c:v>
                </c:pt>
                <c:pt idx="10070">
                  <c:v>61.896985812985811</c:v>
                </c:pt>
                <c:pt idx="10071">
                  <c:v>63.84424431793294</c:v>
                </c:pt>
                <c:pt idx="10072">
                  <c:v>65.79150282288019</c:v>
                </c:pt>
                <c:pt idx="10073">
                  <c:v>67.738761327827461</c:v>
                </c:pt>
                <c:pt idx="10074">
                  <c:v>69.686019832774619</c:v>
                </c:pt>
                <c:pt idx="10075">
                  <c:v>71.633278337721947</c:v>
                </c:pt>
                <c:pt idx="10076">
                  <c:v>73.580536842669048</c:v>
                </c:pt>
                <c:pt idx="10077">
                  <c:v>75.527795347616305</c:v>
                </c:pt>
                <c:pt idx="10078">
                  <c:v>77.475053852563548</c:v>
                </c:pt>
                <c:pt idx="10079">
                  <c:v>79.422312357510705</c:v>
                </c:pt>
                <c:pt idx="10080">
                  <c:v>81.369570862457991</c:v>
                </c:pt>
                <c:pt idx="10081">
                  <c:v>83.316829367405134</c:v>
                </c:pt>
                <c:pt idx="10082">
                  <c:v>85.264087872352462</c:v>
                </c:pt>
                <c:pt idx="10083">
                  <c:v>87.211346377299705</c:v>
                </c:pt>
                <c:pt idx="10084">
                  <c:v>89.158604882246763</c:v>
                </c:pt>
                <c:pt idx="10085">
                  <c:v>91.105863387193992</c:v>
                </c:pt>
                <c:pt idx="10086">
                  <c:v>50.614715974680841</c:v>
                </c:pt>
                <c:pt idx="10087">
                  <c:v>52.561974479628049</c:v>
                </c:pt>
                <c:pt idx="10088">
                  <c:v>54.509232984575256</c:v>
                </c:pt>
                <c:pt idx="10089">
                  <c:v>56.456491489522541</c:v>
                </c:pt>
                <c:pt idx="10090">
                  <c:v>58.403749994469713</c:v>
                </c:pt>
                <c:pt idx="10091">
                  <c:v>60.351008499417013</c:v>
                </c:pt>
                <c:pt idx="10092">
                  <c:v>62.298267004364099</c:v>
                </c:pt>
                <c:pt idx="10093">
                  <c:v>64.245525509311392</c:v>
                </c:pt>
                <c:pt idx="10094">
                  <c:v>66.192784014258564</c:v>
                </c:pt>
                <c:pt idx="10095">
                  <c:v>68.140042519205778</c:v>
                </c:pt>
                <c:pt idx="10096">
                  <c:v>70.087301024153078</c:v>
                </c:pt>
                <c:pt idx="10097">
                  <c:v>72.034559529100235</c:v>
                </c:pt>
                <c:pt idx="10098">
                  <c:v>73.981818034047464</c:v>
                </c:pt>
                <c:pt idx="10099">
                  <c:v>75.92907653899465</c:v>
                </c:pt>
                <c:pt idx="10100">
                  <c:v>77.87633504394195</c:v>
                </c:pt>
                <c:pt idx="10101">
                  <c:v>79.823593548889093</c:v>
                </c:pt>
                <c:pt idx="10102">
                  <c:v>81.770852053836336</c:v>
                </c:pt>
                <c:pt idx="10103">
                  <c:v>83.718110558783692</c:v>
                </c:pt>
                <c:pt idx="10104">
                  <c:v>85.665369063730665</c:v>
                </c:pt>
                <c:pt idx="10105">
                  <c:v>87.612627568677993</c:v>
                </c:pt>
                <c:pt idx="10106">
                  <c:v>89.559886073625279</c:v>
                </c:pt>
                <c:pt idx="10107">
                  <c:v>51.01599716605925</c:v>
                </c:pt>
                <c:pt idx="10108">
                  <c:v>52.963255671006451</c:v>
                </c:pt>
                <c:pt idx="10109">
                  <c:v>54.910514175953629</c:v>
                </c:pt>
                <c:pt idx="10110">
                  <c:v>56.857772680900879</c:v>
                </c:pt>
                <c:pt idx="10111">
                  <c:v>58.805031185848144</c:v>
                </c:pt>
                <c:pt idx="10112">
                  <c:v>60.752289690795273</c:v>
                </c:pt>
                <c:pt idx="10113">
                  <c:v>62.69954819574253</c:v>
                </c:pt>
                <c:pt idx="10114">
                  <c:v>64.646806700689694</c:v>
                </c:pt>
                <c:pt idx="10115">
                  <c:v>66.594065205637023</c:v>
                </c:pt>
                <c:pt idx="10116">
                  <c:v>68.541323710584166</c:v>
                </c:pt>
                <c:pt idx="10117">
                  <c:v>70.488582215531324</c:v>
                </c:pt>
                <c:pt idx="10118">
                  <c:v>72.435840720478666</c:v>
                </c:pt>
                <c:pt idx="10119">
                  <c:v>74.383099225425866</c:v>
                </c:pt>
                <c:pt idx="10120">
                  <c:v>76.330357730373009</c:v>
                </c:pt>
                <c:pt idx="10121">
                  <c:v>78.277616235320068</c:v>
                </c:pt>
                <c:pt idx="10122">
                  <c:v>80.224874740267452</c:v>
                </c:pt>
                <c:pt idx="10123">
                  <c:v>82.172133245214596</c:v>
                </c:pt>
                <c:pt idx="10124">
                  <c:v>84.11939175016191</c:v>
                </c:pt>
                <c:pt idx="10125">
                  <c:v>86.066650255109067</c:v>
                </c:pt>
                <c:pt idx="10126">
                  <c:v>88.013908760056225</c:v>
                </c:pt>
                <c:pt idx="10127">
                  <c:v>51.417278357437631</c:v>
                </c:pt>
                <c:pt idx="10128">
                  <c:v>53.364536862384746</c:v>
                </c:pt>
                <c:pt idx="10129">
                  <c:v>55.311795367332039</c:v>
                </c:pt>
                <c:pt idx="10130">
                  <c:v>57.259053872279203</c:v>
                </c:pt>
                <c:pt idx="10131">
                  <c:v>59.20631237722646</c:v>
                </c:pt>
                <c:pt idx="10132">
                  <c:v>61.153570882173661</c:v>
                </c:pt>
                <c:pt idx="10133">
                  <c:v>63.100829387120903</c:v>
                </c:pt>
                <c:pt idx="10134">
                  <c:v>65.048087892068011</c:v>
                </c:pt>
                <c:pt idx="10135">
                  <c:v>66.995346397015282</c:v>
                </c:pt>
                <c:pt idx="10136">
                  <c:v>68.942604901962596</c:v>
                </c:pt>
                <c:pt idx="10137">
                  <c:v>70.88986340690964</c:v>
                </c:pt>
                <c:pt idx="10138">
                  <c:v>72.837121911856954</c:v>
                </c:pt>
                <c:pt idx="10139">
                  <c:v>74.784380416804083</c:v>
                </c:pt>
                <c:pt idx="10140">
                  <c:v>76.731638921751369</c:v>
                </c:pt>
                <c:pt idx="10141">
                  <c:v>78.678897426698455</c:v>
                </c:pt>
                <c:pt idx="10142">
                  <c:v>80.62615593164567</c:v>
                </c:pt>
                <c:pt idx="10143">
                  <c:v>82.573414436592941</c:v>
                </c:pt>
                <c:pt idx="10144">
                  <c:v>84.520672941540212</c:v>
                </c:pt>
                <c:pt idx="10145">
                  <c:v>86.467931446487469</c:v>
                </c:pt>
                <c:pt idx="10146">
                  <c:v>51.818559548815855</c:v>
                </c:pt>
                <c:pt idx="10147">
                  <c:v>53.765818053763148</c:v>
                </c:pt>
                <c:pt idx="10148">
                  <c:v>55.713076558710313</c:v>
                </c:pt>
                <c:pt idx="10149">
                  <c:v>57.660335063657648</c:v>
                </c:pt>
                <c:pt idx="10150">
                  <c:v>59.607593568604791</c:v>
                </c:pt>
                <c:pt idx="10151">
                  <c:v>61.554852073551906</c:v>
                </c:pt>
                <c:pt idx="10152">
                  <c:v>63.502110578499149</c:v>
                </c:pt>
                <c:pt idx="10153">
                  <c:v>65.449369083446356</c:v>
                </c:pt>
                <c:pt idx="10154">
                  <c:v>67.396627588393642</c:v>
                </c:pt>
                <c:pt idx="10155">
                  <c:v>69.343886093340913</c:v>
                </c:pt>
                <c:pt idx="10156">
                  <c:v>71.291144598288071</c:v>
                </c:pt>
                <c:pt idx="10157">
                  <c:v>73.2384031032352</c:v>
                </c:pt>
                <c:pt idx="10158">
                  <c:v>75.185661608182542</c:v>
                </c:pt>
                <c:pt idx="10159">
                  <c:v>77.132920113129643</c:v>
                </c:pt>
                <c:pt idx="10160">
                  <c:v>79.080178618076943</c:v>
                </c:pt>
                <c:pt idx="10161">
                  <c:v>81.027437123024072</c:v>
                </c:pt>
                <c:pt idx="10162">
                  <c:v>82.974695627971357</c:v>
                </c:pt>
                <c:pt idx="10163">
                  <c:v>84.921954132918643</c:v>
                </c:pt>
                <c:pt idx="10164">
                  <c:v>52.219840740194272</c:v>
                </c:pt>
                <c:pt idx="10165">
                  <c:v>54.167099245141515</c:v>
                </c:pt>
                <c:pt idx="10166">
                  <c:v>56.114357750088686</c:v>
                </c:pt>
                <c:pt idx="10167">
                  <c:v>58.061616255036</c:v>
                </c:pt>
                <c:pt idx="10168">
                  <c:v>60.008874759983101</c:v>
                </c:pt>
                <c:pt idx="10169">
                  <c:v>61.956133264930386</c:v>
                </c:pt>
                <c:pt idx="10170">
                  <c:v>63.903391769877423</c:v>
                </c:pt>
                <c:pt idx="10171">
                  <c:v>65.850650274824744</c:v>
                </c:pt>
                <c:pt idx="10172">
                  <c:v>67.797908779771944</c:v>
                </c:pt>
                <c:pt idx="10173">
                  <c:v>69.745167284719088</c:v>
                </c:pt>
                <c:pt idx="10174">
                  <c:v>71.692425789666345</c:v>
                </c:pt>
                <c:pt idx="10175">
                  <c:v>73.639684294613573</c:v>
                </c:pt>
                <c:pt idx="10176">
                  <c:v>75.586942799560788</c:v>
                </c:pt>
                <c:pt idx="10177">
                  <c:v>77.534201304507988</c:v>
                </c:pt>
                <c:pt idx="10178">
                  <c:v>79.481459809455288</c:v>
                </c:pt>
                <c:pt idx="10179">
                  <c:v>81.428718314402417</c:v>
                </c:pt>
                <c:pt idx="10180">
                  <c:v>83.375976819349674</c:v>
                </c:pt>
                <c:pt idx="10181">
                  <c:v>52.621121931572588</c:v>
                </c:pt>
                <c:pt idx="10182">
                  <c:v>54.568380436519824</c:v>
                </c:pt>
                <c:pt idx="10183">
                  <c:v>56.51563894146696</c:v>
                </c:pt>
                <c:pt idx="10184">
                  <c:v>58.462897446414146</c:v>
                </c:pt>
                <c:pt idx="10185">
                  <c:v>60.410155951361361</c:v>
                </c:pt>
                <c:pt idx="10186">
                  <c:v>62.357414456308796</c:v>
                </c:pt>
                <c:pt idx="10187">
                  <c:v>64.304672961255804</c:v>
                </c:pt>
                <c:pt idx="10188">
                  <c:v>66.251931466203018</c:v>
                </c:pt>
                <c:pt idx="10189">
                  <c:v>68.199189971150304</c:v>
                </c:pt>
                <c:pt idx="10190">
                  <c:v>70.146448476097575</c:v>
                </c:pt>
                <c:pt idx="10191">
                  <c:v>72.093706981044662</c:v>
                </c:pt>
                <c:pt idx="10192">
                  <c:v>74.040965485991933</c:v>
                </c:pt>
                <c:pt idx="10193">
                  <c:v>75.988223990939161</c:v>
                </c:pt>
                <c:pt idx="10194">
                  <c:v>77.935482495886333</c:v>
                </c:pt>
                <c:pt idx="10195">
                  <c:v>79.882741000833519</c:v>
                </c:pt>
                <c:pt idx="10196">
                  <c:v>81.829999505780833</c:v>
                </c:pt>
                <c:pt idx="10197">
                  <c:v>53.022403122950976</c:v>
                </c:pt>
                <c:pt idx="10198">
                  <c:v>54.969661627898169</c:v>
                </c:pt>
                <c:pt idx="10199">
                  <c:v>56.916920132845348</c:v>
                </c:pt>
                <c:pt idx="10200">
                  <c:v>58.864178637792556</c:v>
                </c:pt>
                <c:pt idx="10201">
                  <c:v>60.811437142739742</c:v>
                </c:pt>
                <c:pt idx="10202">
                  <c:v>62.758695647687041</c:v>
                </c:pt>
                <c:pt idx="10203">
                  <c:v>64.705954152634277</c:v>
                </c:pt>
                <c:pt idx="10204">
                  <c:v>66.65321265758142</c:v>
                </c:pt>
                <c:pt idx="10205">
                  <c:v>68.600471162528621</c:v>
                </c:pt>
                <c:pt idx="10206">
                  <c:v>70.547729667475878</c:v>
                </c:pt>
                <c:pt idx="10207">
                  <c:v>72.494988172423049</c:v>
                </c:pt>
                <c:pt idx="10208">
                  <c:v>74.442246677370321</c:v>
                </c:pt>
                <c:pt idx="10209">
                  <c:v>76.389505182317421</c:v>
                </c:pt>
                <c:pt idx="10210">
                  <c:v>78.336763687264806</c:v>
                </c:pt>
                <c:pt idx="10211">
                  <c:v>80.284022192211836</c:v>
                </c:pt>
                <c:pt idx="10212">
                  <c:v>53.423684314329236</c:v>
                </c:pt>
                <c:pt idx="10213">
                  <c:v>55.370942819276422</c:v>
                </c:pt>
                <c:pt idx="10214">
                  <c:v>57.318201324223672</c:v>
                </c:pt>
                <c:pt idx="10215">
                  <c:v>59.265459829170894</c:v>
                </c:pt>
                <c:pt idx="10216">
                  <c:v>61.212718334118094</c:v>
                </c:pt>
                <c:pt idx="10217">
                  <c:v>63.159976839065337</c:v>
                </c:pt>
                <c:pt idx="10218">
                  <c:v>65.10723534401258</c:v>
                </c:pt>
                <c:pt idx="10219">
                  <c:v>67.054493848959766</c:v>
                </c:pt>
                <c:pt idx="10220">
                  <c:v>69.00175235390698</c:v>
                </c:pt>
                <c:pt idx="10221">
                  <c:v>70.949010858854152</c:v>
                </c:pt>
                <c:pt idx="10222">
                  <c:v>72.896269363801494</c:v>
                </c:pt>
                <c:pt idx="10223">
                  <c:v>74.843527868748609</c:v>
                </c:pt>
                <c:pt idx="10224">
                  <c:v>76.790786373695838</c:v>
                </c:pt>
                <c:pt idx="10225">
                  <c:v>78.738044878643109</c:v>
                </c:pt>
                <c:pt idx="10226">
                  <c:v>53.824965505707617</c:v>
                </c:pt>
                <c:pt idx="10227">
                  <c:v>55.772224010654867</c:v>
                </c:pt>
                <c:pt idx="10228">
                  <c:v>57.719482515602103</c:v>
                </c:pt>
                <c:pt idx="10229">
                  <c:v>59.666741020549331</c:v>
                </c:pt>
                <c:pt idx="10230">
                  <c:v>61.613999525496475</c:v>
                </c:pt>
                <c:pt idx="10231">
                  <c:v>63.561258030443831</c:v>
                </c:pt>
                <c:pt idx="10232">
                  <c:v>65.508516535390996</c:v>
                </c:pt>
                <c:pt idx="10233">
                  <c:v>67.45577504033821</c:v>
                </c:pt>
                <c:pt idx="10234">
                  <c:v>69.403033545285453</c:v>
                </c:pt>
                <c:pt idx="10235">
                  <c:v>71.350292050232525</c:v>
                </c:pt>
                <c:pt idx="10236">
                  <c:v>73.297550555179726</c:v>
                </c:pt>
                <c:pt idx="10237">
                  <c:v>75.244809060127011</c:v>
                </c:pt>
                <c:pt idx="10238">
                  <c:v>77.192067565074083</c:v>
                </c:pt>
                <c:pt idx="10239">
                  <c:v>54.226246697086026</c:v>
                </c:pt>
                <c:pt idx="10240">
                  <c:v>56.173505202033198</c:v>
                </c:pt>
                <c:pt idx="10241">
                  <c:v>58.120763706980433</c:v>
                </c:pt>
                <c:pt idx="10242">
                  <c:v>60.068022211927683</c:v>
                </c:pt>
                <c:pt idx="10243">
                  <c:v>62.01528071687477</c:v>
                </c:pt>
                <c:pt idx="10244">
                  <c:v>63.96253922182207</c:v>
                </c:pt>
                <c:pt idx="10245">
                  <c:v>65.909797726769341</c:v>
                </c:pt>
                <c:pt idx="10246">
                  <c:v>67.857056231716513</c:v>
                </c:pt>
                <c:pt idx="10247">
                  <c:v>69.804314736663713</c:v>
                </c:pt>
                <c:pt idx="10248">
                  <c:v>71.751573241610842</c:v>
                </c:pt>
                <c:pt idx="10249">
                  <c:v>73.698831746558099</c:v>
                </c:pt>
                <c:pt idx="10250">
                  <c:v>75.646090251505527</c:v>
                </c:pt>
                <c:pt idx="10251">
                  <c:v>54.62752788846435</c:v>
                </c:pt>
                <c:pt idx="10252">
                  <c:v>56.574786393411522</c:v>
                </c:pt>
                <c:pt idx="10253">
                  <c:v>58.522044898358772</c:v>
                </c:pt>
                <c:pt idx="10254">
                  <c:v>60.469303403305943</c:v>
                </c:pt>
                <c:pt idx="10255">
                  <c:v>62.416561908253115</c:v>
                </c:pt>
                <c:pt idx="10256">
                  <c:v>64.363820413200457</c:v>
                </c:pt>
                <c:pt idx="10257">
                  <c:v>66.311078918147601</c:v>
                </c:pt>
                <c:pt idx="10258">
                  <c:v>68.258337423094943</c:v>
                </c:pt>
                <c:pt idx="10259">
                  <c:v>70.205595928041987</c:v>
                </c:pt>
                <c:pt idx="10260">
                  <c:v>72.152854432989173</c:v>
                </c:pt>
                <c:pt idx="10261">
                  <c:v>74.100112937936473</c:v>
                </c:pt>
                <c:pt idx="10262">
                  <c:v>55.028809079842659</c:v>
                </c:pt>
                <c:pt idx="10263">
                  <c:v>56.976067584789917</c:v>
                </c:pt>
                <c:pt idx="10264">
                  <c:v>58.923326089737024</c:v>
                </c:pt>
                <c:pt idx="10265">
                  <c:v>60.870584594684217</c:v>
                </c:pt>
                <c:pt idx="10266">
                  <c:v>62.817843099631489</c:v>
                </c:pt>
                <c:pt idx="10267">
                  <c:v>64.765101604578646</c:v>
                </c:pt>
                <c:pt idx="10268">
                  <c:v>66.712360109525932</c:v>
                </c:pt>
                <c:pt idx="10269">
                  <c:v>68.659618614473175</c:v>
                </c:pt>
                <c:pt idx="10270">
                  <c:v>70.606877119420389</c:v>
                </c:pt>
                <c:pt idx="10271">
                  <c:v>72.554135624367532</c:v>
                </c:pt>
                <c:pt idx="10272">
                  <c:v>55.430090271220948</c:v>
                </c:pt>
                <c:pt idx="10273">
                  <c:v>57.377348776168198</c:v>
                </c:pt>
                <c:pt idx="10274">
                  <c:v>59.324607281115433</c:v>
                </c:pt>
                <c:pt idx="10275">
                  <c:v>61.271865786062655</c:v>
                </c:pt>
                <c:pt idx="10276">
                  <c:v>63.219124291009841</c:v>
                </c:pt>
                <c:pt idx="10277">
                  <c:v>65.166382795957162</c:v>
                </c:pt>
                <c:pt idx="10278">
                  <c:v>67.113641300904291</c:v>
                </c:pt>
                <c:pt idx="10279">
                  <c:v>69.060899805851363</c:v>
                </c:pt>
                <c:pt idx="10280">
                  <c:v>71.008158310798692</c:v>
                </c:pt>
                <c:pt idx="10281">
                  <c:v>55.831371462599343</c:v>
                </c:pt>
                <c:pt idx="10282">
                  <c:v>57.778629967546479</c:v>
                </c:pt>
                <c:pt idx="10283">
                  <c:v>59.725888472493835</c:v>
                </c:pt>
                <c:pt idx="10284">
                  <c:v>61.673146977441007</c:v>
                </c:pt>
                <c:pt idx="10285">
                  <c:v>63.620405482388215</c:v>
                </c:pt>
                <c:pt idx="10286">
                  <c:v>65.567663987335365</c:v>
                </c:pt>
                <c:pt idx="10287">
                  <c:v>67.514922492282608</c:v>
                </c:pt>
                <c:pt idx="10288">
                  <c:v>69.462180997229879</c:v>
                </c:pt>
                <c:pt idx="10289">
                  <c:v>56.232652653977645</c:v>
                </c:pt>
                <c:pt idx="10290">
                  <c:v>58.179911158924881</c:v>
                </c:pt>
                <c:pt idx="10291">
                  <c:v>60.127169663872152</c:v>
                </c:pt>
                <c:pt idx="10292">
                  <c:v>62.074428168819317</c:v>
                </c:pt>
                <c:pt idx="10293">
                  <c:v>64.021686673766496</c:v>
                </c:pt>
                <c:pt idx="10294">
                  <c:v>65.968945178713682</c:v>
                </c:pt>
                <c:pt idx="10295">
                  <c:v>67.916203683661024</c:v>
                </c:pt>
                <c:pt idx="10296">
                  <c:v>56.633933845355976</c:v>
                </c:pt>
                <c:pt idx="10297">
                  <c:v>58.581192350303198</c:v>
                </c:pt>
                <c:pt idx="10298">
                  <c:v>60.528450855250412</c:v>
                </c:pt>
                <c:pt idx="10299">
                  <c:v>62.475709360197662</c:v>
                </c:pt>
                <c:pt idx="10300">
                  <c:v>64.422967865144869</c:v>
                </c:pt>
                <c:pt idx="10301">
                  <c:v>66.37022637009207</c:v>
                </c:pt>
                <c:pt idx="10302">
                  <c:v>57.035215036734336</c:v>
                </c:pt>
                <c:pt idx="10303">
                  <c:v>58.982473541681635</c:v>
                </c:pt>
                <c:pt idx="10304">
                  <c:v>60.929732046628729</c:v>
                </c:pt>
                <c:pt idx="10305">
                  <c:v>62.876990551576057</c:v>
                </c:pt>
                <c:pt idx="10306">
                  <c:v>64.824249056523129</c:v>
                </c:pt>
                <c:pt idx="10307">
                  <c:v>57.436496228112631</c:v>
                </c:pt>
                <c:pt idx="10308">
                  <c:v>59.383754733059952</c:v>
                </c:pt>
                <c:pt idx="10309">
                  <c:v>61.331013238007124</c:v>
                </c:pt>
                <c:pt idx="10310">
                  <c:v>63.278271742954281</c:v>
                </c:pt>
                <c:pt idx="10311">
                  <c:v>57.837777419491076</c:v>
                </c:pt>
                <c:pt idx="10312">
                  <c:v>59.78503592443824</c:v>
                </c:pt>
                <c:pt idx="10313">
                  <c:v>61.732294429385412</c:v>
                </c:pt>
                <c:pt idx="10314">
                  <c:v>58.23905861086935</c:v>
                </c:pt>
                <c:pt idx="10315">
                  <c:v>60.186317115816649</c:v>
                </c:pt>
                <c:pt idx="10316">
                  <c:v>58.640339802247794</c:v>
                </c:pt>
                <c:pt idx="10317">
                  <c:v>51.992249069424396</c:v>
                </c:pt>
                <c:pt idx="10318">
                  <c:v>53.93950757437171</c:v>
                </c:pt>
                <c:pt idx="10319">
                  <c:v>55.886766079318832</c:v>
                </c:pt>
                <c:pt idx="10320">
                  <c:v>57.834024584266047</c:v>
                </c:pt>
                <c:pt idx="10321">
                  <c:v>59.781283089213296</c:v>
                </c:pt>
                <c:pt idx="10322">
                  <c:v>61.72854159416044</c:v>
                </c:pt>
                <c:pt idx="10323">
                  <c:v>63.675800099107605</c:v>
                </c:pt>
                <c:pt idx="10324">
                  <c:v>65.62305860405489</c:v>
                </c:pt>
                <c:pt idx="10325">
                  <c:v>67.57031710900209</c:v>
                </c:pt>
                <c:pt idx="10326">
                  <c:v>69.517575613949262</c:v>
                </c:pt>
                <c:pt idx="10327">
                  <c:v>71.464834118896576</c:v>
                </c:pt>
                <c:pt idx="10328">
                  <c:v>73.412092623843705</c:v>
                </c:pt>
                <c:pt idx="10329">
                  <c:v>75.359351128790905</c:v>
                </c:pt>
                <c:pt idx="10330">
                  <c:v>77.306609633738177</c:v>
                </c:pt>
                <c:pt idx="10331">
                  <c:v>79.253868138685448</c:v>
                </c:pt>
                <c:pt idx="10332">
                  <c:v>81.201126643632605</c:v>
                </c:pt>
                <c:pt idx="10333">
                  <c:v>83.148385148579806</c:v>
                </c:pt>
                <c:pt idx="10334">
                  <c:v>85.095643653527006</c:v>
                </c:pt>
                <c:pt idx="10335">
                  <c:v>87.042902158474163</c:v>
                </c:pt>
                <c:pt idx="10336">
                  <c:v>88.990160663421477</c:v>
                </c:pt>
                <c:pt idx="10337">
                  <c:v>90.937419168368649</c:v>
                </c:pt>
                <c:pt idx="10338">
                  <c:v>92.884677673315878</c:v>
                </c:pt>
                <c:pt idx="10339">
                  <c:v>52.393530260802756</c:v>
                </c:pt>
                <c:pt idx="10340">
                  <c:v>54.340788765750041</c:v>
                </c:pt>
                <c:pt idx="10341">
                  <c:v>56.288047270697163</c:v>
                </c:pt>
                <c:pt idx="10342">
                  <c:v>58.235305775644413</c:v>
                </c:pt>
                <c:pt idx="10343">
                  <c:v>60.182564280591606</c:v>
                </c:pt>
                <c:pt idx="10344">
                  <c:v>62.129822785538821</c:v>
                </c:pt>
                <c:pt idx="10345">
                  <c:v>64.077081290486049</c:v>
                </c:pt>
                <c:pt idx="10346">
                  <c:v>66.024339795433235</c:v>
                </c:pt>
                <c:pt idx="10347">
                  <c:v>67.971598300380379</c:v>
                </c:pt>
                <c:pt idx="10348">
                  <c:v>69.91885680532765</c:v>
                </c:pt>
                <c:pt idx="10349">
                  <c:v>71.866115310274921</c:v>
                </c:pt>
                <c:pt idx="10350">
                  <c:v>73.813373815222022</c:v>
                </c:pt>
                <c:pt idx="10351">
                  <c:v>75.76063232016935</c:v>
                </c:pt>
                <c:pt idx="10352">
                  <c:v>77.707890825116564</c:v>
                </c:pt>
                <c:pt idx="10353">
                  <c:v>79.655149330063793</c:v>
                </c:pt>
                <c:pt idx="10354">
                  <c:v>81.602407835010922</c:v>
                </c:pt>
                <c:pt idx="10355">
                  <c:v>83.54966633995808</c:v>
                </c:pt>
                <c:pt idx="10356">
                  <c:v>85.496924844905351</c:v>
                </c:pt>
                <c:pt idx="10357">
                  <c:v>87.444183349852707</c:v>
                </c:pt>
                <c:pt idx="10358">
                  <c:v>89.391441854799922</c:v>
                </c:pt>
                <c:pt idx="10359">
                  <c:v>91.338700359747023</c:v>
                </c:pt>
                <c:pt idx="10360">
                  <c:v>52.794811452181065</c:v>
                </c:pt>
                <c:pt idx="10361">
                  <c:v>54.742069957128201</c:v>
                </c:pt>
                <c:pt idx="10362">
                  <c:v>56.689328462075565</c:v>
                </c:pt>
                <c:pt idx="10363">
                  <c:v>58.63658696702268</c:v>
                </c:pt>
                <c:pt idx="10364">
                  <c:v>60.583845471969866</c:v>
                </c:pt>
                <c:pt idx="10365">
                  <c:v>62.531103976917208</c:v>
                </c:pt>
                <c:pt idx="10366">
                  <c:v>64.478362481864394</c:v>
                </c:pt>
                <c:pt idx="10367">
                  <c:v>66.42562098681158</c:v>
                </c:pt>
                <c:pt idx="10368">
                  <c:v>68.372879491758908</c:v>
                </c:pt>
                <c:pt idx="10369">
                  <c:v>70.320137996706052</c:v>
                </c:pt>
                <c:pt idx="10370">
                  <c:v>72.267396501653096</c:v>
                </c:pt>
                <c:pt idx="10371">
                  <c:v>74.214655006600424</c:v>
                </c:pt>
                <c:pt idx="10372">
                  <c:v>76.161913511547596</c:v>
                </c:pt>
                <c:pt idx="10373">
                  <c:v>78.109172016494796</c:v>
                </c:pt>
                <c:pt idx="10374">
                  <c:v>80.056430521442039</c:v>
                </c:pt>
                <c:pt idx="10375">
                  <c:v>82.003689026389196</c:v>
                </c:pt>
                <c:pt idx="10376">
                  <c:v>83.950947531336595</c:v>
                </c:pt>
                <c:pt idx="10377">
                  <c:v>85.898206036283753</c:v>
                </c:pt>
                <c:pt idx="10378">
                  <c:v>87.845464541230911</c:v>
                </c:pt>
                <c:pt idx="10379">
                  <c:v>89.792723046178139</c:v>
                </c:pt>
                <c:pt idx="10380">
                  <c:v>53.196092643559361</c:v>
                </c:pt>
                <c:pt idx="10381">
                  <c:v>55.14335114850671</c:v>
                </c:pt>
                <c:pt idx="10382">
                  <c:v>57.090609653453861</c:v>
                </c:pt>
                <c:pt idx="10383">
                  <c:v>59.037868158401103</c:v>
                </c:pt>
                <c:pt idx="10384">
                  <c:v>60.985126663348254</c:v>
                </c:pt>
                <c:pt idx="10385">
                  <c:v>62.932385168295497</c:v>
                </c:pt>
                <c:pt idx="10386">
                  <c:v>64.879643673242697</c:v>
                </c:pt>
                <c:pt idx="10387">
                  <c:v>66.826902178189982</c:v>
                </c:pt>
                <c:pt idx="10388">
                  <c:v>68.77416068313714</c:v>
                </c:pt>
                <c:pt idx="10389">
                  <c:v>70.721419188084397</c:v>
                </c:pt>
                <c:pt idx="10390">
                  <c:v>72.668677693031626</c:v>
                </c:pt>
                <c:pt idx="10391">
                  <c:v>74.61593619797894</c:v>
                </c:pt>
                <c:pt idx="10392">
                  <c:v>76.563194702926069</c:v>
                </c:pt>
                <c:pt idx="10393">
                  <c:v>78.510453207873113</c:v>
                </c:pt>
                <c:pt idx="10394">
                  <c:v>80.457711712820469</c:v>
                </c:pt>
                <c:pt idx="10395">
                  <c:v>82.404970217767683</c:v>
                </c:pt>
                <c:pt idx="10396">
                  <c:v>84.352228722714955</c:v>
                </c:pt>
                <c:pt idx="10397">
                  <c:v>86.299487227661928</c:v>
                </c:pt>
                <c:pt idx="10398">
                  <c:v>88.246745732609213</c:v>
                </c:pt>
                <c:pt idx="10399">
                  <c:v>53.597373834937748</c:v>
                </c:pt>
                <c:pt idx="10400">
                  <c:v>55.544632339884892</c:v>
                </c:pt>
                <c:pt idx="10401">
                  <c:v>57.491890844832227</c:v>
                </c:pt>
                <c:pt idx="10402">
                  <c:v>59.439149349779385</c:v>
                </c:pt>
                <c:pt idx="10403">
                  <c:v>61.386407854726684</c:v>
                </c:pt>
                <c:pt idx="10404">
                  <c:v>63.333666359673849</c:v>
                </c:pt>
                <c:pt idx="10405">
                  <c:v>65.280924864621042</c:v>
                </c:pt>
                <c:pt idx="10406">
                  <c:v>67.228183369568256</c:v>
                </c:pt>
                <c:pt idx="10407">
                  <c:v>69.175441874515485</c:v>
                </c:pt>
                <c:pt idx="10408">
                  <c:v>71.1227003794627</c:v>
                </c:pt>
                <c:pt idx="10409">
                  <c:v>73.069958884409928</c:v>
                </c:pt>
                <c:pt idx="10410">
                  <c:v>75.017217389357171</c:v>
                </c:pt>
                <c:pt idx="10411">
                  <c:v>76.964475894304215</c:v>
                </c:pt>
                <c:pt idx="10412">
                  <c:v>78.911734399251671</c:v>
                </c:pt>
                <c:pt idx="10413">
                  <c:v>80.858992904198644</c:v>
                </c:pt>
                <c:pt idx="10414">
                  <c:v>82.806251409146029</c:v>
                </c:pt>
                <c:pt idx="10415">
                  <c:v>84.753509914093243</c:v>
                </c:pt>
                <c:pt idx="10416">
                  <c:v>86.700768419040529</c:v>
                </c:pt>
                <c:pt idx="10417">
                  <c:v>53.998655026316086</c:v>
                </c:pt>
                <c:pt idx="10418">
                  <c:v>55.945913531263322</c:v>
                </c:pt>
                <c:pt idx="10419">
                  <c:v>57.893172036210551</c:v>
                </c:pt>
                <c:pt idx="10420">
                  <c:v>59.840430541157716</c:v>
                </c:pt>
                <c:pt idx="10421">
                  <c:v>61.787689046104987</c:v>
                </c:pt>
                <c:pt idx="10422">
                  <c:v>63.734947551052208</c:v>
                </c:pt>
                <c:pt idx="10423">
                  <c:v>65.68220605599933</c:v>
                </c:pt>
                <c:pt idx="10424">
                  <c:v>67.629464560946559</c:v>
                </c:pt>
                <c:pt idx="10425">
                  <c:v>69.576723065893773</c:v>
                </c:pt>
                <c:pt idx="10426">
                  <c:v>71.523981570840931</c:v>
                </c:pt>
                <c:pt idx="10427">
                  <c:v>73.471240075788131</c:v>
                </c:pt>
                <c:pt idx="10428">
                  <c:v>75.41849858073553</c:v>
                </c:pt>
                <c:pt idx="10429">
                  <c:v>77.365757085682588</c:v>
                </c:pt>
                <c:pt idx="10430">
                  <c:v>79.31301559063003</c:v>
                </c:pt>
                <c:pt idx="10431">
                  <c:v>81.260274095577145</c:v>
                </c:pt>
                <c:pt idx="10432">
                  <c:v>83.207532600524473</c:v>
                </c:pt>
                <c:pt idx="10433">
                  <c:v>85.154791105471645</c:v>
                </c:pt>
                <c:pt idx="10434">
                  <c:v>54.399936217694489</c:v>
                </c:pt>
                <c:pt idx="10435">
                  <c:v>56.347194722641703</c:v>
                </c:pt>
                <c:pt idx="10436">
                  <c:v>58.29445322758891</c:v>
                </c:pt>
                <c:pt idx="10437">
                  <c:v>60.241711732536153</c:v>
                </c:pt>
                <c:pt idx="10438">
                  <c:v>62.188970237483275</c:v>
                </c:pt>
                <c:pt idx="10439">
                  <c:v>64.136228742430518</c:v>
                </c:pt>
                <c:pt idx="10440">
                  <c:v>66.083487247377818</c:v>
                </c:pt>
                <c:pt idx="10441">
                  <c:v>68.030745752325004</c:v>
                </c:pt>
                <c:pt idx="10442">
                  <c:v>69.97800425727219</c:v>
                </c:pt>
                <c:pt idx="10443">
                  <c:v>71.925262762219404</c:v>
                </c:pt>
                <c:pt idx="10444">
                  <c:v>73.872521267166476</c:v>
                </c:pt>
                <c:pt idx="10445">
                  <c:v>75.819779772113776</c:v>
                </c:pt>
                <c:pt idx="10446">
                  <c:v>77.767038277061076</c:v>
                </c:pt>
                <c:pt idx="10447">
                  <c:v>79.714296782008361</c:v>
                </c:pt>
                <c:pt idx="10448">
                  <c:v>81.661555286955419</c:v>
                </c:pt>
                <c:pt idx="10449">
                  <c:v>83.608813791902776</c:v>
                </c:pt>
                <c:pt idx="10450">
                  <c:v>54.801217409072734</c:v>
                </c:pt>
                <c:pt idx="10451">
                  <c:v>56.748475914020055</c:v>
                </c:pt>
                <c:pt idx="10452">
                  <c:v>58.695734418967163</c:v>
                </c:pt>
                <c:pt idx="10453">
                  <c:v>60.642992923914484</c:v>
                </c:pt>
                <c:pt idx="10454">
                  <c:v>62.590251428861606</c:v>
                </c:pt>
                <c:pt idx="10455">
                  <c:v>64.537509933808863</c:v>
                </c:pt>
                <c:pt idx="10456">
                  <c:v>66.484768438756092</c:v>
                </c:pt>
                <c:pt idx="10457">
                  <c:v>68.432026943703349</c:v>
                </c:pt>
                <c:pt idx="10458">
                  <c:v>70.379285448650549</c:v>
                </c:pt>
                <c:pt idx="10459">
                  <c:v>72.326543953597692</c:v>
                </c:pt>
                <c:pt idx="10460">
                  <c:v>74.273802458544765</c:v>
                </c:pt>
                <c:pt idx="10461">
                  <c:v>76.22106096349205</c:v>
                </c:pt>
                <c:pt idx="10462">
                  <c:v>78.16831946843925</c:v>
                </c:pt>
                <c:pt idx="10463">
                  <c:v>80.115577973386507</c:v>
                </c:pt>
                <c:pt idx="10464">
                  <c:v>82.06283647833385</c:v>
                </c:pt>
                <c:pt idx="10465">
                  <c:v>55.202498600451129</c:v>
                </c:pt>
                <c:pt idx="10466">
                  <c:v>57.149757105398365</c:v>
                </c:pt>
                <c:pt idx="10467">
                  <c:v>59.097015610345593</c:v>
                </c:pt>
                <c:pt idx="10468">
                  <c:v>61.044274115292794</c:v>
                </c:pt>
                <c:pt idx="10469">
                  <c:v>62.991532620239973</c:v>
                </c:pt>
                <c:pt idx="10470">
                  <c:v>64.938791125187237</c:v>
                </c:pt>
                <c:pt idx="10471">
                  <c:v>66.886049630134423</c:v>
                </c:pt>
                <c:pt idx="10472">
                  <c:v>68.833308135081623</c:v>
                </c:pt>
                <c:pt idx="10473">
                  <c:v>70.780566640028837</c:v>
                </c:pt>
                <c:pt idx="10474">
                  <c:v>72.727825144975967</c:v>
                </c:pt>
                <c:pt idx="10475">
                  <c:v>74.675083649923323</c:v>
                </c:pt>
                <c:pt idx="10476">
                  <c:v>76.62234215487058</c:v>
                </c:pt>
                <c:pt idx="10477">
                  <c:v>78.569600659817681</c:v>
                </c:pt>
                <c:pt idx="10478">
                  <c:v>80.516859164764853</c:v>
                </c:pt>
                <c:pt idx="10479">
                  <c:v>55.603779791829467</c:v>
                </c:pt>
                <c:pt idx="10480">
                  <c:v>57.55103829677676</c:v>
                </c:pt>
                <c:pt idx="10481">
                  <c:v>59.498296801723981</c:v>
                </c:pt>
                <c:pt idx="10482">
                  <c:v>61.445555306671231</c:v>
                </c:pt>
                <c:pt idx="10483">
                  <c:v>63.392813811618417</c:v>
                </c:pt>
                <c:pt idx="10484">
                  <c:v>65.34007231656561</c:v>
                </c:pt>
                <c:pt idx="10485">
                  <c:v>67.287330821512796</c:v>
                </c:pt>
                <c:pt idx="10486">
                  <c:v>69.234589326459968</c:v>
                </c:pt>
                <c:pt idx="10487">
                  <c:v>71.181847831407168</c:v>
                </c:pt>
                <c:pt idx="10488">
                  <c:v>73.129106336354369</c:v>
                </c:pt>
                <c:pt idx="10489">
                  <c:v>75.076364841301682</c:v>
                </c:pt>
                <c:pt idx="10490">
                  <c:v>77.023623346248712</c:v>
                </c:pt>
                <c:pt idx="10491">
                  <c:v>78.970881851196083</c:v>
                </c:pt>
                <c:pt idx="10492">
                  <c:v>56.005060983207798</c:v>
                </c:pt>
                <c:pt idx="10493">
                  <c:v>57.95231948815492</c:v>
                </c:pt>
                <c:pt idx="10494">
                  <c:v>59.89957799310212</c:v>
                </c:pt>
                <c:pt idx="10495">
                  <c:v>61.846836498049456</c:v>
                </c:pt>
                <c:pt idx="10496">
                  <c:v>63.794095002996698</c:v>
                </c:pt>
                <c:pt idx="10497">
                  <c:v>65.741353507943899</c:v>
                </c:pt>
                <c:pt idx="10498">
                  <c:v>67.688612012891113</c:v>
                </c:pt>
                <c:pt idx="10499">
                  <c:v>69.635870517838285</c:v>
                </c:pt>
                <c:pt idx="10500">
                  <c:v>71.583129022785528</c:v>
                </c:pt>
                <c:pt idx="10501">
                  <c:v>73.530387527732771</c:v>
                </c:pt>
                <c:pt idx="10502">
                  <c:v>75.477646032679957</c:v>
                </c:pt>
                <c:pt idx="10503">
                  <c:v>77.424904537627071</c:v>
                </c:pt>
                <c:pt idx="10504">
                  <c:v>56.406342174586115</c:v>
                </c:pt>
                <c:pt idx="10505">
                  <c:v>58.353600679533407</c:v>
                </c:pt>
                <c:pt idx="10506">
                  <c:v>60.300859184480601</c:v>
                </c:pt>
                <c:pt idx="10507">
                  <c:v>62.248117689427865</c:v>
                </c:pt>
                <c:pt idx="10508">
                  <c:v>64.195376194375029</c:v>
                </c:pt>
                <c:pt idx="10509">
                  <c:v>66.142634699322258</c:v>
                </c:pt>
                <c:pt idx="10510">
                  <c:v>68.089893204269529</c:v>
                </c:pt>
                <c:pt idx="10511">
                  <c:v>70.037151709216715</c:v>
                </c:pt>
                <c:pt idx="10512">
                  <c:v>71.984410214163816</c:v>
                </c:pt>
                <c:pt idx="10513">
                  <c:v>73.931668719111116</c:v>
                </c:pt>
                <c:pt idx="10514">
                  <c:v>75.878927224058359</c:v>
                </c:pt>
                <c:pt idx="10515">
                  <c:v>56.807623365964517</c:v>
                </c:pt>
                <c:pt idx="10516">
                  <c:v>58.754881870911717</c:v>
                </c:pt>
                <c:pt idx="10517">
                  <c:v>60.702140375858917</c:v>
                </c:pt>
                <c:pt idx="10518">
                  <c:v>62.649398880806181</c:v>
                </c:pt>
                <c:pt idx="10519">
                  <c:v>64.596657385753417</c:v>
                </c:pt>
                <c:pt idx="10520">
                  <c:v>66.543915890700617</c:v>
                </c:pt>
                <c:pt idx="10521">
                  <c:v>68.491174395647761</c:v>
                </c:pt>
                <c:pt idx="10522">
                  <c:v>70.438432900595032</c:v>
                </c:pt>
                <c:pt idx="10523">
                  <c:v>72.385691405542246</c:v>
                </c:pt>
                <c:pt idx="10524">
                  <c:v>74.332949910489418</c:v>
                </c:pt>
                <c:pt idx="10525">
                  <c:v>57.20890455734289</c:v>
                </c:pt>
                <c:pt idx="10526">
                  <c:v>59.156163062290048</c:v>
                </c:pt>
                <c:pt idx="10527">
                  <c:v>61.103421567237312</c:v>
                </c:pt>
                <c:pt idx="10528">
                  <c:v>63.050680072184456</c:v>
                </c:pt>
                <c:pt idx="10529">
                  <c:v>64.997938577131777</c:v>
                </c:pt>
                <c:pt idx="10530">
                  <c:v>66.945197082078892</c:v>
                </c:pt>
                <c:pt idx="10531">
                  <c:v>68.89245558702612</c:v>
                </c:pt>
                <c:pt idx="10532">
                  <c:v>70.839714091973278</c:v>
                </c:pt>
                <c:pt idx="10533">
                  <c:v>72.786972596920492</c:v>
                </c:pt>
                <c:pt idx="10534">
                  <c:v>57.610185748721221</c:v>
                </c:pt>
                <c:pt idx="10535">
                  <c:v>59.557444253668351</c:v>
                </c:pt>
                <c:pt idx="10536">
                  <c:v>61.504702758615686</c:v>
                </c:pt>
                <c:pt idx="10537">
                  <c:v>63.451961263562943</c:v>
                </c:pt>
                <c:pt idx="10538">
                  <c:v>65.399219768510093</c:v>
                </c:pt>
                <c:pt idx="10539">
                  <c:v>67.346478273457237</c:v>
                </c:pt>
                <c:pt idx="10540">
                  <c:v>69.293736778404423</c:v>
                </c:pt>
                <c:pt idx="10541">
                  <c:v>71.240995283351722</c:v>
                </c:pt>
                <c:pt idx="10542">
                  <c:v>58.011466940099474</c:v>
                </c:pt>
                <c:pt idx="10543">
                  <c:v>59.958725445046767</c:v>
                </c:pt>
                <c:pt idx="10544">
                  <c:v>61.905983949994045</c:v>
                </c:pt>
                <c:pt idx="10545">
                  <c:v>63.853242454941189</c:v>
                </c:pt>
                <c:pt idx="10546">
                  <c:v>65.800500959888424</c:v>
                </c:pt>
                <c:pt idx="10547">
                  <c:v>67.747759464835511</c:v>
                </c:pt>
                <c:pt idx="10548">
                  <c:v>69.69501796978281</c:v>
                </c:pt>
                <c:pt idx="10549">
                  <c:v>58.412748131477905</c:v>
                </c:pt>
                <c:pt idx="10550">
                  <c:v>60.360006636425119</c:v>
                </c:pt>
                <c:pt idx="10551">
                  <c:v>62.307265141372255</c:v>
                </c:pt>
                <c:pt idx="10552">
                  <c:v>64.254523646319512</c:v>
                </c:pt>
                <c:pt idx="10553">
                  <c:v>66.201782151266713</c:v>
                </c:pt>
                <c:pt idx="10554">
                  <c:v>68.149040656213955</c:v>
                </c:pt>
                <c:pt idx="10555">
                  <c:v>58.814029322856186</c:v>
                </c:pt>
                <c:pt idx="10556">
                  <c:v>60.761287827803443</c:v>
                </c:pt>
                <c:pt idx="10557">
                  <c:v>62.708546332750799</c:v>
                </c:pt>
                <c:pt idx="10558">
                  <c:v>64.655804837697886</c:v>
                </c:pt>
                <c:pt idx="10559">
                  <c:v>66.603063342645086</c:v>
                </c:pt>
                <c:pt idx="10560">
                  <c:v>59.215310514234496</c:v>
                </c:pt>
                <c:pt idx="10561">
                  <c:v>61.16256901918176</c:v>
                </c:pt>
                <c:pt idx="10562">
                  <c:v>63.10982752412896</c:v>
                </c:pt>
                <c:pt idx="10563">
                  <c:v>65.057086029076203</c:v>
                </c:pt>
                <c:pt idx="10564">
                  <c:v>59.616591705612969</c:v>
                </c:pt>
                <c:pt idx="10565">
                  <c:v>61.563850210560112</c:v>
                </c:pt>
                <c:pt idx="10566">
                  <c:v>63.511108715507284</c:v>
                </c:pt>
                <c:pt idx="10567">
                  <c:v>60.0178728969913</c:v>
                </c:pt>
                <c:pt idx="10568">
                  <c:v>61.965131401938486</c:v>
                </c:pt>
                <c:pt idx="10569">
                  <c:v>60.419154088369652</c:v>
                </c:pt>
                <c:pt idx="10570">
                  <c:v>54.172344546924585</c:v>
                </c:pt>
                <c:pt idx="10571">
                  <c:v>56.119603051871849</c:v>
                </c:pt>
                <c:pt idx="10572">
                  <c:v>58.066861556818971</c:v>
                </c:pt>
                <c:pt idx="10573">
                  <c:v>60.014120061766249</c:v>
                </c:pt>
                <c:pt idx="10574">
                  <c:v>61.961378566713421</c:v>
                </c:pt>
                <c:pt idx="10575">
                  <c:v>63.908637071660735</c:v>
                </c:pt>
                <c:pt idx="10576">
                  <c:v>65.855895576607892</c:v>
                </c:pt>
                <c:pt idx="10577">
                  <c:v>67.803154081555121</c:v>
                </c:pt>
                <c:pt idx="10578">
                  <c:v>69.750412586502307</c:v>
                </c:pt>
                <c:pt idx="10579">
                  <c:v>71.697671091449592</c:v>
                </c:pt>
                <c:pt idx="10580">
                  <c:v>73.644929596396665</c:v>
                </c:pt>
                <c:pt idx="10581">
                  <c:v>75.592188101343865</c:v>
                </c:pt>
                <c:pt idx="10582">
                  <c:v>77.539446606291136</c:v>
                </c:pt>
                <c:pt idx="10583">
                  <c:v>79.486705111238365</c:v>
                </c:pt>
                <c:pt idx="10584">
                  <c:v>81.433963616185636</c:v>
                </c:pt>
                <c:pt idx="10585">
                  <c:v>83.381222121132794</c:v>
                </c:pt>
                <c:pt idx="10586">
                  <c:v>85.328480626080051</c:v>
                </c:pt>
                <c:pt idx="10587">
                  <c:v>87.27573913102718</c:v>
                </c:pt>
                <c:pt idx="10588">
                  <c:v>89.222997635974409</c:v>
                </c:pt>
                <c:pt idx="10589">
                  <c:v>91.170256140921722</c:v>
                </c:pt>
                <c:pt idx="10590">
                  <c:v>93.117514645868809</c:v>
                </c:pt>
                <c:pt idx="10591">
                  <c:v>54.573625738303015</c:v>
                </c:pt>
                <c:pt idx="10592">
                  <c:v>56.52088424325018</c:v>
                </c:pt>
                <c:pt idx="10593">
                  <c:v>58.468142748197394</c:v>
                </c:pt>
                <c:pt idx="10594">
                  <c:v>60.415401253144623</c:v>
                </c:pt>
                <c:pt idx="10595">
                  <c:v>62.362659758091766</c:v>
                </c:pt>
                <c:pt idx="10596">
                  <c:v>64.309918263039037</c:v>
                </c:pt>
                <c:pt idx="10597">
                  <c:v>66.257176767986181</c:v>
                </c:pt>
                <c:pt idx="10598">
                  <c:v>68.204435272933566</c:v>
                </c:pt>
                <c:pt idx="10599">
                  <c:v>70.151693777880709</c:v>
                </c:pt>
                <c:pt idx="10600">
                  <c:v>72.098952282827995</c:v>
                </c:pt>
                <c:pt idx="10601">
                  <c:v>74.046210787775138</c:v>
                </c:pt>
                <c:pt idx="10602">
                  <c:v>75.99346929272221</c:v>
                </c:pt>
                <c:pt idx="10603">
                  <c:v>77.940727797669439</c:v>
                </c:pt>
                <c:pt idx="10604">
                  <c:v>79.887986302616696</c:v>
                </c:pt>
                <c:pt idx="10605">
                  <c:v>81.835244807564038</c:v>
                </c:pt>
                <c:pt idx="10606">
                  <c:v>83.782503312511224</c:v>
                </c:pt>
                <c:pt idx="10607">
                  <c:v>85.729761817458268</c:v>
                </c:pt>
                <c:pt idx="10608">
                  <c:v>87.677020322405582</c:v>
                </c:pt>
                <c:pt idx="10609">
                  <c:v>89.624278827352867</c:v>
                </c:pt>
                <c:pt idx="10610">
                  <c:v>91.571537332300068</c:v>
                </c:pt>
                <c:pt idx="10611">
                  <c:v>54.974906929681296</c:v>
                </c:pt>
                <c:pt idx="10612">
                  <c:v>56.922165434628461</c:v>
                </c:pt>
                <c:pt idx="10613">
                  <c:v>58.869423939575768</c:v>
                </c:pt>
                <c:pt idx="10614">
                  <c:v>60.816682444523032</c:v>
                </c:pt>
                <c:pt idx="10615">
                  <c:v>62.763940949470118</c:v>
                </c:pt>
                <c:pt idx="10616">
                  <c:v>64.711199454417397</c:v>
                </c:pt>
                <c:pt idx="10617">
                  <c:v>66.658457959364625</c:v>
                </c:pt>
                <c:pt idx="10618">
                  <c:v>68.605716464311797</c:v>
                </c:pt>
                <c:pt idx="10619">
                  <c:v>70.552974969258912</c:v>
                </c:pt>
                <c:pt idx="10620">
                  <c:v>72.500233474206112</c:v>
                </c:pt>
                <c:pt idx="10621">
                  <c:v>74.447491979153526</c:v>
                </c:pt>
                <c:pt idx="10622">
                  <c:v>76.394750484100598</c:v>
                </c:pt>
                <c:pt idx="10623">
                  <c:v>78.342008989047869</c:v>
                </c:pt>
                <c:pt idx="10624">
                  <c:v>80.289267493994984</c:v>
                </c:pt>
                <c:pt idx="10625">
                  <c:v>82.236525998942383</c:v>
                </c:pt>
                <c:pt idx="10626">
                  <c:v>84.183784503889385</c:v>
                </c:pt>
                <c:pt idx="10627">
                  <c:v>86.131043008836826</c:v>
                </c:pt>
                <c:pt idx="10628">
                  <c:v>88.078301513784012</c:v>
                </c:pt>
                <c:pt idx="10629">
                  <c:v>90.025560018731028</c:v>
                </c:pt>
                <c:pt idx="10630">
                  <c:v>55.376188121059677</c:v>
                </c:pt>
                <c:pt idx="10631">
                  <c:v>57.323446626006806</c:v>
                </c:pt>
                <c:pt idx="10632">
                  <c:v>59.270705130954077</c:v>
                </c:pt>
                <c:pt idx="10633">
                  <c:v>61.217963635901214</c:v>
                </c:pt>
                <c:pt idx="10634">
                  <c:v>63.165222140848513</c:v>
                </c:pt>
                <c:pt idx="10635">
                  <c:v>65.112480645795657</c:v>
                </c:pt>
                <c:pt idx="10636">
                  <c:v>67.059739150742985</c:v>
                </c:pt>
                <c:pt idx="10637">
                  <c:v>69.0069976556901</c:v>
                </c:pt>
                <c:pt idx="10638">
                  <c:v>70.954256160637286</c:v>
                </c:pt>
                <c:pt idx="10639">
                  <c:v>72.9015146655846</c:v>
                </c:pt>
                <c:pt idx="10640">
                  <c:v>74.848773170531828</c:v>
                </c:pt>
                <c:pt idx="10641">
                  <c:v>76.796031675478915</c:v>
                </c:pt>
                <c:pt idx="10642">
                  <c:v>78.743290180426229</c:v>
                </c:pt>
                <c:pt idx="10643">
                  <c:v>80.690548685373372</c:v>
                </c:pt>
                <c:pt idx="10644">
                  <c:v>82.63780719032053</c:v>
                </c:pt>
                <c:pt idx="10645">
                  <c:v>84.585065695267915</c:v>
                </c:pt>
                <c:pt idx="10646">
                  <c:v>86.532324200215115</c:v>
                </c:pt>
                <c:pt idx="10647">
                  <c:v>88.479582705162272</c:v>
                </c:pt>
                <c:pt idx="10648">
                  <c:v>55.777469312438008</c:v>
                </c:pt>
                <c:pt idx="10649">
                  <c:v>57.724727817385173</c:v>
                </c:pt>
                <c:pt idx="10650">
                  <c:v>59.671986322332401</c:v>
                </c:pt>
                <c:pt idx="10651">
                  <c:v>61.619244827279559</c:v>
                </c:pt>
                <c:pt idx="10652">
                  <c:v>63.56650333222688</c:v>
                </c:pt>
                <c:pt idx="10653">
                  <c:v>65.513761837174044</c:v>
                </c:pt>
                <c:pt idx="10654">
                  <c:v>67.461020342121245</c:v>
                </c:pt>
                <c:pt idx="10655">
                  <c:v>69.408278847068402</c:v>
                </c:pt>
                <c:pt idx="10656">
                  <c:v>71.35553735201573</c:v>
                </c:pt>
                <c:pt idx="10657">
                  <c:v>73.302795856962902</c:v>
                </c:pt>
                <c:pt idx="10658">
                  <c:v>75.250054361910088</c:v>
                </c:pt>
                <c:pt idx="10659">
                  <c:v>77.197312866857388</c:v>
                </c:pt>
                <c:pt idx="10660">
                  <c:v>79.144571371804588</c:v>
                </c:pt>
                <c:pt idx="10661">
                  <c:v>81.091829876751746</c:v>
                </c:pt>
                <c:pt idx="10662">
                  <c:v>83.039088381698974</c:v>
                </c:pt>
                <c:pt idx="10663">
                  <c:v>84.986346886646203</c:v>
                </c:pt>
                <c:pt idx="10664">
                  <c:v>86.933605391593474</c:v>
                </c:pt>
                <c:pt idx="10665">
                  <c:v>56.178750503816396</c:v>
                </c:pt>
                <c:pt idx="10666">
                  <c:v>58.126009008763631</c:v>
                </c:pt>
                <c:pt idx="10667">
                  <c:v>60.073267513710753</c:v>
                </c:pt>
                <c:pt idx="10668">
                  <c:v>62.020526018657989</c:v>
                </c:pt>
                <c:pt idx="10669">
                  <c:v>63.967784523605147</c:v>
                </c:pt>
                <c:pt idx="10670">
                  <c:v>65.915043028552432</c:v>
                </c:pt>
                <c:pt idx="10671">
                  <c:v>67.862301533499618</c:v>
                </c:pt>
                <c:pt idx="10672">
                  <c:v>69.809560038446861</c:v>
                </c:pt>
                <c:pt idx="10673">
                  <c:v>71.756818543394033</c:v>
                </c:pt>
                <c:pt idx="10674">
                  <c:v>73.704077048341304</c:v>
                </c:pt>
                <c:pt idx="10675">
                  <c:v>75.65133555328849</c:v>
                </c:pt>
                <c:pt idx="10676">
                  <c:v>77.598594058235705</c:v>
                </c:pt>
                <c:pt idx="10677">
                  <c:v>79.545852563182905</c:v>
                </c:pt>
                <c:pt idx="10678">
                  <c:v>81.493111068130077</c:v>
                </c:pt>
                <c:pt idx="10679">
                  <c:v>83.440369573077319</c:v>
                </c:pt>
                <c:pt idx="10680">
                  <c:v>85.387628078024406</c:v>
                </c:pt>
                <c:pt idx="10681">
                  <c:v>56.580031695194698</c:v>
                </c:pt>
                <c:pt idx="10682">
                  <c:v>58.527290200141934</c:v>
                </c:pt>
                <c:pt idx="10683">
                  <c:v>60.474548705089049</c:v>
                </c:pt>
                <c:pt idx="10684">
                  <c:v>62.421807210036349</c:v>
                </c:pt>
                <c:pt idx="10685">
                  <c:v>64.369065714983435</c:v>
                </c:pt>
                <c:pt idx="10686">
                  <c:v>66.316324219930763</c:v>
                </c:pt>
                <c:pt idx="10687">
                  <c:v>68.263582724877892</c:v>
                </c:pt>
                <c:pt idx="10688">
                  <c:v>70.210841229825022</c:v>
                </c:pt>
                <c:pt idx="10689">
                  <c:v>72.158099734772449</c:v>
                </c:pt>
                <c:pt idx="10690">
                  <c:v>74.105358239719436</c:v>
                </c:pt>
                <c:pt idx="10691">
                  <c:v>76.052616744666793</c:v>
                </c:pt>
                <c:pt idx="10692">
                  <c:v>77.999875249614092</c:v>
                </c:pt>
                <c:pt idx="10693">
                  <c:v>79.947133754561293</c:v>
                </c:pt>
                <c:pt idx="10694">
                  <c:v>81.894392259508308</c:v>
                </c:pt>
                <c:pt idx="10695">
                  <c:v>83.841650764455792</c:v>
                </c:pt>
                <c:pt idx="10696">
                  <c:v>56.981312886572979</c:v>
                </c:pt>
                <c:pt idx="10697">
                  <c:v>58.92857139152008</c:v>
                </c:pt>
                <c:pt idx="10698">
                  <c:v>60.875829896467465</c:v>
                </c:pt>
                <c:pt idx="10699">
                  <c:v>62.823088401414658</c:v>
                </c:pt>
                <c:pt idx="10700">
                  <c:v>64.770346906361851</c:v>
                </c:pt>
                <c:pt idx="10701">
                  <c:v>66.717605411309094</c:v>
                </c:pt>
                <c:pt idx="10702">
                  <c:v>68.664863916256209</c:v>
                </c:pt>
                <c:pt idx="10703">
                  <c:v>70.612122421203395</c:v>
                </c:pt>
                <c:pt idx="10704">
                  <c:v>72.559380926150752</c:v>
                </c:pt>
                <c:pt idx="10705">
                  <c:v>74.506639431098009</c:v>
                </c:pt>
                <c:pt idx="10706">
                  <c:v>76.453897936045124</c:v>
                </c:pt>
                <c:pt idx="10707">
                  <c:v>78.401156440992253</c:v>
                </c:pt>
                <c:pt idx="10708">
                  <c:v>80.348414945939524</c:v>
                </c:pt>
                <c:pt idx="10709">
                  <c:v>82.295673450886866</c:v>
                </c:pt>
                <c:pt idx="10710">
                  <c:v>57.382594077951403</c:v>
                </c:pt>
                <c:pt idx="10711">
                  <c:v>59.32985258289856</c:v>
                </c:pt>
                <c:pt idx="10712">
                  <c:v>61.277111087845768</c:v>
                </c:pt>
                <c:pt idx="10713">
                  <c:v>63.224369592792939</c:v>
                </c:pt>
                <c:pt idx="10714">
                  <c:v>65.171628097740196</c:v>
                </c:pt>
                <c:pt idx="10715">
                  <c:v>67.11888660268734</c:v>
                </c:pt>
                <c:pt idx="10716">
                  <c:v>69.066145107634711</c:v>
                </c:pt>
                <c:pt idx="10717">
                  <c:v>71.01340361258184</c:v>
                </c:pt>
                <c:pt idx="10718">
                  <c:v>72.960662117529139</c:v>
                </c:pt>
                <c:pt idx="10719">
                  <c:v>74.907920622476354</c:v>
                </c:pt>
                <c:pt idx="10720">
                  <c:v>76.855179127423384</c:v>
                </c:pt>
                <c:pt idx="10721">
                  <c:v>78.80243763237074</c:v>
                </c:pt>
                <c:pt idx="10722">
                  <c:v>80.749696137317855</c:v>
                </c:pt>
                <c:pt idx="10723">
                  <c:v>57.78387526932962</c:v>
                </c:pt>
                <c:pt idx="10724">
                  <c:v>59.731133774276913</c:v>
                </c:pt>
                <c:pt idx="10725">
                  <c:v>61.678392279224106</c:v>
                </c:pt>
                <c:pt idx="10726">
                  <c:v>63.62565078417137</c:v>
                </c:pt>
                <c:pt idx="10727">
                  <c:v>65.572909289118527</c:v>
                </c:pt>
                <c:pt idx="10728">
                  <c:v>67.520167794065827</c:v>
                </c:pt>
                <c:pt idx="10729">
                  <c:v>69.467426299012899</c:v>
                </c:pt>
                <c:pt idx="10730">
                  <c:v>71.414684803960085</c:v>
                </c:pt>
                <c:pt idx="10731">
                  <c:v>73.361943308907428</c:v>
                </c:pt>
                <c:pt idx="10732">
                  <c:v>75.309201813854585</c:v>
                </c:pt>
                <c:pt idx="10733">
                  <c:v>77.256460318801814</c:v>
                </c:pt>
                <c:pt idx="10734">
                  <c:v>79.203718823748957</c:v>
                </c:pt>
                <c:pt idx="10735">
                  <c:v>58.185156460708015</c:v>
                </c:pt>
                <c:pt idx="10736">
                  <c:v>60.132414965655251</c:v>
                </c:pt>
                <c:pt idx="10737">
                  <c:v>62.079673470602479</c:v>
                </c:pt>
                <c:pt idx="10738">
                  <c:v>64.026931975549616</c:v>
                </c:pt>
                <c:pt idx="10739">
                  <c:v>65.974190480496915</c:v>
                </c:pt>
                <c:pt idx="10740">
                  <c:v>67.921448985444073</c:v>
                </c:pt>
                <c:pt idx="10741">
                  <c:v>69.868707490391344</c:v>
                </c:pt>
                <c:pt idx="10742">
                  <c:v>71.81596599533853</c:v>
                </c:pt>
                <c:pt idx="10743">
                  <c:v>73.76322450028573</c:v>
                </c:pt>
                <c:pt idx="10744">
                  <c:v>75.710483005232973</c:v>
                </c:pt>
                <c:pt idx="10745">
                  <c:v>77.65774151018006</c:v>
                </c:pt>
                <c:pt idx="10746">
                  <c:v>58.586437652086424</c:v>
                </c:pt>
                <c:pt idx="10747">
                  <c:v>60.533696157033646</c:v>
                </c:pt>
                <c:pt idx="10748">
                  <c:v>62.48095466198081</c:v>
                </c:pt>
                <c:pt idx="10749">
                  <c:v>64.428213166927989</c:v>
                </c:pt>
                <c:pt idx="10750">
                  <c:v>66.375471671875147</c:v>
                </c:pt>
                <c:pt idx="10751">
                  <c:v>68.322730176822446</c:v>
                </c:pt>
                <c:pt idx="10752">
                  <c:v>70.269988681769703</c:v>
                </c:pt>
                <c:pt idx="10753">
                  <c:v>72.217247186716818</c:v>
                </c:pt>
                <c:pt idx="10754">
                  <c:v>74.164505691664118</c:v>
                </c:pt>
                <c:pt idx="10755">
                  <c:v>76.111764196611205</c:v>
                </c:pt>
                <c:pt idx="10756">
                  <c:v>58.987718843464648</c:v>
                </c:pt>
                <c:pt idx="10757">
                  <c:v>60.934977348411785</c:v>
                </c:pt>
                <c:pt idx="10758">
                  <c:v>62.882235853359106</c:v>
                </c:pt>
                <c:pt idx="10759">
                  <c:v>64.829494358306391</c:v>
                </c:pt>
                <c:pt idx="10760">
                  <c:v>66.776752863253492</c:v>
                </c:pt>
                <c:pt idx="10761">
                  <c:v>68.724011368200891</c:v>
                </c:pt>
                <c:pt idx="10762">
                  <c:v>70.671269873148006</c:v>
                </c:pt>
                <c:pt idx="10763">
                  <c:v>72.618528378095178</c:v>
                </c:pt>
                <c:pt idx="10764">
                  <c:v>74.565786883042392</c:v>
                </c:pt>
                <c:pt idx="10765">
                  <c:v>59.389000034843036</c:v>
                </c:pt>
                <c:pt idx="10766">
                  <c:v>61.336258539790258</c:v>
                </c:pt>
                <c:pt idx="10767">
                  <c:v>63.283517044737479</c:v>
                </c:pt>
                <c:pt idx="10768">
                  <c:v>65.230775549684708</c:v>
                </c:pt>
                <c:pt idx="10769">
                  <c:v>67.178034054631937</c:v>
                </c:pt>
                <c:pt idx="10770">
                  <c:v>69.125292559579137</c:v>
                </c:pt>
                <c:pt idx="10771">
                  <c:v>71.072551064526351</c:v>
                </c:pt>
                <c:pt idx="10772">
                  <c:v>73.01980956947358</c:v>
                </c:pt>
                <c:pt idx="10773">
                  <c:v>59.790281226221481</c:v>
                </c:pt>
                <c:pt idx="10774">
                  <c:v>61.737539731168546</c:v>
                </c:pt>
                <c:pt idx="10775">
                  <c:v>63.68479823611581</c:v>
                </c:pt>
                <c:pt idx="10776">
                  <c:v>65.632056741063138</c:v>
                </c:pt>
                <c:pt idx="10777">
                  <c:v>67.57931524601031</c:v>
                </c:pt>
                <c:pt idx="10778">
                  <c:v>69.526573750957425</c:v>
                </c:pt>
                <c:pt idx="10779">
                  <c:v>71.47383225590464</c:v>
                </c:pt>
                <c:pt idx="10780">
                  <c:v>60.191562417599734</c:v>
                </c:pt>
                <c:pt idx="10781">
                  <c:v>62.138820922546934</c:v>
                </c:pt>
                <c:pt idx="10782">
                  <c:v>64.086079427494212</c:v>
                </c:pt>
                <c:pt idx="10783">
                  <c:v>66.033337932441427</c:v>
                </c:pt>
                <c:pt idx="10784">
                  <c:v>67.980596437388499</c:v>
                </c:pt>
                <c:pt idx="10785">
                  <c:v>69.927854942335742</c:v>
                </c:pt>
                <c:pt idx="10786">
                  <c:v>60.592843608978121</c:v>
                </c:pt>
                <c:pt idx="10787">
                  <c:v>62.540102113925315</c:v>
                </c:pt>
                <c:pt idx="10788">
                  <c:v>64.487360618872515</c:v>
                </c:pt>
                <c:pt idx="10789">
                  <c:v>66.434619123819687</c:v>
                </c:pt>
                <c:pt idx="10790">
                  <c:v>68.381877628766972</c:v>
                </c:pt>
                <c:pt idx="10791">
                  <c:v>60.994124800356381</c:v>
                </c:pt>
                <c:pt idx="10792">
                  <c:v>62.941383305303688</c:v>
                </c:pt>
                <c:pt idx="10793">
                  <c:v>64.888641810250903</c:v>
                </c:pt>
                <c:pt idx="10794">
                  <c:v>66.835900315198003</c:v>
                </c:pt>
                <c:pt idx="10795">
                  <c:v>61.395405991734755</c:v>
                </c:pt>
                <c:pt idx="10796">
                  <c:v>63.342664496681905</c:v>
                </c:pt>
                <c:pt idx="10797">
                  <c:v>65.289923001629177</c:v>
                </c:pt>
                <c:pt idx="10798">
                  <c:v>61.796687183113058</c:v>
                </c:pt>
                <c:pt idx="10799">
                  <c:v>63.7439456880603</c:v>
                </c:pt>
                <c:pt idx="10800">
                  <c:v>62.197968374491488</c:v>
                </c:pt>
                <c:pt idx="10801">
                  <c:v>56.352440024424887</c:v>
                </c:pt>
                <c:pt idx="10802">
                  <c:v>58.299698529372044</c:v>
                </c:pt>
                <c:pt idx="10803">
                  <c:v>60.24695703431928</c:v>
                </c:pt>
                <c:pt idx="10804">
                  <c:v>62.194215539266409</c:v>
                </c:pt>
                <c:pt idx="10805">
                  <c:v>64.141474044213638</c:v>
                </c:pt>
                <c:pt idx="10806">
                  <c:v>66.088732549160852</c:v>
                </c:pt>
                <c:pt idx="10807">
                  <c:v>68.035991054107967</c:v>
                </c:pt>
                <c:pt idx="10808">
                  <c:v>69.983249559055324</c:v>
                </c:pt>
                <c:pt idx="10809">
                  <c:v>71.930508064002609</c:v>
                </c:pt>
                <c:pt idx="10810">
                  <c:v>73.877766568949752</c:v>
                </c:pt>
                <c:pt idx="10811">
                  <c:v>75.82502507389701</c:v>
                </c:pt>
                <c:pt idx="10812">
                  <c:v>77.772283578844181</c:v>
                </c:pt>
                <c:pt idx="10813">
                  <c:v>79.719542083791424</c:v>
                </c:pt>
                <c:pt idx="10814">
                  <c:v>81.666800588738596</c:v>
                </c:pt>
                <c:pt idx="10815">
                  <c:v>83.61405909368591</c:v>
                </c:pt>
                <c:pt idx="10816">
                  <c:v>85.561317598632968</c:v>
                </c:pt>
                <c:pt idx="10817">
                  <c:v>87.508576103580225</c:v>
                </c:pt>
                <c:pt idx="10818">
                  <c:v>89.455834608527439</c:v>
                </c:pt>
                <c:pt idx="10819">
                  <c:v>91.403093113474497</c:v>
                </c:pt>
                <c:pt idx="10820">
                  <c:v>93.350351618422025</c:v>
                </c:pt>
                <c:pt idx="10821">
                  <c:v>56.753721215803182</c:v>
                </c:pt>
                <c:pt idx="10822">
                  <c:v>58.700979720750361</c:v>
                </c:pt>
                <c:pt idx="10823">
                  <c:v>60.648238225697675</c:v>
                </c:pt>
                <c:pt idx="10824">
                  <c:v>62.595496730644768</c:v>
                </c:pt>
                <c:pt idx="10825">
                  <c:v>64.542755235592082</c:v>
                </c:pt>
                <c:pt idx="10826">
                  <c:v>66.490013740539268</c:v>
                </c:pt>
                <c:pt idx="10827">
                  <c:v>68.437272245486511</c:v>
                </c:pt>
                <c:pt idx="10828">
                  <c:v>70.384530750433669</c:v>
                </c:pt>
                <c:pt idx="10829">
                  <c:v>72.331789255380784</c:v>
                </c:pt>
                <c:pt idx="10830">
                  <c:v>74.279047760327941</c:v>
                </c:pt>
                <c:pt idx="10831">
                  <c:v>76.226306265275326</c:v>
                </c:pt>
                <c:pt idx="10832">
                  <c:v>78.173564770222526</c:v>
                </c:pt>
                <c:pt idx="10833">
                  <c:v>80.120823275169784</c:v>
                </c:pt>
                <c:pt idx="10834">
                  <c:v>82.068081780117041</c:v>
                </c:pt>
                <c:pt idx="10835">
                  <c:v>84.015340285064184</c:v>
                </c:pt>
                <c:pt idx="10836">
                  <c:v>85.962598790011214</c:v>
                </c:pt>
                <c:pt idx="10837">
                  <c:v>87.909857294958726</c:v>
                </c:pt>
                <c:pt idx="10838">
                  <c:v>89.857115799905671</c:v>
                </c:pt>
                <c:pt idx="10839">
                  <c:v>91.804374304853027</c:v>
                </c:pt>
                <c:pt idx="10840">
                  <c:v>57.155002407181456</c:v>
                </c:pt>
                <c:pt idx="10841">
                  <c:v>59.102260912128791</c:v>
                </c:pt>
                <c:pt idx="10842">
                  <c:v>61.04951941707597</c:v>
                </c:pt>
                <c:pt idx="10843">
                  <c:v>62.996777922023142</c:v>
                </c:pt>
                <c:pt idx="10844">
                  <c:v>64.944036426970399</c:v>
                </c:pt>
                <c:pt idx="10845">
                  <c:v>66.891294931917571</c:v>
                </c:pt>
                <c:pt idx="10846">
                  <c:v>68.838553436864842</c:v>
                </c:pt>
                <c:pt idx="10847">
                  <c:v>70.785811941811957</c:v>
                </c:pt>
                <c:pt idx="10848">
                  <c:v>72.733070446759157</c:v>
                </c:pt>
                <c:pt idx="10849">
                  <c:v>74.680328951706386</c:v>
                </c:pt>
                <c:pt idx="10850">
                  <c:v>76.627587456653629</c:v>
                </c:pt>
                <c:pt idx="10851">
                  <c:v>78.574845961600914</c:v>
                </c:pt>
                <c:pt idx="10852">
                  <c:v>80.522104466548114</c:v>
                </c:pt>
                <c:pt idx="10853">
                  <c:v>82.469362971495372</c:v>
                </c:pt>
                <c:pt idx="10854">
                  <c:v>84.416621476442572</c:v>
                </c:pt>
                <c:pt idx="10855">
                  <c:v>86.36387998138963</c:v>
                </c:pt>
                <c:pt idx="10856">
                  <c:v>88.311138486336986</c:v>
                </c:pt>
                <c:pt idx="10857">
                  <c:v>90.258396991284087</c:v>
                </c:pt>
                <c:pt idx="10858">
                  <c:v>57.556283598559887</c:v>
                </c:pt>
                <c:pt idx="10859">
                  <c:v>59.503542103507058</c:v>
                </c:pt>
                <c:pt idx="10860">
                  <c:v>61.450800608454159</c:v>
                </c:pt>
                <c:pt idx="10861">
                  <c:v>63.398059113401516</c:v>
                </c:pt>
                <c:pt idx="10862">
                  <c:v>65.345317618348702</c:v>
                </c:pt>
                <c:pt idx="10863">
                  <c:v>67.292576123295902</c:v>
                </c:pt>
                <c:pt idx="10864">
                  <c:v>69.239834628243116</c:v>
                </c:pt>
                <c:pt idx="10865">
                  <c:v>71.187093133190302</c:v>
                </c:pt>
                <c:pt idx="10866">
                  <c:v>73.134351638137574</c:v>
                </c:pt>
                <c:pt idx="10867">
                  <c:v>75.081610143084717</c:v>
                </c:pt>
                <c:pt idx="10868">
                  <c:v>77.028868648031946</c:v>
                </c:pt>
                <c:pt idx="10869">
                  <c:v>78.976127152979203</c:v>
                </c:pt>
                <c:pt idx="10870">
                  <c:v>80.923385657926346</c:v>
                </c:pt>
                <c:pt idx="10871">
                  <c:v>82.870644162873717</c:v>
                </c:pt>
                <c:pt idx="10872">
                  <c:v>84.817902667820817</c:v>
                </c:pt>
                <c:pt idx="10873">
                  <c:v>86.765161172767961</c:v>
                </c:pt>
                <c:pt idx="10874">
                  <c:v>88.712419677715246</c:v>
                </c:pt>
                <c:pt idx="10875">
                  <c:v>57.957564789938068</c:v>
                </c:pt>
                <c:pt idx="10876">
                  <c:v>59.904823294885418</c:v>
                </c:pt>
                <c:pt idx="10877">
                  <c:v>61.85208179983259</c:v>
                </c:pt>
                <c:pt idx="10878">
                  <c:v>63.799340304779776</c:v>
                </c:pt>
                <c:pt idx="10879">
                  <c:v>65.746598809727033</c:v>
                </c:pt>
                <c:pt idx="10880">
                  <c:v>67.693857314674318</c:v>
                </c:pt>
                <c:pt idx="10881">
                  <c:v>69.641115819621419</c:v>
                </c:pt>
                <c:pt idx="10882">
                  <c:v>71.588374324568733</c:v>
                </c:pt>
                <c:pt idx="10883">
                  <c:v>73.535632829516032</c:v>
                </c:pt>
                <c:pt idx="10884">
                  <c:v>75.482891334463233</c:v>
                </c:pt>
                <c:pt idx="10885">
                  <c:v>77.430149839410163</c:v>
                </c:pt>
                <c:pt idx="10886">
                  <c:v>79.377408344357605</c:v>
                </c:pt>
                <c:pt idx="10887">
                  <c:v>81.324666849304833</c:v>
                </c:pt>
                <c:pt idx="10888">
                  <c:v>83.271925354251977</c:v>
                </c:pt>
                <c:pt idx="10889">
                  <c:v>85.219183859199134</c:v>
                </c:pt>
                <c:pt idx="10890">
                  <c:v>87.166442364146349</c:v>
                </c:pt>
                <c:pt idx="10891">
                  <c:v>58.358845981316549</c:v>
                </c:pt>
                <c:pt idx="10892">
                  <c:v>60.306104486263628</c:v>
                </c:pt>
                <c:pt idx="10893">
                  <c:v>62.253362991211013</c:v>
                </c:pt>
                <c:pt idx="10894">
                  <c:v>64.200621496158192</c:v>
                </c:pt>
                <c:pt idx="10895">
                  <c:v>66.147880001105335</c:v>
                </c:pt>
                <c:pt idx="10896">
                  <c:v>68.095138506052649</c:v>
                </c:pt>
                <c:pt idx="10897">
                  <c:v>70.042397010999764</c:v>
                </c:pt>
                <c:pt idx="10898">
                  <c:v>71.989655515947078</c:v>
                </c:pt>
                <c:pt idx="10899">
                  <c:v>73.936914020894235</c:v>
                </c:pt>
                <c:pt idx="10900">
                  <c:v>75.884172525841535</c:v>
                </c:pt>
                <c:pt idx="10901">
                  <c:v>77.831431030788835</c:v>
                </c:pt>
                <c:pt idx="10902">
                  <c:v>79.778689535735921</c:v>
                </c:pt>
                <c:pt idx="10903">
                  <c:v>81.725948040683065</c:v>
                </c:pt>
                <c:pt idx="10904">
                  <c:v>83.67320654563035</c:v>
                </c:pt>
                <c:pt idx="10905">
                  <c:v>85.620465050577494</c:v>
                </c:pt>
                <c:pt idx="10906">
                  <c:v>58.760127172694965</c:v>
                </c:pt>
                <c:pt idx="10907">
                  <c:v>60.707385677642037</c:v>
                </c:pt>
                <c:pt idx="10908">
                  <c:v>62.654644182589223</c:v>
                </c:pt>
                <c:pt idx="10909">
                  <c:v>64.601902687536537</c:v>
                </c:pt>
                <c:pt idx="10910">
                  <c:v>66.549161192483751</c:v>
                </c:pt>
                <c:pt idx="10911">
                  <c:v>68.496419697430923</c:v>
                </c:pt>
                <c:pt idx="10912">
                  <c:v>70.443678202378138</c:v>
                </c:pt>
                <c:pt idx="10913">
                  <c:v>72.390936707325281</c:v>
                </c:pt>
                <c:pt idx="10914">
                  <c:v>74.338195212272552</c:v>
                </c:pt>
                <c:pt idx="10915">
                  <c:v>76.285453717219852</c:v>
                </c:pt>
                <c:pt idx="10916">
                  <c:v>78.232712222167152</c:v>
                </c:pt>
                <c:pt idx="10917">
                  <c:v>80.179970727114124</c:v>
                </c:pt>
                <c:pt idx="10918">
                  <c:v>82.127229232061381</c:v>
                </c:pt>
                <c:pt idx="10919">
                  <c:v>84.074487737008653</c:v>
                </c:pt>
                <c:pt idx="10920">
                  <c:v>59.161408364073253</c:v>
                </c:pt>
                <c:pt idx="10921">
                  <c:v>61.10866686902046</c:v>
                </c:pt>
                <c:pt idx="10922">
                  <c:v>63.05592537396754</c:v>
                </c:pt>
                <c:pt idx="10923">
                  <c:v>65.003183878914896</c:v>
                </c:pt>
                <c:pt idx="10924">
                  <c:v>66.95044238386204</c:v>
                </c:pt>
                <c:pt idx="10925">
                  <c:v>68.897700888809226</c:v>
                </c:pt>
                <c:pt idx="10926">
                  <c:v>70.844959393756568</c:v>
                </c:pt>
                <c:pt idx="10927">
                  <c:v>72.792217898703754</c:v>
                </c:pt>
                <c:pt idx="10928">
                  <c:v>74.739476403651025</c:v>
                </c:pt>
                <c:pt idx="10929">
                  <c:v>76.686734908598154</c:v>
                </c:pt>
                <c:pt idx="10930">
                  <c:v>78.633993413545397</c:v>
                </c:pt>
                <c:pt idx="10931">
                  <c:v>80.581251918492498</c:v>
                </c:pt>
                <c:pt idx="10932">
                  <c:v>82.528510423439741</c:v>
                </c:pt>
                <c:pt idx="10933">
                  <c:v>59.562689555451598</c:v>
                </c:pt>
                <c:pt idx="10934">
                  <c:v>61.509948060398777</c:v>
                </c:pt>
                <c:pt idx="10935">
                  <c:v>63.457206565345999</c:v>
                </c:pt>
                <c:pt idx="10936">
                  <c:v>65.404465070293099</c:v>
                </c:pt>
                <c:pt idx="10937">
                  <c:v>67.351723575240442</c:v>
                </c:pt>
                <c:pt idx="10938">
                  <c:v>69.298982080187585</c:v>
                </c:pt>
                <c:pt idx="10939">
                  <c:v>71.246240585134842</c:v>
                </c:pt>
                <c:pt idx="10940">
                  <c:v>73.193499090082085</c:v>
                </c:pt>
                <c:pt idx="10941">
                  <c:v>75.140757595029186</c:v>
                </c:pt>
                <c:pt idx="10942">
                  <c:v>77.088016099976286</c:v>
                </c:pt>
                <c:pt idx="10943">
                  <c:v>79.035274604923927</c:v>
                </c:pt>
                <c:pt idx="10944">
                  <c:v>80.982533109870872</c:v>
                </c:pt>
                <c:pt idx="10945">
                  <c:v>59.963970746829993</c:v>
                </c:pt>
                <c:pt idx="10946">
                  <c:v>61.911229251777051</c:v>
                </c:pt>
                <c:pt idx="10947">
                  <c:v>63.858487756724429</c:v>
                </c:pt>
                <c:pt idx="10948">
                  <c:v>65.805746261671501</c:v>
                </c:pt>
                <c:pt idx="10949">
                  <c:v>67.753004766618702</c:v>
                </c:pt>
                <c:pt idx="10950">
                  <c:v>69.700263271566016</c:v>
                </c:pt>
                <c:pt idx="10951">
                  <c:v>71.647521776513116</c:v>
                </c:pt>
                <c:pt idx="10952">
                  <c:v>73.594780281460402</c:v>
                </c:pt>
                <c:pt idx="10953">
                  <c:v>75.542038786407574</c:v>
                </c:pt>
                <c:pt idx="10954">
                  <c:v>77.489297291354802</c:v>
                </c:pt>
                <c:pt idx="10955">
                  <c:v>79.43655579630213</c:v>
                </c:pt>
                <c:pt idx="10956">
                  <c:v>60.365251938208154</c:v>
                </c:pt>
                <c:pt idx="10957">
                  <c:v>62.312510443155524</c:v>
                </c:pt>
                <c:pt idx="10958">
                  <c:v>64.259768948102618</c:v>
                </c:pt>
                <c:pt idx="10959">
                  <c:v>66.207027453049875</c:v>
                </c:pt>
                <c:pt idx="10960">
                  <c:v>68.154285957996962</c:v>
                </c:pt>
                <c:pt idx="10961">
                  <c:v>70.101544462944261</c:v>
                </c:pt>
                <c:pt idx="10962">
                  <c:v>72.04880296789139</c:v>
                </c:pt>
                <c:pt idx="10963">
                  <c:v>73.996061472838718</c:v>
                </c:pt>
                <c:pt idx="10964">
                  <c:v>75.943319977785961</c:v>
                </c:pt>
                <c:pt idx="10965">
                  <c:v>77.890578482733105</c:v>
                </c:pt>
                <c:pt idx="10966">
                  <c:v>60.766533129586584</c:v>
                </c:pt>
                <c:pt idx="10967">
                  <c:v>62.713791634533713</c:v>
                </c:pt>
                <c:pt idx="10968">
                  <c:v>64.661050139480921</c:v>
                </c:pt>
                <c:pt idx="10969">
                  <c:v>66.608308644428277</c:v>
                </c:pt>
                <c:pt idx="10970">
                  <c:v>68.555567149375463</c:v>
                </c:pt>
                <c:pt idx="10971">
                  <c:v>70.502825654322692</c:v>
                </c:pt>
                <c:pt idx="10972">
                  <c:v>72.450084159269906</c:v>
                </c:pt>
                <c:pt idx="10973">
                  <c:v>74.397342664216964</c:v>
                </c:pt>
                <c:pt idx="10974">
                  <c:v>76.344601169164321</c:v>
                </c:pt>
                <c:pt idx="10975">
                  <c:v>61.167814320965007</c:v>
                </c:pt>
                <c:pt idx="10976">
                  <c:v>63.115072825912129</c:v>
                </c:pt>
                <c:pt idx="10977">
                  <c:v>65.062331330859323</c:v>
                </c:pt>
                <c:pt idx="10978">
                  <c:v>67.009589835806665</c:v>
                </c:pt>
                <c:pt idx="10979">
                  <c:v>68.956848340753723</c:v>
                </c:pt>
                <c:pt idx="10980">
                  <c:v>70.904106845700937</c:v>
                </c:pt>
                <c:pt idx="10981">
                  <c:v>72.85136535064828</c:v>
                </c:pt>
                <c:pt idx="10982">
                  <c:v>74.798623855595409</c:v>
                </c:pt>
                <c:pt idx="10983">
                  <c:v>61.569095512343175</c:v>
                </c:pt>
                <c:pt idx="10984">
                  <c:v>63.51635401729056</c:v>
                </c:pt>
                <c:pt idx="10985">
                  <c:v>65.463612522237824</c:v>
                </c:pt>
                <c:pt idx="10986">
                  <c:v>67.410871027184911</c:v>
                </c:pt>
                <c:pt idx="10987">
                  <c:v>69.358129532132068</c:v>
                </c:pt>
                <c:pt idx="10988">
                  <c:v>71.305388037079496</c:v>
                </c:pt>
                <c:pt idx="10989">
                  <c:v>73.252646542026596</c:v>
                </c:pt>
                <c:pt idx="10990">
                  <c:v>61.970376703721605</c:v>
                </c:pt>
                <c:pt idx="10991">
                  <c:v>63.917635208668806</c:v>
                </c:pt>
                <c:pt idx="10992">
                  <c:v>65.864893713616013</c:v>
                </c:pt>
                <c:pt idx="10993">
                  <c:v>67.812152218563313</c:v>
                </c:pt>
                <c:pt idx="10994">
                  <c:v>69.759410723510314</c:v>
                </c:pt>
                <c:pt idx="10995">
                  <c:v>71.706669228457727</c:v>
                </c:pt>
                <c:pt idx="10996">
                  <c:v>62.371657895099986</c:v>
                </c:pt>
                <c:pt idx="10997">
                  <c:v>64.3189164000472</c:v>
                </c:pt>
                <c:pt idx="10998">
                  <c:v>66.266174904994301</c:v>
                </c:pt>
                <c:pt idx="10999">
                  <c:v>68.21343340994153</c:v>
                </c:pt>
                <c:pt idx="11000">
                  <c:v>70.160691914888801</c:v>
                </c:pt>
                <c:pt idx="11001">
                  <c:v>62.772939086478317</c:v>
                </c:pt>
                <c:pt idx="11002">
                  <c:v>64.72019759142546</c:v>
                </c:pt>
                <c:pt idx="11003">
                  <c:v>66.667456096372661</c:v>
                </c:pt>
                <c:pt idx="11004">
                  <c:v>68.61471460131996</c:v>
                </c:pt>
                <c:pt idx="11005">
                  <c:v>63.174220277856598</c:v>
                </c:pt>
                <c:pt idx="11006">
                  <c:v>65.121478782803791</c:v>
                </c:pt>
                <c:pt idx="11007">
                  <c:v>67.068737287751006</c:v>
                </c:pt>
                <c:pt idx="11008">
                  <c:v>63.575501469234908</c:v>
                </c:pt>
                <c:pt idx="11009">
                  <c:v>65.522759974182179</c:v>
                </c:pt>
                <c:pt idx="11010">
                  <c:v>63.976782660613388</c:v>
                </c:pt>
                <c:pt idx="11011">
                  <c:v>58.532535501925096</c:v>
                </c:pt>
                <c:pt idx="11012">
                  <c:v>60.479794006872261</c:v>
                </c:pt>
                <c:pt idx="11013">
                  <c:v>62.42705251181949</c:v>
                </c:pt>
                <c:pt idx="11014">
                  <c:v>64.374311016766583</c:v>
                </c:pt>
                <c:pt idx="11015">
                  <c:v>66.321569521713926</c:v>
                </c:pt>
                <c:pt idx="11016">
                  <c:v>68.268828026661012</c:v>
                </c:pt>
                <c:pt idx="11017">
                  <c:v>70.216086531608269</c:v>
                </c:pt>
                <c:pt idx="11018">
                  <c:v>72.163345036555441</c:v>
                </c:pt>
                <c:pt idx="11019">
                  <c:v>74.110603541502684</c:v>
                </c:pt>
                <c:pt idx="11020">
                  <c:v>76.057862046449912</c:v>
                </c:pt>
                <c:pt idx="11021">
                  <c:v>78.005120551397198</c:v>
                </c:pt>
                <c:pt idx="11022">
                  <c:v>79.952379056344412</c:v>
                </c:pt>
                <c:pt idx="11023">
                  <c:v>81.899637561291527</c:v>
                </c:pt>
                <c:pt idx="11024">
                  <c:v>83.84689606623887</c:v>
                </c:pt>
                <c:pt idx="11025">
                  <c:v>85.79415457118607</c:v>
                </c:pt>
                <c:pt idx="11026">
                  <c:v>87.741413076133057</c:v>
                </c:pt>
                <c:pt idx="11027">
                  <c:v>89.688671581080513</c:v>
                </c:pt>
                <c:pt idx="11028">
                  <c:v>91.63593008602767</c:v>
                </c:pt>
                <c:pt idx="11029">
                  <c:v>93.583188590974729</c:v>
                </c:pt>
                <c:pt idx="11030">
                  <c:v>58.933816693303385</c:v>
                </c:pt>
                <c:pt idx="11031">
                  <c:v>60.881075198250628</c:v>
                </c:pt>
                <c:pt idx="11032">
                  <c:v>62.828333703197693</c:v>
                </c:pt>
                <c:pt idx="11033">
                  <c:v>64.775592208145014</c:v>
                </c:pt>
                <c:pt idx="11034">
                  <c:v>66.722850713092299</c:v>
                </c:pt>
                <c:pt idx="11035">
                  <c:v>68.670109218039457</c:v>
                </c:pt>
                <c:pt idx="11036">
                  <c:v>70.6173677229866</c:v>
                </c:pt>
                <c:pt idx="11037">
                  <c:v>72.564626227933857</c:v>
                </c:pt>
                <c:pt idx="11038">
                  <c:v>74.5118847328811</c:v>
                </c:pt>
                <c:pt idx="11039">
                  <c:v>76.4591432378283</c:v>
                </c:pt>
                <c:pt idx="11040">
                  <c:v>78.406401742775458</c:v>
                </c:pt>
                <c:pt idx="11041">
                  <c:v>80.353660247722658</c:v>
                </c:pt>
                <c:pt idx="11042">
                  <c:v>82.300918752669773</c:v>
                </c:pt>
                <c:pt idx="11043">
                  <c:v>84.248177257617172</c:v>
                </c:pt>
                <c:pt idx="11044">
                  <c:v>86.195435762564387</c:v>
                </c:pt>
                <c:pt idx="11045">
                  <c:v>88.142694267511629</c:v>
                </c:pt>
                <c:pt idx="11046">
                  <c:v>90.089952772458886</c:v>
                </c:pt>
                <c:pt idx="11047">
                  <c:v>92.037211277405973</c:v>
                </c:pt>
                <c:pt idx="11048">
                  <c:v>59.335097884681687</c:v>
                </c:pt>
                <c:pt idx="11049">
                  <c:v>61.282356389628944</c:v>
                </c:pt>
                <c:pt idx="11050">
                  <c:v>63.229614894576123</c:v>
                </c:pt>
                <c:pt idx="11051">
                  <c:v>65.176873399523345</c:v>
                </c:pt>
                <c:pt idx="11052">
                  <c:v>67.124131904470559</c:v>
                </c:pt>
                <c:pt idx="11053">
                  <c:v>69.071390409417859</c:v>
                </c:pt>
                <c:pt idx="11054">
                  <c:v>71.018648914364903</c:v>
                </c:pt>
                <c:pt idx="11055">
                  <c:v>72.965907419312245</c:v>
                </c:pt>
                <c:pt idx="11056">
                  <c:v>74.913165924259587</c:v>
                </c:pt>
                <c:pt idx="11057">
                  <c:v>76.860424429206674</c:v>
                </c:pt>
                <c:pt idx="11058">
                  <c:v>78.807682934153902</c:v>
                </c:pt>
                <c:pt idx="11059">
                  <c:v>80.754941439101046</c:v>
                </c:pt>
                <c:pt idx="11060">
                  <c:v>82.702199944048232</c:v>
                </c:pt>
                <c:pt idx="11061">
                  <c:v>84.649458448995446</c:v>
                </c:pt>
                <c:pt idx="11062">
                  <c:v>86.596716953942789</c:v>
                </c:pt>
                <c:pt idx="11063">
                  <c:v>88.54397545888979</c:v>
                </c:pt>
                <c:pt idx="11064">
                  <c:v>90.491233963837033</c:v>
                </c:pt>
                <c:pt idx="11065">
                  <c:v>59.736379076060082</c:v>
                </c:pt>
                <c:pt idx="11066">
                  <c:v>61.683637581007289</c:v>
                </c:pt>
                <c:pt idx="11067">
                  <c:v>63.630896085954483</c:v>
                </c:pt>
                <c:pt idx="11068">
                  <c:v>65.578154590901534</c:v>
                </c:pt>
                <c:pt idx="11069">
                  <c:v>67.525413095848947</c:v>
                </c:pt>
                <c:pt idx="11070">
                  <c:v>69.472671600796062</c:v>
                </c:pt>
                <c:pt idx="11071">
                  <c:v>71.419930105743276</c:v>
                </c:pt>
                <c:pt idx="11072">
                  <c:v>73.367188610690377</c:v>
                </c:pt>
                <c:pt idx="11073">
                  <c:v>75.314447115637819</c:v>
                </c:pt>
                <c:pt idx="11074">
                  <c:v>77.261705620585005</c:v>
                </c:pt>
                <c:pt idx="11075">
                  <c:v>79.208964125532319</c:v>
                </c:pt>
                <c:pt idx="11076">
                  <c:v>81.15622263047949</c:v>
                </c:pt>
                <c:pt idx="11077">
                  <c:v>83.10348113542652</c:v>
                </c:pt>
                <c:pt idx="11078">
                  <c:v>85.050739640373735</c:v>
                </c:pt>
                <c:pt idx="11079">
                  <c:v>86.997998145321077</c:v>
                </c:pt>
                <c:pt idx="11080">
                  <c:v>88.945256650268163</c:v>
                </c:pt>
                <c:pt idx="11081">
                  <c:v>60.137660267438328</c:v>
                </c:pt>
                <c:pt idx="11082">
                  <c:v>62.084918772385592</c:v>
                </c:pt>
                <c:pt idx="11083">
                  <c:v>64.032177277332821</c:v>
                </c:pt>
                <c:pt idx="11084">
                  <c:v>65.979435782280049</c:v>
                </c:pt>
                <c:pt idx="11085">
                  <c:v>67.926694287227264</c:v>
                </c:pt>
                <c:pt idx="11086">
                  <c:v>69.873952792174478</c:v>
                </c:pt>
                <c:pt idx="11087">
                  <c:v>71.821211297121721</c:v>
                </c:pt>
                <c:pt idx="11088">
                  <c:v>73.768469802069035</c:v>
                </c:pt>
                <c:pt idx="11089">
                  <c:v>75.715728307016036</c:v>
                </c:pt>
                <c:pt idx="11090">
                  <c:v>77.662986811963407</c:v>
                </c:pt>
                <c:pt idx="11091">
                  <c:v>79.610245316910394</c:v>
                </c:pt>
                <c:pt idx="11092">
                  <c:v>81.557503821857821</c:v>
                </c:pt>
                <c:pt idx="11093">
                  <c:v>83.504762326804922</c:v>
                </c:pt>
                <c:pt idx="11094">
                  <c:v>85.452020831752094</c:v>
                </c:pt>
                <c:pt idx="11095">
                  <c:v>87.399279336699379</c:v>
                </c:pt>
                <c:pt idx="11096">
                  <c:v>60.538941458816801</c:v>
                </c:pt>
                <c:pt idx="11097">
                  <c:v>62.486199963763902</c:v>
                </c:pt>
                <c:pt idx="11098">
                  <c:v>64.433458468711109</c:v>
                </c:pt>
                <c:pt idx="11099">
                  <c:v>66.380716973658451</c:v>
                </c:pt>
                <c:pt idx="11100">
                  <c:v>68.327975478605637</c:v>
                </c:pt>
                <c:pt idx="11101">
                  <c:v>70.275233983552681</c:v>
                </c:pt>
                <c:pt idx="11102">
                  <c:v>72.222492488500038</c:v>
                </c:pt>
                <c:pt idx="11103">
                  <c:v>74.169750993447209</c:v>
                </c:pt>
                <c:pt idx="11104">
                  <c:v>76.11700949839458</c:v>
                </c:pt>
                <c:pt idx="11105">
                  <c:v>78.064268003341738</c:v>
                </c:pt>
                <c:pt idx="11106">
                  <c:v>80.011526508288838</c:v>
                </c:pt>
                <c:pt idx="11107">
                  <c:v>81.958785013236081</c:v>
                </c:pt>
                <c:pt idx="11108">
                  <c:v>83.906043518183225</c:v>
                </c:pt>
                <c:pt idx="11109">
                  <c:v>85.853302023130524</c:v>
                </c:pt>
                <c:pt idx="11110">
                  <c:v>60.940222650195139</c:v>
                </c:pt>
                <c:pt idx="11111">
                  <c:v>62.887481155142353</c:v>
                </c:pt>
                <c:pt idx="11112">
                  <c:v>64.834739660089454</c:v>
                </c:pt>
                <c:pt idx="11113">
                  <c:v>66.781998165036654</c:v>
                </c:pt>
                <c:pt idx="11114">
                  <c:v>68.729256669983926</c:v>
                </c:pt>
                <c:pt idx="11115">
                  <c:v>70.676515174931126</c:v>
                </c:pt>
                <c:pt idx="11116">
                  <c:v>72.623773679878411</c:v>
                </c:pt>
                <c:pt idx="11117">
                  <c:v>74.571032184825555</c:v>
                </c:pt>
                <c:pt idx="11118">
                  <c:v>76.518290689772854</c:v>
                </c:pt>
                <c:pt idx="11119">
                  <c:v>78.465549194719998</c:v>
                </c:pt>
                <c:pt idx="11120">
                  <c:v>80.412807699667297</c:v>
                </c:pt>
                <c:pt idx="11121">
                  <c:v>82.360066204614455</c:v>
                </c:pt>
                <c:pt idx="11122">
                  <c:v>84.307324709561669</c:v>
                </c:pt>
                <c:pt idx="11123">
                  <c:v>61.341503841573413</c:v>
                </c:pt>
                <c:pt idx="11124">
                  <c:v>63.288762346520691</c:v>
                </c:pt>
                <c:pt idx="11125">
                  <c:v>65.236020851467856</c:v>
                </c:pt>
                <c:pt idx="11126">
                  <c:v>67.183279356415113</c:v>
                </c:pt>
                <c:pt idx="11127">
                  <c:v>69.130537861362257</c:v>
                </c:pt>
                <c:pt idx="11128">
                  <c:v>71.077796366309485</c:v>
                </c:pt>
                <c:pt idx="11129">
                  <c:v>73.025054871256614</c:v>
                </c:pt>
                <c:pt idx="11130">
                  <c:v>74.972313376203914</c:v>
                </c:pt>
                <c:pt idx="11131">
                  <c:v>76.919571881151057</c:v>
                </c:pt>
                <c:pt idx="11132">
                  <c:v>78.866830386098243</c:v>
                </c:pt>
                <c:pt idx="11133">
                  <c:v>80.814088891045586</c:v>
                </c:pt>
                <c:pt idx="11134">
                  <c:v>82.761347395992686</c:v>
                </c:pt>
                <c:pt idx="11135">
                  <c:v>61.742785032951709</c:v>
                </c:pt>
                <c:pt idx="11136">
                  <c:v>63.690043537898966</c:v>
                </c:pt>
                <c:pt idx="11137">
                  <c:v>65.637302042846144</c:v>
                </c:pt>
                <c:pt idx="11138">
                  <c:v>67.584560547793373</c:v>
                </c:pt>
                <c:pt idx="11139">
                  <c:v>69.531819052740616</c:v>
                </c:pt>
                <c:pt idx="11140">
                  <c:v>71.479077557687845</c:v>
                </c:pt>
                <c:pt idx="11141">
                  <c:v>73.426336062635045</c:v>
                </c:pt>
                <c:pt idx="11142">
                  <c:v>75.373594567582188</c:v>
                </c:pt>
                <c:pt idx="11143">
                  <c:v>77.32085307252953</c:v>
                </c:pt>
                <c:pt idx="11144">
                  <c:v>79.268111577476589</c:v>
                </c:pt>
                <c:pt idx="11145">
                  <c:v>81.215370082423945</c:v>
                </c:pt>
                <c:pt idx="11146">
                  <c:v>62.144066224330068</c:v>
                </c:pt>
                <c:pt idx="11147">
                  <c:v>64.091324729277304</c:v>
                </c:pt>
                <c:pt idx="11148">
                  <c:v>66.038583234224504</c:v>
                </c:pt>
                <c:pt idx="11149">
                  <c:v>67.98584173917186</c:v>
                </c:pt>
                <c:pt idx="11150">
                  <c:v>69.933100244119018</c:v>
                </c:pt>
                <c:pt idx="11151">
                  <c:v>71.880358749066204</c:v>
                </c:pt>
                <c:pt idx="11152">
                  <c:v>73.827617254013376</c:v>
                </c:pt>
                <c:pt idx="11153">
                  <c:v>75.774875758960576</c:v>
                </c:pt>
                <c:pt idx="11154">
                  <c:v>77.722134263907904</c:v>
                </c:pt>
                <c:pt idx="11155">
                  <c:v>79.669392768855047</c:v>
                </c:pt>
                <c:pt idx="11156">
                  <c:v>62.545347415708484</c:v>
                </c:pt>
                <c:pt idx="11157">
                  <c:v>64.49260592065562</c:v>
                </c:pt>
                <c:pt idx="11158">
                  <c:v>66.439864425602735</c:v>
                </c:pt>
                <c:pt idx="11159">
                  <c:v>68.387122930550049</c:v>
                </c:pt>
                <c:pt idx="11160">
                  <c:v>70.334381435497249</c:v>
                </c:pt>
                <c:pt idx="11161">
                  <c:v>72.281639940444521</c:v>
                </c:pt>
                <c:pt idx="11162">
                  <c:v>74.228898445391721</c:v>
                </c:pt>
                <c:pt idx="11163">
                  <c:v>76.17615695033895</c:v>
                </c:pt>
                <c:pt idx="11164">
                  <c:v>78.123415455286278</c:v>
                </c:pt>
                <c:pt idx="11165">
                  <c:v>62.946628607086708</c:v>
                </c:pt>
                <c:pt idx="11166">
                  <c:v>64.893887112033909</c:v>
                </c:pt>
                <c:pt idx="11167">
                  <c:v>66.841145616981194</c:v>
                </c:pt>
                <c:pt idx="11168">
                  <c:v>68.788404121928465</c:v>
                </c:pt>
                <c:pt idx="11169">
                  <c:v>70.73566262687558</c:v>
                </c:pt>
                <c:pt idx="11170">
                  <c:v>72.68292113182288</c:v>
                </c:pt>
                <c:pt idx="11171">
                  <c:v>74.630179636770038</c:v>
                </c:pt>
                <c:pt idx="11172">
                  <c:v>76.577438141717252</c:v>
                </c:pt>
                <c:pt idx="11173">
                  <c:v>63.347909798465153</c:v>
                </c:pt>
                <c:pt idx="11174">
                  <c:v>65.295168303412353</c:v>
                </c:pt>
                <c:pt idx="11175">
                  <c:v>67.242426808359582</c:v>
                </c:pt>
                <c:pt idx="11176">
                  <c:v>69.189685313306725</c:v>
                </c:pt>
                <c:pt idx="11177">
                  <c:v>71.136943818253968</c:v>
                </c:pt>
                <c:pt idx="11178">
                  <c:v>73.084202323201197</c:v>
                </c:pt>
                <c:pt idx="11179">
                  <c:v>75.031460828148468</c:v>
                </c:pt>
                <c:pt idx="11180">
                  <c:v>63.749190989843427</c:v>
                </c:pt>
                <c:pt idx="11181">
                  <c:v>65.696449494790656</c:v>
                </c:pt>
                <c:pt idx="11182">
                  <c:v>67.643707999737828</c:v>
                </c:pt>
                <c:pt idx="11183">
                  <c:v>69.590966504685056</c:v>
                </c:pt>
                <c:pt idx="11184">
                  <c:v>71.538225009632455</c:v>
                </c:pt>
                <c:pt idx="11185">
                  <c:v>73.485483514579514</c:v>
                </c:pt>
                <c:pt idx="11186">
                  <c:v>64.150472181221815</c:v>
                </c:pt>
                <c:pt idx="11187">
                  <c:v>66.097730686169029</c:v>
                </c:pt>
                <c:pt idx="11188">
                  <c:v>68.044989191116244</c:v>
                </c:pt>
                <c:pt idx="11189">
                  <c:v>69.992247696063401</c:v>
                </c:pt>
                <c:pt idx="11190">
                  <c:v>71.939506201010687</c:v>
                </c:pt>
                <c:pt idx="11191">
                  <c:v>64.551753372600089</c:v>
                </c:pt>
                <c:pt idx="11192">
                  <c:v>66.499011877547389</c:v>
                </c:pt>
                <c:pt idx="11193">
                  <c:v>68.446270382494745</c:v>
                </c:pt>
                <c:pt idx="11194">
                  <c:v>70.393528887441761</c:v>
                </c:pt>
                <c:pt idx="11195">
                  <c:v>64.95303456397852</c:v>
                </c:pt>
                <c:pt idx="11196">
                  <c:v>66.900293068925649</c:v>
                </c:pt>
                <c:pt idx="11197">
                  <c:v>68.847551573872948</c:v>
                </c:pt>
                <c:pt idx="11198">
                  <c:v>65.354315755356737</c:v>
                </c:pt>
                <c:pt idx="11199">
                  <c:v>67.301574260304051</c:v>
                </c:pt>
                <c:pt idx="11200">
                  <c:v>65.755596946735096</c:v>
                </c:pt>
                <c:pt idx="11201">
                  <c:v>60.712630979425242</c:v>
                </c:pt>
                <c:pt idx="11202">
                  <c:v>62.659889484372435</c:v>
                </c:pt>
                <c:pt idx="11203">
                  <c:v>64.607147989319571</c:v>
                </c:pt>
                <c:pt idx="11204">
                  <c:v>66.554406494266928</c:v>
                </c:pt>
                <c:pt idx="11205">
                  <c:v>68.501664999214128</c:v>
                </c:pt>
                <c:pt idx="11206">
                  <c:v>70.448923504161215</c:v>
                </c:pt>
                <c:pt idx="11207">
                  <c:v>72.396182009108557</c:v>
                </c:pt>
                <c:pt idx="11208">
                  <c:v>74.343440514055644</c:v>
                </c:pt>
                <c:pt idx="11209">
                  <c:v>76.290699019002986</c:v>
                </c:pt>
                <c:pt idx="11210">
                  <c:v>78.237957523950186</c:v>
                </c:pt>
                <c:pt idx="11211">
                  <c:v>80.185216028897415</c:v>
                </c:pt>
                <c:pt idx="11212">
                  <c:v>82.132474533844558</c:v>
                </c:pt>
                <c:pt idx="11213">
                  <c:v>84.079733038791801</c:v>
                </c:pt>
                <c:pt idx="11214">
                  <c:v>86.02699154373893</c:v>
                </c:pt>
                <c:pt idx="11215">
                  <c:v>87.974250048686258</c:v>
                </c:pt>
                <c:pt idx="11216">
                  <c:v>89.921508553633544</c:v>
                </c:pt>
                <c:pt idx="11217">
                  <c:v>91.868767058580644</c:v>
                </c:pt>
                <c:pt idx="11218">
                  <c:v>93.81602556352783</c:v>
                </c:pt>
                <c:pt idx="11219">
                  <c:v>61.113912170803516</c:v>
                </c:pt>
                <c:pt idx="11220">
                  <c:v>63.061170675750809</c:v>
                </c:pt>
                <c:pt idx="11221">
                  <c:v>65.00842918069803</c:v>
                </c:pt>
                <c:pt idx="11222">
                  <c:v>66.955687685645188</c:v>
                </c:pt>
                <c:pt idx="11223">
                  <c:v>68.902946190592445</c:v>
                </c:pt>
                <c:pt idx="11224">
                  <c:v>70.850204695539546</c:v>
                </c:pt>
                <c:pt idx="11225">
                  <c:v>72.797463200486945</c:v>
                </c:pt>
                <c:pt idx="11226">
                  <c:v>74.74472170543396</c:v>
                </c:pt>
                <c:pt idx="11227">
                  <c:v>76.691980210381203</c:v>
                </c:pt>
                <c:pt idx="11228">
                  <c:v>78.639238715328474</c:v>
                </c:pt>
                <c:pt idx="11229">
                  <c:v>80.586497220275774</c:v>
                </c:pt>
                <c:pt idx="11230">
                  <c:v>82.533755725222832</c:v>
                </c:pt>
                <c:pt idx="11231">
                  <c:v>84.481014230170061</c:v>
                </c:pt>
                <c:pt idx="11232">
                  <c:v>86.428272735117318</c:v>
                </c:pt>
                <c:pt idx="11233">
                  <c:v>88.375531240064575</c:v>
                </c:pt>
                <c:pt idx="11234">
                  <c:v>90.322789745011747</c:v>
                </c:pt>
                <c:pt idx="11235">
                  <c:v>92.27004824995899</c:v>
                </c:pt>
                <c:pt idx="11236">
                  <c:v>61.515193362181847</c:v>
                </c:pt>
                <c:pt idx="11237">
                  <c:v>63.462451867129147</c:v>
                </c:pt>
                <c:pt idx="11238">
                  <c:v>65.409710372076319</c:v>
                </c:pt>
                <c:pt idx="11239">
                  <c:v>67.356968877023576</c:v>
                </c:pt>
                <c:pt idx="11240">
                  <c:v>69.304227381970861</c:v>
                </c:pt>
                <c:pt idx="11241">
                  <c:v>71.251485886918005</c:v>
                </c:pt>
                <c:pt idx="11242">
                  <c:v>73.198744391865205</c:v>
                </c:pt>
                <c:pt idx="11243">
                  <c:v>75.146002896812448</c:v>
                </c:pt>
                <c:pt idx="11244">
                  <c:v>77.093261401759676</c:v>
                </c:pt>
                <c:pt idx="11245">
                  <c:v>79.040519906706805</c:v>
                </c:pt>
                <c:pt idx="11246">
                  <c:v>80.987778411654077</c:v>
                </c:pt>
                <c:pt idx="11247">
                  <c:v>82.935036916601149</c:v>
                </c:pt>
                <c:pt idx="11248">
                  <c:v>84.882295421548463</c:v>
                </c:pt>
                <c:pt idx="11249">
                  <c:v>86.829553926495819</c:v>
                </c:pt>
                <c:pt idx="11250">
                  <c:v>88.776812431442963</c:v>
                </c:pt>
                <c:pt idx="11251">
                  <c:v>90.724070936390035</c:v>
                </c:pt>
                <c:pt idx="11252">
                  <c:v>61.916474553560249</c:v>
                </c:pt>
                <c:pt idx="11253">
                  <c:v>63.863733058507435</c:v>
                </c:pt>
                <c:pt idx="11254">
                  <c:v>65.810991563454692</c:v>
                </c:pt>
                <c:pt idx="11255">
                  <c:v>67.758250068401935</c:v>
                </c:pt>
                <c:pt idx="11256">
                  <c:v>69.705508573349164</c:v>
                </c:pt>
                <c:pt idx="11257">
                  <c:v>71.652767078296307</c:v>
                </c:pt>
                <c:pt idx="11258">
                  <c:v>73.600025583243493</c:v>
                </c:pt>
                <c:pt idx="11259">
                  <c:v>75.547284088190779</c:v>
                </c:pt>
                <c:pt idx="11260">
                  <c:v>77.494542593137965</c:v>
                </c:pt>
                <c:pt idx="11261">
                  <c:v>79.441801098085108</c:v>
                </c:pt>
                <c:pt idx="11262">
                  <c:v>81.389059603032393</c:v>
                </c:pt>
                <c:pt idx="11263">
                  <c:v>83.336318107979537</c:v>
                </c:pt>
                <c:pt idx="11264">
                  <c:v>85.283576612926751</c:v>
                </c:pt>
                <c:pt idx="11265">
                  <c:v>87.230835117873951</c:v>
                </c:pt>
                <c:pt idx="11266">
                  <c:v>89.178093622821166</c:v>
                </c:pt>
                <c:pt idx="11267">
                  <c:v>62.317755744938594</c:v>
                </c:pt>
                <c:pt idx="11268">
                  <c:v>64.265014249885795</c:v>
                </c:pt>
                <c:pt idx="11269">
                  <c:v>66.212272754832952</c:v>
                </c:pt>
                <c:pt idx="11270">
                  <c:v>68.15953125978011</c:v>
                </c:pt>
                <c:pt idx="11271">
                  <c:v>70.106789764727566</c:v>
                </c:pt>
                <c:pt idx="11272">
                  <c:v>72.054048269674709</c:v>
                </c:pt>
                <c:pt idx="11273">
                  <c:v>74.001306774621895</c:v>
                </c:pt>
                <c:pt idx="11274">
                  <c:v>75.948565279569038</c:v>
                </c:pt>
                <c:pt idx="11275">
                  <c:v>77.895823784516296</c:v>
                </c:pt>
                <c:pt idx="11276">
                  <c:v>79.843082289463453</c:v>
                </c:pt>
                <c:pt idx="11277">
                  <c:v>81.790340794410753</c:v>
                </c:pt>
                <c:pt idx="11278">
                  <c:v>83.73759929935801</c:v>
                </c:pt>
                <c:pt idx="11279">
                  <c:v>85.684857804305153</c:v>
                </c:pt>
                <c:pt idx="11280">
                  <c:v>87.632116309252325</c:v>
                </c:pt>
                <c:pt idx="11281">
                  <c:v>62.719036936316918</c:v>
                </c:pt>
                <c:pt idx="11282">
                  <c:v>64.666295441264154</c:v>
                </c:pt>
                <c:pt idx="11283">
                  <c:v>66.613553946211354</c:v>
                </c:pt>
                <c:pt idx="11284">
                  <c:v>68.560812451158597</c:v>
                </c:pt>
                <c:pt idx="11285">
                  <c:v>70.50807095610574</c:v>
                </c:pt>
                <c:pt idx="11286">
                  <c:v>72.455329461052997</c:v>
                </c:pt>
                <c:pt idx="11287">
                  <c:v>74.402587966000254</c:v>
                </c:pt>
                <c:pt idx="11288">
                  <c:v>76.349846470947384</c:v>
                </c:pt>
                <c:pt idx="11289">
                  <c:v>78.297104975894541</c:v>
                </c:pt>
                <c:pt idx="11290">
                  <c:v>80.244363480841699</c:v>
                </c:pt>
                <c:pt idx="11291">
                  <c:v>82.191621985788984</c:v>
                </c:pt>
                <c:pt idx="11292">
                  <c:v>84.138880490736312</c:v>
                </c:pt>
                <c:pt idx="11293">
                  <c:v>86.086138995683399</c:v>
                </c:pt>
                <c:pt idx="11294">
                  <c:v>63.120318127695228</c:v>
                </c:pt>
                <c:pt idx="11295">
                  <c:v>65.067576632642513</c:v>
                </c:pt>
                <c:pt idx="11296">
                  <c:v>67.014835137589642</c:v>
                </c:pt>
                <c:pt idx="11297">
                  <c:v>68.962093642536928</c:v>
                </c:pt>
                <c:pt idx="11298">
                  <c:v>70.909352147484114</c:v>
                </c:pt>
                <c:pt idx="11299">
                  <c:v>72.856610652431343</c:v>
                </c:pt>
                <c:pt idx="11300">
                  <c:v>74.803869157378472</c:v>
                </c:pt>
                <c:pt idx="11301">
                  <c:v>76.7511276623258</c:v>
                </c:pt>
                <c:pt idx="11302">
                  <c:v>78.69838616727283</c:v>
                </c:pt>
                <c:pt idx="11303">
                  <c:v>80.645644672220044</c:v>
                </c:pt>
                <c:pt idx="11304">
                  <c:v>82.592903177167415</c:v>
                </c:pt>
                <c:pt idx="11305">
                  <c:v>84.540161682114658</c:v>
                </c:pt>
                <c:pt idx="11306">
                  <c:v>63.521599319073587</c:v>
                </c:pt>
                <c:pt idx="11307">
                  <c:v>65.468857824020844</c:v>
                </c:pt>
                <c:pt idx="11308">
                  <c:v>67.41611632896803</c:v>
                </c:pt>
                <c:pt idx="11309">
                  <c:v>69.363374833915231</c:v>
                </c:pt>
                <c:pt idx="11310">
                  <c:v>71.310633338862488</c:v>
                </c:pt>
                <c:pt idx="11311">
                  <c:v>73.257891843809759</c:v>
                </c:pt>
                <c:pt idx="11312">
                  <c:v>75.205150348756959</c:v>
                </c:pt>
                <c:pt idx="11313">
                  <c:v>77.152408853704074</c:v>
                </c:pt>
                <c:pt idx="11314">
                  <c:v>79.099667358651246</c:v>
                </c:pt>
                <c:pt idx="11315">
                  <c:v>81.046925863598489</c:v>
                </c:pt>
                <c:pt idx="11316">
                  <c:v>82.994184368545831</c:v>
                </c:pt>
                <c:pt idx="11317">
                  <c:v>63.922880510451989</c:v>
                </c:pt>
                <c:pt idx="11318">
                  <c:v>65.870139015399189</c:v>
                </c:pt>
                <c:pt idx="11319">
                  <c:v>67.817397520346418</c:v>
                </c:pt>
                <c:pt idx="11320">
                  <c:v>69.764656025293561</c:v>
                </c:pt>
                <c:pt idx="11321">
                  <c:v>71.711914530240861</c:v>
                </c:pt>
                <c:pt idx="11322">
                  <c:v>73.659173035188019</c:v>
                </c:pt>
                <c:pt idx="11323">
                  <c:v>75.606431540135162</c:v>
                </c:pt>
                <c:pt idx="11324">
                  <c:v>77.553690045082405</c:v>
                </c:pt>
                <c:pt idx="11325">
                  <c:v>79.50094855002969</c:v>
                </c:pt>
                <c:pt idx="11326">
                  <c:v>81.448207054976947</c:v>
                </c:pt>
                <c:pt idx="11327">
                  <c:v>64.324161701830221</c:v>
                </c:pt>
                <c:pt idx="11328">
                  <c:v>66.271420206777492</c:v>
                </c:pt>
                <c:pt idx="11329">
                  <c:v>68.218678711724678</c:v>
                </c:pt>
                <c:pt idx="11330">
                  <c:v>70.165937216671907</c:v>
                </c:pt>
                <c:pt idx="11331">
                  <c:v>72.113195721619149</c:v>
                </c:pt>
                <c:pt idx="11332">
                  <c:v>74.060454226566307</c:v>
                </c:pt>
                <c:pt idx="11333">
                  <c:v>76.007712731513706</c:v>
                </c:pt>
                <c:pt idx="11334">
                  <c:v>77.954971236460736</c:v>
                </c:pt>
                <c:pt idx="11335">
                  <c:v>79.902229741408021</c:v>
                </c:pt>
                <c:pt idx="11336">
                  <c:v>64.725442893208665</c:v>
                </c:pt>
                <c:pt idx="11337">
                  <c:v>66.672701398155866</c:v>
                </c:pt>
                <c:pt idx="11338">
                  <c:v>68.619959903103137</c:v>
                </c:pt>
                <c:pt idx="11339">
                  <c:v>70.567218408050351</c:v>
                </c:pt>
                <c:pt idx="11340">
                  <c:v>72.514476912997438</c:v>
                </c:pt>
                <c:pt idx="11341">
                  <c:v>74.461735417944695</c:v>
                </c:pt>
                <c:pt idx="11342">
                  <c:v>76.408993922891881</c:v>
                </c:pt>
                <c:pt idx="11343">
                  <c:v>78.356252427839181</c:v>
                </c:pt>
                <c:pt idx="11344">
                  <c:v>65.126724084587025</c:v>
                </c:pt>
                <c:pt idx="11345">
                  <c:v>67.073982589534168</c:v>
                </c:pt>
                <c:pt idx="11346">
                  <c:v>69.021241094481397</c:v>
                </c:pt>
                <c:pt idx="11347">
                  <c:v>70.968499599428583</c:v>
                </c:pt>
                <c:pt idx="11348">
                  <c:v>72.915758104375939</c:v>
                </c:pt>
                <c:pt idx="11349">
                  <c:v>74.863016609322997</c:v>
                </c:pt>
                <c:pt idx="11350">
                  <c:v>76.810275114270198</c:v>
                </c:pt>
                <c:pt idx="11351">
                  <c:v>65.528005275965327</c:v>
                </c:pt>
                <c:pt idx="11352">
                  <c:v>67.475263780912513</c:v>
                </c:pt>
                <c:pt idx="11353">
                  <c:v>69.422522285859785</c:v>
                </c:pt>
                <c:pt idx="11354">
                  <c:v>71.369780790806942</c:v>
                </c:pt>
                <c:pt idx="11355">
                  <c:v>73.317039295754341</c:v>
                </c:pt>
                <c:pt idx="11356">
                  <c:v>75.264297800701385</c:v>
                </c:pt>
                <c:pt idx="11357">
                  <c:v>65.929286467343701</c:v>
                </c:pt>
                <c:pt idx="11358">
                  <c:v>67.876544972290759</c:v>
                </c:pt>
                <c:pt idx="11359">
                  <c:v>69.823803477238087</c:v>
                </c:pt>
                <c:pt idx="11360">
                  <c:v>71.77106198218533</c:v>
                </c:pt>
                <c:pt idx="11361">
                  <c:v>73.718320487132559</c:v>
                </c:pt>
                <c:pt idx="11362">
                  <c:v>66.330567658721975</c:v>
                </c:pt>
                <c:pt idx="11363">
                  <c:v>68.277826163669204</c:v>
                </c:pt>
                <c:pt idx="11364">
                  <c:v>70.225084668616475</c:v>
                </c:pt>
                <c:pt idx="11365">
                  <c:v>72.172343173563689</c:v>
                </c:pt>
                <c:pt idx="11366">
                  <c:v>66.731848850100434</c:v>
                </c:pt>
                <c:pt idx="11367">
                  <c:v>68.679107355047606</c:v>
                </c:pt>
                <c:pt idx="11368">
                  <c:v>70.62636585999482</c:v>
                </c:pt>
                <c:pt idx="11369">
                  <c:v>67.133130041478722</c:v>
                </c:pt>
                <c:pt idx="11370">
                  <c:v>69.080388546425908</c:v>
                </c:pt>
                <c:pt idx="11371">
                  <c:v>67.534411232857025</c:v>
                </c:pt>
                <c:pt idx="11372">
                  <c:v>62.892726456925438</c:v>
                </c:pt>
                <c:pt idx="11373">
                  <c:v>64.839984961872645</c:v>
                </c:pt>
                <c:pt idx="11374">
                  <c:v>66.787243466819788</c:v>
                </c:pt>
                <c:pt idx="11375">
                  <c:v>68.73450197176706</c:v>
                </c:pt>
                <c:pt idx="11376">
                  <c:v>70.681760476714373</c:v>
                </c:pt>
                <c:pt idx="11377">
                  <c:v>72.629018981661517</c:v>
                </c:pt>
                <c:pt idx="11378">
                  <c:v>74.576277486608731</c:v>
                </c:pt>
                <c:pt idx="11379">
                  <c:v>76.52353599155596</c:v>
                </c:pt>
                <c:pt idx="11380">
                  <c:v>78.470794496503146</c:v>
                </c:pt>
                <c:pt idx="11381">
                  <c:v>80.418053001450403</c:v>
                </c:pt>
                <c:pt idx="11382">
                  <c:v>82.365311506397603</c:v>
                </c:pt>
                <c:pt idx="11383">
                  <c:v>84.31257001134486</c:v>
                </c:pt>
                <c:pt idx="11384">
                  <c:v>86.259828516291904</c:v>
                </c:pt>
                <c:pt idx="11385">
                  <c:v>88.207087021239218</c:v>
                </c:pt>
                <c:pt idx="11386">
                  <c:v>90.154345526186276</c:v>
                </c:pt>
                <c:pt idx="11387">
                  <c:v>92.101604031133718</c:v>
                </c:pt>
                <c:pt idx="11388">
                  <c:v>94.048862536080946</c:v>
                </c:pt>
                <c:pt idx="11389">
                  <c:v>63.294007648303719</c:v>
                </c:pt>
                <c:pt idx="11390">
                  <c:v>65.241266153250891</c:v>
                </c:pt>
                <c:pt idx="11391">
                  <c:v>67.188524658198176</c:v>
                </c:pt>
                <c:pt idx="11392">
                  <c:v>69.135783163145348</c:v>
                </c:pt>
                <c:pt idx="11393">
                  <c:v>71.08304166809269</c:v>
                </c:pt>
                <c:pt idx="11394">
                  <c:v>73.030300173039763</c:v>
                </c:pt>
                <c:pt idx="11395">
                  <c:v>74.977558677986977</c:v>
                </c:pt>
                <c:pt idx="11396">
                  <c:v>76.924817182934291</c:v>
                </c:pt>
                <c:pt idx="11397">
                  <c:v>78.872075687881519</c:v>
                </c:pt>
                <c:pt idx="11398">
                  <c:v>80.819334192828606</c:v>
                </c:pt>
                <c:pt idx="11399">
                  <c:v>82.766592697775792</c:v>
                </c:pt>
                <c:pt idx="11400">
                  <c:v>84.713851202723234</c:v>
                </c:pt>
                <c:pt idx="11401">
                  <c:v>86.661109707670263</c:v>
                </c:pt>
                <c:pt idx="11402">
                  <c:v>88.608368212617492</c:v>
                </c:pt>
                <c:pt idx="11403">
                  <c:v>90.555626717564721</c:v>
                </c:pt>
                <c:pt idx="11404">
                  <c:v>92.502885222511964</c:v>
                </c:pt>
                <c:pt idx="11405">
                  <c:v>63.695288839682092</c:v>
                </c:pt>
                <c:pt idx="11406">
                  <c:v>65.642547344629321</c:v>
                </c:pt>
                <c:pt idx="11407">
                  <c:v>67.589805849576479</c:v>
                </c:pt>
                <c:pt idx="11408">
                  <c:v>69.537064354523736</c:v>
                </c:pt>
                <c:pt idx="11409">
                  <c:v>71.484322859470993</c:v>
                </c:pt>
                <c:pt idx="11410">
                  <c:v>73.431581364418193</c:v>
                </c:pt>
                <c:pt idx="11411">
                  <c:v>75.378839869365351</c:v>
                </c:pt>
                <c:pt idx="11412">
                  <c:v>77.326098374312551</c:v>
                </c:pt>
                <c:pt idx="11413">
                  <c:v>79.273356879259694</c:v>
                </c:pt>
                <c:pt idx="11414">
                  <c:v>81.220615384206965</c:v>
                </c:pt>
                <c:pt idx="11415">
                  <c:v>83.167873889154237</c:v>
                </c:pt>
                <c:pt idx="11416">
                  <c:v>85.11513239410138</c:v>
                </c:pt>
                <c:pt idx="11417">
                  <c:v>87.062390899048737</c:v>
                </c:pt>
                <c:pt idx="11418">
                  <c:v>89.009649403995851</c:v>
                </c:pt>
                <c:pt idx="11419">
                  <c:v>90.956907908943151</c:v>
                </c:pt>
                <c:pt idx="11420">
                  <c:v>64.096570031060367</c:v>
                </c:pt>
                <c:pt idx="11421">
                  <c:v>66.043828536007624</c:v>
                </c:pt>
                <c:pt idx="11422">
                  <c:v>67.991087040954937</c:v>
                </c:pt>
                <c:pt idx="11423">
                  <c:v>69.938345545902038</c:v>
                </c:pt>
                <c:pt idx="11424">
                  <c:v>71.885604050849253</c:v>
                </c:pt>
                <c:pt idx="11425">
                  <c:v>73.83286255579651</c:v>
                </c:pt>
                <c:pt idx="11426">
                  <c:v>75.780121060743809</c:v>
                </c:pt>
                <c:pt idx="11427">
                  <c:v>77.727379565690896</c:v>
                </c:pt>
                <c:pt idx="11428">
                  <c:v>79.674638070638096</c:v>
                </c:pt>
                <c:pt idx="11429">
                  <c:v>81.621896575585353</c:v>
                </c:pt>
                <c:pt idx="11430">
                  <c:v>83.56915508053261</c:v>
                </c:pt>
                <c:pt idx="11431">
                  <c:v>85.516413585479839</c:v>
                </c:pt>
                <c:pt idx="11432">
                  <c:v>87.463672090426996</c:v>
                </c:pt>
                <c:pt idx="11433">
                  <c:v>89.410930595374268</c:v>
                </c:pt>
                <c:pt idx="11434">
                  <c:v>64.497851222438939</c:v>
                </c:pt>
                <c:pt idx="11435">
                  <c:v>66.445109727386011</c:v>
                </c:pt>
                <c:pt idx="11436">
                  <c:v>68.392368232333169</c:v>
                </c:pt>
                <c:pt idx="11437">
                  <c:v>70.339626737280426</c:v>
                </c:pt>
                <c:pt idx="11438">
                  <c:v>72.286885242227712</c:v>
                </c:pt>
                <c:pt idx="11439">
                  <c:v>74.234143747174812</c:v>
                </c:pt>
                <c:pt idx="11440">
                  <c:v>76.181402252122055</c:v>
                </c:pt>
                <c:pt idx="11441">
                  <c:v>78.128660757069255</c:v>
                </c:pt>
                <c:pt idx="11442">
                  <c:v>80.075919262016512</c:v>
                </c:pt>
                <c:pt idx="11443">
                  <c:v>82.023177766963784</c:v>
                </c:pt>
                <c:pt idx="11444">
                  <c:v>83.970436271910955</c:v>
                </c:pt>
                <c:pt idx="11445">
                  <c:v>85.917694776858085</c:v>
                </c:pt>
                <c:pt idx="11446">
                  <c:v>87.864953281805299</c:v>
                </c:pt>
                <c:pt idx="11447">
                  <c:v>64.899132413817114</c:v>
                </c:pt>
                <c:pt idx="11448">
                  <c:v>66.846390918764484</c:v>
                </c:pt>
                <c:pt idx="11449">
                  <c:v>68.793649423711486</c:v>
                </c:pt>
                <c:pt idx="11450">
                  <c:v>70.740907928658828</c:v>
                </c:pt>
                <c:pt idx="11451">
                  <c:v>72.688166433606028</c:v>
                </c:pt>
                <c:pt idx="11452">
                  <c:v>74.635424938553172</c:v>
                </c:pt>
                <c:pt idx="11453">
                  <c:v>76.5826834435004</c:v>
                </c:pt>
                <c:pt idx="11454">
                  <c:v>78.529941948447558</c:v>
                </c:pt>
                <c:pt idx="11455">
                  <c:v>80.477200453394957</c:v>
                </c:pt>
                <c:pt idx="11456">
                  <c:v>82.424458958342029</c:v>
                </c:pt>
                <c:pt idx="11457">
                  <c:v>84.371717463289187</c:v>
                </c:pt>
                <c:pt idx="11458">
                  <c:v>86.31897596823633</c:v>
                </c:pt>
                <c:pt idx="11459">
                  <c:v>65.30041360519543</c:v>
                </c:pt>
                <c:pt idx="11460">
                  <c:v>67.247672110142716</c:v>
                </c:pt>
                <c:pt idx="11461">
                  <c:v>69.194930615089888</c:v>
                </c:pt>
                <c:pt idx="11462">
                  <c:v>71.142189120037003</c:v>
                </c:pt>
                <c:pt idx="11463">
                  <c:v>73.089447624984246</c:v>
                </c:pt>
                <c:pt idx="11464">
                  <c:v>75.036706129931446</c:v>
                </c:pt>
                <c:pt idx="11465">
                  <c:v>76.983964634878689</c:v>
                </c:pt>
                <c:pt idx="11466">
                  <c:v>78.931223139825931</c:v>
                </c:pt>
                <c:pt idx="11467">
                  <c:v>80.878481644773316</c:v>
                </c:pt>
                <c:pt idx="11468">
                  <c:v>82.825740149720403</c:v>
                </c:pt>
                <c:pt idx="11469">
                  <c:v>84.772998654667589</c:v>
                </c:pt>
                <c:pt idx="11470">
                  <c:v>65.70169479657379</c:v>
                </c:pt>
                <c:pt idx="11471">
                  <c:v>67.648953301520976</c:v>
                </c:pt>
                <c:pt idx="11472">
                  <c:v>69.596211806468219</c:v>
                </c:pt>
                <c:pt idx="11473">
                  <c:v>71.543470311415419</c:v>
                </c:pt>
                <c:pt idx="11474">
                  <c:v>73.490728816362733</c:v>
                </c:pt>
                <c:pt idx="11475">
                  <c:v>75.437987321309762</c:v>
                </c:pt>
                <c:pt idx="11476">
                  <c:v>77.385245826256963</c:v>
                </c:pt>
                <c:pt idx="11477">
                  <c:v>79.332504331204461</c:v>
                </c:pt>
                <c:pt idx="11478">
                  <c:v>81.279762836151448</c:v>
                </c:pt>
                <c:pt idx="11479">
                  <c:v>83.227021341098791</c:v>
                </c:pt>
                <c:pt idx="11480">
                  <c:v>66.102975987952192</c:v>
                </c:pt>
                <c:pt idx="11481">
                  <c:v>68.05023449289952</c:v>
                </c:pt>
                <c:pt idx="11482">
                  <c:v>69.997492997846663</c:v>
                </c:pt>
                <c:pt idx="11483">
                  <c:v>71.944751502793721</c:v>
                </c:pt>
                <c:pt idx="11484">
                  <c:v>73.892010007741149</c:v>
                </c:pt>
                <c:pt idx="11485">
                  <c:v>75.839268512688264</c:v>
                </c:pt>
                <c:pt idx="11486">
                  <c:v>77.786527017635464</c:v>
                </c:pt>
                <c:pt idx="11487">
                  <c:v>79.733785522582622</c:v>
                </c:pt>
                <c:pt idx="11488">
                  <c:v>81.681044027529964</c:v>
                </c:pt>
                <c:pt idx="11489">
                  <c:v>66.504257179330523</c:v>
                </c:pt>
                <c:pt idx="11490">
                  <c:v>68.451515684277737</c:v>
                </c:pt>
                <c:pt idx="11491">
                  <c:v>70.398774189224767</c:v>
                </c:pt>
                <c:pt idx="11492">
                  <c:v>72.346032694171981</c:v>
                </c:pt>
                <c:pt idx="11493">
                  <c:v>74.293291199119452</c:v>
                </c:pt>
                <c:pt idx="11494">
                  <c:v>76.240549704066453</c:v>
                </c:pt>
                <c:pt idx="11495">
                  <c:v>78.187808209013724</c:v>
                </c:pt>
                <c:pt idx="11496">
                  <c:v>80.135066713961024</c:v>
                </c:pt>
                <c:pt idx="11497">
                  <c:v>66.905538370708754</c:v>
                </c:pt>
                <c:pt idx="11498">
                  <c:v>68.852796875656111</c:v>
                </c:pt>
                <c:pt idx="11499">
                  <c:v>70.800055380603354</c:v>
                </c:pt>
                <c:pt idx="11500">
                  <c:v>72.747313885550511</c:v>
                </c:pt>
                <c:pt idx="11501">
                  <c:v>74.694572390497768</c:v>
                </c:pt>
                <c:pt idx="11502">
                  <c:v>76.641830895444826</c:v>
                </c:pt>
                <c:pt idx="11503">
                  <c:v>78.589089400392126</c:v>
                </c:pt>
                <c:pt idx="11504">
                  <c:v>67.306819562087171</c:v>
                </c:pt>
                <c:pt idx="11505">
                  <c:v>69.254078067034484</c:v>
                </c:pt>
                <c:pt idx="11506">
                  <c:v>71.20133657198167</c:v>
                </c:pt>
                <c:pt idx="11507">
                  <c:v>73.148595076928743</c:v>
                </c:pt>
                <c:pt idx="11508">
                  <c:v>75.095853581876042</c:v>
                </c:pt>
                <c:pt idx="11509">
                  <c:v>77.043112086823214</c:v>
                </c:pt>
                <c:pt idx="11510">
                  <c:v>67.708100753465501</c:v>
                </c:pt>
                <c:pt idx="11511">
                  <c:v>69.655359258412773</c:v>
                </c:pt>
                <c:pt idx="11512">
                  <c:v>71.60261776336003</c:v>
                </c:pt>
                <c:pt idx="11513">
                  <c:v>73.549876268307131</c:v>
                </c:pt>
                <c:pt idx="11514">
                  <c:v>75.497134773254501</c:v>
                </c:pt>
                <c:pt idx="11515">
                  <c:v>68.109381944843847</c:v>
                </c:pt>
                <c:pt idx="11516">
                  <c:v>70.05664044979099</c:v>
                </c:pt>
                <c:pt idx="11517">
                  <c:v>72.003898954738247</c:v>
                </c:pt>
                <c:pt idx="11518">
                  <c:v>73.951157459685362</c:v>
                </c:pt>
                <c:pt idx="11519">
                  <c:v>68.510663136222149</c:v>
                </c:pt>
                <c:pt idx="11520">
                  <c:v>70.457921641169321</c:v>
                </c:pt>
                <c:pt idx="11521">
                  <c:v>72.405180146116606</c:v>
                </c:pt>
                <c:pt idx="11522">
                  <c:v>68.911944327600608</c:v>
                </c:pt>
                <c:pt idx="11523">
                  <c:v>70.859202832547808</c:v>
                </c:pt>
                <c:pt idx="11524">
                  <c:v>69.313225518978896</c:v>
                </c:pt>
                <c:pt idx="11525">
                  <c:v>65.072821934425548</c:v>
                </c:pt>
                <c:pt idx="11526">
                  <c:v>67.020080439372904</c:v>
                </c:pt>
                <c:pt idx="11527">
                  <c:v>68.967338944320034</c:v>
                </c:pt>
                <c:pt idx="11528">
                  <c:v>70.914597449267291</c:v>
                </c:pt>
                <c:pt idx="11529">
                  <c:v>72.861855954214548</c:v>
                </c:pt>
                <c:pt idx="11530">
                  <c:v>74.809114459161705</c:v>
                </c:pt>
                <c:pt idx="11531">
                  <c:v>76.756372964108962</c:v>
                </c:pt>
                <c:pt idx="11532">
                  <c:v>78.703631469056234</c:v>
                </c:pt>
                <c:pt idx="11533">
                  <c:v>80.65088997400332</c:v>
                </c:pt>
                <c:pt idx="11534">
                  <c:v>82.598148478950392</c:v>
                </c:pt>
                <c:pt idx="11535">
                  <c:v>84.545406983897749</c:v>
                </c:pt>
                <c:pt idx="11536">
                  <c:v>86.492665488845063</c:v>
                </c:pt>
                <c:pt idx="11537">
                  <c:v>88.439923993792064</c:v>
                </c:pt>
                <c:pt idx="11538">
                  <c:v>90.387182498739236</c:v>
                </c:pt>
                <c:pt idx="11539">
                  <c:v>92.334441003686663</c:v>
                </c:pt>
                <c:pt idx="11540">
                  <c:v>94.281699508633807</c:v>
                </c:pt>
                <c:pt idx="11541">
                  <c:v>65.474103125803822</c:v>
                </c:pt>
                <c:pt idx="11542">
                  <c:v>67.421361630751292</c:v>
                </c:pt>
                <c:pt idx="11543">
                  <c:v>69.36862013569835</c:v>
                </c:pt>
                <c:pt idx="11544">
                  <c:v>71.315878640645579</c:v>
                </c:pt>
                <c:pt idx="11545">
                  <c:v>73.26313714559285</c:v>
                </c:pt>
                <c:pt idx="11546">
                  <c:v>75.210395650539979</c:v>
                </c:pt>
                <c:pt idx="11547">
                  <c:v>77.15765415548718</c:v>
                </c:pt>
                <c:pt idx="11548">
                  <c:v>79.104912660434479</c:v>
                </c:pt>
                <c:pt idx="11549">
                  <c:v>81.052171165381651</c:v>
                </c:pt>
                <c:pt idx="11550">
                  <c:v>82.999429670328965</c:v>
                </c:pt>
                <c:pt idx="11551">
                  <c:v>84.946688175276194</c:v>
                </c:pt>
                <c:pt idx="11552">
                  <c:v>86.893946680223422</c:v>
                </c:pt>
                <c:pt idx="11553">
                  <c:v>88.841205185170324</c:v>
                </c:pt>
                <c:pt idx="11554">
                  <c:v>90.788463690117624</c:v>
                </c:pt>
                <c:pt idx="11555">
                  <c:v>92.735722195064909</c:v>
                </c:pt>
                <c:pt idx="11556">
                  <c:v>65.875384317182323</c:v>
                </c:pt>
                <c:pt idx="11557">
                  <c:v>67.822642822129595</c:v>
                </c:pt>
                <c:pt idx="11558">
                  <c:v>69.769901327076681</c:v>
                </c:pt>
                <c:pt idx="11559">
                  <c:v>71.717159832023995</c:v>
                </c:pt>
                <c:pt idx="11560">
                  <c:v>73.664418336971195</c:v>
                </c:pt>
                <c:pt idx="11561">
                  <c:v>75.611676841918296</c:v>
                </c:pt>
                <c:pt idx="11562">
                  <c:v>77.558935346865582</c:v>
                </c:pt>
                <c:pt idx="11563">
                  <c:v>79.506193851812853</c:v>
                </c:pt>
                <c:pt idx="11564">
                  <c:v>81.453452356759968</c:v>
                </c:pt>
                <c:pt idx="11565">
                  <c:v>83.400710861707196</c:v>
                </c:pt>
                <c:pt idx="11566">
                  <c:v>85.347969366654453</c:v>
                </c:pt>
                <c:pt idx="11567">
                  <c:v>87.295227871601668</c:v>
                </c:pt>
                <c:pt idx="11568">
                  <c:v>89.242486376548968</c:v>
                </c:pt>
                <c:pt idx="11569">
                  <c:v>91.189744881496097</c:v>
                </c:pt>
                <c:pt idx="11570">
                  <c:v>66.27666550856074</c:v>
                </c:pt>
                <c:pt idx="11571">
                  <c:v>68.22392401350794</c:v>
                </c:pt>
                <c:pt idx="11572">
                  <c:v>70.171182518455041</c:v>
                </c:pt>
                <c:pt idx="11573">
                  <c:v>72.118441023402227</c:v>
                </c:pt>
                <c:pt idx="11574">
                  <c:v>74.065699528349612</c:v>
                </c:pt>
                <c:pt idx="11575">
                  <c:v>76.012958033296698</c:v>
                </c:pt>
                <c:pt idx="11576">
                  <c:v>77.960216538244012</c:v>
                </c:pt>
                <c:pt idx="11577">
                  <c:v>79.907475043191255</c:v>
                </c:pt>
                <c:pt idx="11578">
                  <c:v>81.854733548138256</c:v>
                </c:pt>
                <c:pt idx="11579">
                  <c:v>83.801992053085485</c:v>
                </c:pt>
                <c:pt idx="11580">
                  <c:v>85.749250558032827</c:v>
                </c:pt>
                <c:pt idx="11581">
                  <c:v>87.696509062979985</c:v>
                </c:pt>
                <c:pt idx="11582">
                  <c:v>89.64376756792727</c:v>
                </c:pt>
                <c:pt idx="11583">
                  <c:v>66.677946699939014</c:v>
                </c:pt>
                <c:pt idx="11584">
                  <c:v>68.625205204886228</c:v>
                </c:pt>
                <c:pt idx="11585">
                  <c:v>70.572463709833386</c:v>
                </c:pt>
                <c:pt idx="11586">
                  <c:v>72.5197222147807</c:v>
                </c:pt>
                <c:pt idx="11587">
                  <c:v>74.466980719727857</c:v>
                </c:pt>
                <c:pt idx="11588">
                  <c:v>76.414239224675157</c:v>
                </c:pt>
                <c:pt idx="11589">
                  <c:v>78.361497729622315</c:v>
                </c:pt>
                <c:pt idx="11590">
                  <c:v>80.308756234569486</c:v>
                </c:pt>
                <c:pt idx="11591">
                  <c:v>82.256014739516587</c:v>
                </c:pt>
                <c:pt idx="11592">
                  <c:v>84.203273244463844</c:v>
                </c:pt>
                <c:pt idx="11593">
                  <c:v>86.150531749410973</c:v>
                </c:pt>
                <c:pt idx="11594">
                  <c:v>88.097790254358443</c:v>
                </c:pt>
                <c:pt idx="11595">
                  <c:v>67.079227891317359</c:v>
                </c:pt>
                <c:pt idx="11596">
                  <c:v>69.026486396264502</c:v>
                </c:pt>
                <c:pt idx="11597">
                  <c:v>70.973744901211731</c:v>
                </c:pt>
                <c:pt idx="11598">
                  <c:v>72.921003406158931</c:v>
                </c:pt>
                <c:pt idx="11599">
                  <c:v>74.868261911106131</c:v>
                </c:pt>
                <c:pt idx="11600">
                  <c:v>76.81552041605336</c:v>
                </c:pt>
                <c:pt idx="11601">
                  <c:v>78.76277892100066</c:v>
                </c:pt>
                <c:pt idx="11602">
                  <c:v>80.710037425947803</c:v>
                </c:pt>
                <c:pt idx="11603">
                  <c:v>82.657295930895074</c:v>
                </c:pt>
                <c:pt idx="11604">
                  <c:v>84.604554435842246</c:v>
                </c:pt>
                <c:pt idx="11605">
                  <c:v>86.551812940789432</c:v>
                </c:pt>
                <c:pt idx="11606">
                  <c:v>67.480509082695633</c:v>
                </c:pt>
                <c:pt idx="11607">
                  <c:v>69.427767587642862</c:v>
                </c:pt>
                <c:pt idx="11608">
                  <c:v>71.37502609259009</c:v>
                </c:pt>
                <c:pt idx="11609">
                  <c:v>73.322284597537262</c:v>
                </c:pt>
                <c:pt idx="11610">
                  <c:v>75.26954310248469</c:v>
                </c:pt>
                <c:pt idx="11611">
                  <c:v>77.216801607431648</c:v>
                </c:pt>
                <c:pt idx="11612">
                  <c:v>79.164060112379062</c:v>
                </c:pt>
                <c:pt idx="11613">
                  <c:v>81.111318617326106</c:v>
                </c:pt>
                <c:pt idx="11614">
                  <c:v>83.058577122273434</c:v>
                </c:pt>
                <c:pt idx="11615">
                  <c:v>85.005835627220591</c:v>
                </c:pt>
                <c:pt idx="11616">
                  <c:v>67.881790274073992</c:v>
                </c:pt>
                <c:pt idx="11617">
                  <c:v>69.829048779021278</c:v>
                </c:pt>
                <c:pt idx="11618">
                  <c:v>71.776307283968364</c:v>
                </c:pt>
                <c:pt idx="11619">
                  <c:v>73.723565788915678</c:v>
                </c:pt>
                <c:pt idx="11620">
                  <c:v>75.670824293862935</c:v>
                </c:pt>
                <c:pt idx="11621">
                  <c:v>77.618082798810079</c:v>
                </c:pt>
                <c:pt idx="11622">
                  <c:v>79.565341303757364</c:v>
                </c:pt>
                <c:pt idx="11623">
                  <c:v>81.512599808704522</c:v>
                </c:pt>
                <c:pt idx="11624">
                  <c:v>83.459858313651665</c:v>
                </c:pt>
                <c:pt idx="11625">
                  <c:v>68.283071465452338</c:v>
                </c:pt>
                <c:pt idx="11626">
                  <c:v>70.230329970399481</c:v>
                </c:pt>
                <c:pt idx="11627">
                  <c:v>72.177588475346752</c:v>
                </c:pt>
                <c:pt idx="11628">
                  <c:v>74.124846980293995</c:v>
                </c:pt>
                <c:pt idx="11629">
                  <c:v>76.072105485241195</c:v>
                </c:pt>
                <c:pt idx="11630">
                  <c:v>78.019363990188396</c:v>
                </c:pt>
                <c:pt idx="11631">
                  <c:v>79.966622495135624</c:v>
                </c:pt>
                <c:pt idx="11632">
                  <c:v>81.913881000082739</c:v>
                </c:pt>
                <c:pt idx="11633">
                  <c:v>68.684352656830669</c:v>
                </c:pt>
                <c:pt idx="11634">
                  <c:v>70.631611161777883</c:v>
                </c:pt>
                <c:pt idx="11635">
                  <c:v>72.578869666725055</c:v>
                </c:pt>
                <c:pt idx="11636">
                  <c:v>74.526128171672255</c:v>
                </c:pt>
                <c:pt idx="11637">
                  <c:v>76.473386676619484</c:v>
                </c:pt>
                <c:pt idx="11638">
                  <c:v>78.420645181566755</c:v>
                </c:pt>
                <c:pt idx="11639">
                  <c:v>80.367903686513969</c:v>
                </c:pt>
                <c:pt idx="11640">
                  <c:v>69.085633848208957</c:v>
                </c:pt>
                <c:pt idx="11641">
                  <c:v>71.032892353156228</c:v>
                </c:pt>
                <c:pt idx="11642">
                  <c:v>72.980150858103457</c:v>
                </c:pt>
                <c:pt idx="11643">
                  <c:v>74.927409363050614</c:v>
                </c:pt>
                <c:pt idx="11644">
                  <c:v>76.8746678679979</c:v>
                </c:pt>
                <c:pt idx="11645">
                  <c:v>78.821926372945086</c:v>
                </c:pt>
                <c:pt idx="11646">
                  <c:v>69.486915039587444</c:v>
                </c:pt>
                <c:pt idx="11647">
                  <c:v>71.434173544534559</c:v>
                </c:pt>
                <c:pt idx="11648">
                  <c:v>73.38143204948183</c:v>
                </c:pt>
                <c:pt idx="11649">
                  <c:v>75.328690554429002</c:v>
                </c:pt>
                <c:pt idx="11650">
                  <c:v>77.275949059376245</c:v>
                </c:pt>
                <c:pt idx="11651">
                  <c:v>69.888196230965733</c:v>
                </c:pt>
                <c:pt idx="11652">
                  <c:v>71.835454735913018</c:v>
                </c:pt>
                <c:pt idx="11653">
                  <c:v>73.782713240860133</c:v>
                </c:pt>
                <c:pt idx="11654">
                  <c:v>75.729971745807461</c:v>
                </c:pt>
                <c:pt idx="11655">
                  <c:v>70.289477422344092</c:v>
                </c:pt>
                <c:pt idx="11656">
                  <c:v>72.236735927291178</c:v>
                </c:pt>
                <c:pt idx="11657">
                  <c:v>74.183994432238521</c:v>
                </c:pt>
                <c:pt idx="11658">
                  <c:v>70.690758613722295</c:v>
                </c:pt>
                <c:pt idx="11659">
                  <c:v>72.638017118669609</c:v>
                </c:pt>
                <c:pt idx="11660">
                  <c:v>71.092039805100683</c:v>
                </c:pt>
                <c:pt idx="11661">
                  <c:v>67.252917411925836</c:v>
                </c:pt>
                <c:pt idx="11662">
                  <c:v>69.200175916873093</c:v>
                </c:pt>
                <c:pt idx="11663">
                  <c:v>71.147434421820222</c:v>
                </c:pt>
                <c:pt idx="11664">
                  <c:v>73.094692926767536</c:v>
                </c:pt>
                <c:pt idx="11665">
                  <c:v>75.041951431714764</c:v>
                </c:pt>
                <c:pt idx="11666">
                  <c:v>76.989209936661894</c:v>
                </c:pt>
                <c:pt idx="11667">
                  <c:v>78.93646844160908</c:v>
                </c:pt>
                <c:pt idx="11668">
                  <c:v>80.88372694655645</c:v>
                </c:pt>
                <c:pt idx="11669">
                  <c:v>82.830985451503594</c:v>
                </c:pt>
                <c:pt idx="11670">
                  <c:v>84.778243956450709</c:v>
                </c:pt>
                <c:pt idx="11671">
                  <c:v>86.725502461397909</c:v>
                </c:pt>
                <c:pt idx="11672">
                  <c:v>88.672760966345223</c:v>
                </c:pt>
                <c:pt idx="11673">
                  <c:v>90.620019471292522</c:v>
                </c:pt>
                <c:pt idx="11674">
                  <c:v>92.567277976239652</c:v>
                </c:pt>
                <c:pt idx="11675">
                  <c:v>94.514536481186767</c:v>
                </c:pt>
                <c:pt idx="11676">
                  <c:v>67.654198603304195</c:v>
                </c:pt>
                <c:pt idx="11677">
                  <c:v>69.601457108251367</c:v>
                </c:pt>
                <c:pt idx="11678">
                  <c:v>71.548715613198652</c:v>
                </c:pt>
                <c:pt idx="11679">
                  <c:v>73.495974118145782</c:v>
                </c:pt>
                <c:pt idx="11680">
                  <c:v>75.443232623092939</c:v>
                </c:pt>
                <c:pt idx="11681">
                  <c:v>77.390491128040324</c:v>
                </c:pt>
                <c:pt idx="11682">
                  <c:v>79.337749632987467</c:v>
                </c:pt>
                <c:pt idx="11683">
                  <c:v>81.285008137934767</c:v>
                </c:pt>
                <c:pt idx="11684">
                  <c:v>83.232266642881868</c:v>
                </c:pt>
                <c:pt idx="11685">
                  <c:v>85.179525147829068</c:v>
                </c:pt>
                <c:pt idx="11686">
                  <c:v>87.126783652776311</c:v>
                </c:pt>
                <c:pt idx="11687">
                  <c:v>89.074042157723554</c:v>
                </c:pt>
                <c:pt idx="11688">
                  <c:v>91.021300662670782</c:v>
                </c:pt>
                <c:pt idx="11689">
                  <c:v>92.968559167618054</c:v>
                </c:pt>
                <c:pt idx="11690">
                  <c:v>68.055479794682469</c:v>
                </c:pt>
                <c:pt idx="11691">
                  <c:v>70.002738299629641</c:v>
                </c:pt>
                <c:pt idx="11692">
                  <c:v>71.949996804576912</c:v>
                </c:pt>
                <c:pt idx="11693">
                  <c:v>73.897255309524169</c:v>
                </c:pt>
                <c:pt idx="11694">
                  <c:v>75.844513814471426</c:v>
                </c:pt>
                <c:pt idx="11695">
                  <c:v>77.79177231941857</c:v>
                </c:pt>
                <c:pt idx="11696">
                  <c:v>79.739030824365756</c:v>
                </c:pt>
                <c:pt idx="11697">
                  <c:v>81.686289329312999</c:v>
                </c:pt>
                <c:pt idx="11698">
                  <c:v>83.633547834260128</c:v>
                </c:pt>
                <c:pt idx="11699">
                  <c:v>85.580806339207498</c:v>
                </c:pt>
                <c:pt idx="11700">
                  <c:v>87.528064844154699</c:v>
                </c:pt>
                <c:pt idx="11701">
                  <c:v>89.475323349101899</c:v>
                </c:pt>
                <c:pt idx="11702">
                  <c:v>91.422581854049099</c:v>
                </c:pt>
                <c:pt idx="11703">
                  <c:v>68.4567609860609</c:v>
                </c:pt>
                <c:pt idx="11704">
                  <c:v>70.404019491008171</c:v>
                </c:pt>
                <c:pt idx="11705">
                  <c:v>72.351277995955343</c:v>
                </c:pt>
                <c:pt idx="11706">
                  <c:v>74.298536500902557</c:v>
                </c:pt>
                <c:pt idx="11707">
                  <c:v>76.245795005849715</c:v>
                </c:pt>
                <c:pt idx="11708">
                  <c:v>78.193053510797071</c:v>
                </c:pt>
                <c:pt idx="11709">
                  <c:v>80.140312015744072</c:v>
                </c:pt>
                <c:pt idx="11710">
                  <c:v>82.087570520691429</c:v>
                </c:pt>
                <c:pt idx="11711">
                  <c:v>84.034829025638473</c:v>
                </c:pt>
                <c:pt idx="11712">
                  <c:v>85.982087530585815</c:v>
                </c:pt>
                <c:pt idx="11713">
                  <c:v>87.929346035532916</c:v>
                </c:pt>
                <c:pt idx="11714">
                  <c:v>89.876604540480088</c:v>
                </c:pt>
                <c:pt idx="11715">
                  <c:v>68.85804217743916</c:v>
                </c:pt>
                <c:pt idx="11716">
                  <c:v>70.805300682386317</c:v>
                </c:pt>
                <c:pt idx="11717">
                  <c:v>72.752559187333603</c:v>
                </c:pt>
                <c:pt idx="11718">
                  <c:v>74.699817692280931</c:v>
                </c:pt>
                <c:pt idx="11719">
                  <c:v>76.647076197228074</c:v>
                </c:pt>
                <c:pt idx="11720">
                  <c:v>78.594334702175246</c:v>
                </c:pt>
                <c:pt idx="11721">
                  <c:v>80.541593207122375</c:v>
                </c:pt>
                <c:pt idx="11722">
                  <c:v>82.488851712069689</c:v>
                </c:pt>
                <c:pt idx="11723">
                  <c:v>84.436110217016889</c:v>
                </c:pt>
                <c:pt idx="11724">
                  <c:v>86.383368721964146</c:v>
                </c:pt>
                <c:pt idx="11725">
                  <c:v>88.330627226911446</c:v>
                </c:pt>
                <c:pt idx="11726">
                  <c:v>69.259323368817547</c:v>
                </c:pt>
                <c:pt idx="11727">
                  <c:v>71.206581873764748</c:v>
                </c:pt>
                <c:pt idx="11728">
                  <c:v>73.153840378712019</c:v>
                </c:pt>
                <c:pt idx="11729">
                  <c:v>75.101098883659219</c:v>
                </c:pt>
                <c:pt idx="11730">
                  <c:v>77.048357388606391</c:v>
                </c:pt>
                <c:pt idx="11731">
                  <c:v>78.995615893553605</c:v>
                </c:pt>
                <c:pt idx="11732">
                  <c:v>80.942874398500649</c:v>
                </c:pt>
                <c:pt idx="11733">
                  <c:v>82.890132903448148</c:v>
                </c:pt>
                <c:pt idx="11734">
                  <c:v>84.837391408395192</c:v>
                </c:pt>
                <c:pt idx="11735">
                  <c:v>86.78464991334242</c:v>
                </c:pt>
                <c:pt idx="11736">
                  <c:v>69.660604560195878</c:v>
                </c:pt>
                <c:pt idx="11737">
                  <c:v>71.60786306514315</c:v>
                </c:pt>
                <c:pt idx="11738">
                  <c:v>73.555121570090492</c:v>
                </c:pt>
                <c:pt idx="11739">
                  <c:v>75.502380075037465</c:v>
                </c:pt>
                <c:pt idx="11740">
                  <c:v>77.449638579984594</c:v>
                </c:pt>
                <c:pt idx="11741">
                  <c:v>79.396897084931936</c:v>
                </c:pt>
                <c:pt idx="11742">
                  <c:v>81.344155589879293</c:v>
                </c:pt>
                <c:pt idx="11743">
                  <c:v>83.29141409482618</c:v>
                </c:pt>
                <c:pt idx="11744">
                  <c:v>85.23867259977348</c:v>
                </c:pt>
                <c:pt idx="11745">
                  <c:v>70.061885751574195</c:v>
                </c:pt>
                <c:pt idx="11746">
                  <c:v>72.009144256521438</c:v>
                </c:pt>
                <c:pt idx="11747">
                  <c:v>73.956402761468738</c:v>
                </c:pt>
                <c:pt idx="11748">
                  <c:v>75.903661266415938</c:v>
                </c:pt>
                <c:pt idx="11749">
                  <c:v>77.850919771362967</c:v>
                </c:pt>
                <c:pt idx="11750">
                  <c:v>79.798178276310395</c:v>
                </c:pt>
                <c:pt idx="11751">
                  <c:v>81.745436781257482</c:v>
                </c:pt>
                <c:pt idx="11752">
                  <c:v>83.692695286204781</c:v>
                </c:pt>
                <c:pt idx="11753">
                  <c:v>70.46316694295264</c:v>
                </c:pt>
                <c:pt idx="11754">
                  <c:v>72.410425447899726</c:v>
                </c:pt>
                <c:pt idx="11755">
                  <c:v>74.357683952846969</c:v>
                </c:pt>
                <c:pt idx="11756">
                  <c:v>76.304942457794155</c:v>
                </c:pt>
                <c:pt idx="11757">
                  <c:v>78.252200962741398</c:v>
                </c:pt>
                <c:pt idx="11758">
                  <c:v>80.199459467688683</c:v>
                </c:pt>
                <c:pt idx="11759">
                  <c:v>82.146717972635784</c:v>
                </c:pt>
                <c:pt idx="11760">
                  <c:v>70.864448134330985</c:v>
                </c:pt>
                <c:pt idx="11761">
                  <c:v>72.811706639278185</c:v>
                </c:pt>
                <c:pt idx="11762">
                  <c:v>74.758965144225357</c:v>
                </c:pt>
                <c:pt idx="11763">
                  <c:v>76.706223649172543</c:v>
                </c:pt>
                <c:pt idx="11764">
                  <c:v>78.653482154119715</c:v>
                </c:pt>
                <c:pt idx="11765">
                  <c:v>80.600740659066972</c:v>
                </c:pt>
                <c:pt idx="11766">
                  <c:v>71.265729325709245</c:v>
                </c:pt>
                <c:pt idx="11767">
                  <c:v>73.212987830656544</c:v>
                </c:pt>
                <c:pt idx="11768">
                  <c:v>75.160246335603688</c:v>
                </c:pt>
                <c:pt idx="11769">
                  <c:v>77.107504840550774</c:v>
                </c:pt>
                <c:pt idx="11770">
                  <c:v>79.054763345498088</c:v>
                </c:pt>
                <c:pt idx="11771">
                  <c:v>71.667010517087547</c:v>
                </c:pt>
                <c:pt idx="11772">
                  <c:v>73.614269022034904</c:v>
                </c:pt>
                <c:pt idx="11773">
                  <c:v>75.561527526982061</c:v>
                </c:pt>
                <c:pt idx="11774">
                  <c:v>77.508786031929247</c:v>
                </c:pt>
                <c:pt idx="11775">
                  <c:v>72.068291708465935</c:v>
                </c:pt>
                <c:pt idx="11776">
                  <c:v>74.01555021341305</c:v>
                </c:pt>
                <c:pt idx="11777">
                  <c:v>75.962808718360392</c:v>
                </c:pt>
                <c:pt idx="11778">
                  <c:v>72.469572899844295</c:v>
                </c:pt>
                <c:pt idx="11779">
                  <c:v>74.416831404791594</c:v>
                </c:pt>
                <c:pt idx="11780">
                  <c:v>72.87085409122264</c:v>
                </c:pt>
                <c:pt idx="11781">
                  <c:v>69.433012889426067</c:v>
                </c:pt>
                <c:pt idx="11782">
                  <c:v>71.380271394373253</c:v>
                </c:pt>
                <c:pt idx="11783">
                  <c:v>73.327529899320538</c:v>
                </c:pt>
                <c:pt idx="11784">
                  <c:v>75.274788404267639</c:v>
                </c:pt>
                <c:pt idx="11785">
                  <c:v>77.222046909214797</c:v>
                </c:pt>
                <c:pt idx="11786">
                  <c:v>79.169305414162068</c:v>
                </c:pt>
                <c:pt idx="11787">
                  <c:v>81.116563919109268</c:v>
                </c:pt>
                <c:pt idx="11788">
                  <c:v>83.063822424056596</c:v>
                </c:pt>
                <c:pt idx="11789">
                  <c:v>85.011080929003697</c:v>
                </c:pt>
                <c:pt idx="11790">
                  <c:v>86.958339433950911</c:v>
                </c:pt>
                <c:pt idx="11791">
                  <c:v>88.905597938898211</c:v>
                </c:pt>
                <c:pt idx="11792">
                  <c:v>90.852856443845326</c:v>
                </c:pt>
                <c:pt idx="11793">
                  <c:v>92.80011494879264</c:v>
                </c:pt>
                <c:pt idx="11794">
                  <c:v>94.74737345373984</c:v>
                </c:pt>
                <c:pt idx="11795">
                  <c:v>69.834294080804298</c:v>
                </c:pt>
                <c:pt idx="11796">
                  <c:v>71.781552585751726</c:v>
                </c:pt>
                <c:pt idx="11797">
                  <c:v>73.728811090698954</c:v>
                </c:pt>
                <c:pt idx="11798">
                  <c:v>75.676069595646013</c:v>
                </c:pt>
                <c:pt idx="11799">
                  <c:v>77.623328100593326</c:v>
                </c:pt>
                <c:pt idx="11800">
                  <c:v>79.570586605540271</c:v>
                </c:pt>
                <c:pt idx="11801">
                  <c:v>81.517845110487613</c:v>
                </c:pt>
                <c:pt idx="11802">
                  <c:v>83.465103615434714</c:v>
                </c:pt>
                <c:pt idx="11803">
                  <c:v>85.412362120382156</c:v>
                </c:pt>
                <c:pt idx="11804">
                  <c:v>87.359620625329171</c:v>
                </c:pt>
                <c:pt idx="11805">
                  <c:v>89.306879130276528</c:v>
                </c:pt>
                <c:pt idx="11806">
                  <c:v>91.254137635223572</c:v>
                </c:pt>
                <c:pt idx="11807">
                  <c:v>93.201396140170957</c:v>
                </c:pt>
                <c:pt idx="11808">
                  <c:v>70.235575272182714</c:v>
                </c:pt>
                <c:pt idx="11809">
                  <c:v>72.1828337771299</c:v>
                </c:pt>
                <c:pt idx="11810">
                  <c:v>74.130092282077229</c:v>
                </c:pt>
                <c:pt idx="11811">
                  <c:v>76.077350787024372</c:v>
                </c:pt>
                <c:pt idx="11812">
                  <c:v>78.024609291971601</c:v>
                </c:pt>
                <c:pt idx="11813">
                  <c:v>79.971867796918843</c:v>
                </c:pt>
                <c:pt idx="11814">
                  <c:v>81.919126301865973</c:v>
                </c:pt>
                <c:pt idx="11815">
                  <c:v>83.866384806813215</c:v>
                </c:pt>
                <c:pt idx="11816">
                  <c:v>85.813643311760416</c:v>
                </c:pt>
                <c:pt idx="11817">
                  <c:v>87.760901816707673</c:v>
                </c:pt>
                <c:pt idx="11818">
                  <c:v>89.708160321654901</c:v>
                </c:pt>
                <c:pt idx="11819">
                  <c:v>91.655418826601974</c:v>
                </c:pt>
                <c:pt idx="11820">
                  <c:v>70.636856463561202</c:v>
                </c:pt>
                <c:pt idx="11821">
                  <c:v>72.584114968508345</c:v>
                </c:pt>
                <c:pt idx="11822">
                  <c:v>74.531373473455389</c:v>
                </c:pt>
                <c:pt idx="11823">
                  <c:v>76.478631978402532</c:v>
                </c:pt>
                <c:pt idx="11824">
                  <c:v>78.425890483350017</c:v>
                </c:pt>
                <c:pt idx="11825">
                  <c:v>80.37314898829716</c:v>
                </c:pt>
                <c:pt idx="11826">
                  <c:v>82.320407493244375</c:v>
                </c:pt>
                <c:pt idx="11827">
                  <c:v>84.267665998191518</c:v>
                </c:pt>
                <c:pt idx="11828">
                  <c:v>86.214924503138889</c:v>
                </c:pt>
                <c:pt idx="11829">
                  <c:v>88.162183008085918</c:v>
                </c:pt>
                <c:pt idx="11830">
                  <c:v>90.109441513033246</c:v>
                </c:pt>
                <c:pt idx="11831">
                  <c:v>71.038137654939391</c:v>
                </c:pt>
                <c:pt idx="11832">
                  <c:v>72.985396159886676</c:v>
                </c:pt>
                <c:pt idx="11833">
                  <c:v>74.93265466483389</c:v>
                </c:pt>
                <c:pt idx="11834">
                  <c:v>76.879913169781062</c:v>
                </c:pt>
                <c:pt idx="11835">
                  <c:v>78.82717167472822</c:v>
                </c:pt>
                <c:pt idx="11836">
                  <c:v>80.77443017967542</c:v>
                </c:pt>
                <c:pt idx="11837">
                  <c:v>82.721688684622663</c:v>
                </c:pt>
                <c:pt idx="11838">
                  <c:v>84.668947189569977</c:v>
                </c:pt>
                <c:pt idx="11839">
                  <c:v>86.616205694517049</c:v>
                </c:pt>
                <c:pt idx="11840">
                  <c:v>88.563464199464349</c:v>
                </c:pt>
                <c:pt idx="11841">
                  <c:v>71.439418846317778</c:v>
                </c:pt>
                <c:pt idx="11842">
                  <c:v>73.386677351265021</c:v>
                </c:pt>
                <c:pt idx="11843">
                  <c:v>75.333935856212193</c:v>
                </c:pt>
                <c:pt idx="11844">
                  <c:v>77.281194361159379</c:v>
                </c:pt>
                <c:pt idx="11845">
                  <c:v>79.228452866106622</c:v>
                </c:pt>
                <c:pt idx="11846">
                  <c:v>81.175711371053765</c:v>
                </c:pt>
                <c:pt idx="11847">
                  <c:v>83.12296987600098</c:v>
                </c:pt>
                <c:pt idx="11848">
                  <c:v>85.070228380948393</c:v>
                </c:pt>
                <c:pt idx="11849">
                  <c:v>87.017486885895394</c:v>
                </c:pt>
                <c:pt idx="11850">
                  <c:v>71.840700037696024</c:v>
                </c:pt>
                <c:pt idx="11851">
                  <c:v>73.787958542643338</c:v>
                </c:pt>
                <c:pt idx="11852">
                  <c:v>75.735217047590424</c:v>
                </c:pt>
                <c:pt idx="11853">
                  <c:v>77.682475552537696</c:v>
                </c:pt>
                <c:pt idx="11854">
                  <c:v>79.62973405748491</c:v>
                </c:pt>
                <c:pt idx="11855">
                  <c:v>81.576992562432082</c:v>
                </c:pt>
                <c:pt idx="11856">
                  <c:v>83.524251067379325</c:v>
                </c:pt>
                <c:pt idx="11857">
                  <c:v>85.471509572326553</c:v>
                </c:pt>
                <c:pt idx="11858">
                  <c:v>72.241981229074412</c:v>
                </c:pt>
                <c:pt idx="11859">
                  <c:v>74.189239734021626</c:v>
                </c:pt>
                <c:pt idx="11860">
                  <c:v>76.136498238968855</c:v>
                </c:pt>
                <c:pt idx="11861">
                  <c:v>78.083756743916098</c:v>
                </c:pt>
                <c:pt idx="11862">
                  <c:v>80.031015248863412</c:v>
                </c:pt>
                <c:pt idx="11863">
                  <c:v>81.978273753810512</c:v>
                </c:pt>
                <c:pt idx="11864">
                  <c:v>83.925532258757698</c:v>
                </c:pt>
                <c:pt idx="11865">
                  <c:v>72.6432624204527</c:v>
                </c:pt>
                <c:pt idx="11866">
                  <c:v>74.590520925400057</c:v>
                </c:pt>
                <c:pt idx="11867">
                  <c:v>76.537779430347143</c:v>
                </c:pt>
                <c:pt idx="11868">
                  <c:v>78.485037935294557</c:v>
                </c:pt>
                <c:pt idx="11869">
                  <c:v>80.432296440241572</c:v>
                </c:pt>
                <c:pt idx="11870">
                  <c:v>82.379554945188772</c:v>
                </c:pt>
                <c:pt idx="11871">
                  <c:v>73.044543611831145</c:v>
                </c:pt>
                <c:pt idx="11872">
                  <c:v>74.991802116778317</c:v>
                </c:pt>
                <c:pt idx="11873">
                  <c:v>76.939060621725531</c:v>
                </c:pt>
                <c:pt idx="11874">
                  <c:v>78.886319126672745</c:v>
                </c:pt>
                <c:pt idx="11875">
                  <c:v>80.833577631620003</c:v>
                </c:pt>
                <c:pt idx="11876">
                  <c:v>73.44582480320949</c:v>
                </c:pt>
                <c:pt idx="11877">
                  <c:v>75.393083308156676</c:v>
                </c:pt>
                <c:pt idx="11878">
                  <c:v>77.340341813103848</c:v>
                </c:pt>
                <c:pt idx="11879">
                  <c:v>79.28760031805102</c:v>
                </c:pt>
                <c:pt idx="11880">
                  <c:v>73.847105994587665</c:v>
                </c:pt>
                <c:pt idx="11881">
                  <c:v>75.794364499534993</c:v>
                </c:pt>
                <c:pt idx="11882">
                  <c:v>77.741623004482122</c:v>
                </c:pt>
                <c:pt idx="11883">
                  <c:v>74.248387185966024</c:v>
                </c:pt>
                <c:pt idx="11884">
                  <c:v>76.195645690913437</c:v>
                </c:pt>
                <c:pt idx="11885">
                  <c:v>74.649668377344398</c:v>
                </c:pt>
                <c:pt idx="11886">
                  <c:v>71.613108366926156</c:v>
                </c:pt>
                <c:pt idx="11887">
                  <c:v>73.560366871873484</c:v>
                </c:pt>
                <c:pt idx="11888">
                  <c:v>75.507625376820698</c:v>
                </c:pt>
                <c:pt idx="11889">
                  <c:v>77.454883881767842</c:v>
                </c:pt>
                <c:pt idx="11890">
                  <c:v>79.402142386715141</c:v>
                </c:pt>
                <c:pt idx="11891">
                  <c:v>81.349400891662313</c:v>
                </c:pt>
                <c:pt idx="11892">
                  <c:v>83.296659396609456</c:v>
                </c:pt>
                <c:pt idx="11893">
                  <c:v>85.243917901556728</c:v>
                </c:pt>
                <c:pt idx="11894">
                  <c:v>87.191176406503814</c:v>
                </c:pt>
                <c:pt idx="11895">
                  <c:v>89.138434911451142</c:v>
                </c:pt>
                <c:pt idx="11896">
                  <c:v>91.085693416398271</c:v>
                </c:pt>
                <c:pt idx="11897">
                  <c:v>93.032951921345671</c:v>
                </c:pt>
                <c:pt idx="11898">
                  <c:v>94.980210426292601</c:v>
                </c:pt>
                <c:pt idx="11899">
                  <c:v>72.014389558304586</c:v>
                </c:pt>
                <c:pt idx="11900">
                  <c:v>73.961648063251985</c:v>
                </c:pt>
                <c:pt idx="11901">
                  <c:v>75.908906568198972</c:v>
                </c:pt>
                <c:pt idx="11902">
                  <c:v>77.856165073146215</c:v>
                </c:pt>
                <c:pt idx="11903">
                  <c:v>79.803423578093444</c:v>
                </c:pt>
                <c:pt idx="11904">
                  <c:v>81.750682083040658</c:v>
                </c:pt>
                <c:pt idx="11905">
                  <c:v>83.697940587987759</c:v>
                </c:pt>
                <c:pt idx="11906">
                  <c:v>85.645199092935044</c:v>
                </c:pt>
                <c:pt idx="11907">
                  <c:v>87.592457597882287</c:v>
                </c:pt>
                <c:pt idx="11908">
                  <c:v>89.539716102829459</c:v>
                </c:pt>
                <c:pt idx="11909">
                  <c:v>91.486974607776659</c:v>
                </c:pt>
                <c:pt idx="11910">
                  <c:v>93.434233112723959</c:v>
                </c:pt>
                <c:pt idx="11911">
                  <c:v>72.41567074968286</c:v>
                </c:pt>
                <c:pt idx="11912">
                  <c:v>74.362929254630103</c:v>
                </c:pt>
                <c:pt idx="11913">
                  <c:v>76.310187759577332</c:v>
                </c:pt>
                <c:pt idx="11914">
                  <c:v>78.257446264524717</c:v>
                </c:pt>
                <c:pt idx="11915">
                  <c:v>80.204704769471846</c:v>
                </c:pt>
                <c:pt idx="11916">
                  <c:v>82.151963274419131</c:v>
                </c:pt>
                <c:pt idx="11917">
                  <c:v>84.099221779366161</c:v>
                </c:pt>
                <c:pt idx="11918">
                  <c:v>86.046480284313489</c:v>
                </c:pt>
                <c:pt idx="11919">
                  <c:v>87.993738789260505</c:v>
                </c:pt>
                <c:pt idx="11920">
                  <c:v>89.94099729420779</c:v>
                </c:pt>
                <c:pt idx="11921">
                  <c:v>91.888255799155019</c:v>
                </c:pt>
                <c:pt idx="11922">
                  <c:v>72.816951941061305</c:v>
                </c:pt>
                <c:pt idx="11923">
                  <c:v>74.764210446008505</c:v>
                </c:pt>
                <c:pt idx="11924">
                  <c:v>76.711468950955606</c:v>
                </c:pt>
                <c:pt idx="11925">
                  <c:v>78.658727455902905</c:v>
                </c:pt>
                <c:pt idx="11926">
                  <c:v>80.605985960850106</c:v>
                </c:pt>
                <c:pt idx="11927">
                  <c:v>82.553244465797178</c:v>
                </c:pt>
                <c:pt idx="11928">
                  <c:v>84.500502970744733</c:v>
                </c:pt>
                <c:pt idx="11929">
                  <c:v>86.447761475691806</c:v>
                </c:pt>
                <c:pt idx="11930">
                  <c:v>88.395019980638892</c:v>
                </c:pt>
                <c:pt idx="11931">
                  <c:v>90.342278485586164</c:v>
                </c:pt>
                <c:pt idx="11932">
                  <c:v>73.218233132439522</c:v>
                </c:pt>
                <c:pt idx="11933">
                  <c:v>75.165491637386864</c:v>
                </c:pt>
                <c:pt idx="11934">
                  <c:v>77.112750142334065</c:v>
                </c:pt>
                <c:pt idx="11935">
                  <c:v>79.060008647281109</c:v>
                </c:pt>
                <c:pt idx="11936">
                  <c:v>81.007267152228394</c:v>
                </c:pt>
                <c:pt idx="11937">
                  <c:v>82.954525657175736</c:v>
                </c:pt>
                <c:pt idx="11938">
                  <c:v>84.901784162123008</c:v>
                </c:pt>
                <c:pt idx="11939">
                  <c:v>86.849042667070222</c:v>
                </c:pt>
                <c:pt idx="11940">
                  <c:v>88.796301172017337</c:v>
                </c:pt>
                <c:pt idx="11941">
                  <c:v>73.619514323817981</c:v>
                </c:pt>
                <c:pt idx="11942">
                  <c:v>75.566772828765295</c:v>
                </c:pt>
                <c:pt idx="11943">
                  <c:v>77.514031333712282</c:v>
                </c:pt>
                <c:pt idx="11944">
                  <c:v>79.461289838659638</c:v>
                </c:pt>
                <c:pt idx="11945">
                  <c:v>81.408548343606796</c:v>
                </c:pt>
                <c:pt idx="11946">
                  <c:v>83.355806848554025</c:v>
                </c:pt>
                <c:pt idx="11947">
                  <c:v>85.303065353501211</c:v>
                </c:pt>
                <c:pt idx="11948">
                  <c:v>87.250323858448553</c:v>
                </c:pt>
                <c:pt idx="11949">
                  <c:v>74.020795515196312</c:v>
                </c:pt>
                <c:pt idx="11950">
                  <c:v>75.968054020143569</c:v>
                </c:pt>
                <c:pt idx="11951">
                  <c:v>77.915312525090684</c:v>
                </c:pt>
                <c:pt idx="11952">
                  <c:v>79.862571030038012</c:v>
                </c:pt>
                <c:pt idx="11953">
                  <c:v>81.809829534985212</c:v>
                </c:pt>
                <c:pt idx="11954">
                  <c:v>83.75708803993237</c:v>
                </c:pt>
                <c:pt idx="11955">
                  <c:v>85.704346544879513</c:v>
                </c:pt>
                <c:pt idx="11956">
                  <c:v>74.422076706574572</c:v>
                </c:pt>
                <c:pt idx="11957">
                  <c:v>76.369335211521729</c:v>
                </c:pt>
                <c:pt idx="11958">
                  <c:v>78.316593716469086</c:v>
                </c:pt>
                <c:pt idx="11959">
                  <c:v>80.263852221416343</c:v>
                </c:pt>
                <c:pt idx="11960">
                  <c:v>82.211110726363515</c:v>
                </c:pt>
                <c:pt idx="11961">
                  <c:v>84.158369231310559</c:v>
                </c:pt>
                <c:pt idx="11962">
                  <c:v>74.823357897952974</c:v>
                </c:pt>
                <c:pt idx="11963">
                  <c:v>76.770616402900146</c:v>
                </c:pt>
                <c:pt idx="11964">
                  <c:v>78.717874907847403</c:v>
                </c:pt>
                <c:pt idx="11965">
                  <c:v>80.665133412794788</c:v>
                </c:pt>
                <c:pt idx="11966">
                  <c:v>82.612391917741888</c:v>
                </c:pt>
                <c:pt idx="11967">
                  <c:v>75.224639089331305</c:v>
                </c:pt>
                <c:pt idx="11968">
                  <c:v>77.171897594278491</c:v>
                </c:pt>
                <c:pt idx="11969">
                  <c:v>79.119156099225577</c:v>
                </c:pt>
                <c:pt idx="11970">
                  <c:v>81.066414604172905</c:v>
                </c:pt>
                <c:pt idx="11971">
                  <c:v>75.625920280709678</c:v>
                </c:pt>
                <c:pt idx="11972">
                  <c:v>77.573178785656893</c:v>
                </c:pt>
                <c:pt idx="11973">
                  <c:v>79.520437290603965</c:v>
                </c:pt>
                <c:pt idx="11974">
                  <c:v>76.027201472088066</c:v>
                </c:pt>
                <c:pt idx="11975">
                  <c:v>77.974459977035352</c:v>
                </c:pt>
                <c:pt idx="11976">
                  <c:v>76.428482663466283</c:v>
                </c:pt>
                <c:pt idx="11977">
                  <c:v>73.79320384442633</c:v>
                </c:pt>
                <c:pt idx="11978">
                  <c:v>75.740462349373516</c:v>
                </c:pt>
                <c:pt idx="11979">
                  <c:v>77.687720854320986</c:v>
                </c:pt>
                <c:pt idx="11980">
                  <c:v>79.634979359267945</c:v>
                </c:pt>
                <c:pt idx="11981">
                  <c:v>81.582237864215315</c:v>
                </c:pt>
                <c:pt idx="11982">
                  <c:v>83.529496369162501</c:v>
                </c:pt>
                <c:pt idx="11983">
                  <c:v>85.476754874109744</c:v>
                </c:pt>
                <c:pt idx="11984">
                  <c:v>87.424013379056902</c:v>
                </c:pt>
                <c:pt idx="11985">
                  <c:v>89.37127188400423</c:v>
                </c:pt>
                <c:pt idx="11986">
                  <c:v>91.318530388951288</c:v>
                </c:pt>
                <c:pt idx="11987">
                  <c:v>93.265788893898574</c:v>
                </c:pt>
                <c:pt idx="11988">
                  <c:v>95.213047398845802</c:v>
                </c:pt>
                <c:pt idx="11989">
                  <c:v>74.194485035804789</c:v>
                </c:pt>
                <c:pt idx="11990">
                  <c:v>76.14174354075206</c:v>
                </c:pt>
                <c:pt idx="11991">
                  <c:v>78.089002045699232</c:v>
                </c:pt>
                <c:pt idx="11992">
                  <c:v>80.036260550646446</c:v>
                </c:pt>
                <c:pt idx="11993">
                  <c:v>81.983519055593632</c:v>
                </c:pt>
                <c:pt idx="11994">
                  <c:v>83.930777560540818</c:v>
                </c:pt>
                <c:pt idx="11995">
                  <c:v>85.87803606548816</c:v>
                </c:pt>
                <c:pt idx="11996">
                  <c:v>87.82529457043519</c:v>
                </c:pt>
                <c:pt idx="11997">
                  <c:v>89.772553075382476</c:v>
                </c:pt>
                <c:pt idx="11998">
                  <c:v>91.719811580329846</c:v>
                </c:pt>
                <c:pt idx="11999">
                  <c:v>93.66707008527689</c:v>
                </c:pt>
                <c:pt idx="12000">
                  <c:v>74.595766227183077</c:v>
                </c:pt>
                <c:pt idx="12001">
                  <c:v>76.543024732130363</c:v>
                </c:pt>
                <c:pt idx="12002">
                  <c:v>78.490283237077705</c:v>
                </c:pt>
                <c:pt idx="12003">
                  <c:v>80.437541742024806</c:v>
                </c:pt>
                <c:pt idx="12004">
                  <c:v>82.384800246971949</c:v>
                </c:pt>
                <c:pt idx="12005">
                  <c:v>84.332058751919277</c:v>
                </c:pt>
                <c:pt idx="12006">
                  <c:v>86.27931725686642</c:v>
                </c:pt>
                <c:pt idx="12007">
                  <c:v>88.226575761813734</c:v>
                </c:pt>
                <c:pt idx="12008">
                  <c:v>90.17383426676075</c:v>
                </c:pt>
                <c:pt idx="12009">
                  <c:v>92.121092771708021</c:v>
                </c:pt>
                <c:pt idx="12010">
                  <c:v>74.997047418561408</c:v>
                </c:pt>
                <c:pt idx="12011">
                  <c:v>76.944305923508537</c:v>
                </c:pt>
                <c:pt idx="12012">
                  <c:v>78.891564428455865</c:v>
                </c:pt>
                <c:pt idx="12013">
                  <c:v>80.838822933403179</c:v>
                </c:pt>
                <c:pt idx="12014">
                  <c:v>82.786081438350251</c:v>
                </c:pt>
                <c:pt idx="12015">
                  <c:v>84.733339943297736</c:v>
                </c:pt>
                <c:pt idx="12016">
                  <c:v>86.680598448244709</c:v>
                </c:pt>
                <c:pt idx="12017">
                  <c:v>88.627856953192079</c:v>
                </c:pt>
                <c:pt idx="12018">
                  <c:v>90.575115458139138</c:v>
                </c:pt>
                <c:pt idx="12019">
                  <c:v>75.398328609939938</c:v>
                </c:pt>
                <c:pt idx="12020">
                  <c:v>77.345587114886968</c:v>
                </c:pt>
                <c:pt idx="12021">
                  <c:v>79.292845619834125</c:v>
                </c:pt>
                <c:pt idx="12022">
                  <c:v>81.240104124781368</c:v>
                </c:pt>
                <c:pt idx="12023">
                  <c:v>83.18736262972854</c:v>
                </c:pt>
                <c:pt idx="12024">
                  <c:v>85.134621134675768</c:v>
                </c:pt>
                <c:pt idx="12025">
                  <c:v>87.081879639623082</c:v>
                </c:pt>
                <c:pt idx="12026">
                  <c:v>89.029138144570382</c:v>
                </c:pt>
                <c:pt idx="12027">
                  <c:v>75.799609801318084</c:v>
                </c:pt>
                <c:pt idx="12028">
                  <c:v>77.746868306265341</c:v>
                </c:pt>
                <c:pt idx="12029">
                  <c:v>79.694126811212584</c:v>
                </c:pt>
                <c:pt idx="12030">
                  <c:v>81.64138531615977</c:v>
                </c:pt>
                <c:pt idx="12031">
                  <c:v>83.588643821106928</c:v>
                </c:pt>
                <c:pt idx="12032">
                  <c:v>85.535902326054156</c:v>
                </c:pt>
                <c:pt idx="12033">
                  <c:v>87.483160831001371</c:v>
                </c:pt>
                <c:pt idx="12034">
                  <c:v>76.2008909926965</c:v>
                </c:pt>
                <c:pt idx="12035">
                  <c:v>78.148149497643715</c:v>
                </c:pt>
                <c:pt idx="12036">
                  <c:v>80.095408002591</c:v>
                </c:pt>
                <c:pt idx="12037">
                  <c:v>82.042666507538186</c:v>
                </c:pt>
                <c:pt idx="12038">
                  <c:v>83.989925012485358</c:v>
                </c:pt>
                <c:pt idx="12039">
                  <c:v>85.93718351743243</c:v>
                </c:pt>
                <c:pt idx="12040">
                  <c:v>76.602172184074718</c:v>
                </c:pt>
                <c:pt idx="12041">
                  <c:v>78.549430689022174</c:v>
                </c:pt>
                <c:pt idx="12042">
                  <c:v>80.496689193969246</c:v>
                </c:pt>
                <c:pt idx="12043">
                  <c:v>82.443947698916546</c:v>
                </c:pt>
                <c:pt idx="12044">
                  <c:v>84.391206203863632</c:v>
                </c:pt>
                <c:pt idx="12045">
                  <c:v>77.003453375453148</c:v>
                </c:pt>
                <c:pt idx="12046">
                  <c:v>78.950711880400391</c:v>
                </c:pt>
                <c:pt idx="12047">
                  <c:v>80.897970385347676</c:v>
                </c:pt>
                <c:pt idx="12048">
                  <c:v>82.845228890294791</c:v>
                </c:pt>
                <c:pt idx="12049">
                  <c:v>77.404734566831408</c:v>
                </c:pt>
                <c:pt idx="12050">
                  <c:v>79.351993071778665</c:v>
                </c:pt>
                <c:pt idx="12051">
                  <c:v>81.299251576725936</c:v>
                </c:pt>
                <c:pt idx="12052">
                  <c:v>77.806015758209952</c:v>
                </c:pt>
                <c:pt idx="12053">
                  <c:v>79.753274263157124</c:v>
                </c:pt>
                <c:pt idx="12054">
                  <c:v>78.207296949588141</c:v>
                </c:pt>
                <c:pt idx="12055">
                  <c:v>75.973299321926618</c:v>
                </c:pt>
                <c:pt idx="12056">
                  <c:v>77.920557826873775</c:v>
                </c:pt>
                <c:pt idx="12057">
                  <c:v>79.867816331821075</c:v>
                </c:pt>
                <c:pt idx="12058">
                  <c:v>81.815074836768275</c:v>
                </c:pt>
                <c:pt idx="12059">
                  <c:v>83.762333341715504</c:v>
                </c:pt>
                <c:pt idx="12060">
                  <c:v>85.709591846662775</c:v>
                </c:pt>
                <c:pt idx="12061">
                  <c:v>87.656850351609876</c:v>
                </c:pt>
                <c:pt idx="12062">
                  <c:v>89.60410885655709</c:v>
                </c:pt>
                <c:pt idx="12063">
                  <c:v>91.551367361504361</c:v>
                </c:pt>
                <c:pt idx="12064">
                  <c:v>93.498625866451547</c:v>
                </c:pt>
                <c:pt idx="12065">
                  <c:v>95.445884371398733</c:v>
                </c:pt>
                <c:pt idx="12066">
                  <c:v>76.374580513304977</c:v>
                </c:pt>
                <c:pt idx="12067">
                  <c:v>78.321839018252106</c:v>
                </c:pt>
                <c:pt idx="12068">
                  <c:v>80.269097523199449</c:v>
                </c:pt>
                <c:pt idx="12069">
                  <c:v>82.216356028146677</c:v>
                </c:pt>
                <c:pt idx="12070">
                  <c:v>84.163614533094176</c:v>
                </c:pt>
                <c:pt idx="12071">
                  <c:v>86.110873038041049</c:v>
                </c:pt>
                <c:pt idx="12072">
                  <c:v>88.05813154298832</c:v>
                </c:pt>
                <c:pt idx="12073">
                  <c:v>90.005390047935421</c:v>
                </c:pt>
                <c:pt idx="12074">
                  <c:v>91.952648552882707</c:v>
                </c:pt>
                <c:pt idx="12075">
                  <c:v>93.899907057829822</c:v>
                </c:pt>
                <c:pt idx="12076">
                  <c:v>76.775861704683308</c:v>
                </c:pt>
                <c:pt idx="12077">
                  <c:v>78.723120209630537</c:v>
                </c:pt>
                <c:pt idx="12078">
                  <c:v>80.67037871457778</c:v>
                </c:pt>
                <c:pt idx="12079">
                  <c:v>82.617637219524966</c:v>
                </c:pt>
                <c:pt idx="12080">
                  <c:v>84.56489572447218</c:v>
                </c:pt>
                <c:pt idx="12081">
                  <c:v>86.512154229419323</c:v>
                </c:pt>
                <c:pt idx="12082">
                  <c:v>88.459412734366595</c:v>
                </c:pt>
                <c:pt idx="12083">
                  <c:v>90.406671239313695</c:v>
                </c:pt>
                <c:pt idx="12084">
                  <c:v>92.353929744261094</c:v>
                </c:pt>
                <c:pt idx="12085">
                  <c:v>77.177142896061753</c:v>
                </c:pt>
                <c:pt idx="12086">
                  <c:v>79.124401401008839</c:v>
                </c:pt>
                <c:pt idx="12087">
                  <c:v>81.071659905956153</c:v>
                </c:pt>
                <c:pt idx="12088">
                  <c:v>83.018918410903353</c:v>
                </c:pt>
                <c:pt idx="12089">
                  <c:v>84.966176915850312</c:v>
                </c:pt>
                <c:pt idx="12090">
                  <c:v>86.913435420797668</c:v>
                </c:pt>
                <c:pt idx="12091">
                  <c:v>88.860693925744926</c:v>
                </c:pt>
                <c:pt idx="12092">
                  <c:v>90.807952430692168</c:v>
                </c:pt>
                <c:pt idx="12093">
                  <c:v>77.578424087440084</c:v>
                </c:pt>
                <c:pt idx="12094">
                  <c:v>79.525682592387255</c:v>
                </c:pt>
                <c:pt idx="12095">
                  <c:v>81.472941097334356</c:v>
                </c:pt>
                <c:pt idx="12096">
                  <c:v>83.420199602281699</c:v>
                </c:pt>
                <c:pt idx="12097">
                  <c:v>85.367458107228757</c:v>
                </c:pt>
                <c:pt idx="12098">
                  <c:v>87.31471661217617</c:v>
                </c:pt>
                <c:pt idx="12099">
                  <c:v>89.2619751171232</c:v>
                </c:pt>
                <c:pt idx="12100">
                  <c:v>77.979705278818344</c:v>
                </c:pt>
                <c:pt idx="12101">
                  <c:v>79.926963783765586</c:v>
                </c:pt>
                <c:pt idx="12102">
                  <c:v>81.874222288712701</c:v>
                </c:pt>
                <c:pt idx="12103">
                  <c:v>83.821480793659944</c:v>
                </c:pt>
                <c:pt idx="12104">
                  <c:v>85.768739298607173</c:v>
                </c:pt>
                <c:pt idx="12105">
                  <c:v>87.71599780355443</c:v>
                </c:pt>
                <c:pt idx="12106">
                  <c:v>78.380986470196717</c:v>
                </c:pt>
                <c:pt idx="12107">
                  <c:v>80.328244975143903</c:v>
                </c:pt>
                <c:pt idx="12108">
                  <c:v>82.275503480091061</c:v>
                </c:pt>
                <c:pt idx="12109">
                  <c:v>84.22276198503836</c:v>
                </c:pt>
                <c:pt idx="12110">
                  <c:v>86.170020489985433</c:v>
                </c:pt>
                <c:pt idx="12111">
                  <c:v>78.78226766157519</c:v>
                </c:pt>
                <c:pt idx="12112">
                  <c:v>80.729526166522263</c:v>
                </c:pt>
                <c:pt idx="12113">
                  <c:v>82.676784671469449</c:v>
                </c:pt>
                <c:pt idx="12114">
                  <c:v>84.624043176416649</c:v>
                </c:pt>
                <c:pt idx="12115">
                  <c:v>79.183548852953422</c:v>
                </c:pt>
                <c:pt idx="12116">
                  <c:v>81.130807357900636</c:v>
                </c:pt>
                <c:pt idx="12117">
                  <c:v>83.078065862847822</c:v>
                </c:pt>
                <c:pt idx="12118">
                  <c:v>79.584830044331724</c:v>
                </c:pt>
                <c:pt idx="12119">
                  <c:v>81.532088549278996</c:v>
                </c:pt>
                <c:pt idx="12120">
                  <c:v>79.986111235710084</c:v>
                </c:pt>
                <c:pt idx="12121">
                  <c:v>78.15339479942692</c:v>
                </c:pt>
                <c:pt idx="12122">
                  <c:v>80.100653304374163</c:v>
                </c:pt>
                <c:pt idx="12123">
                  <c:v>82.047911809321377</c:v>
                </c:pt>
                <c:pt idx="12124">
                  <c:v>83.995170314268549</c:v>
                </c:pt>
                <c:pt idx="12125">
                  <c:v>85.942428819215735</c:v>
                </c:pt>
                <c:pt idx="12126">
                  <c:v>87.889687324163006</c:v>
                </c:pt>
                <c:pt idx="12127">
                  <c:v>89.836945829110135</c:v>
                </c:pt>
                <c:pt idx="12128">
                  <c:v>91.784204334057335</c:v>
                </c:pt>
                <c:pt idx="12129">
                  <c:v>93.73146283900445</c:v>
                </c:pt>
                <c:pt idx="12130">
                  <c:v>95.678721343951764</c:v>
                </c:pt>
                <c:pt idx="12131">
                  <c:v>78.554675990805151</c:v>
                </c:pt>
                <c:pt idx="12132">
                  <c:v>80.501934495752337</c:v>
                </c:pt>
                <c:pt idx="12133">
                  <c:v>82.449193000699594</c:v>
                </c:pt>
                <c:pt idx="12134">
                  <c:v>84.396451505646837</c:v>
                </c:pt>
                <c:pt idx="12135">
                  <c:v>86.343710010594052</c:v>
                </c:pt>
                <c:pt idx="12136">
                  <c:v>88.290968515541323</c:v>
                </c:pt>
                <c:pt idx="12137">
                  <c:v>90.23822702048848</c:v>
                </c:pt>
                <c:pt idx="12138">
                  <c:v>92.185485525435567</c:v>
                </c:pt>
                <c:pt idx="12139">
                  <c:v>94.132744030382923</c:v>
                </c:pt>
                <c:pt idx="12140">
                  <c:v>78.955957182183468</c:v>
                </c:pt>
                <c:pt idx="12141">
                  <c:v>80.903215687130825</c:v>
                </c:pt>
                <c:pt idx="12142">
                  <c:v>82.850474192078025</c:v>
                </c:pt>
                <c:pt idx="12143">
                  <c:v>84.797732697025282</c:v>
                </c:pt>
                <c:pt idx="12144">
                  <c:v>86.744991201972425</c:v>
                </c:pt>
                <c:pt idx="12145">
                  <c:v>88.692249706919725</c:v>
                </c:pt>
                <c:pt idx="12146">
                  <c:v>90.639508211866897</c:v>
                </c:pt>
                <c:pt idx="12147">
                  <c:v>92.586766716814139</c:v>
                </c:pt>
                <c:pt idx="12148">
                  <c:v>79.357238373561884</c:v>
                </c:pt>
                <c:pt idx="12149">
                  <c:v>81.304496878509084</c:v>
                </c:pt>
                <c:pt idx="12150">
                  <c:v>83.251755383456185</c:v>
                </c:pt>
                <c:pt idx="12151">
                  <c:v>85.199013888403613</c:v>
                </c:pt>
                <c:pt idx="12152">
                  <c:v>87.146272393350756</c:v>
                </c:pt>
                <c:pt idx="12153">
                  <c:v>89.093530898297914</c:v>
                </c:pt>
                <c:pt idx="12154">
                  <c:v>91.040789403245128</c:v>
                </c:pt>
                <c:pt idx="12155">
                  <c:v>79.758519564940244</c:v>
                </c:pt>
                <c:pt idx="12156">
                  <c:v>81.705778069887529</c:v>
                </c:pt>
                <c:pt idx="12157">
                  <c:v>83.653036574834715</c:v>
                </c:pt>
                <c:pt idx="12158">
                  <c:v>85.600295079781887</c:v>
                </c:pt>
                <c:pt idx="12159">
                  <c:v>87.547553584729016</c:v>
                </c:pt>
                <c:pt idx="12160">
                  <c:v>89.494812089676273</c:v>
                </c:pt>
                <c:pt idx="12161">
                  <c:v>80.159800756318532</c:v>
                </c:pt>
                <c:pt idx="12162">
                  <c:v>82.10705926126569</c:v>
                </c:pt>
                <c:pt idx="12163">
                  <c:v>84.054317766212932</c:v>
                </c:pt>
                <c:pt idx="12164">
                  <c:v>86.00157627116026</c:v>
                </c:pt>
                <c:pt idx="12165">
                  <c:v>87.94883477610739</c:v>
                </c:pt>
                <c:pt idx="12166">
                  <c:v>80.56108194769682</c:v>
                </c:pt>
                <c:pt idx="12167">
                  <c:v>82.508340452644134</c:v>
                </c:pt>
                <c:pt idx="12168">
                  <c:v>84.455598957591178</c:v>
                </c:pt>
                <c:pt idx="12169">
                  <c:v>86.402857462538506</c:v>
                </c:pt>
                <c:pt idx="12170">
                  <c:v>80.962363139075237</c:v>
                </c:pt>
                <c:pt idx="12171">
                  <c:v>82.909621644022394</c:v>
                </c:pt>
                <c:pt idx="12172">
                  <c:v>84.856880148969665</c:v>
                </c:pt>
                <c:pt idx="12173">
                  <c:v>81.363644330453553</c:v>
                </c:pt>
                <c:pt idx="12174">
                  <c:v>83.310902835400668</c:v>
                </c:pt>
                <c:pt idx="12175">
                  <c:v>81.764925521831941</c:v>
                </c:pt>
                <c:pt idx="12176">
                  <c:v>80.333490276927122</c:v>
                </c:pt>
                <c:pt idx="12177">
                  <c:v>82.280748781874394</c:v>
                </c:pt>
                <c:pt idx="12178">
                  <c:v>84.228007286821494</c:v>
                </c:pt>
                <c:pt idx="12179">
                  <c:v>86.175265791768638</c:v>
                </c:pt>
                <c:pt idx="12180">
                  <c:v>88.122524296715866</c:v>
                </c:pt>
                <c:pt idx="12181">
                  <c:v>90.069782801663052</c:v>
                </c:pt>
                <c:pt idx="12182">
                  <c:v>92.017041306610267</c:v>
                </c:pt>
                <c:pt idx="12183">
                  <c:v>93.96429981155741</c:v>
                </c:pt>
                <c:pt idx="12184">
                  <c:v>95.911558316504639</c:v>
                </c:pt>
                <c:pt idx="12185">
                  <c:v>80.734771468305354</c:v>
                </c:pt>
                <c:pt idx="12186">
                  <c:v>82.682029973252554</c:v>
                </c:pt>
                <c:pt idx="12187">
                  <c:v>84.629288478199712</c:v>
                </c:pt>
                <c:pt idx="12188">
                  <c:v>86.576546983147125</c:v>
                </c:pt>
                <c:pt idx="12189">
                  <c:v>88.523805488094212</c:v>
                </c:pt>
                <c:pt idx="12190">
                  <c:v>90.471063993041469</c:v>
                </c:pt>
                <c:pt idx="12191">
                  <c:v>92.41832249798874</c:v>
                </c:pt>
                <c:pt idx="12192">
                  <c:v>94.365581002935741</c:v>
                </c:pt>
                <c:pt idx="12193">
                  <c:v>81.13605265968377</c:v>
                </c:pt>
                <c:pt idx="12194">
                  <c:v>83.083311164630985</c:v>
                </c:pt>
                <c:pt idx="12195">
                  <c:v>85.030569669578185</c:v>
                </c:pt>
                <c:pt idx="12196">
                  <c:v>86.977828174525357</c:v>
                </c:pt>
                <c:pt idx="12197">
                  <c:v>88.925086679472571</c:v>
                </c:pt>
                <c:pt idx="12198">
                  <c:v>90.872345184420013</c:v>
                </c:pt>
                <c:pt idx="12199">
                  <c:v>92.819603689367071</c:v>
                </c:pt>
                <c:pt idx="12200">
                  <c:v>81.537333851062129</c:v>
                </c:pt>
                <c:pt idx="12201">
                  <c:v>83.484592356009244</c:v>
                </c:pt>
                <c:pt idx="12202">
                  <c:v>85.43185086095643</c:v>
                </c:pt>
                <c:pt idx="12203">
                  <c:v>87.379109365903773</c:v>
                </c:pt>
                <c:pt idx="12204">
                  <c:v>89.326367870850902</c:v>
                </c:pt>
                <c:pt idx="12205">
                  <c:v>91.273626375798131</c:v>
                </c:pt>
                <c:pt idx="12206">
                  <c:v>81.938615042440475</c:v>
                </c:pt>
                <c:pt idx="12207">
                  <c:v>83.885873547387661</c:v>
                </c:pt>
                <c:pt idx="12208">
                  <c:v>85.833132052334832</c:v>
                </c:pt>
                <c:pt idx="12209">
                  <c:v>87.780390557282018</c:v>
                </c:pt>
                <c:pt idx="12210">
                  <c:v>89.727649062229148</c:v>
                </c:pt>
                <c:pt idx="12211">
                  <c:v>82.339896233818834</c:v>
                </c:pt>
                <c:pt idx="12212">
                  <c:v>84.287154738765935</c:v>
                </c:pt>
                <c:pt idx="12213">
                  <c:v>86.234413243713163</c:v>
                </c:pt>
                <c:pt idx="12214">
                  <c:v>88.181671748660463</c:v>
                </c:pt>
                <c:pt idx="12215">
                  <c:v>82.741177425197066</c:v>
                </c:pt>
                <c:pt idx="12216">
                  <c:v>84.688435930144465</c:v>
                </c:pt>
                <c:pt idx="12217">
                  <c:v>86.635694435091537</c:v>
                </c:pt>
                <c:pt idx="12218">
                  <c:v>83.142458616575382</c:v>
                </c:pt>
                <c:pt idx="12219">
                  <c:v>85.089717121522639</c:v>
                </c:pt>
                <c:pt idx="12220">
                  <c:v>83.543739807953799</c:v>
                </c:pt>
                <c:pt idx="12221">
                  <c:v>82.513585754427169</c:v>
                </c:pt>
                <c:pt idx="12222">
                  <c:v>84.46084425937444</c:v>
                </c:pt>
                <c:pt idx="12223">
                  <c:v>86.408102764321612</c:v>
                </c:pt>
                <c:pt idx="12224">
                  <c:v>88.355361269268954</c:v>
                </c:pt>
                <c:pt idx="12225">
                  <c:v>90.302619774216282</c:v>
                </c:pt>
                <c:pt idx="12226">
                  <c:v>92.249878279163326</c:v>
                </c:pt>
                <c:pt idx="12227">
                  <c:v>94.197136784110597</c:v>
                </c:pt>
                <c:pt idx="12228">
                  <c:v>96.144395289057712</c:v>
                </c:pt>
                <c:pt idx="12229">
                  <c:v>82.914866945805613</c:v>
                </c:pt>
                <c:pt idx="12230">
                  <c:v>84.862125450752899</c:v>
                </c:pt>
                <c:pt idx="12231">
                  <c:v>86.809383955699943</c:v>
                </c:pt>
                <c:pt idx="12232">
                  <c:v>88.756642460647242</c:v>
                </c:pt>
                <c:pt idx="12233">
                  <c:v>90.703900965594414</c:v>
                </c:pt>
                <c:pt idx="12234">
                  <c:v>92.651159470541586</c:v>
                </c:pt>
                <c:pt idx="12235">
                  <c:v>94.598417975488829</c:v>
                </c:pt>
                <c:pt idx="12236">
                  <c:v>83.316148137183944</c:v>
                </c:pt>
                <c:pt idx="12237">
                  <c:v>85.263406642131145</c:v>
                </c:pt>
                <c:pt idx="12238">
                  <c:v>87.210665147078373</c:v>
                </c:pt>
                <c:pt idx="12239">
                  <c:v>89.157923652025588</c:v>
                </c:pt>
                <c:pt idx="12240">
                  <c:v>91.105182156972703</c:v>
                </c:pt>
                <c:pt idx="12241">
                  <c:v>93.052440661919931</c:v>
                </c:pt>
                <c:pt idx="12242">
                  <c:v>83.717429328562289</c:v>
                </c:pt>
                <c:pt idx="12243">
                  <c:v>85.664687833509518</c:v>
                </c:pt>
                <c:pt idx="12244">
                  <c:v>87.611946338456633</c:v>
                </c:pt>
                <c:pt idx="12245">
                  <c:v>89.559204843403904</c:v>
                </c:pt>
                <c:pt idx="12246">
                  <c:v>91.506463348351048</c:v>
                </c:pt>
                <c:pt idx="12247">
                  <c:v>84.118710519940521</c:v>
                </c:pt>
                <c:pt idx="12248">
                  <c:v>86.065969024887877</c:v>
                </c:pt>
                <c:pt idx="12249">
                  <c:v>88.013227529835191</c:v>
                </c:pt>
                <c:pt idx="12250">
                  <c:v>89.960486034782349</c:v>
                </c:pt>
                <c:pt idx="12251">
                  <c:v>84.519991711318966</c:v>
                </c:pt>
                <c:pt idx="12252">
                  <c:v>86.467250216266109</c:v>
                </c:pt>
                <c:pt idx="12253">
                  <c:v>88.41450872121348</c:v>
                </c:pt>
                <c:pt idx="12254">
                  <c:v>84.921272902697339</c:v>
                </c:pt>
                <c:pt idx="12255">
                  <c:v>86.868531407644511</c:v>
                </c:pt>
                <c:pt idx="12256">
                  <c:v>85.32255409407567</c:v>
                </c:pt>
                <c:pt idx="12257">
                  <c:v>84.693681231927499</c:v>
                </c:pt>
                <c:pt idx="12258">
                  <c:v>86.640939736874685</c:v>
                </c:pt>
                <c:pt idx="12259">
                  <c:v>88.588198241821999</c:v>
                </c:pt>
                <c:pt idx="12260">
                  <c:v>90.535456746769142</c:v>
                </c:pt>
                <c:pt idx="12261">
                  <c:v>92.482715251716243</c:v>
                </c:pt>
                <c:pt idx="12262">
                  <c:v>94.429973756663514</c:v>
                </c:pt>
                <c:pt idx="12263">
                  <c:v>96.377232261610772</c:v>
                </c:pt>
                <c:pt idx="12264">
                  <c:v>85.094962423305986</c:v>
                </c:pt>
                <c:pt idx="12265">
                  <c:v>87.042220928253101</c:v>
                </c:pt>
                <c:pt idx="12266">
                  <c:v>88.989479433200259</c:v>
                </c:pt>
                <c:pt idx="12267">
                  <c:v>90.936737938147317</c:v>
                </c:pt>
                <c:pt idx="12268">
                  <c:v>92.883996443094588</c:v>
                </c:pt>
                <c:pt idx="12269">
                  <c:v>94.831254948041874</c:v>
                </c:pt>
                <c:pt idx="12270">
                  <c:v>85.496243614684147</c:v>
                </c:pt>
                <c:pt idx="12271">
                  <c:v>87.443502119631376</c:v>
                </c:pt>
                <c:pt idx="12272">
                  <c:v>89.390760624578562</c:v>
                </c:pt>
                <c:pt idx="12273">
                  <c:v>91.338019129525762</c:v>
                </c:pt>
                <c:pt idx="12274">
                  <c:v>93.285277634472891</c:v>
                </c:pt>
                <c:pt idx="12275">
                  <c:v>85.897524806062535</c:v>
                </c:pt>
                <c:pt idx="12276">
                  <c:v>87.844783311009763</c:v>
                </c:pt>
                <c:pt idx="12277">
                  <c:v>89.792041815956793</c:v>
                </c:pt>
                <c:pt idx="12278">
                  <c:v>91.739300320904078</c:v>
                </c:pt>
                <c:pt idx="12279">
                  <c:v>86.298805997440695</c:v>
                </c:pt>
                <c:pt idx="12280">
                  <c:v>88.24606450238808</c:v>
                </c:pt>
                <c:pt idx="12281">
                  <c:v>90.193323007335309</c:v>
                </c:pt>
                <c:pt idx="12282">
                  <c:v>86.700087188819026</c:v>
                </c:pt>
                <c:pt idx="12283">
                  <c:v>88.647345693766411</c:v>
                </c:pt>
                <c:pt idx="12284">
                  <c:v>87.10136838019757</c:v>
                </c:pt>
                <c:pt idx="12285">
                  <c:v>86.873776709427645</c:v>
                </c:pt>
                <c:pt idx="12286">
                  <c:v>88.821035214374831</c:v>
                </c:pt>
                <c:pt idx="12287">
                  <c:v>90.768293719322173</c:v>
                </c:pt>
                <c:pt idx="12288">
                  <c:v>92.715552224269317</c:v>
                </c:pt>
                <c:pt idx="12289">
                  <c:v>94.662810729216545</c:v>
                </c:pt>
                <c:pt idx="12290">
                  <c:v>96.610069234163717</c:v>
                </c:pt>
                <c:pt idx="12291">
                  <c:v>87.275057900805862</c:v>
                </c:pt>
                <c:pt idx="12292">
                  <c:v>89.222316405753219</c:v>
                </c:pt>
                <c:pt idx="12293">
                  <c:v>91.169574910700391</c:v>
                </c:pt>
                <c:pt idx="12294">
                  <c:v>93.116833415647761</c:v>
                </c:pt>
                <c:pt idx="12295">
                  <c:v>95.064091920594763</c:v>
                </c:pt>
                <c:pt idx="12296">
                  <c:v>87.676339092184335</c:v>
                </c:pt>
                <c:pt idx="12297">
                  <c:v>89.623597597131663</c:v>
                </c:pt>
                <c:pt idx="12298">
                  <c:v>91.570856102078594</c:v>
                </c:pt>
                <c:pt idx="12299">
                  <c:v>93.518114607025979</c:v>
                </c:pt>
                <c:pt idx="12300">
                  <c:v>88.07762028356268</c:v>
                </c:pt>
                <c:pt idx="12301">
                  <c:v>90.024878788509895</c:v>
                </c:pt>
                <c:pt idx="12302">
                  <c:v>91.972137293457152</c:v>
                </c:pt>
                <c:pt idx="12303">
                  <c:v>88.478901474941097</c:v>
                </c:pt>
                <c:pt idx="12304">
                  <c:v>90.426159979888197</c:v>
                </c:pt>
                <c:pt idx="12305">
                  <c:v>88.88018266631957</c:v>
                </c:pt>
                <c:pt idx="12306">
                  <c:v>89.053872186927805</c:v>
                </c:pt>
                <c:pt idx="12307">
                  <c:v>91.001130691875105</c:v>
                </c:pt>
                <c:pt idx="12308">
                  <c:v>92.948389196822461</c:v>
                </c:pt>
                <c:pt idx="12309">
                  <c:v>94.895647701769462</c:v>
                </c:pt>
                <c:pt idx="12310">
                  <c:v>96.842906206716847</c:v>
                </c:pt>
                <c:pt idx="12311">
                  <c:v>89.45515337830625</c:v>
                </c:pt>
                <c:pt idx="12312">
                  <c:v>91.402411883253308</c:v>
                </c:pt>
                <c:pt idx="12313">
                  <c:v>93.349670388200607</c:v>
                </c:pt>
                <c:pt idx="12314">
                  <c:v>95.296928893147893</c:v>
                </c:pt>
                <c:pt idx="12315">
                  <c:v>89.856434569684467</c:v>
                </c:pt>
                <c:pt idx="12316">
                  <c:v>91.803693074631667</c:v>
                </c:pt>
                <c:pt idx="12317">
                  <c:v>93.750951579579123</c:v>
                </c:pt>
                <c:pt idx="12318">
                  <c:v>90.257715761062897</c:v>
                </c:pt>
                <c:pt idx="12319">
                  <c:v>92.204974266010154</c:v>
                </c:pt>
                <c:pt idx="12320">
                  <c:v>90.658996952441299</c:v>
                </c:pt>
                <c:pt idx="12321">
                  <c:v>91.233967664428164</c:v>
                </c:pt>
                <c:pt idx="12322">
                  <c:v>93.181226169375392</c:v>
                </c:pt>
                <c:pt idx="12323">
                  <c:v>95.128484674322536</c:v>
                </c:pt>
                <c:pt idx="12324">
                  <c:v>97.075743179269793</c:v>
                </c:pt>
                <c:pt idx="12325">
                  <c:v>91.635248855806438</c:v>
                </c:pt>
                <c:pt idx="12326">
                  <c:v>93.582507360753624</c:v>
                </c:pt>
                <c:pt idx="12327">
                  <c:v>95.529765865700796</c:v>
                </c:pt>
                <c:pt idx="12328">
                  <c:v>92.036530047184669</c:v>
                </c:pt>
                <c:pt idx="12329">
                  <c:v>93.983788552131941</c:v>
                </c:pt>
                <c:pt idx="12330">
                  <c:v>92.437811238563171</c:v>
                </c:pt>
                <c:pt idx="12331">
                  <c:v>93.414063141928196</c:v>
                </c:pt>
                <c:pt idx="12332">
                  <c:v>95.36132164687551</c:v>
                </c:pt>
                <c:pt idx="12333">
                  <c:v>97.308580151822639</c:v>
                </c:pt>
                <c:pt idx="12334">
                  <c:v>93.815344333306584</c:v>
                </c:pt>
                <c:pt idx="12335">
                  <c:v>95.762602838253798</c:v>
                </c:pt>
                <c:pt idx="12336">
                  <c:v>94.216625524685</c:v>
                </c:pt>
                <c:pt idx="12337">
                  <c:v>95.59415861942847</c:v>
                </c:pt>
                <c:pt idx="12338">
                  <c:v>97.541417124375471</c:v>
                </c:pt>
                <c:pt idx="12339">
                  <c:v>95.995439810806985</c:v>
                </c:pt>
                <c:pt idx="12340">
                  <c:v>97.774254096928615</c:v>
                </c:pt>
              </c:numCache>
            </c:numRef>
          </c:yVal>
          <c:smooth val="0"/>
        </c:ser>
        <c:ser>
          <c:idx val="0"/>
          <c:order val="1"/>
          <c:tx>
            <c:strRef>
              <c:f>'KPI simulations'!$W$1018:$X$1018</c:f>
              <c:strCache>
                <c:ptCount val="1"/>
                <c:pt idx="0">
                  <c:v>Current Debt mix</c:v>
                </c:pt>
              </c:strCache>
            </c:strRef>
          </c:tx>
          <c:spPr>
            <a:ln w="25400" cap="rnd">
              <a:noFill/>
              <a:round/>
            </a:ln>
            <a:effectLst/>
          </c:spPr>
          <c:marker>
            <c:symbol val="circle"/>
            <c:size val="10"/>
            <c:spPr>
              <a:solidFill>
                <a:schemeClr val="accent1"/>
              </a:solidFill>
              <a:ln w="9525">
                <a:solidFill>
                  <a:schemeClr val="accent1"/>
                </a:solidFill>
              </a:ln>
              <a:effectLst/>
            </c:spPr>
          </c:marker>
          <c:dPt>
            <c:idx val="11470"/>
            <c:marker>
              <c:symbol val="circle"/>
              <c:size val="10"/>
              <c:spPr>
                <a:solidFill>
                  <a:srgbClr val="DB0011"/>
                </a:solidFill>
                <a:ln w="9525">
                  <a:solidFill>
                    <a:srgbClr val="DB0011"/>
                  </a:solidFill>
                </a:ln>
                <a:effectLst/>
              </c:spPr>
            </c:marker>
            <c:bubble3D val="0"/>
          </c:dPt>
          <c:xVal>
            <c:numRef>
              <c:f>'KPI simulations'!$DD$1021:$DD$13361</c:f>
              <c:numCache>
                <c:formatCode>General</c:formatCode>
                <c:ptCount val="12341"/>
                <c:pt idx="11470" formatCode="0.00&quot;x&quot;">
                  <c:v>0.17656159524700432</c:v>
                </c:pt>
              </c:numCache>
            </c:numRef>
          </c:xVal>
          <c:yVal>
            <c:numRef>
              <c:f>'KPI simulations'!$DE$1021:$DE$13361</c:f>
              <c:numCache>
                <c:formatCode>General</c:formatCode>
                <c:ptCount val="12341"/>
                <c:pt idx="11470" formatCode="0.00&quot;x&quot;">
                  <c:v>65.70169479657379</c:v>
                </c:pt>
              </c:numCache>
            </c:numRef>
          </c:yVal>
          <c:smooth val="0"/>
        </c:ser>
        <c:ser>
          <c:idx val="2"/>
          <c:order val="2"/>
          <c:tx>
            <c:strRef>
              <c:f>'KPI simulations'!$Y$1018:$Z$1018</c:f>
              <c:strCache>
                <c:ptCount val="1"/>
                <c:pt idx="0">
                  <c:v>Optimal Debt mix</c:v>
                </c:pt>
              </c:strCache>
            </c:strRef>
          </c:tx>
          <c:spPr>
            <a:ln w="25400" cap="rnd">
              <a:noFill/>
              <a:round/>
            </a:ln>
            <a:effectLst/>
          </c:spPr>
          <c:marker>
            <c:symbol val="circle"/>
            <c:size val="10"/>
            <c:spPr>
              <a:solidFill>
                <a:schemeClr val="accent3"/>
              </a:solidFill>
              <a:ln w="9525">
                <a:solidFill>
                  <a:schemeClr val="accent3"/>
                </a:solidFill>
              </a:ln>
              <a:effectLst/>
            </c:spPr>
          </c:marker>
          <c:dPt>
            <c:idx val="10366"/>
            <c:marker>
              <c:symbol val="circle"/>
              <c:size val="10"/>
              <c:spPr>
                <a:solidFill>
                  <a:srgbClr val="767676"/>
                </a:solidFill>
                <a:ln w="9525">
                  <a:solidFill>
                    <a:srgbClr val="767676"/>
                  </a:solidFill>
                </a:ln>
                <a:effectLst/>
              </c:spPr>
            </c:marker>
            <c:bubble3D val="0"/>
          </c:dPt>
          <c:xVal>
            <c:numRef>
              <c:f>'KPI simulations'!$DF$1021:$DF$13361</c:f>
              <c:numCache>
                <c:formatCode>General</c:formatCode>
                <c:ptCount val="12341"/>
                <c:pt idx="10366">
                  <c:v>0.14668089014482066</c:v>
                </c:pt>
              </c:numCache>
            </c:numRef>
          </c:xVal>
          <c:yVal>
            <c:numRef>
              <c:f>'KPI simulations'!$DG$1021:$DG$13361</c:f>
              <c:numCache>
                <c:formatCode>General</c:formatCode>
                <c:ptCount val="12341"/>
                <c:pt idx="10366">
                  <c:v>64.478362481864394</c:v>
                </c:pt>
              </c:numCache>
            </c:numRef>
          </c:yVal>
          <c:smooth val="0"/>
        </c:ser>
        <c:ser>
          <c:idx val="3"/>
          <c:order val="3"/>
          <c:tx>
            <c:strRef>
              <c:f>'KPI simulations'!$DH$1018:$DI$1018</c:f>
              <c:strCache>
                <c:ptCount val="1"/>
                <c:pt idx="0">
                  <c:v>Min. interest expense mix</c:v>
                </c:pt>
              </c:strCache>
            </c:strRef>
          </c:tx>
          <c:spPr>
            <a:ln w="25400" cap="rnd">
              <a:noFill/>
              <a:round/>
            </a:ln>
            <a:effectLst/>
          </c:spPr>
          <c:marker>
            <c:symbol val="circle"/>
            <c:size val="10"/>
            <c:spPr>
              <a:solidFill>
                <a:schemeClr val="accent4"/>
              </a:solidFill>
              <a:ln w="9525">
                <a:solidFill>
                  <a:schemeClr val="accent4"/>
                </a:solidFill>
              </a:ln>
              <a:effectLst/>
            </c:spPr>
          </c:marker>
          <c:xVal>
            <c:numRef>
              <c:f>'KPI simulations'!$DH$1021:$DH$13361</c:f>
              <c:numCache>
                <c:formatCode>General</c:formatCode>
                <c:ptCount val="12341"/>
                <c:pt idx="0" formatCode="_(* #,##0_);_(* \(#,##0\);_(* &quot;-&quot;??_);_(@_)">
                  <c:v>0.48069697705695025</c:v>
                </c:pt>
              </c:numCache>
            </c:numRef>
          </c:xVal>
          <c:yVal>
            <c:numRef>
              <c:f>'KPI simulations'!$DI$1021:$DI$13361</c:f>
              <c:numCache>
                <c:formatCode>General</c:formatCode>
                <c:ptCount val="12341"/>
                <c:pt idx="0" formatCode="_(* #,##0.00_);_(* \(#,##0.00\);_(* &quot;-&quot;??_);_(@_)">
                  <c:v>10.570434996920614</c:v>
                </c:pt>
              </c:numCache>
            </c:numRef>
          </c:yVal>
          <c:smooth val="0"/>
        </c:ser>
        <c:ser>
          <c:idx val="5"/>
          <c:order val="4"/>
          <c:spPr>
            <a:ln w="25400" cap="rnd">
              <a:noFill/>
              <a:round/>
            </a:ln>
            <a:effectLst/>
          </c:spPr>
          <c:marker>
            <c:symbol val="circle"/>
            <c:size val="5"/>
            <c:spPr>
              <a:solidFill>
                <a:schemeClr val="accent6"/>
              </a:solidFill>
              <a:ln w="9525">
                <a:solidFill>
                  <a:schemeClr val="accent6"/>
                </a:solidFill>
              </a:ln>
              <a:effectLst/>
            </c:spPr>
          </c:marker>
          <c:dPt>
            <c:idx val="510"/>
            <c:marker>
              <c:symbol val="circle"/>
              <c:size val="10"/>
              <c:spPr>
                <a:solidFill>
                  <a:schemeClr val="accent6"/>
                </a:solidFill>
                <a:ln w="9525">
                  <a:solidFill>
                    <a:schemeClr val="accent6"/>
                  </a:solidFill>
                </a:ln>
                <a:effectLst/>
              </c:spPr>
            </c:marker>
            <c:bubble3D val="0"/>
          </c:dPt>
          <c:xVal>
            <c:numRef>
              <c:f>'KPI simulations'!$DL$1021:$DL$13361</c:f>
              <c:numCache>
                <c:formatCode>General</c:formatCode>
                <c:ptCount val="12341"/>
                <c:pt idx="510" formatCode="_(* #,##0.00_);_(* \(#,##0.00\);_(* &quot;-&quot;??_);_(@_)">
                  <c:v>0.30365703417553336</c:v>
                </c:pt>
              </c:numCache>
            </c:numRef>
          </c:xVal>
          <c:yVal>
            <c:numRef>
              <c:f>'KPI simulations'!$DM$1021:$DM$13361</c:f>
              <c:numCache>
                <c:formatCode>General</c:formatCode>
                <c:ptCount val="12341"/>
                <c:pt idx="510" formatCode="_(* #,##0.00_);_(* \(#,##0.00\);_(* &quot;-&quot;??_);_(@_)">
                  <c:v>16.589652867595696</c:v>
                </c:pt>
              </c:numCache>
            </c:numRef>
          </c:yVal>
          <c:smooth val="0"/>
        </c:ser>
        <c:dLbls>
          <c:showLegendKey val="0"/>
          <c:showVal val="0"/>
          <c:showCatName val="0"/>
          <c:showSerName val="0"/>
          <c:showPercent val="0"/>
          <c:showBubbleSize val="0"/>
        </c:dLbls>
        <c:axId val="1316026912"/>
        <c:axId val="1316040632"/>
      </c:scatterChart>
      <c:valAx>
        <c:axId val="1316026912"/>
        <c:scaling>
          <c:orientation val="minMax"/>
          <c:max val="0.60000000000000009"/>
          <c:min val="0.1"/>
        </c:scaling>
        <c:delete val="1"/>
        <c:axPos val="b"/>
        <c:majorGridlines>
          <c:spPr>
            <a:ln w="9525" cap="flat" cmpd="sng" algn="ctr">
              <a:solidFill>
                <a:schemeClr val="bg1">
                  <a:lumMod val="85000"/>
                </a:schemeClr>
              </a:solidFill>
              <a:prstDash val="dash"/>
              <a:round/>
            </a:ln>
            <a:effectLst/>
          </c:spPr>
        </c:majorGridlines>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GB" dirty="0"/>
                  <a:t>Leverage Ratio risk</a:t>
                </a:r>
              </a:p>
            </c:rich>
          </c:tx>
          <c:layout>
            <c:manualLayout>
              <c:xMode val="edge"/>
              <c:yMode val="edge"/>
              <c:x val="0.36781080039398734"/>
              <c:y val="0.89031183221493271"/>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0.00&quot;x&quot;" sourceLinked="1"/>
        <c:majorTickMark val="out"/>
        <c:minorTickMark val="none"/>
        <c:tickLblPos val="nextTo"/>
        <c:crossAx val="1316040632"/>
        <c:crosses val="autoZero"/>
        <c:crossBetween val="midCat"/>
      </c:valAx>
      <c:valAx>
        <c:axId val="1316040632"/>
        <c:scaling>
          <c:orientation val="minMax"/>
        </c:scaling>
        <c:delete val="1"/>
        <c:axPos val="l"/>
        <c:majorGridlines>
          <c:spPr>
            <a:ln w="9525" cap="flat" cmpd="sng" algn="ctr">
              <a:solidFill>
                <a:schemeClr val="bg1">
                  <a:lumMod val="85000"/>
                </a:schemeClr>
              </a:solidFill>
              <a:prstDash val="dash"/>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GB" dirty="0"/>
                  <a:t>Interest expense</a:t>
                </a:r>
              </a:p>
            </c:rich>
          </c:tx>
          <c:layout>
            <c:manualLayout>
              <c:xMode val="edge"/>
              <c:yMode val="edge"/>
              <c:x val="1.3756301839549448E-2"/>
              <c:y val="0.22145188736795915"/>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crossAx val="1316026912"/>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b="1">
          <a:solidFill>
            <a:sysClr val="windowText" lastClr="000000"/>
          </a:solidFill>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20213641445403"/>
          <c:y val="0.15562341127397653"/>
          <c:w val="0.82996183286124703"/>
          <c:h val="0.71331718110294151"/>
        </c:manualLayout>
      </c:layout>
      <c:scatterChart>
        <c:scatterStyle val="lineMarker"/>
        <c:varyColors val="0"/>
        <c:ser>
          <c:idx val="2"/>
          <c:order val="0"/>
          <c:tx>
            <c:v>Bank imposed</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'KPI simulations'!$C$1020:$L$1020</c:f>
              <c:numCache>
                <c:formatCode>d\-mmm\-yy</c:formatCode>
                <c:ptCount val="10"/>
                <c:pt idx="0">
                  <c:v>43738</c:v>
                </c:pt>
                <c:pt idx="1">
                  <c:v>43921</c:v>
                </c:pt>
                <c:pt idx="2">
                  <c:v>44104</c:v>
                </c:pt>
                <c:pt idx="3">
                  <c:v>44286</c:v>
                </c:pt>
                <c:pt idx="4">
                  <c:v>44469</c:v>
                </c:pt>
                <c:pt idx="5">
                  <c:v>44651</c:v>
                </c:pt>
                <c:pt idx="6">
                  <c:v>44834</c:v>
                </c:pt>
                <c:pt idx="7">
                  <c:v>45016</c:v>
                </c:pt>
                <c:pt idx="8">
                  <c:v>45199</c:v>
                </c:pt>
                <c:pt idx="9">
                  <c:v>45382</c:v>
                </c:pt>
              </c:numCache>
            </c:numRef>
          </c:xVal>
          <c:yVal>
            <c:numRef>
              <c:f>'KPI simulations'!$C$1021:$L$1021</c:f>
              <c:numCache>
                <c:formatCode>0.00\x</c:formatCode>
                <c:ptCount val="10"/>
                <c:pt idx="0">
                  <c:v>5.95</c:v>
                </c:pt>
                <c:pt idx="1">
                  <c:v>5.35</c:v>
                </c:pt>
                <c:pt idx="2">
                  <c:v>5.35</c:v>
                </c:pt>
                <c:pt idx="3">
                  <c:v>4.3</c:v>
                </c:pt>
                <c:pt idx="4">
                  <c:v>4.3</c:v>
                </c:pt>
                <c:pt idx="5">
                  <c:v>4</c:v>
                </c:pt>
                <c:pt idx="6">
                  <c:v>4</c:v>
                </c:pt>
                <c:pt idx="7">
                  <c:v>4</c:v>
                </c:pt>
                <c:pt idx="8">
                  <c:v>4</c:v>
                </c:pt>
                <c:pt idx="9">
                  <c:v>4</c:v>
                </c:pt>
              </c:numCache>
            </c:numRef>
          </c:yVal>
          <c:smooth val="0"/>
        </c:ser>
        <c:ser>
          <c:idx val="5"/>
          <c:order val="1"/>
          <c:tx>
            <c:strRef>
              <c:f>'KPI simulations'!$B$1028</c:f>
              <c:strCache>
                <c:ptCount val="1"/>
                <c:pt idx="0">
                  <c:v>Company projections</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'KPI simulations'!$C$1023:$H$1023</c:f>
              <c:numCache>
                <c:formatCode>d\-mmm\-yy</c:formatCode>
                <c:ptCount val="6"/>
                <c:pt idx="0">
                  <c:v>43555</c:v>
                </c:pt>
                <c:pt idx="1">
                  <c:v>43921</c:v>
                </c:pt>
                <c:pt idx="2">
                  <c:v>44286</c:v>
                </c:pt>
                <c:pt idx="3">
                  <c:v>44651</c:v>
                </c:pt>
                <c:pt idx="4">
                  <c:v>45016</c:v>
                </c:pt>
                <c:pt idx="5">
                  <c:v>45382</c:v>
                </c:pt>
              </c:numCache>
            </c:numRef>
          </c:xVal>
          <c:yVal>
            <c:numRef>
              <c:f>'KPI simulations'!$C$1028:$H$1028</c:f>
              <c:numCache>
                <c:formatCode>0.00"x"</c:formatCode>
                <c:ptCount val="6"/>
                <c:pt idx="0">
                  <c:v>4.6984960129201578</c:v>
                </c:pt>
                <c:pt idx="1">
                  <c:v>4.1597134046798487</c:v>
                </c:pt>
                <c:pt idx="2">
                  <c:v>3.3622016331658293</c:v>
                </c:pt>
                <c:pt idx="3">
                  <c:v>2.6290051769973415</c:v>
                </c:pt>
                <c:pt idx="4">
                  <c:v>2.0582421926472527</c:v>
                </c:pt>
                <c:pt idx="5">
                  <c:v>1.6151743449563303</c:v>
                </c:pt>
              </c:numCache>
            </c:numRef>
          </c:yVal>
          <c:smooth val="0"/>
        </c:ser>
        <c:ser>
          <c:idx val="1"/>
          <c:order val="2"/>
          <c:tx>
            <c:strRef>
              <c:f>'KPI simulations'!$B$1025</c:f>
              <c:strCache>
                <c:ptCount val="1"/>
                <c:pt idx="0">
                  <c:v>P95</c:v>
                </c:pt>
              </c:strCache>
            </c:strRef>
          </c:tx>
          <c:spPr>
            <a:ln w="19050" cap="rnd">
              <a:solidFill>
                <a:srgbClr val="FF0000"/>
              </a:solidFill>
              <a:prstDash val="dash"/>
              <a:round/>
            </a:ln>
            <a:effectLst/>
          </c:spPr>
          <c:marker>
            <c:symbol val="circle"/>
            <c:size val="5"/>
            <c:spPr>
              <a:solidFill>
                <a:srgbClr val="FF0000"/>
              </a:solidFill>
              <a:ln w="9525">
                <a:noFill/>
              </a:ln>
              <a:effectLst/>
            </c:spPr>
          </c:marker>
          <c:xVal>
            <c:numRef>
              <c:f>'KPI simulations'!$D$1023:$H$1023</c:f>
              <c:numCache>
                <c:formatCode>d\-mmm\-yy</c:formatCode>
                <c:ptCount val="5"/>
                <c:pt idx="0">
                  <c:v>43921</c:v>
                </c:pt>
                <c:pt idx="1">
                  <c:v>44286</c:v>
                </c:pt>
                <c:pt idx="2">
                  <c:v>44651</c:v>
                </c:pt>
                <c:pt idx="3">
                  <c:v>45016</c:v>
                </c:pt>
                <c:pt idx="4">
                  <c:v>45382</c:v>
                </c:pt>
              </c:numCache>
            </c:numRef>
          </c:xVal>
          <c:yVal>
            <c:numRef>
              <c:f>'KPI simulations'!$D$1025:$H$1025</c:f>
              <c:numCache>
                <c:formatCode>0.00"x"</c:formatCode>
                <c:ptCount val="5"/>
                <c:pt idx="0">
                  <c:v>4.4844740368032454</c:v>
                </c:pt>
                <c:pt idx="1">
                  <c:v>3.636345055143773</c:v>
                </c:pt>
                <c:pt idx="2">
                  <c:v>2.8347418708741077</c:v>
                </c:pt>
                <c:pt idx="3">
                  <c:v>2.2343321518062149</c:v>
                </c:pt>
                <c:pt idx="4">
                  <c:v>1.7778022618280942</c:v>
                </c:pt>
              </c:numCache>
            </c:numRef>
          </c:yVal>
          <c:smooth val="0"/>
        </c:ser>
        <c:ser>
          <c:idx val="3"/>
          <c:order val="3"/>
          <c:tx>
            <c:strRef>
              <c:f>'KPI simulations'!$B$1026</c:f>
              <c:strCache>
                <c:ptCount val="1"/>
                <c:pt idx="0">
                  <c:v>P50</c:v>
                </c:pt>
              </c:strCache>
            </c:strRef>
          </c:tx>
          <c:spPr>
            <a:ln w="19050" cap="rnd">
              <a:solidFill>
                <a:srgbClr val="FF0000"/>
              </a:solidFill>
              <a:round/>
            </a:ln>
            <a:effectLst/>
          </c:spPr>
          <c:marker>
            <c:symbol val="circle"/>
            <c:size val="5"/>
            <c:spPr>
              <a:solidFill>
                <a:srgbClr val="DB0011"/>
              </a:solidFill>
              <a:ln w="9525">
                <a:solidFill>
                  <a:srgbClr val="FF0000"/>
                </a:solidFill>
              </a:ln>
              <a:effectLst/>
            </c:spPr>
          </c:marker>
          <c:xVal>
            <c:numRef>
              <c:f>'KPI simulations'!$D$1023:$H$1023</c:f>
              <c:numCache>
                <c:formatCode>d\-mmm\-yy</c:formatCode>
                <c:ptCount val="5"/>
                <c:pt idx="0">
                  <c:v>43921</c:v>
                </c:pt>
                <c:pt idx="1">
                  <c:v>44286</c:v>
                </c:pt>
                <c:pt idx="2">
                  <c:v>44651</c:v>
                </c:pt>
                <c:pt idx="3">
                  <c:v>45016</c:v>
                </c:pt>
                <c:pt idx="4">
                  <c:v>45382</c:v>
                </c:pt>
              </c:numCache>
            </c:numRef>
          </c:xVal>
          <c:yVal>
            <c:numRef>
              <c:f>'KPI simulations'!$D$1026:$H$1026</c:f>
              <c:numCache>
                <c:formatCode>0.00"x"</c:formatCode>
                <c:ptCount val="5"/>
                <c:pt idx="0">
                  <c:v>4.1863715052118238</c:v>
                </c:pt>
                <c:pt idx="1">
                  <c:v>3.3720279206469224</c:v>
                </c:pt>
                <c:pt idx="2">
                  <c:v>2.6468762209487746</c:v>
                </c:pt>
                <c:pt idx="3">
                  <c:v>2.072781930653687</c:v>
                </c:pt>
                <c:pt idx="4">
                  <c:v>1.6311213716832729</c:v>
                </c:pt>
              </c:numCache>
            </c:numRef>
          </c:yVal>
          <c:smooth val="0"/>
        </c:ser>
        <c:ser>
          <c:idx val="4"/>
          <c:order val="4"/>
          <c:tx>
            <c:strRef>
              <c:f>'KPI simulations'!$B$1027</c:f>
              <c:strCache>
                <c:ptCount val="1"/>
                <c:pt idx="0">
                  <c:v>P5</c:v>
                </c:pt>
              </c:strCache>
            </c:strRef>
          </c:tx>
          <c:spPr>
            <a:ln w="19050" cap="rnd">
              <a:solidFill>
                <a:srgbClr val="FF0000"/>
              </a:solidFill>
              <a:prstDash val="dash"/>
              <a:round/>
            </a:ln>
            <a:effectLst/>
          </c:spPr>
          <c:marker>
            <c:symbol val="circle"/>
            <c:size val="5"/>
            <c:spPr>
              <a:solidFill>
                <a:srgbClr val="FF0000"/>
              </a:solidFill>
              <a:ln w="9525">
                <a:solidFill>
                  <a:srgbClr val="FF0000"/>
                </a:solidFill>
              </a:ln>
              <a:effectLst/>
            </c:spPr>
          </c:marker>
          <c:xVal>
            <c:numRef>
              <c:f>'KPI simulations'!$D$1023:$H$1023</c:f>
              <c:numCache>
                <c:formatCode>d\-mmm\-yy</c:formatCode>
                <c:ptCount val="5"/>
                <c:pt idx="0">
                  <c:v>43921</c:v>
                </c:pt>
                <c:pt idx="1">
                  <c:v>44286</c:v>
                </c:pt>
                <c:pt idx="2">
                  <c:v>44651</c:v>
                </c:pt>
                <c:pt idx="3">
                  <c:v>45016</c:v>
                </c:pt>
                <c:pt idx="4">
                  <c:v>45382</c:v>
                </c:pt>
              </c:numCache>
            </c:numRef>
          </c:xVal>
          <c:yVal>
            <c:numRef>
              <c:f>'KPI simulations'!$D$1027:$H$1027</c:f>
              <c:numCache>
                <c:formatCode>0.00"x"</c:formatCode>
                <c:ptCount val="5"/>
                <c:pt idx="0">
                  <c:v>3.9033402633799037</c:v>
                </c:pt>
                <c:pt idx="1">
                  <c:v>3.0958075595365924</c:v>
                </c:pt>
                <c:pt idx="2">
                  <c:v>2.4523781740078503</c:v>
                </c:pt>
                <c:pt idx="3">
                  <c:v>1.9094609167827401</c:v>
                </c:pt>
                <c:pt idx="4">
                  <c:v>1.477348866368565</c:v>
                </c:pt>
              </c:numCache>
            </c:numRef>
          </c:yVal>
          <c:smooth val="0"/>
        </c:ser>
        <c:dLbls>
          <c:showLegendKey val="0"/>
          <c:showVal val="0"/>
          <c:showCatName val="0"/>
          <c:showSerName val="0"/>
          <c:showPercent val="0"/>
          <c:showBubbleSize val="0"/>
        </c:dLbls>
        <c:axId val="1316031616"/>
        <c:axId val="1316033184"/>
      </c:scatterChart>
      <c:valAx>
        <c:axId val="1316031616"/>
        <c:scaling>
          <c:orientation val="minMax"/>
          <c:max val="45444"/>
          <c:min val="43497"/>
        </c:scaling>
        <c:delete val="0"/>
        <c:axPos val="b"/>
        <c:majorGridlines>
          <c:spPr>
            <a:ln w="12700" cap="flat" cmpd="sng" algn="ctr">
              <a:solidFill>
                <a:schemeClr val="tx1">
                  <a:lumMod val="15000"/>
                  <a:lumOff val="85000"/>
                </a:schemeClr>
              </a:solidFill>
              <a:prstDash val="dash"/>
              <a:round/>
            </a:ln>
            <a:effectLst/>
          </c:spPr>
        </c:majorGridlines>
        <c:numFmt formatCode="yyyy"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16033184"/>
        <c:crosses val="autoZero"/>
        <c:crossBetween val="midCat"/>
        <c:majorUnit val="366"/>
      </c:valAx>
      <c:valAx>
        <c:axId val="1316033184"/>
        <c:scaling>
          <c:orientation val="minMax"/>
          <c:max val="6"/>
          <c:min val="1"/>
        </c:scaling>
        <c:delete val="1"/>
        <c:axPos val="l"/>
        <c:majorGridlines>
          <c:spPr>
            <a:ln w="12700"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b="1" dirty="0" smtClean="0"/>
                  <a:t>Leverage ratio</a:t>
                </a:r>
                <a:endParaRPr lang="en-GB" b="1" dirty="0"/>
              </a:p>
            </c:rich>
          </c:tx>
          <c:layout>
            <c:manualLayout>
              <c:xMode val="edge"/>
              <c:yMode val="edge"/>
              <c:x val="5.1060031004844367E-2"/>
              <c:y val="0.20966576095049391"/>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00&quot;x&quot;" sourceLinked="0"/>
        <c:majorTickMark val="none"/>
        <c:minorTickMark val="none"/>
        <c:tickLblPos val="nextTo"/>
        <c:crossAx val="1316031616"/>
        <c:crosses val="autoZero"/>
        <c:crossBetween val="midCat"/>
      </c:valAx>
      <c:spPr>
        <a:noFill/>
        <a:ln>
          <a:noFill/>
        </a:ln>
        <a:effectLst/>
      </c:spPr>
    </c:plotArea>
    <c:legend>
      <c:legendPos val="b"/>
      <c:layout>
        <c:manualLayout>
          <c:xMode val="edge"/>
          <c:yMode val="edge"/>
          <c:x val="5.690857570307542E-2"/>
          <c:y val="6.8130177867239891E-3"/>
          <c:w val="0.89999991287394865"/>
          <c:h val="0.1160620091482589"/>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300259184133417E-2"/>
          <c:y val="6.4461055740125506E-2"/>
          <c:w val="0.84344123281496508"/>
          <c:h val="0.70431893687707636"/>
        </c:manualLayout>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Optimisation!$E$38:$E$128</c:f>
              <c:numCache>
                <c:formatCode>_-* #,##0.0000_-;\-* #,##0.0000_-;_-* "-"??_-;_-@_-</c:formatCode>
                <c:ptCount val="91"/>
                <c:pt idx="0">
                  <c:v>0.44436700392832273</c:v>
                </c:pt>
                <c:pt idx="1">
                  <c:v>0.43881486350687648</c:v>
                </c:pt>
                <c:pt idx="2">
                  <c:v>0.43255208460212985</c:v>
                </c:pt>
                <c:pt idx="3">
                  <c:v>0.42661497557514511</c:v>
                </c:pt>
                <c:pt idx="4">
                  <c:v>0.42056205968007054</c:v>
                </c:pt>
                <c:pt idx="5">
                  <c:v>0.41504200223457932</c:v>
                </c:pt>
                <c:pt idx="6">
                  <c:v>0.40889167042729735</c:v>
                </c:pt>
                <c:pt idx="7">
                  <c:v>0.40261931521472799</c:v>
                </c:pt>
                <c:pt idx="8">
                  <c:v>0.39749465698695535</c:v>
                </c:pt>
                <c:pt idx="9">
                  <c:v>0.39269662083057649</c:v>
                </c:pt>
                <c:pt idx="10">
                  <c:v>0.38780720252099626</c:v>
                </c:pt>
                <c:pt idx="11">
                  <c:v>0.3814662332697723</c:v>
                </c:pt>
                <c:pt idx="12">
                  <c:v>0.37486675898471206</c:v>
                </c:pt>
                <c:pt idx="13">
                  <c:v>0.36804362152074149</c:v>
                </c:pt>
                <c:pt idx="14">
                  <c:v>0.36303784247356408</c:v>
                </c:pt>
                <c:pt idx="15">
                  <c:v>0.3579234178030492</c:v>
                </c:pt>
                <c:pt idx="16">
                  <c:v>0.35228639202014644</c:v>
                </c:pt>
                <c:pt idx="17">
                  <c:v>0.34585388649452486</c:v>
                </c:pt>
                <c:pt idx="18">
                  <c:v>0.34041523179527983</c:v>
                </c:pt>
                <c:pt idx="19">
                  <c:v>0.33545509947755542</c:v>
                </c:pt>
                <c:pt idx="20">
                  <c:v>0.32999061989702794</c:v>
                </c:pt>
                <c:pt idx="21">
                  <c:v>0.32435346736353932</c:v>
                </c:pt>
                <c:pt idx="22">
                  <c:v>0.31930174117446386</c:v>
                </c:pt>
                <c:pt idx="23">
                  <c:v>0.31437282072978734</c:v>
                </c:pt>
                <c:pt idx="24">
                  <c:v>0.31042544716959214</c:v>
                </c:pt>
                <c:pt idx="25">
                  <c:v>0.3062925566251038</c:v>
                </c:pt>
                <c:pt idx="26">
                  <c:v>0.30022082667269984</c:v>
                </c:pt>
                <c:pt idx="27">
                  <c:v>0.29577681605949158</c:v>
                </c:pt>
                <c:pt idx="28">
                  <c:v>0.28945248653307515</c:v>
                </c:pt>
                <c:pt idx="29">
                  <c:v>0.28269506768193137</c:v>
                </c:pt>
                <c:pt idx="30">
                  <c:v>0.27709230129633927</c:v>
                </c:pt>
                <c:pt idx="31">
                  <c:v>0.27158215810222258</c:v>
                </c:pt>
                <c:pt idx="32">
                  <c:v>0.26694740457836952</c:v>
                </c:pt>
                <c:pt idx="33">
                  <c:v>0.26271272361133119</c:v>
                </c:pt>
                <c:pt idx="34">
                  <c:v>0.25728004304484431</c:v>
                </c:pt>
                <c:pt idx="35">
                  <c:v>0.25287227404450191</c:v>
                </c:pt>
                <c:pt idx="36">
                  <c:v>0.24845013780365729</c:v>
                </c:pt>
                <c:pt idx="37">
                  <c:v>0.24307071946536288</c:v>
                </c:pt>
                <c:pt idx="38">
                  <c:v>0.23778620326999297</c:v>
                </c:pt>
                <c:pt idx="39">
                  <c:v>0.23275665307880811</c:v>
                </c:pt>
                <c:pt idx="40">
                  <c:v>0.22867325419320869</c:v>
                </c:pt>
                <c:pt idx="41">
                  <c:v>0.22302102598626039</c:v>
                </c:pt>
                <c:pt idx="42">
                  <c:v>0.21964533664235875</c:v>
                </c:pt>
                <c:pt idx="43">
                  <c:v>0.21317148297211577</c:v>
                </c:pt>
                <c:pt idx="44">
                  <c:v>0.20951700577859919</c:v>
                </c:pt>
                <c:pt idx="45">
                  <c:v>0.20550517967459614</c:v>
                </c:pt>
                <c:pt idx="46">
                  <c:v>0.19938676315990231</c:v>
                </c:pt>
                <c:pt idx="47">
                  <c:v>0.19638239132786062</c:v>
                </c:pt>
                <c:pt idx="48">
                  <c:v>0.19106843486329961</c:v>
                </c:pt>
                <c:pt idx="49">
                  <c:v>0.18780725644878102</c:v>
                </c:pt>
                <c:pt idx="50">
                  <c:v>0.18393555330934439</c:v>
                </c:pt>
                <c:pt idx="51">
                  <c:v>0.18215643339552243</c:v>
                </c:pt>
                <c:pt idx="52">
                  <c:v>0.17823280815321199</c:v>
                </c:pt>
                <c:pt idx="53">
                  <c:v>0.17469937119122836</c:v>
                </c:pt>
                <c:pt idx="54">
                  <c:v>0.17362861795052589</c:v>
                </c:pt>
                <c:pt idx="55">
                  <c:v>0.17167441927020199</c:v>
                </c:pt>
                <c:pt idx="56">
                  <c:v>0.16864691248807265</c:v>
                </c:pt>
                <c:pt idx="57">
                  <c:v>0.1662903792320686</c:v>
                </c:pt>
                <c:pt idx="58">
                  <c:v>0.1652818025074668</c:v>
                </c:pt>
                <c:pt idx="59">
                  <c:v>0.16344346786594524</c:v>
                </c:pt>
                <c:pt idx="60">
                  <c:v>0.15908818084184517</c:v>
                </c:pt>
                <c:pt idx="61">
                  <c:v>0.15589800240920346</c:v>
                </c:pt>
                <c:pt idx="62">
                  <c:v>0.15612654974194498</c:v>
                </c:pt>
                <c:pt idx="63">
                  <c:v>0.15653740320812304</c:v>
                </c:pt>
                <c:pt idx="64">
                  <c:v>0.15616450669004545</c:v>
                </c:pt>
                <c:pt idx="65">
                  <c:v>0.15699286370005261</c:v>
                </c:pt>
                <c:pt idx="66">
                  <c:v>0.15502621678561748</c:v>
                </c:pt>
                <c:pt idx="67">
                  <c:v>0.15456081042425041</c:v>
                </c:pt>
                <c:pt idx="68">
                  <c:v>0.15175603678322278</c:v>
                </c:pt>
                <c:pt idx="69">
                  <c:v>0.15229894811137745</c:v>
                </c:pt>
                <c:pt idx="70">
                  <c:v>0.15332080891295949</c:v>
                </c:pt>
                <c:pt idx="71">
                  <c:v>0.15410480407440583</c:v>
                </c:pt>
                <c:pt idx="72">
                  <c:v>0.15572306308078052</c:v>
                </c:pt>
                <c:pt idx="73">
                  <c:v>0.15577568235901898</c:v>
                </c:pt>
                <c:pt idx="74">
                  <c:v>0.15717863706779825</c:v>
                </c:pt>
                <c:pt idx="75">
                  <c:v>0.15785400108795308</c:v>
                </c:pt>
                <c:pt idx="76">
                  <c:v>0.16002150352411956</c:v>
                </c:pt>
                <c:pt idx="77">
                  <c:v>0.16212845566989786</c:v>
                </c:pt>
                <c:pt idx="78">
                  <c:v>0.16402290885786167</c:v>
                </c:pt>
                <c:pt idx="79">
                  <c:v>0.16535085924089885</c:v>
                </c:pt>
                <c:pt idx="80">
                  <c:v>0.16840496930486312</c:v>
                </c:pt>
                <c:pt idx="81">
                  <c:v>0.17093297315743841</c:v>
                </c:pt>
                <c:pt idx="82">
                  <c:v>0.17503881284232672</c:v>
                </c:pt>
                <c:pt idx="83">
                  <c:v>0.17848397436858546</c:v>
                </c:pt>
                <c:pt idx="84">
                  <c:v>0.18168584190868634</c:v>
                </c:pt>
                <c:pt idx="85">
                  <c:v>0.18452858825610985</c:v>
                </c:pt>
                <c:pt idx="86">
                  <c:v>0.18818471701883213</c:v>
                </c:pt>
                <c:pt idx="87">
                  <c:v>0.19264668376687322</c:v>
                </c:pt>
                <c:pt idx="88">
                  <c:v>0.19655002538163036</c:v>
                </c:pt>
                <c:pt idx="89">
                  <c:v>0.20056014797524316</c:v>
                </c:pt>
                <c:pt idx="90">
                  <c:v>0.20521128922856327</c:v>
                </c:pt>
              </c:numCache>
            </c:numRef>
          </c:xVal>
          <c:yVal>
            <c:numRef>
              <c:f>Optimisation!$P$38:$P$128</c:f>
              <c:numCache>
                <c:formatCode>_(* #,##0.00_);_(* \(#,##0.00\);_(* "-"??_);_(@_)</c:formatCode>
                <c:ptCount val="91"/>
                <c:pt idx="0">
                  <c:v>49.974693449999997</c:v>
                </c:pt>
                <c:pt idx="1">
                  <c:v>74.971839134499987</c:v>
                </c:pt>
                <c:pt idx="2">
                  <c:v>99.968984818999999</c:v>
                </c:pt>
                <c:pt idx="3">
                  <c:v>124.96613050349998</c:v>
                </c:pt>
                <c:pt idx="4">
                  <c:v>149.96327618800001</c:v>
                </c:pt>
                <c:pt idx="5">
                  <c:v>174.96042187250001</c:v>
                </c:pt>
                <c:pt idx="6">
                  <c:v>199.95756755699998</c:v>
                </c:pt>
                <c:pt idx="7">
                  <c:v>224.9547132415</c:v>
                </c:pt>
                <c:pt idx="8">
                  <c:v>249.95185892599997</c:v>
                </c:pt>
                <c:pt idx="9">
                  <c:v>274.94900461050003</c:v>
                </c:pt>
                <c:pt idx="10">
                  <c:v>299.946150295</c:v>
                </c:pt>
                <c:pt idx="11">
                  <c:v>324.94329597949996</c:v>
                </c:pt>
                <c:pt idx="12">
                  <c:v>349.94044166399999</c:v>
                </c:pt>
                <c:pt idx="13">
                  <c:v>374.93758734850002</c:v>
                </c:pt>
                <c:pt idx="14">
                  <c:v>399.93473303299999</c:v>
                </c:pt>
                <c:pt idx="15">
                  <c:v>424.93187871749996</c:v>
                </c:pt>
                <c:pt idx="16">
                  <c:v>449.92902440200004</c:v>
                </c:pt>
                <c:pt idx="17">
                  <c:v>474.92617008650001</c:v>
                </c:pt>
                <c:pt idx="18">
                  <c:v>499.92331577100003</c:v>
                </c:pt>
                <c:pt idx="19">
                  <c:v>524.92046145550012</c:v>
                </c:pt>
                <c:pt idx="20">
                  <c:v>549.91760713999997</c:v>
                </c:pt>
                <c:pt idx="21">
                  <c:v>574.91475282449994</c:v>
                </c:pt>
                <c:pt idx="22">
                  <c:v>599.91189850900003</c:v>
                </c:pt>
                <c:pt idx="23">
                  <c:v>624.90904419349999</c:v>
                </c:pt>
                <c:pt idx="24">
                  <c:v>649.90618987800008</c:v>
                </c:pt>
                <c:pt idx="25">
                  <c:v>674.90333556249993</c:v>
                </c:pt>
                <c:pt idx="26">
                  <c:v>699.9004812469999</c:v>
                </c:pt>
                <c:pt idx="27">
                  <c:v>724.89762693149999</c:v>
                </c:pt>
                <c:pt idx="28">
                  <c:v>749.89477261600007</c:v>
                </c:pt>
                <c:pt idx="29">
                  <c:v>774.89191830050004</c:v>
                </c:pt>
                <c:pt idx="30">
                  <c:v>799.88906398500001</c:v>
                </c:pt>
                <c:pt idx="31">
                  <c:v>824.88620966950009</c:v>
                </c:pt>
                <c:pt idx="32">
                  <c:v>849.88335535399995</c:v>
                </c:pt>
                <c:pt idx="33">
                  <c:v>874.88050103850003</c:v>
                </c:pt>
                <c:pt idx="34">
                  <c:v>899.87764672300011</c:v>
                </c:pt>
                <c:pt idx="35">
                  <c:v>924.87479240749997</c:v>
                </c:pt>
                <c:pt idx="36">
                  <c:v>949.87193809200005</c:v>
                </c:pt>
                <c:pt idx="37">
                  <c:v>974.86908377649991</c:v>
                </c:pt>
                <c:pt idx="38">
                  <c:v>999.86622946100022</c:v>
                </c:pt>
                <c:pt idx="39">
                  <c:v>1024.8633751455</c:v>
                </c:pt>
                <c:pt idx="40">
                  <c:v>1049.8605208299998</c:v>
                </c:pt>
                <c:pt idx="41">
                  <c:v>1074.8576665144999</c:v>
                </c:pt>
                <c:pt idx="42">
                  <c:v>1099.854812199</c:v>
                </c:pt>
                <c:pt idx="43">
                  <c:v>1124.8519578835001</c:v>
                </c:pt>
                <c:pt idx="44">
                  <c:v>1149.8491035679999</c:v>
                </c:pt>
                <c:pt idx="45">
                  <c:v>1174.8462492524998</c:v>
                </c:pt>
                <c:pt idx="46">
                  <c:v>1199.8433949369999</c:v>
                </c:pt>
                <c:pt idx="47">
                  <c:v>1224.8405406214999</c:v>
                </c:pt>
                <c:pt idx="48">
                  <c:v>1249.837686306</c:v>
                </c:pt>
                <c:pt idx="49">
                  <c:v>1274.8348319905001</c:v>
                </c:pt>
                <c:pt idx="50">
                  <c:v>1299.8319776750002</c:v>
                </c:pt>
                <c:pt idx="51">
                  <c:v>1324.8291233595</c:v>
                </c:pt>
                <c:pt idx="52">
                  <c:v>1349.8262690440001</c:v>
                </c:pt>
                <c:pt idx="53">
                  <c:v>1374.8234147285</c:v>
                </c:pt>
                <c:pt idx="54">
                  <c:v>1399.8205604130001</c:v>
                </c:pt>
                <c:pt idx="55">
                  <c:v>1424.8177060975001</c:v>
                </c:pt>
                <c:pt idx="56">
                  <c:v>1449.814851782</c:v>
                </c:pt>
                <c:pt idx="57">
                  <c:v>1474.8119974664999</c:v>
                </c:pt>
                <c:pt idx="58">
                  <c:v>1499.8091431509999</c:v>
                </c:pt>
                <c:pt idx="59">
                  <c:v>1524.8062888354998</c:v>
                </c:pt>
                <c:pt idx="60">
                  <c:v>1549.8034345200001</c:v>
                </c:pt>
                <c:pt idx="61">
                  <c:v>1574.8005802045002</c:v>
                </c:pt>
                <c:pt idx="62">
                  <c:v>1599.7977258889998</c:v>
                </c:pt>
                <c:pt idx="63">
                  <c:v>1624.7948715734999</c:v>
                </c:pt>
                <c:pt idx="64">
                  <c:v>1649.792017258</c:v>
                </c:pt>
                <c:pt idx="65">
                  <c:v>1674.7891629425001</c:v>
                </c:pt>
                <c:pt idx="66">
                  <c:v>1699.7863086270002</c:v>
                </c:pt>
                <c:pt idx="67">
                  <c:v>1724.7834543115002</c:v>
                </c:pt>
                <c:pt idx="68">
                  <c:v>1749.7805999960001</c:v>
                </c:pt>
                <c:pt idx="69">
                  <c:v>1774.7777456804999</c:v>
                </c:pt>
                <c:pt idx="70">
                  <c:v>1799.774891365</c:v>
                </c:pt>
                <c:pt idx="71">
                  <c:v>1824.7720370494999</c:v>
                </c:pt>
                <c:pt idx="72">
                  <c:v>1849.7691827340002</c:v>
                </c:pt>
                <c:pt idx="73">
                  <c:v>1874.7663284185001</c:v>
                </c:pt>
                <c:pt idx="74">
                  <c:v>1899.7634741030004</c:v>
                </c:pt>
                <c:pt idx="75">
                  <c:v>1924.7606197874995</c:v>
                </c:pt>
                <c:pt idx="76">
                  <c:v>1949.7577654720001</c:v>
                </c:pt>
                <c:pt idx="77">
                  <c:v>1974.7549111565002</c:v>
                </c:pt>
                <c:pt idx="78">
                  <c:v>1999.7520568409998</c:v>
                </c:pt>
                <c:pt idx="79">
                  <c:v>2024.7492025255003</c:v>
                </c:pt>
                <c:pt idx="80">
                  <c:v>2049.7463482099997</c:v>
                </c:pt>
                <c:pt idx="81">
                  <c:v>2074.7434938945003</c:v>
                </c:pt>
                <c:pt idx="82">
                  <c:v>2099.7406395789999</c:v>
                </c:pt>
                <c:pt idx="83">
                  <c:v>2124.7377852635</c:v>
                </c:pt>
                <c:pt idx="84">
                  <c:v>2149.7349309480001</c:v>
                </c:pt>
                <c:pt idx="85">
                  <c:v>2174.7320766325001</c:v>
                </c:pt>
                <c:pt idx="86">
                  <c:v>2199.7292223169993</c:v>
                </c:pt>
                <c:pt idx="87">
                  <c:v>2224.7263680015003</c:v>
                </c:pt>
                <c:pt idx="88">
                  <c:v>2249.7235136860004</c:v>
                </c:pt>
                <c:pt idx="89">
                  <c:v>2274.7206593705</c:v>
                </c:pt>
                <c:pt idx="90">
                  <c:v>2299.7178050550001</c:v>
                </c:pt>
              </c:numCache>
            </c:numRef>
          </c:yVal>
          <c:smooth val="0"/>
        </c:ser>
        <c:dLbls>
          <c:showLegendKey val="0"/>
          <c:showVal val="0"/>
          <c:showCatName val="0"/>
          <c:showSerName val="0"/>
          <c:showPercent val="0"/>
          <c:showBubbleSize val="0"/>
        </c:dLbls>
        <c:axId val="1316040240"/>
        <c:axId val="-1726508440"/>
      </c:scatterChart>
      <c:valAx>
        <c:axId val="1316040240"/>
        <c:scaling>
          <c:orientation val="minMax"/>
          <c:min val="0.1"/>
        </c:scaling>
        <c:delete val="0"/>
        <c:axPos val="b"/>
        <c:majorGridlines>
          <c:spPr>
            <a:ln w="12700" cap="flat" cmpd="sng" algn="ctr">
              <a:solidFill>
                <a:schemeClr val="tx1">
                  <a:lumMod val="15000"/>
                  <a:lumOff val="85000"/>
                </a:schemeClr>
              </a:solidFill>
              <a:prstDash val="dash"/>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GB" dirty="0"/>
                  <a:t>Risk to Leverage Ratio</a:t>
                </a:r>
              </a:p>
            </c:rich>
          </c:tx>
          <c:layout>
            <c:manualLayout>
              <c:xMode val="edge"/>
              <c:yMode val="edge"/>
              <c:x val="0.29551132521974305"/>
              <c:y val="0.899235418973791"/>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26508440"/>
        <c:crosses val="autoZero"/>
        <c:crossBetween val="midCat"/>
      </c:valAx>
      <c:valAx>
        <c:axId val="-1726508440"/>
        <c:scaling>
          <c:orientation val="minMax"/>
          <c:max val="2300"/>
          <c:min val="0"/>
        </c:scaling>
        <c:delete val="1"/>
        <c:axPos val="l"/>
        <c:majorGridlines>
          <c:spPr>
            <a:ln w="12700"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GB" dirty="0"/>
                  <a:t>Interest Expense</a:t>
                </a:r>
              </a:p>
            </c:rich>
          </c:tx>
          <c:layout>
            <c:manualLayout>
              <c:xMode val="edge"/>
              <c:yMode val="edge"/>
              <c:x val="0"/>
              <c:y val="0.13811923218899963"/>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crossAx val="1316040240"/>
        <c:crosses val="autoZero"/>
        <c:crossBetween val="midCat"/>
      </c:valAx>
      <c:spPr>
        <a:noFill/>
        <a:ln>
          <a:noFill/>
        </a:ln>
        <a:effectLst/>
      </c:spPr>
    </c:plotArea>
    <c:plotVisOnly val="1"/>
    <c:dispBlanksAs val="gap"/>
    <c:showDLblsOverMax val="0"/>
  </c:chart>
  <c:spPr>
    <a:noFill/>
    <a:ln>
      <a:noFill/>
    </a:ln>
    <a:effectLst/>
  </c:spPr>
  <c:txPr>
    <a:bodyPr/>
    <a:lstStyle/>
    <a:p>
      <a:pPr>
        <a:defRPr sz="1200" b="1">
          <a:solidFill>
            <a:schemeClr val="tx1"/>
          </a:solidFill>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14689072956789"/>
          <c:y val="5.8318506712263921E-2"/>
          <c:w val="0.86138380429719008"/>
          <c:h val="0.71408277136891118"/>
        </c:manualLayout>
      </c:layout>
      <c:lineChart>
        <c:grouping val="standard"/>
        <c:varyColors val="0"/>
        <c:ser>
          <c:idx val="0"/>
          <c:order val="0"/>
          <c:tx>
            <c:strRef>
              <c:f>'Rolling correlation'!$Y$5</c:f>
              <c:strCache>
                <c:ptCount val="1"/>
                <c:pt idx="0">
                  <c:v>1yr Rolling Correlation (EM basket vs EUR)</c:v>
                </c:pt>
              </c:strCache>
            </c:strRef>
          </c:tx>
          <c:spPr>
            <a:ln w="22225" cap="rnd">
              <a:solidFill>
                <a:schemeClr val="accent1"/>
              </a:solidFill>
              <a:round/>
            </a:ln>
            <a:effectLst/>
          </c:spPr>
          <c:marker>
            <c:symbol val="none"/>
          </c:marker>
          <c:cat>
            <c:numRef>
              <c:f>'Rolling correlation'!$A$58:$A$527</c:f>
              <c:numCache>
                <c:formatCode>d\-mmm\-yy</c:formatCode>
                <c:ptCount val="470"/>
                <c:pt idx="0">
                  <c:v>39969</c:v>
                </c:pt>
                <c:pt idx="1">
                  <c:v>39976</c:v>
                </c:pt>
                <c:pt idx="2">
                  <c:v>39983</c:v>
                </c:pt>
                <c:pt idx="3">
                  <c:v>39990</c:v>
                </c:pt>
                <c:pt idx="4">
                  <c:v>39997</c:v>
                </c:pt>
                <c:pt idx="5">
                  <c:v>40004</c:v>
                </c:pt>
                <c:pt idx="6">
                  <c:v>40011</c:v>
                </c:pt>
                <c:pt idx="7">
                  <c:v>40018</c:v>
                </c:pt>
                <c:pt idx="8">
                  <c:v>40025</c:v>
                </c:pt>
                <c:pt idx="9">
                  <c:v>40032</c:v>
                </c:pt>
                <c:pt idx="10">
                  <c:v>40039</c:v>
                </c:pt>
                <c:pt idx="11">
                  <c:v>40046</c:v>
                </c:pt>
                <c:pt idx="12">
                  <c:v>40053</c:v>
                </c:pt>
                <c:pt idx="13">
                  <c:v>40060</c:v>
                </c:pt>
                <c:pt idx="14">
                  <c:v>40067</c:v>
                </c:pt>
                <c:pt idx="15">
                  <c:v>40074</c:v>
                </c:pt>
                <c:pt idx="16">
                  <c:v>40081</c:v>
                </c:pt>
                <c:pt idx="17">
                  <c:v>40088</c:v>
                </c:pt>
                <c:pt idx="18">
                  <c:v>40095</c:v>
                </c:pt>
                <c:pt idx="19">
                  <c:v>40102</c:v>
                </c:pt>
                <c:pt idx="20">
                  <c:v>40109</c:v>
                </c:pt>
                <c:pt idx="21">
                  <c:v>40116</c:v>
                </c:pt>
                <c:pt idx="22">
                  <c:v>40123</c:v>
                </c:pt>
                <c:pt idx="23">
                  <c:v>40130</c:v>
                </c:pt>
                <c:pt idx="24">
                  <c:v>40137</c:v>
                </c:pt>
                <c:pt idx="25">
                  <c:v>40144</c:v>
                </c:pt>
                <c:pt idx="26">
                  <c:v>40151</c:v>
                </c:pt>
                <c:pt idx="27">
                  <c:v>40158</c:v>
                </c:pt>
                <c:pt idx="28">
                  <c:v>40165</c:v>
                </c:pt>
                <c:pt idx="29">
                  <c:v>40172</c:v>
                </c:pt>
                <c:pt idx="30">
                  <c:v>40179</c:v>
                </c:pt>
                <c:pt idx="31">
                  <c:v>40186</c:v>
                </c:pt>
                <c:pt idx="32">
                  <c:v>40193</c:v>
                </c:pt>
                <c:pt idx="33">
                  <c:v>40200</c:v>
                </c:pt>
                <c:pt idx="34">
                  <c:v>40207</c:v>
                </c:pt>
                <c:pt idx="35">
                  <c:v>40214</c:v>
                </c:pt>
                <c:pt idx="36">
                  <c:v>40221</c:v>
                </c:pt>
                <c:pt idx="37">
                  <c:v>40228</c:v>
                </c:pt>
                <c:pt idx="38">
                  <c:v>40235</c:v>
                </c:pt>
                <c:pt idx="39">
                  <c:v>40242</c:v>
                </c:pt>
                <c:pt idx="40">
                  <c:v>40249</c:v>
                </c:pt>
                <c:pt idx="41">
                  <c:v>40256</c:v>
                </c:pt>
                <c:pt idx="42">
                  <c:v>40263</c:v>
                </c:pt>
                <c:pt idx="43">
                  <c:v>40270</c:v>
                </c:pt>
                <c:pt idx="44">
                  <c:v>40277</c:v>
                </c:pt>
                <c:pt idx="45">
                  <c:v>40284</c:v>
                </c:pt>
                <c:pt idx="46">
                  <c:v>40291</c:v>
                </c:pt>
                <c:pt idx="47">
                  <c:v>40298</c:v>
                </c:pt>
                <c:pt idx="48">
                  <c:v>40305</c:v>
                </c:pt>
                <c:pt idx="49">
                  <c:v>40312</c:v>
                </c:pt>
                <c:pt idx="50">
                  <c:v>40319</c:v>
                </c:pt>
                <c:pt idx="51">
                  <c:v>40326</c:v>
                </c:pt>
                <c:pt idx="52">
                  <c:v>40333</c:v>
                </c:pt>
                <c:pt idx="53">
                  <c:v>40340</c:v>
                </c:pt>
                <c:pt idx="54">
                  <c:v>40347</c:v>
                </c:pt>
                <c:pt idx="55">
                  <c:v>40354</c:v>
                </c:pt>
                <c:pt idx="56">
                  <c:v>40361</c:v>
                </c:pt>
                <c:pt idx="57">
                  <c:v>40368</c:v>
                </c:pt>
                <c:pt idx="58">
                  <c:v>40375</c:v>
                </c:pt>
                <c:pt idx="59">
                  <c:v>40382</c:v>
                </c:pt>
                <c:pt idx="60">
                  <c:v>40389</c:v>
                </c:pt>
                <c:pt idx="61">
                  <c:v>40396</c:v>
                </c:pt>
                <c:pt idx="62">
                  <c:v>40403</c:v>
                </c:pt>
                <c:pt idx="63">
                  <c:v>40410</c:v>
                </c:pt>
                <c:pt idx="64">
                  <c:v>40417</c:v>
                </c:pt>
                <c:pt idx="65">
                  <c:v>40424</c:v>
                </c:pt>
                <c:pt idx="66">
                  <c:v>40431</c:v>
                </c:pt>
                <c:pt idx="67">
                  <c:v>40438</c:v>
                </c:pt>
                <c:pt idx="68">
                  <c:v>40445</c:v>
                </c:pt>
                <c:pt idx="69">
                  <c:v>40452</c:v>
                </c:pt>
                <c:pt idx="70">
                  <c:v>40459</c:v>
                </c:pt>
                <c:pt idx="71">
                  <c:v>40466</c:v>
                </c:pt>
                <c:pt idx="72">
                  <c:v>40473</c:v>
                </c:pt>
                <c:pt idx="73">
                  <c:v>40480</c:v>
                </c:pt>
                <c:pt idx="74">
                  <c:v>40487</c:v>
                </c:pt>
                <c:pt idx="75">
                  <c:v>40494</c:v>
                </c:pt>
                <c:pt idx="76">
                  <c:v>40501</c:v>
                </c:pt>
                <c:pt idx="77">
                  <c:v>40508</c:v>
                </c:pt>
                <c:pt idx="78">
                  <c:v>40515</c:v>
                </c:pt>
                <c:pt idx="79">
                  <c:v>40522</c:v>
                </c:pt>
                <c:pt idx="80">
                  <c:v>40529</c:v>
                </c:pt>
                <c:pt idx="81">
                  <c:v>40536</c:v>
                </c:pt>
                <c:pt idx="82">
                  <c:v>40543</c:v>
                </c:pt>
                <c:pt idx="83">
                  <c:v>40550</c:v>
                </c:pt>
                <c:pt idx="84">
                  <c:v>40557</c:v>
                </c:pt>
                <c:pt idx="85">
                  <c:v>40564</c:v>
                </c:pt>
                <c:pt idx="86">
                  <c:v>40571</c:v>
                </c:pt>
                <c:pt idx="87">
                  <c:v>40578</c:v>
                </c:pt>
                <c:pt idx="88">
                  <c:v>40585</c:v>
                </c:pt>
                <c:pt idx="89">
                  <c:v>40592</c:v>
                </c:pt>
                <c:pt idx="90">
                  <c:v>40599</c:v>
                </c:pt>
                <c:pt idx="91">
                  <c:v>40606</c:v>
                </c:pt>
                <c:pt idx="92">
                  <c:v>40613</c:v>
                </c:pt>
                <c:pt idx="93">
                  <c:v>40620</c:v>
                </c:pt>
                <c:pt idx="94">
                  <c:v>40627</c:v>
                </c:pt>
                <c:pt idx="95">
                  <c:v>40634</c:v>
                </c:pt>
                <c:pt idx="96">
                  <c:v>40641</c:v>
                </c:pt>
                <c:pt idx="97">
                  <c:v>40648</c:v>
                </c:pt>
                <c:pt idx="98">
                  <c:v>40655</c:v>
                </c:pt>
                <c:pt idx="99">
                  <c:v>40662</c:v>
                </c:pt>
                <c:pt idx="100">
                  <c:v>40669</c:v>
                </c:pt>
                <c:pt idx="101">
                  <c:v>40676</c:v>
                </c:pt>
                <c:pt idx="102">
                  <c:v>40683</c:v>
                </c:pt>
                <c:pt idx="103">
                  <c:v>40690</c:v>
                </c:pt>
                <c:pt idx="104">
                  <c:v>40697</c:v>
                </c:pt>
                <c:pt idx="105">
                  <c:v>40704</c:v>
                </c:pt>
                <c:pt idx="106">
                  <c:v>40711</c:v>
                </c:pt>
                <c:pt idx="107">
                  <c:v>40718</c:v>
                </c:pt>
                <c:pt idx="108">
                  <c:v>40725</c:v>
                </c:pt>
                <c:pt idx="109">
                  <c:v>40732</c:v>
                </c:pt>
                <c:pt idx="110">
                  <c:v>40739</c:v>
                </c:pt>
                <c:pt idx="111">
                  <c:v>40746</c:v>
                </c:pt>
                <c:pt idx="112">
                  <c:v>40753</c:v>
                </c:pt>
                <c:pt idx="113">
                  <c:v>40760</c:v>
                </c:pt>
                <c:pt idx="114">
                  <c:v>40767</c:v>
                </c:pt>
                <c:pt idx="115">
                  <c:v>40774</c:v>
                </c:pt>
                <c:pt idx="116">
                  <c:v>40781</c:v>
                </c:pt>
                <c:pt idx="117">
                  <c:v>40788</c:v>
                </c:pt>
                <c:pt idx="118">
                  <c:v>40795</c:v>
                </c:pt>
                <c:pt idx="119">
                  <c:v>40802</c:v>
                </c:pt>
                <c:pt idx="120">
                  <c:v>40809</c:v>
                </c:pt>
                <c:pt idx="121">
                  <c:v>40816</c:v>
                </c:pt>
                <c:pt idx="122">
                  <c:v>40823</c:v>
                </c:pt>
                <c:pt idx="123">
                  <c:v>40830</c:v>
                </c:pt>
                <c:pt idx="124">
                  <c:v>40837</c:v>
                </c:pt>
                <c:pt idx="125">
                  <c:v>40844</c:v>
                </c:pt>
                <c:pt idx="126">
                  <c:v>40851</c:v>
                </c:pt>
                <c:pt idx="127">
                  <c:v>40858</c:v>
                </c:pt>
                <c:pt idx="128">
                  <c:v>40865</c:v>
                </c:pt>
                <c:pt idx="129">
                  <c:v>40872</c:v>
                </c:pt>
                <c:pt idx="130">
                  <c:v>40879</c:v>
                </c:pt>
                <c:pt idx="131">
                  <c:v>40886</c:v>
                </c:pt>
                <c:pt idx="132">
                  <c:v>40893</c:v>
                </c:pt>
                <c:pt idx="133">
                  <c:v>40900</c:v>
                </c:pt>
                <c:pt idx="134">
                  <c:v>40907</c:v>
                </c:pt>
                <c:pt idx="135">
                  <c:v>40914</c:v>
                </c:pt>
                <c:pt idx="136">
                  <c:v>40921</c:v>
                </c:pt>
                <c:pt idx="137">
                  <c:v>40928</c:v>
                </c:pt>
                <c:pt idx="138">
                  <c:v>40935</c:v>
                </c:pt>
                <c:pt idx="139">
                  <c:v>40942</c:v>
                </c:pt>
                <c:pt idx="140">
                  <c:v>40949</c:v>
                </c:pt>
                <c:pt idx="141">
                  <c:v>40956</c:v>
                </c:pt>
                <c:pt idx="142">
                  <c:v>40963</c:v>
                </c:pt>
                <c:pt idx="143">
                  <c:v>40970</c:v>
                </c:pt>
                <c:pt idx="144">
                  <c:v>40977</c:v>
                </c:pt>
                <c:pt idx="145">
                  <c:v>40984</c:v>
                </c:pt>
                <c:pt idx="146">
                  <c:v>40991</c:v>
                </c:pt>
                <c:pt idx="147">
                  <c:v>40998</c:v>
                </c:pt>
                <c:pt idx="148">
                  <c:v>41005</c:v>
                </c:pt>
                <c:pt idx="149">
                  <c:v>41012</c:v>
                </c:pt>
                <c:pt idx="150">
                  <c:v>41019</c:v>
                </c:pt>
                <c:pt idx="151">
                  <c:v>41026</c:v>
                </c:pt>
                <c:pt idx="152">
                  <c:v>41033</c:v>
                </c:pt>
                <c:pt idx="153">
                  <c:v>41040</c:v>
                </c:pt>
                <c:pt idx="154">
                  <c:v>41047</c:v>
                </c:pt>
                <c:pt idx="155">
                  <c:v>41054</c:v>
                </c:pt>
                <c:pt idx="156">
                  <c:v>41061</c:v>
                </c:pt>
                <c:pt idx="157">
                  <c:v>41068</c:v>
                </c:pt>
                <c:pt idx="158">
                  <c:v>41075</c:v>
                </c:pt>
                <c:pt idx="159">
                  <c:v>41082</c:v>
                </c:pt>
                <c:pt idx="160">
                  <c:v>41089</c:v>
                </c:pt>
                <c:pt idx="161">
                  <c:v>41096</c:v>
                </c:pt>
                <c:pt idx="162">
                  <c:v>41103</c:v>
                </c:pt>
                <c:pt idx="163">
                  <c:v>41110</c:v>
                </c:pt>
                <c:pt idx="164">
                  <c:v>41117</c:v>
                </c:pt>
                <c:pt idx="165">
                  <c:v>41124</c:v>
                </c:pt>
                <c:pt idx="166">
                  <c:v>41131</c:v>
                </c:pt>
                <c:pt idx="167">
                  <c:v>41138</c:v>
                </c:pt>
                <c:pt idx="168">
                  <c:v>41145</c:v>
                </c:pt>
                <c:pt idx="169">
                  <c:v>41152</c:v>
                </c:pt>
                <c:pt idx="170">
                  <c:v>41159</c:v>
                </c:pt>
                <c:pt idx="171">
                  <c:v>41166</c:v>
                </c:pt>
                <c:pt idx="172">
                  <c:v>41173</c:v>
                </c:pt>
                <c:pt idx="173">
                  <c:v>41180</c:v>
                </c:pt>
                <c:pt idx="174">
                  <c:v>41187</c:v>
                </c:pt>
                <c:pt idx="175">
                  <c:v>41194</c:v>
                </c:pt>
                <c:pt idx="176">
                  <c:v>41201</c:v>
                </c:pt>
                <c:pt idx="177">
                  <c:v>41208</c:v>
                </c:pt>
                <c:pt idx="178">
                  <c:v>41215</c:v>
                </c:pt>
                <c:pt idx="179">
                  <c:v>41222</c:v>
                </c:pt>
                <c:pt idx="180">
                  <c:v>41229</c:v>
                </c:pt>
                <c:pt idx="181">
                  <c:v>41236</c:v>
                </c:pt>
                <c:pt idx="182">
                  <c:v>41243</c:v>
                </c:pt>
                <c:pt idx="183">
                  <c:v>41250</c:v>
                </c:pt>
                <c:pt idx="184">
                  <c:v>41257</c:v>
                </c:pt>
                <c:pt idx="185">
                  <c:v>41264</c:v>
                </c:pt>
                <c:pt idx="186">
                  <c:v>41271</c:v>
                </c:pt>
                <c:pt idx="187">
                  <c:v>41278</c:v>
                </c:pt>
                <c:pt idx="188">
                  <c:v>41285</c:v>
                </c:pt>
                <c:pt idx="189">
                  <c:v>41292</c:v>
                </c:pt>
                <c:pt idx="190">
                  <c:v>41299</c:v>
                </c:pt>
                <c:pt idx="191">
                  <c:v>41306</c:v>
                </c:pt>
                <c:pt idx="192">
                  <c:v>41313</c:v>
                </c:pt>
                <c:pt idx="193">
                  <c:v>41320</c:v>
                </c:pt>
                <c:pt idx="194">
                  <c:v>41327</c:v>
                </c:pt>
                <c:pt idx="195">
                  <c:v>41334</c:v>
                </c:pt>
                <c:pt idx="196">
                  <c:v>41341</c:v>
                </c:pt>
                <c:pt idx="197">
                  <c:v>41348</c:v>
                </c:pt>
                <c:pt idx="198">
                  <c:v>41355</c:v>
                </c:pt>
                <c:pt idx="199">
                  <c:v>41362</c:v>
                </c:pt>
                <c:pt idx="200">
                  <c:v>41369</c:v>
                </c:pt>
                <c:pt idx="201">
                  <c:v>41376</c:v>
                </c:pt>
                <c:pt idx="202">
                  <c:v>41383</c:v>
                </c:pt>
                <c:pt idx="203">
                  <c:v>41390</c:v>
                </c:pt>
                <c:pt idx="204">
                  <c:v>41397</c:v>
                </c:pt>
                <c:pt idx="205">
                  <c:v>41404</c:v>
                </c:pt>
                <c:pt idx="206">
                  <c:v>41411</c:v>
                </c:pt>
                <c:pt idx="207">
                  <c:v>41418</c:v>
                </c:pt>
                <c:pt idx="208">
                  <c:v>41425</c:v>
                </c:pt>
                <c:pt idx="209">
                  <c:v>41432</c:v>
                </c:pt>
                <c:pt idx="210">
                  <c:v>41439</c:v>
                </c:pt>
                <c:pt idx="211">
                  <c:v>41446</c:v>
                </c:pt>
                <c:pt idx="212">
                  <c:v>41453</c:v>
                </c:pt>
                <c:pt idx="213">
                  <c:v>41460</c:v>
                </c:pt>
                <c:pt idx="214">
                  <c:v>41467</c:v>
                </c:pt>
                <c:pt idx="215">
                  <c:v>41474</c:v>
                </c:pt>
                <c:pt idx="216">
                  <c:v>41481</c:v>
                </c:pt>
                <c:pt idx="217">
                  <c:v>41488</c:v>
                </c:pt>
                <c:pt idx="218">
                  <c:v>41495</c:v>
                </c:pt>
                <c:pt idx="219">
                  <c:v>41502</c:v>
                </c:pt>
                <c:pt idx="220">
                  <c:v>41509</c:v>
                </c:pt>
                <c:pt idx="221">
                  <c:v>41516</c:v>
                </c:pt>
                <c:pt idx="222">
                  <c:v>41523</c:v>
                </c:pt>
                <c:pt idx="223">
                  <c:v>41530</c:v>
                </c:pt>
                <c:pt idx="224">
                  <c:v>41537</c:v>
                </c:pt>
                <c:pt idx="225">
                  <c:v>41544</c:v>
                </c:pt>
                <c:pt idx="226">
                  <c:v>41551</c:v>
                </c:pt>
                <c:pt idx="227">
                  <c:v>41558</c:v>
                </c:pt>
                <c:pt idx="228">
                  <c:v>41565</c:v>
                </c:pt>
                <c:pt idx="229">
                  <c:v>41572</c:v>
                </c:pt>
                <c:pt idx="230">
                  <c:v>41579</c:v>
                </c:pt>
                <c:pt idx="231">
                  <c:v>41586</c:v>
                </c:pt>
                <c:pt idx="232">
                  <c:v>41593</c:v>
                </c:pt>
                <c:pt idx="233">
                  <c:v>41600</c:v>
                </c:pt>
                <c:pt idx="234">
                  <c:v>41607</c:v>
                </c:pt>
                <c:pt idx="235">
                  <c:v>41614</c:v>
                </c:pt>
                <c:pt idx="236">
                  <c:v>41621</c:v>
                </c:pt>
                <c:pt idx="237">
                  <c:v>41628</c:v>
                </c:pt>
                <c:pt idx="238">
                  <c:v>41635</c:v>
                </c:pt>
                <c:pt idx="239">
                  <c:v>41642</c:v>
                </c:pt>
                <c:pt idx="240">
                  <c:v>41649</c:v>
                </c:pt>
                <c:pt idx="241">
                  <c:v>41656</c:v>
                </c:pt>
                <c:pt idx="242">
                  <c:v>41663</c:v>
                </c:pt>
                <c:pt idx="243">
                  <c:v>41670</c:v>
                </c:pt>
                <c:pt idx="244">
                  <c:v>41677</c:v>
                </c:pt>
                <c:pt idx="245">
                  <c:v>41684</c:v>
                </c:pt>
                <c:pt idx="246">
                  <c:v>41691</c:v>
                </c:pt>
                <c:pt idx="247">
                  <c:v>41698</c:v>
                </c:pt>
                <c:pt idx="248">
                  <c:v>41705</c:v>
                </c:pt>
                <c:pt idx="249">
                  <c:v>41712</c:v>
                </c:pt>
                <c:pt idx="250">
                  <c:v>41719</c:v>
                </c:pt>
                <c:pt idx="251">
                  <c:v>41726</c:v>
                </c:pt>
                <c:pt idx="252">
                  <c:v>41733</c:v>
                </c:pt>
                <c:pt idx="253">
                  <c:v>41740</c:v>
                </c:pt>
                <c:pt idx="254">
                  <c:v>41747</c:v>
                </c:pt>
                <c:pt idx="255">
                  <c:v>41754</c:v>
                </c:pt>
                <c:pt idx="256">
                  <c:v>41761</c:v>
                </c:pt>
                <c:pt idx="257">
                  <c:v>41768</c:v>
                </c:pt>
                <c:pt idx="258">
                  <c:v>41775</c:v>
                </c:pt>
                <c:pt idx="259">
                  <c:v>41782</c:v>
                </c:pt>
                <c:pt idx="260">
                  <c:v>41789</c:v>
                </c:pt>
                <c:pt idx="261">
                  <c:v>41796</c:v>
                </c:pt>
                <c:pt idx="262">
                  <c:v>41803</c:v>
                </c:pt>
                <c:pt idx="263">
                  <c:v>41810</c:v>
                </c:pt>
                <c:pt idx="264">
                  <c:v>41817</c:v>
                </c:pt>
                <c:pt idx="265">
                  <c:v>41824</c:v>
                </c:pt>
                <c:pt idx="266">
                  <c:v>41831</c:v>
                </c:pt>
                <c:pt idx="267">
                  <c:v>41838</c:v>
                </c:pt>
                <c:pt idx="268">
                  <c:v>41845</c:v>
                </c:pt>
                <c:pt idx="269">
                  <c:v>41852</c:v>
                </c:pt>
                <c:pt idx="270">
                  <c:v>41859</c:v>
                </c:pt>
                <c:pt idx="271">
                  <c:v>41866</c:v>
                </c:pt>
                <c:pt idx="272">
                  <c:v>41873</c:v>
                </c:pt>
                <c:pt idx="273">
                  <c:v>41880</c:v>
                </c:pt>
                <c:pt idx="274">
                  <c:v>41887</c:v>
                </c:pt>
                <c:pt idx="275">
                  <c:v>41894</c:v>
                </c:pt>
                <c:pt idx="276">
                  <c:v>41901</c:v>
                </c:pt>
                <c:pt idx="277">
                  <c:v>41908</c:v>
                </c:pt>
                <c:pt idx="278">
                  <c:v>41915</c:v>
                </c:pt>
                <c:pt idx="279">
                  <c:v>41922</c:v>
                </c:pt>
                <c:pt idx="280">
                  <c:v>41929</c:v>
                </c:pt>
                <c:pt idx="281">
                  <c:v>41936</c:v>
                </c:pt>
                <c:pt idx="282">
                  <c:v>41943</c:v>
                </c:pt>
                <c:pt idx="283">
                  <c:v>41950</c:v>
                </c:pt>
                <c:pt idx="284">
                  <c:v>41957</c:v>
                </c:pt>
                <c:pt idx="285">
                  <c:v>41964</c:v>
                </c:pt>
                <c:pt idx="286">
                  <c:v>41971</c:v>
                </c:pt>
                <c:pt idx="287">
                  <c:v>41978</c:v>
                </c:pt>
                <c:pt idx="288">
                  <c:v>41985</c:v>
                </c:pt>
                <c:pt idx="289">
                  <c:v>41992</c:v>
                </c:pt>
                <c:pt idx="290">
                  <c:v>41999</c:v>
                </c:pt>
                <c:pt idx="291">
                  <c:v>42006</c:v>
                </c:pt>
                <c:pt idx="292">
                  <c:v>42013</c:v>
                </c:pt>
                <c:pt idx="293">
                  <c:v>42020</c:v>
                </c:pt>
                <c:pt idx="294">
                  <c:v>42027</c:v>
                </c:pt>
                <c:pt idx="295">
                  <c:v>42034</c:v>
                </c:pt>
                <c:pt idx="296">
                  <c:v>42041</c:v>
                </c:pt>
                <c:pt idx="297">
                  <c:v>42048</c:v>
                </c:pt>
                <c:pt idx="298">
                  <c:v>42055</c:v>
                </c:pt>
                <c:pt idx="299">
                  <c:v>42062</c:v>
                </c:pt>
                <c:pt idx="300">
                  <c:v>42069</c:v>
                </c:pt>
                <c:pt idx="301">
                  <c:v>42076</c:v>
                </c:pt>
                <c:pt idx="302">
                  <c:v>42083</c:v>
                </c:pt>
                <c:pt idx="303">
                  <c:v>42090</c:v>
                </c:pt>
                <c:pt idx="304">
                  <c:v>42097</c:v>
                </c:pt>
                <c:pt idx="305">
                  <c:v>42104</c:v>
                </c:pt>
                <c:pt idx="306">
                  <c:v>42111</c:v>
                </c:pt>
                <c:pt idx="307">
                  <c:v>42118</c:v>
                </c:pt>
                <c:pt idx="308">
                  <c:v>42125</c:v>
                </c:pt>
                <c:pt idx="309">
                  <c:v>42132</c:v>
                </c:pt>
                <c:pt idx="310">
                  <c:v>42139</c:v>
                </c:pt>
                <c:pt idx="311">
                  <c:v>42146</c:v>
                </c:pt>
                <c:pt idx="312">
                  <c:v>42153</c:v>
                </c:pt>
                <c:pt idx="313">
                  <c:v>42160</c:v>
                </c:pt>
                <c:pt idx="314">
                  <c:v>42167</c:v>
                </c:pt>
                <c:pt idx="315">
                  <c:v>42174</c:v>
                </c:pt>
                <c:pt idx="316">
                  <c:v>42181</c:v>
                </c:pt>
                <c:pt idx="317">
                  <c:v>42188</c:v>
                </c:pt>
                <c:pt idx="318">
                  <c:v>42195</c:v>
                </c:pt>
                <c:pt idx="319">
                  <c:v>42202</c:v>
                </c:pt>
                <c:pt idx="320">
                  <c:v>42209</c:v>
                </c:pt>
                <c:pt idx="321">
                  <c:v>42216</c:v>
                </c:pt>
                <c:pt idx="322">
                  <c:v>42223</c:v>
                </c:pt>
                <c:pt idx="323">
                  <c:v>42230</c:v>
                </c:pt>
                <c:pt idx="324">
                  <c:v>42237</c:v>
                </c:pt>
                <c:pt idx="325">
                  <c:v>42244</c:v>
                </c:pt>
                <c:pt idx="326">
                  <c:v>42251</c:v>
                </c:pt>
                <c:pt idx="327">
                  <c:v>42258</c:v>
                </c:pt>
                <c:pt idx="328">
                  <c:v>42265</c:v>
                </c:pt>
                <c:pt idx="329">
                  <c:v>42272</c:v>
                </c:pt>
                <c:pt idx="330">
                  <c:v>42279</c:v>
                </c:pt>
                <c:pt idx="331">
                  <c:v>42286</c:v>
                </c:pt>
                <c:pt idx="332">
                  <c:v>42293</c:v>
                </c:pt>
                <c:pt idx="333">
                  <c:v>42300</c:v>
                </c:pt>
                <c:pt idx="334">
                  <c:v>42307</c:v>
                </c:pt>
                <c:pt idx="335">
                  <c:v>42314</c:v>
                </c:pt>
                <c:pt idx="336">
                  <c:v>42321</c:v>
                </c:pt>
                <c:pt idx="337">
                  <c:v>42328</c:v>
                </c:pt>
                <c:pt idx="338">
                  <c:v>42335</c:v>
                </c:pt>
                <c:pt idx="339">
                  <c:v>42342</c:v>
                </c:pt>
                <c:pt idx="340">
                  <c:v>42349</c:v>
                </c:pt>
                <c:pt idx="341">
                  <c:v>42356</c:v>
                </c:pt>
                <c:pt idx="342">
                  <c:v>42363</c:v>
                </c:pt>
                <c:pt idx="343">
                  <c:v>42370</c:v>
                </c:pt>
                <c:pt idx="344">
                  <c:v>42377</c:v>
                </c:pt>
                <c:pt idx="345">
                  <c:v>42384</c:v>
                </c:pt>
                <c:pt idx="346">
                  <c:v>42391</c:v>
                </c:pt>
                <c:pt idx="347">
                  <c:v>42398</c:v>
                </c:pt>
                <c:pt idx="348">
                  <c:v>42405</c:v>
                </c:pt>
                <c:pt idx="349">
                  <c:v>42412</c:v>
                </c:pt>
                <c:pt idx="350">
                  <c:v>42419</c:v>
                </c:pt>
                <c:pt idx="351">
                  <c:v>42426</c:v>
                </c:pt>
                <c:pt idx="352">
                  <c:v>42433</c:v>
                </c:pt>
                <c:pt idx="353">
                  <c:v>42440</c:v>
                </c:pt>
                <c:pt idx="354">
                  <c:v>42447</c:v>
                </c:pt>
                <c:pt idx="355">
                  <c:v>42454</c:v>
                </c:pt>
                <c:pt idx="356">
                  <c:v>42461</c:v>
                </c:pt>
                <c:pt idx="357">
                  <c:v>42468</c:v>
                </c:pt>
                <c:pt idx="358">
                  <c:v>42475</c:v>
                </c:pt>
                <c:pt idx="359">
                  <c:v>42482</c:v>
                </c:pt>
                <c:pt idx="360">
                  <c:v>42489</c:v>
                </c:pt>
                <c:pt idx="361">
                  <c:v>42496</c:v>
                </c:pt>
                <c:pt idx="362">
                  <c:v>42503</c:v>
                </c:pt>
                <c:pt idx="363">
                  <c:v>42510</c:v>
                </c:pt>
                <c:pt idx="364">
                  <c:v>42517</c:v>
                </c:pt>
                <c:pt idx="365">
                  <c:v>42524</c:v>
                </c:pt>
                <c:pt idx="366">
                  <c:v>42531</c:v>
                </c:pt>
                <c:pt idx="367">
                  <c:v>42538</c:v>
                </c:pt>
                <c:pt idx="368">
                  <c:v>42545</c:v>
                </c:pt>
                <c:pt idx="369">
                  <c:v>42552</c:v>
                </c:pt>
                <c:pt idx="370">
                  <c:v>42559</c:v>
                </c:pt>
                <c:pt idx="371">
                  <c:v>42566</c:v>
                </c:pt>
                <c:pt idx="372">
                  <c:v>42573</c:v>
                </c:pt>
                <c:pt idx="373">
                  <c:v>42580</c:v>
                </c:pt>
                <c:pt idx="374">
                  <c:v>42587</c:v>
                </c:pt>
                <c:pt idx="375">
                  <c:v>42594</c:v>
                </c:pt>
                <c:pt idx="376">
                  <c:v>42601</c:v>
                </c:pt>
                <c:pt idx="377">
                  <c:v>42608</c:v>
                </c:pt>
                <c:pt idx="378">
                  <c:v>42615</c:v>
                </c:pt>
                <c:pt idx="379">
                  <c:v>42622</c:v>
                </c:pt>
                <c:pt idx="380">
                  <c:v>42629</c:v>
                </c:pt>
                <c:pt idx="381">
                  <c:v>42636</c:v>
                </c:pt>
                <c:pt idx="382">
                  <c:v>42643</c:v>
                </c:pt>
                <c:pt idx="383">
                  <c:v>42650</c:v>
                </c:pt>
                <c:pt idx="384">
                  <c:v>42657</c:v>
                </c:pt>
                <c:pt idx="385">
                  <c:v>42664</c:v>
                </c:pt>
                <c:pt idx="386">
                  <c:v>42671</c:v>
                </c:pt>
                <c:pt idx="387">
                  <c:v>42678</c:v>
                </c:pt>
                <c:pt idx="388">
                  <c:v>42685</c:v>
                </c:pt>
                <c:pt idx="389">
                  <c:v>42692</c:v>
                </c:pt>
                <c:pt idx="390">
                  <c:v>42699</c:v>
                </c:pt>
                <c:pt idx="391">
                  <c:v>42706</c:v>
                </c:pt>
                <c:pt idx="392">
                  <c:v>42713</c:v>
                </c:pt>
                <c:pt idx="393">
                  <c:v>42720</c:v>
                </c:pt>
                <c:pt idx="394">
                  <c:v>42727</c:v>
                </c:pt>
                <c:pt idx="395">
                  <c:v>42734</c:v>
                </c:pt>
                <c:pt idx="396">
                  <c:v>42741</c:v>
                </c:pt>
                <c:pt idx="397">
                  <c:v>42748</c:v>
                </c:pt>
                <c:pt idx="398">
                  <c:v>42755</c:v>
                </c:pt>
                <c:pt idx="399">
                  <c:v>42762</c:v>
                </c:pt>
                <c:pt idx="400">
                  <c:v>42769</c:v>
                </c:pt>
                <c:pt idx="401">
                  <c:v>42776</c:v>
                </c:pt>
                <c:pt idx="402">
                  <c:v>42783</c:v>
                </c:pt>
                <c:pt idx="403">
                  <c:v>42790</c:v>
                </c:pt>
                <c:pt idx="404">
                  <c:v>42797</c:v>
                </c:pt>
                <c:pt idx="405">
                  <c:v>42804</c:v>
                </c:pt>
                <c:pt idx="406">
                  <c:v>42811</c:v>
                </c:pt>
                <c:pt idx="407">
                  <c:v>42818</c:v>
                </c:pt>
                <c:pt idx="408">
                  <c:v>42825</c:v>
                </c:pt>
                <c:pt idx="409">
                  <c:v>42832</c:v>
                </c:pt>
                <c:pt idx="410">
                  <c:v>42839</c:v>
                </c:pt>
                <c:pt idx="411">
                  <c:v>42846</c:v>
                </c:pt>
                <c:pt idx="412">
                  <c:v>42853</c:v>
                </c:pt>
                <c:pt idx="413">
                  <c:v>42860</c:v>
                </c:pt>
                <c:pt idx="414">
                  <c:v>42867</c:v>
                </c:pt>
                <c:pt idx="415">
                  <c:v>42874</c:v>
                </c:pt>
                <c:pt idx="416">
                  <c:v>42881</c:v>
                </c:pt>
                <c:pt idx="417">
                  <c:v>42888</c:v>
                </c:pt>
                <c:pt idx="418">
                  <c:v>42895</c:v>
                </c:pt>
                <c:pt idx="419">
                  <c:v>42902</c:v>
                </c:pt>
                <c:pt idx="420">
                  <c:v>42909</c:v>
                </c:pt>
                <c:pt idx="421">
                  <c:v>42916</c:v>
                </c:pt>
                <c:pt idx="422">
                  <c:v>42923</c:v>
                </c:pt>
                <c:pt idx="423">
                  <c:v>42930</c:v>
                </c:pt>
                <c:pt idx="424">
                  <c:v>42937</c:v>
                </c:pt>
                <c:pt idx="425">
                  <c:v>42944</c:v>
                </c:pt>
                <c:pt idx="426">
                  <c:v>42951</c:v>
                </c:pt>
                <c:pt idx="427">
                  <c:v>42958</c:v>
                </c:pt>
                <c:pt idx="428">
                  <c:v>42965</c:v>
                </c:pt>
                <c:pt idx="429">
                  <c:v>42972</c:v>
                </c:pt>
                <c:pt idx="430">
                  <c:v>42979</c:v>
                </c:pt>
                <c:pt idx="431">
                  <c:v>42986</c:v>
                </c:pt>
                <c:pt idx="432">
                  <c:v>42993</c:v>
                </c:pt>
                <c:pt idx="433">
                  <c:v>43000</c:v>
                </c:pt>
                <c:pt idx="434">
                  <c:v>43007</c:v>
                </c:pt>
                <c:pt idx="435">
                  <c:v>43014</c:v>
                </c:pt>
                <c:pt idx="436">
                  <c:v>43021</c:v>
                </c:pt>
                <c:pt idx="437">
                  <c:v>43028</c:v>
                </c:pt>
                <c:pt idx="438">
                  <c:v>43035</c:v>
                </c:pt>
                <c:pt idx="439">
                  <c:v>43042</c:v>
                </c:pt>
                <c:pt idx="440">
                  <c:v>43049</c:v>
                </c:pt>
                <c:pt idx="441">
                  <c:v>43056</c:v>
                </c:pt>
                <c:pt idx="442">
                  <c:v>43063</c:v>
                </c:pt>
                <c:pt idx="443">
                  <c:v>43070</c:v>
                </c:pt>
                <c:pt idx="444">
                  <c:v>43077</c:v>
                </c:pt>
                <c:pt idx="445">
                  <c:v>43084</c:v>
                </c:pt>
                <c:pt idx="446">
                  <c:v>43091</c:v>
                </c:pt>
                <c:pt idx="447">
                  <c:v>43098</c:v>
                </c:pt>
                <c:pt idx="448">
                  <c:v>43105</c:v>
                </c:pt>
                <c:pt idx="449">
                  <c:v>43112</c:v>
                </c:pt>
                <c:pt idx="450">
                  <c:v>43119</c:v>
                </c:pt>
                <c:pt idx="451">
                  <c:v>43126</c:v>
                </c:pt>
                <c:pt idx="452">
                  <c:v>43133</c:v>
                </c:pt>
                <c:pt idx="453">
                  <c:v>43140</c:v>
                </c:pt>
                <c:pt idx="454">
                  <c:v>43147</c:v>
                </c:pt>
                <c:pt idx="455">
                  <c:v>43154</c:v>
                </c:pt>
                <c:pt idx="456">
                  <c:v>43161</c:v>
                </c:pt>
                <c:pt idx="457">
                  <c:v>43168</c:v>
                </c:pt>
                <c:pt idx="458">
                  <c:v>43175</c:v>
                </c:pt>
                <c:pt idx="459">
                  <c:v>43182</c:v>
                </c:pt>
                <c:pt idx="460">
                  <c:v>43189</c:v>
                </c:pt>
                <c:pt idx="461">
                  <c:v>43196</c:v>
                </c:pt>
                <c:pt idx="462">
                  <c:v>43203</c:v>
                </c:pt>
                <c:pt idx="463">
                  <c:v>43210</c:v>
                </c:pt>
                <c:pt idx="464">
                  <c:v>43217</c:v>
                </c:pt>
                <c:pt idx="465">
                  <c:v>43224</c:v>
                </c:pt>
                <c:pt idx="466">
                  <c:v>43231</c:v>
                </c:pt>
                <c:pt idx="467">
                  <c:v>43238</c:v>
                </c:pt>
                <c:pt idx="468">
                  <c:v>43245</c:v>
                </c:pt>
                <c:pt idx="469">
                  <c:v>43252</c:v>
                </c:pt>
              </c:numCache>
            </c:numRef>
          </c:cat>
          <c:val>
            <c:numRef>
              <c:f>'Rolling correlation'!$Y$58:$Y$527</c:f>
              <c:numCache>
                <c:formatCode>0.0%</c:formatCode>
                <c:ptCount val="470"/>
                <c:pt idx="0">
                  <c:v>0.64336704260454514</c:v>
                </c:pt>
                <c:pt idx="1">
                  <c:v>0.6486472984824535</c:v>
                </c:pt>
                <c:pt idx="2">
                  <c:v>0.64572703005059584</c:v>
                </c:pt>
                <c:pt idx="3">
                  <c:v>0.65436479125245128</c:v>
                </c:pt>
                <c:pt idx="4">
                  <c:v>0.65791548232111563</c:v>
                </c:pt>
                <c:pt idx="5">
                  <c:v>0.65568193181699375</c:v>
                </c:pt>
                <c:pt idx="6">
                  <c:v>0.66077938172899342</c:v>
                </c:pt>
                <c:pt idx="7">
                  <c:v>0.66609278152960394</c:v>
                </c:pt>
                <c:pt idx="8">
                  <c:v>0.67399491158929414</c:v>
                </c:pt>
                <c:pt idx="9">
                  <c:v>0.66075843399053691</c:v>
                </c:pt>
                <c:pt idx="10">
                  <c:v>0.6576857105162961</c:v>
                </c:pt>
                <c:pt idx="11">
                  <c:v>0.65798351489584916</c:v>
                </c:pt>
                <c:pt idx="12">
                  <c:v>0.65625136025933006</c:v>
                </c:pt>
                <c:pt idx="13">
                  <c:v>0.64416605332047194</c:v>
                </c:pt>
                <c:pt idx="14">
                  <c:v>0.64561530654445043</c:v>
                </c:pt>
                <c:pt idx="15">
                  <c:v>0.65631400111574056</c:v>
                </c:pt>
                <c:pt idx="16">
                  <c:v>0.66277596510001568</c:v>
                </c:pt>
                <c:pt idx="17">
                  <c:v>0.62113213544090295</c:v>
                </c:pt>
                <c:pt idx="18">
                  <c:v>0.62410849412580682</c:v>
                </c:pt>
                <c:pt idx="19">
                  <c:v>0.63632128224815654</c:v>
                </c:pt>
                <c:pt idx="20">
                  <c:v>0.54233103630147628</c:v>
                </c:pt>
                <c:pt idx="21">
                  <c:v>0.57299654216340201</c:v>
                </c:pt>
                <c:pt idx="22">
                  <c:v>0.57429713539585081</c:v>
                </c:pt>
                <c:pt idx="23">
                  <c:v>0.56843973190211305</c:v>
                </c:pt>
                <c:pt idx="24">
                  <c:v>0.60121248173599662</c:v>
                </c:pt>
                <c:pt idx="25">
                  <c:v>0.60645654608909239</c:v>
                </c:pt>
                <c:pt idx="26">
                  <c:v>0.62322388227752623</c:v>
                </c:pt>
                <c:pt idx="27">
                  <c:v>0.64644518504202375</c:v>
                </c:pt>
                <c:pt idx="28">
                  <c:v>0.63904565769471877</c:v>
                </c:pt>
                <c:pt idx="29">
                  <c:v>0.65076834868523403</c:v>
                </c:pt>
                <c:pt idx="30">
                  <c:v>0.65496841298245734</c:v>
                </c:pt>
                <c:pt idx="31">
                  <c:v>0.68941638614936351</c:v>
                </c:pt>
                <c:pt idx="32">
                  <c:v>0.67811347360513752</c:v>
                </c:pt>
                <c:pt idx="33">
                  <c:v>0.68627975031517141</c:v>
                </c:pt>
                <c:pt idx="34">
                  <c:v>0.69176063305106306</c:v>
                </c:pt>
                <c:pt idx="35">
                  <c:v>0.68917578689226899</c:v>
                </c:pt>
                <c:pt idx="36">
                  <c:v>0.68020227054736482</c:v>
                </c:pt>
                <c:pt idx="37">
                  <c:v>0.69415010543265354</c:v>
                </c:pt>
                <c:pt idx="38">
                  <c:v>0.69048662879250877</c:v>
                </c:pt>
                <c:pt idx="39">
                  <c:v>0.68394714725047312</c:v>
                </c:pt>
                <c:pt idx="40">
                  <c:v>0.6660813376971757</c:v>
                </c:pt>
                <c:pt idx="41">
                  <c:v>0.68554986242808102</c:v>
                </c:pt>
                <c:pt idx="42">
                  <c:v>0.67863495568397325</c:v>
                </c:pt>
                <c:pt idx="43">
                  <c:v>0.6713008951596815</c:v>
                </c:pt>
                <c:pt idx="44">
                  <c:v>0.72349079653960713</c:v>
                </c:pt>
                <c:pt idx="45">
                  <c:v>0.72900029510978559</c:v>
                </c:pt>
                <c:pt idx="46">
                  <c:v>0.73309137935900082</c:v>
                </c:pt>
                <c:pt idx="47">
                  <c:v>0.73361166918575227</c:v>
                </c:pt>
                <c:pt idx="48">
                  <c:v>0.74962394522533304</c:v>
                </c:pt>
                <c:pt idx="49">
                  <c:v>0.6500958660231313</c:v>
                </c:pt>
                <c:pt idx="50">
                  <c:v>0.52387117467460087</c:v>
                </c:pt>
                <c:pt idx="51">
                  <c:v>0.45918980458189279</c:v>
                </c:pt>
                <c:pt idx="52">
                  <c:v>0.47957695949243961</c:v>
                </c:pt>
                <c:pt idx="53">
                  <c:v>0.4934163614958943</c:v>
                </c:pt>
                <c:pt idx="54">
                  <c:v>0.51267647239239422</c:v>
                </c:pt>
                <c:pt idx="55">
                  <c:v>0.50547676548531917</c:v>
                </c:pt>
                <c:pt idx="56">
                  <c:v>0.4854453185822884</c:v>
                </c:pt>
                <c:pt idx="57">
                  <c:v>0.50035517149490549</c:v>
                </c:pt>
                <c:pt idx="58">
                  <c:v>0.43983765630213739</c:v>
                </c:pt>
                <c:pt idx="59">
                  <c:v>0.43095448340404224</c:v>
                </c:pt>
                <c:pt idx="60">
                  <c:v>0.43760405228796606</c:v>
                </c:pt>
                <c:pt idx="61">
                  <c:v>0.44052969731984271</c:v>
                </c:pt>
                <c:pt idx="62">
                  <c:v>0.44624644794428947</c:v>
                </c:pt>
                <c:pt idx="63">
                  <c:v>0.44004424147430554</c:v>
                </c:pt>
                <c:pt idx="64">
                  <c:v>0.44594998561608817</c:v>
                </c:pt>
                <c:pt idx="65">
                  <c:v>0.4512969213628068</c:v>
                </c:pt>
                <c:pt idx="66">
                  <c:v>0.43558109520547139</c:v>
                </c:pt>
                <c:pt idx="67">
                  <c:v>0.42144107268199632</c:v>
                </c:pt>
                <c:pt idx="68">
                  <c:v>0.42809574982181792</c:v>
                </c:pt>
                <c:pt idx="69">
                  <c:v>0.42259915161680145</c:v>
                </c:pt>
                <c:pt idx="70">
                  <c:v>0.42130204081270106</c:v>
                </c:pt>
                <c:pt idx="71">
                  <c:v>0.41260279226021751</c:v>
                </c:pt>
                <c:pt idx="72">
                  <c:v>0.42065420998090736</c:v>
                </c:pt>
                <c:pt idx="73">
                  <c:v>0.3967091358976414</c:v>
                </c:pt>
                <c:pt idx="74">
                  <c:v>0.39408713450019084</c:v>
                </c:pt>
                <c:pt idx="75">
                  <c:v>0.42021738084685339</c:v>
                </c:pt>
                <c:pt idx="76">
                  <c:v>0.42086684985397871</c:v>
                </c:pt>
                <c:pt idx="77">
                  <c:v>0.43865829063478612</c:v>
                </c:pt>
                <c:pt idx="78">
                  <c:v>0.45563803301641481</c:v>
                </c:pt>
                <c:pt idx="79">
                  <c:v>0.45259462880225082</c:v>
                </c:pt>
                <c:pt idx="80">
                  <c:v>0.4453443368559778</c:v>
                </c:pt>
                <c:pt idx="81">
                  <c:v>0.44010008696566116</c:v>
                </c:pt>
                <c:pt idx="82">
                  <c:v>0.45471319666523147</c:v>
                </c:pt>
                <c:pt idx="83">
                  <c:v>0.46235848047573475</c:v>
                </c:pt>
                <c:pt idx="84">
                  <c:v>0.45037125786303722</c:v>
                </c:pt>
                <c:pt idx="85">
                  <c:v>0.43465651312911185</c:v>
                </c:pt>
                <c:pt idx="86">
                  <c:v>0.41340655932456227</c:v>
                </c:pt>
                <c:pt idx="87">
                  <c:v>0.40959655722031041</c:v>
                </c:pt>
                <c:pt idx="88">
                  <c:v>0.41813148579946774</c:v>
                </c:pt>
                <c:pt idx="89">
                  <c:v>0.42614378815118203</c:v>
                </c:pt>
                <c:pt idx="90">
                  <c:v>0.424088367264639</c:v>
                </c:pt>
                <c:pt idx="91">
                  <c:v>0.44423136217349629</c:v>
                </c:pt>
                <c:pt idx="92">
                  <c:v>0.44352467009565893</c:v>
                </c:pt>
                <c:pt idx="93">
                  <c:v>0.41823457359125338</c:v>
                </c:pt>
                <c:pt idx="94">
                  <c:v>0.40999747921900209</c:v>
                </c:pt>
                <c:pt idx="95">
                  <c:v>0.41497519315535464</c:v>
                </c:pt>
                <c:pt idx="96">
                  <c:v>0.42607471660730151</c:v>
                </c:pt>
                <c:pt idx="97">
                  <c:v>0.42789245317239938</c:v>
                </c:pt>
                <c:pt idx="98">
                  <c:v>0.43037823429148664</c:v>
                </c:pt>
                <c:pt idx="99">
                  <c:v>0.43308391660644319</c:v>
                </c:pt>
                <c:pt idx="100">
                  <c:v>0.37072418470128665</c:v>
                </c:pt>
                <c:pt idx="101">
                  <c:v>0.46550799636172113</c:v>
                </c:pt>
                <c:pt idx="102">
                  <c:v>0.53984867510714207</c:v>
                </c:pt>
                <c:pt idx="103">
                  <c:v>0.59341651815852847</c:v>
                </c:pt>
                <c:pt idx="104">
                  <c:v>0.58107327132943143</c:v>
                </c:pt>
                <c:pt idx="105">
                  <c:v>0.59968100602154983</c:v>
                </c:pt>
                <c:pt idx="106">
                  <c:v>0.58702408232573622</c:v>
                </c:pt>
                <c:pt idx="107">
                  <c:v>0.59094302517053088</c:v>
                </c:pt>
                <c:pt idx="108">
                  <c:v>0.62037153358676367</c:v>
                </c:pt>
                <c:pt idx="109">
                  <c:v>0.61900154116065398</c:v>
                </c:pt>
                <c:pt idx="110">
                  <c:v>0.66221226147775247</c:v>
                </c:pt>
                <c:pt idx="111">
                  <c:v>0.67347667812323064</c:v>
                </c:pt>
                <c:pt idx="112">
                  <c:v>0.67089929228311096</c:v>
                </c:pt>
                <c:pt idx="113">
                  <c:v>0.6681770247372707</c:v>
                </c:pt>
                <c:pt idx="114">
                  <c:v>0.65896486841548252</c:v>
                </c:pt>
                <c:pt idx="115">
                  <c:v>0.66201399897635527</c:v>
                </c:pt>
                <c:pt idx="116">
                  <c:v>0.65951351832504435</c:v>
                </c:pt>
                <c:pt idx="117">
                  <c:v>0.66035234828938805</c:v>
                </c:pt>
                <c:pt idx="118">
                  <c:v>0.70182409681230862</c:v>
                </c:pt>
                <c:pt idx="119">
                  <c:v>0.64999594278850925</c:v>
                </c:pt>
                <c:pt idx="120">
                  <c:v>0.63876633036290154</c:v>
                </c:pt>
                <c:pt idx="121">
                  <c:v>0.64308344518041027</c:v>
                </c:pt>
                <c:pt idx="122">
                  <c:v>0.60398933081078543</c:v>
                </c:pt>
                <c:pt idx="123">
                  <c:v>0.62541874510593876</c:v>
                </c:pt>
                <c:pt idx="124">
                  <c:v>0.61516776765005721</c:v>
                </c:pt>
                <c:pt idx="125">
                  <c:v>0.61852440385300422</c:v>
                </c:pt>
                <c:pt idx="126">
                  <c:v>0.63829148013310233</c:v>
                </c:pt>
                <c:pt idx="127">
                  <c:v>0.62575469611432166</c:v>
                </c:pt>
                <c:pt idx="128">
                  <c:v>0.63303733978329679</c:v>
                </c:pt>
                <c:pt idx="129">
                  <c:v>0.64479790946953253</c:v>
                </c:pt>
                <c:pt idx="130">
                  <c:v>0.63199925494790099</c:v>
                </c:pt>
                <c:pt idx="131">
                  <c:v>0.63125781219997623</c:v>
                </c:pt>
                <c:pt idx="132">
                  <c:v>0.64273537389431945</c:v>
                </c:pt>
                <c:pt idx="133">
                  <c:v>0.64778912429923019</c:v>
                </c:pt>
                <c:pt idx="134">
                  <c:v>0.63962413472821189</c:v>
                </c:pt>
                <c:pt idx="135">
                  <c:v>0.63668809575496821</c:v>
                </c:pt>
                <c:pt idx="136">
                  <c:v>0.64691145550647799</c:v>
                </c:pt>
                <c:pt idx="137">
                  <c:v>0.65821908170324395</c:v>
                </c:pt>
                <c:pt idx="138">
                  <c:v>0.66587368163005689</c:v>
                </c:pt>
                <c:pt idx="139">
                  <c:v>0.65715801303184851</c:v>
                </c:pt>
                <c:pt idx="140">
                  <c:v>0.65398422235862375</c:v>
                </c:pt>
                <c:pt idx="141">
                  <c:v>0.65238667775591253</c:v>
                </c:pt>
                <c:pt idx="142">
                  <c:v>0.64479259143563394</c:v>
                </c:pt>
                <c:pt idx="143">
                  <c:v>0.63148390653967579</c:v>
                </c:pt>
                <c:pt idx="144">
                  <c:v>0.63230815800083373</c:v>
                </c:pt>
                <c:pt idx="145">
                  <c:v>0.64851695821184896</c:v>
                </c:pt>
                <c:pt idx="146">
                  <c:v>0.64737042468837491</c:v>
                </c:pt>
                <c:pt idx="147">
                  <c:v>0.63912908679928571</c:v>
                </c:pt>
                <c:pt idx="148">
                  <c:v>0.62816707045713338</c:v>
                </c:pt>
                <c:pt idx="149">
                  <c:v>0.62721594535390357</c:v>
                </c:pt>
                <c:pt idx="150">
                  <c:v>0.61992902250843829</c:v>
                </c:pt>
                <c:pt idx="151">
                  <c:v>0.61943432907757356</c:v>
                </c:pt>
                <c:pt idx="152">
                  <c:v>0.61969639550296252</c:v>
                </c:pt>
                <c:pt idx="153">
                  <c:v>0.61952163723693909</c:v>
                </c:pt>
                <c:pt idx="154">
                  <c:v>0.62105790648323889</c:v>
                </c:pt>
                <c:pt idx="155">
                  <c:v>0.60568834091116874</c:v>
                </c:pt>
                <c:pt idx="156">
                  <c:v>0.59732711669778416</c:v>
                </c:pt>
                <c:pt idx="157">
                  <c:v>0.59993794283762969</c:v>
                </c:pt>
                <c:pt idx="158">
                  <c:v>0.59673784343905667</c:v>
                </c:pt>
                <c:pt idx="159">
                  <c:v>0.59657217378236205</c:v>
                </c:pt>
                <c:pt idx="160">
                  <c:v>0.58009388320593047</c:v>
                </c:pt>
                <c:pt idx="161">
                  <c:v>0.57491150073215558</c:v>
                </c:pt>
                <c:pt idx="162">
                  <c:v>0.57363631755077593</c:v>
                </c:pt>
                <c:pt idx="163">
                  <c:v>0.56493003173957412</c:v>
                </c:pt>
                <c:pt idx="164">
                  <c:v>0.5656625572185412</c:v>
                </c:pt>
                <c:pt idx="165">
                  <c:v>0.56486886721060536</c:v>
                </c:pt>
                <c:pt idx="166">
                  <c:v>0.56537725302538056</c:v>
                </c:pt>
                <c:pt idx="167">
                  <c:v>0.56108020290492822</c:v>
                </c:pt>
                <c:pt idx="168">
                  <c:v>0.55439544649898231</c:v>
                </c:pt>
                <c:pt idx="169">
                  <c:v>0.55652674202602426</c:v>
                </c:pt>
                <c:pt idx="170">
                  <c:v>0.55539554876253905</c:v>
                </c:pt>
                <c:pt idx="171">
                  <c:v>0.59038981421325043</c:v>
                </c:pt>
                <c:pt idx="172">
                  <c:v>0.56853409487944784</c:v>
                </c:pt>
                <c:pt idx="173">
                  <c:v>0.56359020959503492</c:v>
                </c:pt>
                <c:pt idx="174">
                  <c:v>0.57082077490340455</c:v>
                </c:pt>
                <c:pt idx="175">
                  <c:v>0.54685507898834596</c:v>
                </c:pt>
                <c:pt idx="176">
                  <c:v>0.56226502992948124</c:v>
                </c:pt>
                <c:pt idx="177">
                  <c:v>0.53618119437975598</c:v>
                </c:pt>
                <c:pt idx="178">
                  <c:v>0.49694923494950261</c:v>
                </c:pt>
                <c:pt idx="179">
                  <c:v>0.49769111245215941</c:v>
                </c:pt>
                <c:pt idx="180">
                  <c:v>0.47603001622476421</c:v>
                </c:pt>
                <c:pt idx="181">
                  <c:v>0.43540934952118937</c:v>
                </c:pt>
                <c:pt idx="182">
                  <c:v>0.42659679005403034</c:v>
                </c:pt>
                <c:pt idx="183">
                  <c:v>0.40029973245117756</c:v>
                </c:pt>
                <c:pt idx="184">
                  <c:v>0.34189581196395641</c:v>
                </c:pt>
                <c:pt idx="185">
                  <c:v>0.34304301542773047</c:v>
                </c:pt>
                <c:pt idx="186">
                  <c:v>0.34268194679369579</c:v>
                </c:pt>
                <c:pt idx="187">
                  <c:v>0.35849982380925999</c:v>
                </c:pt>
                <c:pt idx="188">
                  <c:v>0.38342367669893984</c:v>
                </c:pt>
                <c:pt idx="189">
                  <c:v>0.34905381628371163</c:v>
                </c:pt>
                <c:pt idx="190">
                  <c:v>0.3025283033674499</c:v>
                </c:pt>
                <c:pt idx="191">
                  <c:v>0.35117458525518441</c:v>
                </c:pt>
                <c:pt idx="192">
                  <c:v>0.34476052947502683</c:v>
                </c:pt>
                <c:pt idx="193">
                  <c:v>0.34918587334203338</c:v>
                </c:pt>
                <c:pt idx="194">
                  <c:v>0.34437174513550062</c:v>
                </c:pt>
                <c:pt idx="195">
                  <c:v>0.36516764395475992</c:v>
                </c:pt>
                <c:pt idx="196">
                  <c:v>0.35120630758803822</c:v>
                </c:pt>
                <c:pt idx="197">
                  <c:v>0.34566444250918615</c:v>
                </c:pt>
                <c:pt idx="198">
                  <c:v>0.35882534145479966</c:v>
                </c:pt>
                <c:pt idx="199">
                  <c:v>0.36243267248728595</c:v>
                </c:pt>
                <c:pt idx="200">
                  <c:v>0.38096375955816975</c:v>
                </c:pt>
                <c:pt idx="201">
                  <c:v>0.38992682059683881</c:v>
                </c:pt>
                <c:pt idx="202">
                  <c:v>0.39906309980843563</c:v>
                </c:pt>
                <c:pt idx="203">
                  <c:v>0.39516740353125374</c:v>
                </c:pt>
                <c:pt idx="204">
                  <c:v>0.38141598710962205</c:v>
                </c:pt>
                <c:pt idx="205">
                  <c:v>0.35946884434557946</c:v>
                </c:pt>
                <c:pt idx="206">
                  <c:v>0.35929228568946331</c:v>
                </c:pt>
                <c:pt idx="207">
                  <c:v>0.33569011853406494</c:v>
                </c:pt>
                <c:pt idx="208">
                  <c:v>0.25453674675802634</c:v>
                </c:pt>
                <c:pt idx="209">
                  <c:v>0.25384236232982349</c:v>
                </c:pt>
                <c:pt idx="210">
                  <c:v>0.25751654658334783</c:v>
                </c:pt>
                <c:pt idx="211">
                  <c:v>0.32035684162269301</c:v>
                </c:pt>
                <c:pt idx="212">
                  <c:v>0.28664134070820585</c:v>
                </c:pt>
                <c:pt idx="213">
                  <c:v>0.30015341893894787</c:v>
                </c:pt>
                <c:pt idx="214">
                  <c:v>0.31608732262914918</c:v>
                </c:pt>
                <c:pt idx="215">
                  <c:v>0.32413372788909828</c:v>
                </c:pt>
                <c:pt idx="216">
                  <c:v>0.31246862251954044</c:v>
                </c:pt>
                <c:pt idx="217">
                  <c:v>0.31140333374916523</c:v>
                </c:pt>
                <c:pt idx="218">
                  <c:v>0.32729378726443992</c:v>
                </c:pt>
                <c:pt idx="219">
                  <c:v>0.31948831728784272</c:v>
                </c:pt>
                <c:pt idx="220">
                  <c:v>0.32934927976976885</c:v>
                </c:pt>
                <c:pt idx="221">
                  <c:v>0.3488077194867138</c:v>
                </c:pt>
                <c:pt idx="222">
                  <c:v>0.29788815937178548</c:v>
                </c:pt>
                <c:pt idx="223">
                  <c:v>0.28427196743523031</c:v>
                </c:pt>
                <c:pt idx="224">
                  <c:v>0.3170138860350914</c:v>
                </c:pt>
                <c:pt idx="225">
                  <c:v>0.31902212661575813</c:v>
                </c:pt>
                <c:pt idx="226">
                  <c:v>0.33855716037151923</c:v>
                </c:pt>
                <c:pt idx="227">
                  <c:v>0.33531253340767714</c:v>
                </c:pt>
                <c:pt idx="228">
                  <c:v>0.33960461800585273</c:v>
                </c:pt>
                <c:pt idx="229">
                  <c:v>0.33316667931074395</c:v>
                </c:pt>
                <c:pt idx="230">
                  <c:v>0.37852857127448569</c:v>
                </c:pt>
                <c:pt idx="231">
                  <c:v>0.39254409206817786</c:v>
                </c:pt>
                <c:pt idx="232">
                  <c:v>0.40161482435386575</c:v>
                </c:pt>
                <c:pt idx="233">
                  <c:v>0.3985781048878877</c:v>
                </c:pt>
                <c:pt idx="234">
                  <c:v>0.39330503512262072</c:v>
                </c:pt>
                <c:pt idx="235">
                  <c:v>0.42301402321563775</c:v>
                </c:pt>
                <c:pt idx="236">
                  <c:v>0.4273917716828064</c:v>
                </c:pt>
                <c:pt idx="237">
                  <c:v>0.43220929102462885</c:v>
                </c:pt>
                <c:pt idx="238">
                  <c:v>0.4346389710332853</c:v>
                </c:pt>
                <c:pt idx="239">
                  <c:v>0.45960279748278282</c:v>
                </c:pt>
                <c:pt idx="240">
                  <c:v>0.47598248127772769</c:v>
                </c:pt>
                <c:pt idx="241">
                  <c:v>0.47984706423984591</c:v>
                </c:pt>
                <c:pt idx="242">
                  <c:v>0.42101531258405267</c:v>
                </c:pt>
                <c:pt idx="243">
                  <c:v>0.39799467025981733</c:v>
                </c:pt>
                <c:pt idx="244">
                  <c:v>0.43002566665929215</c:v>
                </c:pt>
                <c:pt idx="245">
                  <c:v>0.43363296911362093</c:v>
                </c:pt>
                <c:pt idx="246">
                  <c:v>0.44339323702506117</c:v>
                </c:pt>
                <c:pt idx="247">
                  <c:v>0.44407916363817412</c:v>
                </c:pt>
                <c:pt idx="248">
                  <c:v>0.45633108818183121</c:v>
                </c:pt>
                <c:pt idx="249">
                  <c:v>0.45979458925667349</c:v>
                </c:pt>
                <c:pt idx="250">
                  <c:v>0.45042422357721074</c:v>
                </c:pt>
                <c:pt idx="251">
                  <c:v>0.43336380385464723</c:v>
                </c:pt>
                <c:pt idx="252">
                  <c:v>0.40656044766823091</c:v>
                </c:pt>
                <c:pt idx="253">
                  <c:v>0.41016250414371752</c:v>
                </c:pt>
                <c:pt idx="254">
                  <c:v>0.40215760464548483</c:v>
                </c:pt>
                <c:pt idx="255">
                  <c:v>0.40583601101065531</c:v>
                </c:pt>
                <c:pt idx="256">
                  <c:v>0.40285293334760497</c:v>
                </c:pt>
                <c:pt idx="257">
                  <c:v>0.3792304303988997</c:v>
                </c:pt>
                <c:pt idx="258">
                  <c:v>0.36369666101095555</c:v>
                </c:pt>
                <c:pt idx="259">
                  <c:v>0.37901821023557014</c:v>
                </c:pt>
                <c:pt idx="260">
                  <c:v>0.42942279545753509</c:v>
                </c:pt>
                <c:pt idx="261">
                  <c:v>0.42880281266515219</c:v>
                </c:pt>
                <c:pt idx="262">
                  <c:v>0.42114787517959956</c:v>
                </c:pt>
                <c:pt idx="263">
                  <c:v>0.34974150737030701</c:v>
                </c:pt>
                <c:pt idx="264">
                  <c:v>0.3845054572875572</c:v>
                </c:pt>
                <c:pt idx="265">
                  <c:v>0.37043498528617691</c:v>
                </c:pt>
                <c:pt idx="266">
                  <c:v>0.36464024960302438</c:v>
                </c:pt>
                <c:pt idx="267">
                  <c:v>0.35281972925602101</c:v>
                </c:pt>
                <c:pt idx="268">
                  <c:v>0.35260239652996933</c:v>
                </c:pt>
                <c:pt idx="269">
                  <c:v>0.35011418230358771</c:v>
                </c:pt>
                <c:pt idx="270">
                  <c:v>0.34723803197544095</c:v>
                </c:pt>
                <c:pt idx="271">
                  <c:v>0.36135253967995423</c:v>
                </c:pt>
                <c:pt idx="272">
                  <c:v>0.38048213580079832</c:v>
                </c:pt>
                <c:pt idx="273">
                  <c:v>0.32681868532273617</c:v>
                </c:pt>
                <c:pt idx="274">
                  <c:v>0.35254947756507787</c:v>
                </c:pt>
                <c:pt idx="275">
                  <c:v>0.30204761453852674</c:v>
                </c:pt>
                <c:pt idx="276">
                  <c:v>0.23984447088045827</c:v>
                </c:pt>
                <c:pt idx="277">
                  <c:v>0.28240014409608838</c:v>
                </c:pt>
                <c:pt idx="278">
                  <c:v>0.29229934004749569</c:v>
                </c:pt>
                <c:pt idx="279">
                  <c:v>0.30961058923783946</c:v>
                </c:pt>
                <c:pt idx="280">
                  <c:v>0.29058775392319747</c:v>
                </c:pt>
                <c:pt idx="281">
                  <c:v>0.30114070521780106</c:v>
                </c:pt>
                <c:pt idx="282">
                  <c:v>0.20761137153000286</c:v>
                </c:pt>
                <c:pt idx="283">
                  <c:v>0.19616845124027038</c:v>
                </c:pt>
                <c:pt idx="284">
                  <c:v>0.16401468338177627</c:v>
                </c:pt>
                <c:pt idx="285">
                  <c:v>0.10433516771873526</c:v>
                </c:pt>
                <c:pt idx="286">
                  <c:v>9.3184135858918285E-2</c:v>
                </c:pt>
                <c:pt idx="287">
                  <c:v>0.15016142085886489</c:v>
                </c:pt>
                <c:pt idx="288">
                  <c:v>4.242339115527171E-2</c:v>
                </c:pt>
                <c:pt idx="289">
                  <c:v>-1.7744616418405947E-3</c:v>
                </c:pt>
                <c:pt idx="290">
                  <c:v>-5.2949649953633708E-3</c:v>
                </c:pt>
                <c:pt idx="291">
                  <c:v>-1.0016875344221779E-2</c:v>
                </c:pt>
                <c:pt idx="292">
                  <c:v>-6.1840913250545207E-2</c:v>
                </c:pt>
                <c:pt idx="293">
                  <c:v>-9.2856656747808033E-2</c:v>
                </c:pt>
                <c:pt idx="294">
                  <c:v>-4.6989058609881916E-2</c:v>
                </c:pt>
                <c:pt idx="295">
                  <c:v>-0.10096898064775017</c:v>
                </c:pt>
                <c:pt idx="296">
                  <c:v>-0.1319371878007233</c:v>
                </c:pt>
                <c:pt idx="297">
                  <c:v>-0.15731394769793047</c:v>
                </c:pt>
                <c:pt idx="298">
                  <c:v>-0.16928696847181468</c:v>
                </c:pt>
                <c:pt idx="299">
                  <c:v>-0.18316713233369561</c:v>
                </c:pt>
                <c:pt idx="300">
                  <c:v>1.7025965747971307E-2</c:v>
                </c:pt>
                <c:pt idx="301">
                  <c:v>0.11114258325421876</c:v>
                </c:pt>
                <c:pt idx="302">
                  <c:v>0.22188895851079216</c:v>
                </c:pt>
                <c:pt idx="303">
                  <c:v>0.22214828665750211</c:v>
                </c:pt>
                <c:pt idx="304">
                  <c:v>0.25103953713478944</c:v>
                </c:pt>
                <c:pt idx="305">
                  <c:v>0.20882341366408969</c:v>
                </c:pt>
                <c:pt idx="306">
                  <c:v>0.2191821111127232</c:v>
                </c:pt>
                <c:pt idx="307">
                  <c:v>0.23886637227227261</c:v>
                </c:pt>
                <c:pt idx="308">
                  <c:v>0.21273271216553585</c:v>
                </c:pt>
                <c:pt idx="309">
                  <c:v>0.22734142010392525</c:v>
                </c:pt>
                <c:pt idx="310">
                  <c:v>0.2249014720811125</c:v>
                </c:pt>
                <c:pt idx="311">
                  <c:v>0.26442566345460061</c:v>
                </c:pt>
                <c:pt idx="312">
                  <c:v>0.26082991543502004</c:v>
                </c:pt>
                <c:pt idx="313">
                  <c:v>0.24660412907748569</c:v>
                </c:pt>
                <c:pt idx="314">
                  <c:v>0.27443580312070082</c:v>
                </c:pt>
                <c:pt idx="315">
                  <c:v>0.27925353902398681</c:v>
                </c:pt>
                <c:pt idx="316">
                  <c:v>0.27535988410041495</c:v>
                </c:pt>
                <c:pt idx="317">
                  <c:v>0.27575114955281643</c:v>
                </c:pt>
                <c:pt idx="318">
                  <c:v>0.27227256887321882</c:v>
                </c:pt>
                <c:pt idx="319">
                  <c:v>0.27630768923619414</c:v>
                </c:pt>
                <c:pt idx="320">
                  <c:v>0.23121629959423101</c:v>
                </c:pt>
                <c:pt idx="321">
                  <c:v>0.23449260564849125</c:v>
                </c:pt>
                <c:pt idx="322">
                  <c:v>0.23306257557847551</c:v>
                </c:pt>
                <c:pt idx="323">
                  <c:v>0.20893896704182935</c:v>
                </c:pt>
                <c:pt idx="324">
                  <c:v>0.17416402783706197</c:v>
                </c:pt>
                <c:pt idx="325">
                  <c:v>0.17977975732971199</c:v>
                </c:pt>
                <c:pt idx="326">
                  <c:v>0.18113394555210743</c:v>
                </c:pt>
                <c:pt idx="327">
                  <c:v>0.20826152598554207</c:v>
                </c:pt>
                <c:pt idx="328">
                  <c:v>0.20919228556676053</c:v>
                </c:pt>
                <c:pt idx="329">
                  <c:v>0.20756810196936681</c:v>
                </c:pt>
                <c:pt idx="330">
                  <c:v>0.20666236043118572</c:v>
                </c:pt>
                <c:pt idx="331">
                  <c:v>0.22701336532124361</c:v>
                </c:pt>
                <c:pt idx="332">
                  <c:v>0.22331007676609538</c:v>
                </c:pt>
                <c:pt idx="333">
                  <c:v>0.22217374102704998</c:v>
                </c:pt>
                <c:pt idx="334">
                  <c:v>0.2273599729977715</c:v>
                </c:pt>
                <c:pt idx="335">
                  <c:v>0.22093511390310688</c:v>
                </c:pt>
                <c:pt idx="336">
                  <c:v>0.21520817123319427</c:v>
                </c:pt>
                <c:pt idx="337">
                  <c:v>0.21221441702701865</c:v>
                </c:pt>
                <c:pt idx="338">
                  <c:v>0.22002589802686687</c:v>
                </c:pt>
                <c:pt idx="339">
                  <c:v>0.22017745081500378</c:v>
                </c:pt>
                <c:pt idx="340">
                  <c:v>0.20279938272010101</c:v>
                </c:pt>
                <c:pt idx="341">
                  <c:v>0.22616437627778221</c:v>
                </c:pt>
                <c:pt idx="342">
                  <c:v>0.23324365602715885</c:v>
                </c:pt>
                <c:pt idx="343">
                  <c:v>0.23373028640837845</c:v>
                </c:pt>
                <c:pt idx="344">
                  <c:v>0.22792569580617233</c:v>
                </c:pt>
                <c:pt idx="345">
                  <c:v>0.24871895895244867</c:v>
                </c:pt>
                <c:pt idx="346">
                  <c:v>0.27855300995336757</c:v>
                </c:pt>
                <c:pt idx="347">
                  <c:v>0.29797441077918496</c:v>
                </c:pt>
                <c:pt idx="348">
                  <c:v>0.29874410872462454</c:v>
                </c:pt>
                <c:pt idx="349">
                  <c:v>0.29331574520505971</c:v>
                </c:pt>
                <c:pt idx="350">
                  <c:v>0.27168745421742707</c:v>
                </c:pt>
                <c:pt idx="351">
                  <c:v>0.28198801618069219</c:v>
                </c:pt>
                <c:pt idx="352">
                  <c:v>0.2175988815743935</c:v>
                </c:pt>
                <c:pt idx="353">
                  <c:v>0.1879728380400543</c:v>
                </c:pt>
                <c:pt idx="354">
                  <c:v>0.14422747872301789</c:v>
                </c:pt>
                <c:pt idx="355">
                  <c:v>0.1490843541229924</c:v>
                </c:pt>
                <c:pt idx="356">
                  <c:v>0.174536732594123</c:v>
                </c:pt>
                <c:pt idx="357">
                  <c:v>0.1876304637412553</c:v>
                </c:pt>
                <c:pt idx="358">
                  <c:v>0.15492233788964177</c:v>
                </c:pt>
                <c:pt idx="359">
                  <c:v>0.14785914327437827</c:v>
                </c:pt>
                <c:pt idx="360">
                  <c:v>0.19082280848487365</c:v>
                </c:pt>
                <c:pt idx="361">
                  <c:v>0.19636208698929331</c:v>
                </c:pt>
                <c:pt idx="362">
                  <c:v>0.20425455523888039</c:v>
                </c:pt>
                <c:pt idx="363">
                  <c:v>0.17063275883655785</c:v>
                </c:pt>
                <c:pt idx="364">
                  <c:v>0.17521850610576034</c:v>
                </c:pt>
                <c:pt idx="365">
                  <c:v>0.21280635478586299</c:v>
                </c:pt>
                <c:pt idx="366">
                  <c:v>0.18434924034198133</c:v>
                </c:pt>
                <c:pt idx="367">
                  <c:v>0.18105907697686094</c:v>
                </c:pt>
                <c:pt idx="368">
                  <c:v>0.16941532763629064</c:v>
                </c:pt>
                <c:pt idx="369">
                  <c:v>0.17020593594337097</c:v>
                </c:pt>
                <c:pt idx="370">
                  <c:v>0.17503217481192471</c:v>
                </c:pt>
                <c:pt idx="371">
                  <c:v>0.16606061212745993</c:v>
                </c:pt>
                <c:pt idx="372">
                  <c:v>0.20107806343077633</c:v>
                </c:pt>
                <c:pt idx="373">
                  <c:v>0.19840356943213211</c:v>
                </c:pt>
                <c:pt idx="374">
                  <c:v>0.18573463145961064</c:v>
                </c:pt>
                <c:pt idx="375">
                  <c:v>0.21524549816612532</c:v>
                </c:pt>
                <c:pt idx="376">
                  <c:v>0.25991295087479876</c:v>
                </c:pt>
                <c:pt idx="377">
                  <c:v>0.27553703136851315</c:v>
                </c:pt>
                <c:pt idx="378">
                  <c:v>0.27584959396269626</c:v>
                </c:pt>
                <c:pt idx="379">
                  <c:v>0.26935665069066034</c:v>
                </c:pt>
                <c:pt idx="380">
                  <c:v>0.27265487268562427</c:v>
                </c:pt>
                <c:pt idx="381">
                  <c:v>0.26551341303897363</c:v>
                </c:pt>
                <c:pt idx="382">
                  <c:v>0.26557464443365847</c:v>
                </c:pt>
                <c:pt idx="383">
                  <c:v>0.23792423857904149</c:v>
                </c:pt>
                <c:pt idx="384">
                  <c:v>0.23755451371595637</c:v>
                </c:pt>
                <c:pt idx="385">
                  <c:v>0.21685809393577912</c:v>
                </c:pt>
                <c:pt idx="386">
                  <c:v>0.20523994996592201</c:v>
                </c:pt>
                <c:pt idx="387">
                  <c:v>0.19537133981436738</c:v>
                </c:pt>
                <c:pt idx="388">
                  <c:v>0.29058012492046592</c:v>
                </c:pt>
                <c:pt idx="389">
                  <c:v>0.31753806360754178</c:v>
                </c:pt>
                <c:pt idx="390">
                  <c:v>0.3134799202466107</c:v>
                </c:pt>
                <c:pt idx="391">
                  <c:v>0.31966431970090542</c:v>
                </c:pt>
                <c:pt idx="392">
                  <c:v>0.3699251842419416</c:v>
                </c:pt>
                <c:pt idx="393">
                  <c:v>0.3626823224646189</c:v>
                </c:pt>
                <c:pt idx="394">
                  <c:v>0.35825077613085343</c:v>
                </c:pt>
                <c:pt idx="395">
                  <c:v>0.35626666373689458</c:v>
                </c:pt>
                <c:pt idx="396">
                  <c:v>0.4005466886271199</c:v>
                </c:pt>
                <c:pt idx="397">
                  <c:v>0.39947957431550302</c:v>
                </c:pt>
                <c:pt idx="398">
                  <c:v>0.39896591806306592</c:v>
                </c:pt>
                <c:pt idx="399">
                  <c:v>0.3963151834536926</c:v>
                </c:pt>
                <c:pt idx="400">
                  <c:v>0.44253811790201608</c:v>
                </c:pt>
                <c:pt idx="401">
                  <c:v>0.46863067975113648</c:v>
                </c:pt>
                <c:pt idx="402">
                  <c:v>0.48980006200225645</c:v>
                </c:pt>
                <c:pt idx="403">
                  <c:v>0.48011716108677632</c:v>
                </c:pt>
                <c:pt idx="404">
                  <c:v>0.47880064634669844</c:v>
                </c:pt>
                <c:pt idx="405">
                  <c:v>0.4499390976871252</c:v>
                </c:pt>
                <c:pt idx="406">
                  <c:v>0.45727451414029729</c:v>
                </c:pt>
                <c:pt idx="407">
                  <c:v>0.4532368735860885</c:v>
                </c:pt>
                <c:pt idx="408">
                  <c:v>0.42708693488529154</c:v>
                </c:pt>
                <c:pt idx="409">
                  <c:v>0.43872242143861651</c:v>
                </c:pt>
                <c:pt idx="410">
                  <c:v>0.48276685774452732</c:v>
                </c:pt>
                <c:pt idx="411">
                  <c:v>0.47778758498045082</c:v>
                </c:pt>
                <c:pt idx="412">
                  <c:v>0.40142810122708811</c:v>
                </c:pt>
                <c:pt idx="413">
                  <c:v>0.39805107556568714</c:v>
                </c:pt>
                <c:pt idx="414">
                  <c:v>0.37600786793860685</c:v>
                </c:pt>
                <c:pt idx="415">
                  <c:v>0.30501579209137658</c:v>
                </c:pt>
                <c:pt idx="416">
                  <c:v>0.28827310012381946</c:v>
                </c:pt>
                <c:pt idx="417">
                  <c:v>0.25265457789577184</c:v>
                </c:pt>
                <c:pt idx="418">
                  <c:v>0.27150665270233643</c:v>
                </c:pt>
                <c:pt idx="419">
                  <c:v>0.27328898337321944</c:v>
                </c:pt>
                <c:pt idx="420">
                  <c:v>0.27684105027757744</c:v>
                </c:pt>
                <c:pt idx="421">
                  <c:v>0.27641539413742461</c:v>
                </c:pt>
                <c:pt idx="422">
                  <c:v>0.26931217699782534</c:v>
                </c:pt>
                <c:pt idx="423">
                  <c:v>0.27739640170590102</c:v>
                </c:pt>
                <c:pt idx="424">
                  <c:v>0.28515595298893054</c:v>
                </c:pt>
                <c:pt idx="425">
                  <c:v>0.29622800613994349</c:v>
                </c:pt>
                <c:pt idx="426">
                  <c:v>0.31766090002019426</c:v>
                </c:pt>
                <c:pt idx="427">
                  <c:v>0.30939926558488373</c:v>
                </c:pt>
                <c:pt idx="428">
                  <c:v>0.29988168483912192</c:v>
                </c:pt>
                <c:pt idx="429">
                  <c:v>0.27174743112294547</c:v>
                </c:pt>
                <c:pt idx="430">
                  <c:v>0.26174817735800288</c:v>
                </c:pt>
                <c:pt idx="431">
                  <c:v>0.28770943731923704</c:v>
                </c:pt>
                <c:pt idx="432">
                  <c:v>0.29203394354296813</c:v>
                </c:pt>
                <c:pt idx="433">
                  <c:v>0.28728428608850959</c:v>
                </c:pt>
                <c:pt idx="434">
                  <c:v>0.31570083534817284</c:v>
                </c:pt>
                <c:pt idx="435">
                  <c:v>0.32043316969494257</c:v>
                </c:pt>
                <c:pt idx="436">
                  <c:v>0.32603841061983418</c:v>
                </c:pt>
                <c:pt idx="437">
                  <c:v>0.35828249652439365</c:v>
                </c:pt>
                <c:pt idx="438">
                  <c:v>0.40719381421298589</c:v>
                </c:pt>
                <c:pt idx="439">
                  <c:v>0.42145794613774834</c:v>
                </c:pt>
                <c:pt idx="440">
                  <c:v>0.27941925909058718</c:v>
                </c:pt>
                <c:pt idx="441">
                  <c:v>0.26263137401457609</c:v>
                </c:pt>
                <c:pt idx="442">
                  <c:v>0.27253585749637205</c:v>
                </c:pt>
                <c:pt idx="443">
                  <c:v>0.27290172457134637</c:v>
                </c:pt>
                <c:pt idx="444">
                  <c:v>0.33560668729011356</c:v>
                </c:pt>
                <c:pt idx="445">
                  <c:v>0.3197218700385896</c:v>
                </c:pt>
                <c:pt idx="446">
                  <c:v>0.3323165946050235</c:v>
                </c:pt>
                <c:pt idx="447">
                  <c:v>0.34263453333905142</c:v>
                </c:pt>
                <c:pt idx="448">
                  <c:v>0.32824840691548351</c:v>
                </c:pt>
                <c:pt idx="449">
                  <c:v>0.33718568582354908</c:v>
                </c:pt>
                <c:pt idx="450">
                  <c:v>0.32849914648981826</c:v>
                </c:pt>
                <c:pt idx="451">
                  <c:v>0.36940802992144062</c:v>
                </c:pt>
                <c:pt idx="452">
                  <c:v>0.35744856655201157</c:v>
                </c:pt>
                <c:pt idx="453">
                  <c:v>0.4085050026341065</c:v>
                </c:pt>
                <c:pt idx="454">
                  <c:v>0.43053762550140245</c:v>
                </c:pt>
                <c:pt idx="455">
                  <c:v>0.43822410015299296</c:v>
                </c:pt>
                <c:pt idx="456">
                  <c:v>0.43867586077023962</c:v>
                </c:pt>
                <c:pt idx="457">
                  <c:v>0.44057147018394854</c:v>
                </c:pt>
                <c:pt idx="458">
                  <c:v>0.44759533752977515</c:v>
                </c:pt>
                <c:pt idx="459">
                  <c:v>0.44725543699267167</c:v>
                </c:pt>
                <c:pt idx="460">
                  <c:v>0.41252452203634044</c:v>
                </c:pt>
                <c:pt idx="461">
                  <c:v>0.41399339070437485</c:v>
                </c:pt>
                <c:pt idx="462">
                  <c:v>0.4159932795709933</c:v>
                </c:pt>
                <c:pt idx="463">
                  <c:v>0.42574489474724159</c:v>
                </c:pt>
                <c:pt idx="464">
                  <c:v>0.49272651954735736</c:v>
                </c:pt>
                <c:pt idx="465">
                  <c:v>0.53782147672897807</c:v>
                </c:pt>
                <c:pt idx="466">
                  <c:v>0.56155602065690591</c:v>
                </c:pt>
                <c:pt idx="467">
                  <c:v>0.67919629024909289</c:v>
                </c:pt>
                <c:pt idx="468">
                  <c:v>0.62777982069605931</c:v>
                </c:pt>
                <c:pt idx="469">
                  <c:v>0.61456218307877031</c:v>
                </c:pt>
              </c:numCache>
            </c:numRef>
          </c:val>
          <c:smooth val="0"/>
        </c:ser>
        <c:dLbls>
          <c:showLegendKey val="0"/>
          <c:showVal val="0"/>
          <c:showCatName val="0"/>
          <c:showSerName val="0"/>
          <c:showPercent val="0"/>
          <c:showBubbleSize val="0"/>
        </c:dLbls>
        <c:smooth val="0"/>
        <c:axId val="-1726497072"/>
        <c:axId val="-1726493936"/>
      </c:lineChart>
      <c:dateAx>
        <c:axId val="-1726497072"/>
        <c:scaling>
          <c:orientation val="minMax"/>
        </c:scaling>
        <c:delete val="0"/>
        <c:axPos val="b"/>
        <c:numFmt formatCode="yy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26493936"/>
        <c:crosses val="autoZero"/>
        <c:auto val="1"/>
        <c:lblOffset val="100"/>
        <c:baseTimeUnit val="days"/>
        <c:majorUnit val="1"/>
        <c:majorTimeUnit val="years"/>
      </c:dateAx>
      <c:valAx>
        <c:axId val="-1726493936"/>
        <c:scaling>
          <c:orientation val="minMax"/>
          <c:min val="-0.2"/>
        </c:scaling>
        <c:delete val="0"/>
        <c:axPos val="l"/>
        <c:majorGridlines>
          <c:spPr>
            <a:ln w="6350" cap="flat" cmpd="sng" algn="ctr">
              <a:solidFill>
                <a:schemeClr val="tx1">
                  <a:lumMod val="15000"/>
                  <a:lumOff val="85000"/>
                </a:schemeClr>
              </a:solidFill>
              <a:prstDash val="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26497072"/>
        <c:crosses val="autoZero"/>
        <c:crossBetween val="between"/>
      </c:valAx>
      <c:spPr>
        <a:noFill/>
        <a:ln>
          <a:noFill/>
        </a:ln>
        <a:effectLst/>
      </c:spPr>
    </c:plotArea>
    <c:legend>
      <c:legendPos val="b"/>
      <c:layout>
        <c:manualLayout>
          <c:xMode val="edge"/>
          <c:yMode val="edge"/>
          <c:x val="0.24547453418908574"/>
          <c:y val="4.45E-3"/>
          <c:w val="0.75156395245516183"/>
          <c:h val="0.17257936451613173"/>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B9773F-7A3D-47C5-89A7-D0AC692B06B7}"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7CBDE7DB-0442-441D-BD4F-8E8A8A18F952}">
      <dgm:prSet phldrT="[Text]" custT="1"/>
      <dgm:spPr>
        <a:solidFill>
          <a:schemeClr val="bg1">
            <a:lumMod val="75000"/>
          </a:schemeClr>
        </a:solidFill>
      </dgm:spPr>
      <dgm:t>
        <a:bodyPr/>
        <a:lstStyle/>
        <a:p>
          <a:r>
            <a:rPr lang="en-US" sz="1600" b="1" dirty="0" smtClean="0"/>
            <a:t>Issue 1: IFRS 9 and IAS 39: Amounts and timings of hedged items’ cash flows</a:t>
          </a:r>
          <a:endParaRPr lang="en-US" sz="1600" dirty="0"/>
        </a:p>
      </dgm:t>
    </dgm:pt>
    <dgm:pt modelId="{8B7FA119-DF64-4BD5-82EB-8B2DE5A9E18D}" type="parTrans" cxnId="{1E91BB3A-D38B-4053-B452-6C1D2813836E}">
      <dgm:prSet/>
      <dgm:spPr/>
      <dgm:t>
        <a:bodyPr/>
        <a:lstStyle/>
        <a:p>
          <a:endParaRPr lang="en-US"/>
        </a:p>
      </dgm:t>
    </dgm:pt>
    <dgm:pt modelId="{CEF077AD-E583-4478-A1D6-6C000865F26F}" type="sibTrans" cxnId="{1E91BB3A-D38B-4053-B452-6C1D2813836E}">
      <dgm:prSet/>
      <dgm:spPr/>
      <dgm:t>
        <a:bodyPr/>
        <a:lstStyle/>
        <a:p>
          <a:endParaRPr lang="en-US"/>
        </a:p>
      </dgm:t>
    </dgm:pt>
    <dgm:pt modelId="{480034E7-20E1-409F-9695-E172B3DFED0F}">
      <dgm:prSet phldrT="[Text]" custT="1"/>
      <dgm:spPr>
        <a:solidFill>
          <a:schemeClr val="bg1">
            <a:lumMod val="75000"/>
          </a:schemeClr>
        </a:solidFill>
      </dgm:spPr>
      <dgm:t>
        <a:bodyPr/>
        <a:lstStyle/>
        <a:p>
          <a:r>
            <a:rPr lang="en-GB" sz="1600" b="1" dirty="0" smtClean="0"/>
            <a:t>Issue 2: IFRS 9 and IAS 39: Amounts and timings of hedging instruments’ cash flows</a:t>
          </a:r>
          <a:endParaRPr lang="en-US" sz="1600" dirty="0"/>
        </a:p>
      </dgm:t>
    </dgm:pt>
    <dgm:pt modelId="{F0310CEB-C338-499B-8F66-6EA754C24438}" type="parTrans" cxnId="{A0798053-572E-4E5E-8893-B1CE4B477770}">
      <dgm:prSet/>
      <dgm:spPr/>
      <dgm:t>
        <a:bodyPr/>
        <a:lstStyle/>
        <a:p>
          <a:endParaRPr lang="en-US"/>
        </a:p>
      </dgm:t>
    </dgm:pt>
    <dgm:pt modelId="{E49BC601-59F0-4355-BAFB-473B1E240B00}" type="sibTrans" cxnId="{A0798053-572E-4E5E-8893-B1CE4B477770}">
      <dgm:prSet/>
      <dgm:spPr/>
      <dgm:t>
        <a:bodyPr/>
        <a:lstStyle/>
        <a:p>
          <a:endParaRPr lang="en-US"/>
        </a:p>
      </dgm:t>
    </dgm:pt>
    <dgm:pt modelId="{0287E530-D249-4728-A130-BB04ED8F3747}">
      <dgm:prSet/>
      <dgm:spPr>
        <a:solidFill>
          <a:srgbClr val="DB0011"/>
        </a:solidFill>
        <a:ln>
          <a:solidFill>
            <a:schemeClr val="tx1">
              <a:lumMod val="95000"/>
              <a:lumOff val="5000"/>
            </a:schemeClr>
          </a:solidFill>
        </a:ln>
      </dgm:spPr>
      <dgm:t>
        <a:bodyPr/>
        <a:lstStyle/>
        <a:p>
          <a:r>
            <a:rPr lang="en-US" dirty="0" smtClean="0"/>
            <a:t>The ‘highly probable’ and ‘no longer expected to occur’ requirements are assessed assuming that the benchmark rate will not change as a result of IBOR reform </a:t>
          </a:r>
        </a:p>
        <a:p>
          <a:r>
            <a:rPr lang="en-US" dirty="0" smtClean="0"/>
            <a:t>That assessment is made throughout the hedge’s life based on (actual, rather than forecasted) conditions existing at the hedge inception date</a:t>
          </a:r>
        </a:p>
      </dgm:t>
    </dgm:pt>
    <dgm:pt modelId="{06E8963D-8052-4251-B534-CA2C88CBAE76}" type="parTrans" cxnId="{E1D36F82-1169-4BE1-A2D0-31E9CDB01C75}">
      <dgm:prSet/>
      <dgm:spPr/>
      <dgm:t>
        <a:bodyPr/>
        <a:lstStyle/>
        <a:p>
          <a:endParaRPr lang="en-US"/>
        </a:p>
      </dgm:t>
    </dgm:pt>
    <dgm:pt modelId="{8652E52A-34FF-41C0-A1D4-2BDC2919B0FD}" type="sibTrans" cxnId="{E1D36F82-1169-4BE1-A2D0-31E9CDB01C75}">
      <dgm:prSet/>
      <dgm:spPr/>
      <dgm:t>
        <a:bodyPr/>
        <a:lstStyle/>
        <a:p>
          <a:endParaRPr lang="en-US"/>
        </a:p>
      </dgm:t>
    </dgm:pt>
    <dgm:pt modelId="{4B15D3D2-FECD-44C6-A741-E8C312B2E0C4}">
      <dgm:prSet/>
      <dgm:spPr>
        <a:solidFill>
          <a:srgbClr val="DB0011"/>
        </a:solidFill>
        <a:ln>
          <a:solidFill>
            <a:schemeClr val="tx1">
              <a:lumMod val="95000"/>
              <a:lumOff val="5000"/>
            </a:schemeClr>
          </a:solidFill>
        </a:ln>
      </dgm:spPr>
      <dgm:t>
        <a:bodyPr/>
        <a:lstStyle/>
        <a:p>
          <a:r>
            <a:rPr lang="en-US" dirty="0" smtClean="0"/>
            <a:t>Hedgers could </a:t>
          </a:r>
          <a:r>
            <a:rPr lang="en-US" dirty="0"/>
            <a:t>assume that IBOR reform has no impact on a hedging instrument’s cash </a:t>
          </a:r>
          <a:r>
            <a:rPr lang="en-US" dirty="0" smtClean="0"/>
            <a:t>flows</a:t>
          </a:r>
        </a:p>
        <a:p>
          <a:r>
            <a:rPr lang="en-US" dirty="0" smtClean="0"/>
            <a:t>The </a:t>
          </a:r>
          <a:r>
            <a:rPr lang="en-US" dirty="0"/>
            <a:t>hedging instrument’s cash flows would be assessed throughout the hedge’s life based on (actual, rather than forecasted) conditions existing at the hedge inception </a:t>
          </a:r>
          <a:r>
            <a:rPr lang="en-US" dirty="0" smtClean="0"/>
            <a:t>date</a:t>
          </a:r>
        </a:p>
      </dgm:t>
    </dgm:pt>
    <dgm:pt modelId="{56BFE932-3627-418E-B412-8399A2B031A3}" type="parTrans" cxnId="{8A3AC22D-C2A4-4EFB-939A-DA6530711EC6}">
      <dgm:prSet/>
      <dgm:spPr/>
      <dgm:t>
        <a:bodyPr/>
        <a:lstStyle/>
        <a:p>
          <a:endParaRPr lang="en-US"/>
        </a:p>
      </dgm:t>
    </dgm:pt>
    <dgm:pt modelId="{0A450713-2ABC-4149-B682-A0713F91A4A8}" type="sibTrans" cxnId="{8A3AC22D-C2A4-4EFB-939A-DA6530711EC6}">
      <dgm:prSet/>
      <dgm:spPr/>
      <dgm:t>
        <a:bodyPr/>
        <a:lstStyle/>
        <a:p>
          <a:endParaRPr lang="en-US"/>
        </a:p>
      </dgm:t>
    </dgm:pt>
    <dgm:pt modelId="{CB3EB4F7-19CE-4823-9D33-ED1C47F257B8}">
      <dgm:prSet/>
      <dgm:spPr>
        <a:solidFill>
          <a:srgbClr val="DB0011"/>
        </a:solidFill>
        <a:ln>
          <a:solidFill>
            <a:schemeClr val="tx1">
              <a:lumMod val="95000"/>
              <a:lumOff val="5000"/>
            </a:schemeClr>
          </a:solidFill>
        </a:ln>
      </dgm:spPr>
      <dgm:t>
        <a:bodyPr/>
        <a:lstStyle/>
        <a:p>
          <a:r>
            <a:rPr lang="en-US" dirty="0" smtClean="0"/>
            <a:t>A </a:t>
          </a:r>
          <a:r>
            <a:rPr lang="en-US" dirty="0"/>
            <a:t>hedger needs to satisfy these requirements only at the hedge inception date. </a:t>
          </a:r>
          <a:endParaRPr lang="en-US" dirty="0" smtClean="0"/>
        </a:p>
        <a:p>
          <a:r>
            <a:rPr lang="en-US" dirty="0" smtClean="0"/>
            <a:t>If </a:t>
          </a:r>
          <a:r>
            <a:rPr lang="en-US" dirty="0"/>
            <a:t>an IBOR-based risk component is separately identifiable at the hedge inception date, then that conclusion will not be undermined then or later </a:t>
          </a:r>
          <a:endParaRPr lang="en-US" dirty="0" smtClean="0"/>
        </a:p>
      </dgm:t>
    </dgm:pt>
    <dgm:pt modelId="{262F3E61-D45A-4328-B060-05B161AD9CAD}" type="parTrans" cxnId="{CE997004-3ADC-4125-A746-57DE191C7C5D}">
      <dgm:prSet/>
      <dgm:spPr/>
      <dgm:t>
        <a:bodyPr/>
        <a:lstStyle/>
        <a:p>
          <a:endParaRPr lang="en-US"/>
        </a:p>
      </dgm:t>
    </dgm:pt>
    <dgm:pt modelId="{470BC335-74A9-40DB-A745-1E67FCCEBBC6}" type="sibTrans" cxnId="{CE997004-3ADC-4125-A746-57DE191C7C5D}">
      <dgm:prSet/>
      <dgm:spPr/>
      <dgm:t>
        <a:bodyPr/>
        <a:lstStyle/>
        <a:p>
          <a:endParaRPr lang="en-US"/>
        </a:p>
      </dgm:t>
    </dgm:pt>
    <dgm:pt modelId="{8CD829A2-0E85-492F-B116-FE662C8DAEE2}">
      <dgm:prSet phldrT="[Text]" custT="1"/>
      <dgm:spPr>
        <a:solidFill>
          <a:schemeClr val="bg1">
            <a:lumMod val="75000"/>
          </a:schemeClr>
        </a:solidFill>
      </dgm:spPr>
      <dgm:t>
        <a:bodyPr/>
        <a:lstStyle/>
        <a:p>
          <a:r>
            <a:rPr lang="en-US" sz="1600" b="1" dirty="0" smtClean="0"/>
            <a:t>Issue 3:</a:t>
          </a:r>
          <a:r>
            <a:rPr lang="en-US" sz="1600" dirty="0" smtClean="0"/>
            <a:t> </a:t>
          </a:r>
          <a:r>
            <a:rPr lang="en-US" sz="1600" b="1" dirty="0" smtClean="0"/>
            <a:t>IFRS 9 and IAS 39: Separately identifiable and reliably measurable risk components</a:t>
          </a:r>
          <a:endParaRPr lang="en-US" sz="1600" dirty="0"/>
        </a:p>
      </dgm:t>
    </dgm:pt>
    <dgm:pt modelId="{A9837E9E-E2FA-4AA3-96D9-6C2B9AD8558B}" type="sibTrans" cxnId="{B93ACFF2-49AA-4838-A4A1-77BCBC0BD40A}">
      <dgm:prSet/>
      <dgm:spPr/>
      <dgm:t>
        <a:bodyPr/>
        <a:lstStyle/>
        <a:p>
          <a:endParaRPr lang="en-US"/>
        </a:p>
      </dgm:t>
    </dgm:pt>
    <dgm:pt modelId="{3D36591B-D28E-4625-BF87-5765D37424E9}" type="parTrans" cxnId="{B93ACFF2-49AA-4838-A4A1-77BCBC0BD40A}">
      <dgm:prSet/>
      <dgm:spPr/>
      <dgm:t>
        <a:bodyPr/>
        <a:lstStyle/>
        <a:p>
          <a:endParaRPr lang="en-US"/>
        </a:p>
      </dgm:t>
    </dgm:pt>
    <dgm:pt modelId="{B21425E9-EAC8-4636-8ABC-5D3473FF27F7}" type="pres">
      <dgm:prSet presAssocID="{FAB9773F-7A3D-47C5-89A7-D0AC692B06B7}" presName="theList" presStyleCnt="0">
        <dgm:presLayoutVars>
          <dgm:dir/>
          <dgm:animLvl val="lvl"/>
          <dgm:resizeHandles val="exact"/>
        </dgm:presLayoutVars>
      </dgm:prSet>
      <dgm:spPr/>
      <dgm:t>
        <a:bodyPr/>
        <a:lstStyle/>
        <a:p>
          <a:endParaRPr lang="en-US"/>
        </a:p>
      </dgm:t>
    </dgm:pt>
    <dgm:pt modelId="{AFCAC82A-D748-4766-B5A8-7A72F5D1FE84}" type="pres">
      <dgm:prSet presAssocID="{7CBDE7DB-0442-441D-BD4F-8E8A8A18F952}" presName="compNode" presStyleCnt="0"/>
      <dgm:spPr/>
    </dgm:pt>
    <dgm:pt modelId="{B997B9D1-B49E-44AF-B541-E32EECA4783F}" type="pres">
      <dgm:prSet presAssocID="{7CBDE7DB-0442-441D-BD4F-8E8A8A18F952}" presName="aNode" presStyleLbl="bgShp" presStyleIdx="0" presStyleCnt="3"/>
      <dgm:spPr/>
      <dgm:t>
        <a:bodyPr/>
        <a:lstStyle/>
        <a:p>
          <a:endParaRPr lang="en-US"/>
        </a:p>
      </dgm:t>
    </dgm:pt>
    <dgm:pt modelId="{2B54E0AA-6497-487E-B407-1EB3156DD533}" type="pres">
      <dgm:prSet presAssocID="{7CBDE7DB-0442-441D-BD4F-8E8A8A18F952}" presName="textNode" presStyleLbl="bgShp" presStyleIdx="0" presStyleCnt="3"/>
      <dgm:spPr/>
      <dgm:t>
        <a:bodyPr/>
        <a:lstStyle/>
        <a:p>
          <a:endParaRPr lang="en-US"/>
        </a:p>
      </dgm:t>
    </dgm:pt>
    <dgm:pt modelId="{9C7CCF9D-443B-495E-B546-C29363929259}" type="pres">
      <dgm:prSet presAssocID="{7CBDE7DB-0442-441D-BD4F-8E8A8A18F952}" presName="compChildNode" presStyleCnt="0"/>
      <dgm:spPr/>
    </dgm:pt>
    <dgm:pt modelId="{9351646A-F9B0-4594-8822-C5B7A1D4A256}" type="pres">
      <dgm:prSet presAssocID="{7CBDE7DB-0442-441D-BD4F-8E8A8A18F952}" presName="theInnerList" presStyleCnt="0"/>
      <dgm:spPr/>
    </dgm:pt>
    <dgm:pt modelId="{7DD66B1F-3C4F-4F75-8ED2-D20EB110354E}" type="pres">
      <dgm:prSet presAssocID="{0287E530-D249-4728-A130-BB04ED8F3747}" presName="childNode" presStyleLbl="node1" presStyleIdx="0" presStyleCnt="3">
        <dgm:presLayoutVars>
          <dgm:bulletEnabled val="1"/>
        </dgm:presLayoutVars>
      </dgm:prSet>
      <dgm:spPr/>
      <dgm:t>
        <a:bodyPr/>
        <a:lstStyle/>
        <a:p>
          <a:endParaRPr lang="en-US"/>
        </a:p>
      </dgm:t>
    </dgm:pt>
    <dgm:pt modelId="{48FC08AF-AC06-4A99-8F6F-D38D5B053196}" type="pres">
      <dgm:prSet presAssocID="{7CBDE7DB-0442-441D-BD4F-8E8A8A18F952}" presName="aSpace" presStyleCnt="0"/>
      <dgm:spPr/>
    </dgm:pt>
    <dgm:pt modelId="{C166CCB4-F59D-41EF-B57B-861B4959A72F}" type="pres">
      <dgm:prSet presAssocID="{480034E7-20E1-409F-9695-E172B3DFED0F}" presName="compNode" presStyleCnt="0"/>
      <dgm:spPr/>
    </dgm:pt>
    <dgm:pt modelId="{FE692B73-ED7B-4460-A170-D45D6A325B05}" type="pres">
      <dgm:prSet presAssocID="{480034E7-20E1-409F-9695-E172B3DFED0F}" presName="aNode" presStyleLbl="bgShp" presStyleIdx="1" presStyleCnt="3"/>
      <dgm:spPr/>
      <dgm:t>
        <a:bodyPr/>
        <a:lstStyle/>
        <a:p>
          <a:endParaRPr lang="en-US"/>
        </a:p>
      </dgm:t>
    </dgm:pt>
    <dgm:pt modelId="{5377FD30-0075-4277-9F7D-F3C84F22F159}" type="pres">
      <dgm:prSet presAssocID="{480034E7-20E1-409F-9695-E172B3DFED0F}" presName="textNode" presStyleLbl="bgShp" presStyleIdx="1" presStyleCnt="3"/>
      <dgm:spPr/>
      <dgm:t>
        <a:bodyPr/>
        <a:lstStyle/>
        <a:p>
          <a:endParaRPr lang="en-US"/>
        </a:p>
      </dgm:t>
    </dgm:pt>
    <dgm:pt modelId="{5C0E270F-6C12-444A-B29D-8F998A8CA54B}" type="pres">
      <dgm:prSet presAssocID="{480034E7-20E1-409F-9695-E172B3DFED0F}" presName="compChildNode" presStyleCnt="0"/>
      <dgm:spPr/>
    </dgm:pt>
    <dgm:pt modelId="{8210E474-0B94-4DAF-9F95-F142CFE84169}" type="pres">
      <dgm:prSet presAssocID="{480034E7-20E1-409F-9695-E172B3DFED0F}" presName="theInnerList" presStyleCnt="0"/>
      <dgm:spPr/>
    </dgm:pt>
    <dgm:pt modelId="{29370203-5079-4CCC-BE5C-E4043B2355BE}" type="pres">
      <dgm:prSet presAssocID="{4B15D3D2-FECD-44C6-A741-E8C312B2E0C4}" presName="childNode" presStyleLbl="node1" presStyleIdx="1" presStyleCnt="3">
        <dgm:presLayoutVars>
          <dgm:bulletEnabled val="1"/>
        </dgm:presLayoutVars>
      </dgm:prSet>
      <dgm:spPr/>
      <dgm:t>
        <a:bodyPr/>
        <a:lstStyle/>
        <a:p>
          <a:endParaRPr lang="en-US"/>
        </a:p>
      </dgm:t>
    </dgm:pt>
    <dgm:pt modelId="{2506BD4F-82A8-4574-9DBB-4E91F36C6129}" type="pres">
      <dgm:prSet presAssocID="{480034E7-20E1-409F-9695-E172B3DFED0F}" presName="aSpace" presStyleCnt="0"/>
      <dgm:spPr/>
    </dgm:pt>
    <dgm:pt modelId="{2EDD4420-B1E4-4E10-8797-4118A33EAE81}" type="pres">
      <dgm:prSet presAssocID="{8CD829A2-0E85-492F-B116-FE662C8DAEE2}" presName="compNode" presStyleCnt="0"/>
      <dgm:spPr/>
    </dgm:pt>
    <dgm:pt modelId="{92654ED5-B180-49B9-899D-83E24BE8A172}" type="pres">
      <dgm:prSet presAssocID="{8CD829A2-0E85-492F-B116-FE662C8DAEE2}" presName="aNode" presStyleLbl="bgShp" presStyleIdx="2" presStyleCnt="3"/>
      <dgm:spPr/>
      <dgm:t>
        <a:bodyPr/>
        <a:lstStyle/>
        <a:p>
          <a:endParaRPr lang="en-US"/>
        </a:p>
      </dgm:t>
    </dgm:pt>
    <dgm:pt modelId="{A09E9A0D-A920-47D8-829B-22D03DC943DF}" type="pres">
      <dgm:prSet presAssocID="{8CD829A2-0E85-492F-B116-FE662C8DAEE2}" presName="textNode" presStyleLbl="bgShp" presStyleIdx="2" presStyleCnt="3"/>
      <dgm:spPr/>
      <dgm:t>
        <a:bodyPr/>
        <a:lstStyle/>
        <a:p>
          <a:endParaRPr lang="en-US"/>
        </a:p>
      </dgm:t>
    </dgm:pt>
    <dgm:pt modelId="{7C248DCD-E97D-4994-A838-3D986A6F027A}" type="pres">
      <dgm:prSet presAssocID="{8CD829A2-0E85-492F-B116-FE662C8DAEE2}" presName="compChildNode" presStyleCnt="0"/>
      <dgm:spPr/>
    </dgm:pt>
    <dgm:pt modelId="{33909118-CB34-44D8-AF8F-F0C25E79D1AF}" type="pres">
      <dgm:prSet presAssocID="{8CD829A2-0E85-492F-B116-FE662C8DAEE2}" presName="theInnerList" presStyleCnt="0"/>
      <dgm:spPr/>
    </dgm:pt>
    <dgm:pt modelId="{A4E1AD67-7DE8-427E-AC62-C25498CBDFDC}" type="pres">
      <dgm:prSet presAssocID="{CB3EB4F7-19CE-4823-9D33-ED1C47F257B8}" presName="childNode" presStyleLbl="node1" presStyleIdx="2" presStyleCnt="3">
        <dgm:presLayoutVars>
          <dgm:bulletEnabled val="1"/>
        </dgm:presLayoutVars>
      </dgm:prSet>
      <dgm:spPr/>
      <dgm:t>
        <a:bodyPr/>
        <a:lstStyle/>
        <a:p>
          <a:endParaRPr lang="en-US"/>
        </a:p>
      </dgm:t>
    </dgm:pt>
  </dgm:ptLst>
  <dgm:cxnLst>
    <dgm:cxn modelId="{A0798053-572E-4E5E-8893-B1CE4B477770}" srcId="{FAB9773F-7A3D-47C5-89A7-D0AC692B06B7}" destId="{480034E7-20E1-409F-9695-E172B3DFED0F}" srcOrd="1" destOrd="0" parTransId="{F0310CEB-C338-499B-8F66-6EA754C24438}" sibTransId="{E49BC601-59F0-4355-BAFB-473B1E240B00}"/>
    <dgm:cxn modelId="{6D7A6079-08A9-47A6-AB44-F0E319427796}" type="presOf" srcId="{8CD829A2-0E85-492F-B116-FE662C8DAEE2}" destId="{92654ED5-B180-49B9-899D-83E24BE8A172}" srcOrd="0" destOrd="0" presId="urn:microsoft.com/office/officeart/2005/8/layout/lProcess2"/>
    <dgm:cxn modelId="{E4DDA341-663F-408D-983A-8C4F1BF3B1D1}" type="presOf" srcId="{480034E7-20E1-409F-9695-E172B3DFED0F}" destId="{5377FD30-0075-4277-9F7D-F3C84F22F159}" srcOrd="1" destOrd="0" presId="urn:microsoft.com/office/officeart/2005/8/layout/lProcess2"/>
    <dgm:cxn modelId="{E1D36F82-1169-4BE1-A2D0-31E9CDB01C75}" srcId="{7CBDE7DB-0442-441D-BD4F-8E8A8A18F952}" destId="{0287E530-D249-4728-A130-BB04ED8F3747}" srcOrd="0" destOrd="0" parTransId="{06E8963D-8052-4251-B534-CA2C88CBAE76}" sibTransId="{8652E52A-34FF-41C0-A1D4-2BDC2919B0FD}"/>
    <dgm:cxn modelId="{1E91BB3A-D38B-4053-B452-6C1D2813836E}" srcId="{FAB9773F-7A3D-47C5-89A7-D0AC692B06B7}" destId="{7CBDE7DB-0442-441D-BD4F-8E8A8A18F952}" srcOrd="0" destOrd="0" parTransId="{8B7FA119-DF64-4BD5-82EB-8B2DE5A9E18D}" sibTransId="{CEF077AD-E583-4478-A1D6-6C000865F26F}"/>
    <dgm:cxn modelId="{F5C322A1-DDE0-4913-8521-DACCFC8A982A}" type="presOf" srcId="{4B15D3D2-FECD-44C6-A741-E8C312B2E0C4}" destId="{29370203-5079-4CCC-BE5C-E4043B2355BE}" srcOrd="0" destOrd="0" presId="urn:microsoft.com/office/officeart/2005/8/layout/lProcess2"/>
    <dgm:cxn modelId="{CF262E48-B98D-47AB-ACF6-EDAAA655FDDB}" type="presOf" srcId="{CB3EB4F7-19CE-4823-9D33-ED1C47F257B8}" destId="{A4E1AD67-7DE8-427E-AC62-C25498CBDFDC}" srcOrd="0" destOrd="0" presId="urn:microsoft.com/office/officeart/2005/8/layout/lProcess2"/>
    <dgm:cxn modelId="{8A3AC22D-C2A4-4EFB-939A-DA6530711EC6}" srcId="{480034E7-20E1-409F-9695-E172B3DFED0F}" destId="{4B15D3D2-FECD-44C6-A741-E8C312B2E0C4}" srcOrd="0" destOrd="0" parTransId="{56BFE932-3627-418E-B412-8399A2B031A3}" sibTransId="{0A450713-2ABC-4149-B682-A0713F91A4A8}"/>
    <dgm:cxn modelId="{CE997004-3ADC-4125-A746-57DE191C7C5D}" srcId="{8CD829A2-0E85-492F-B116-FE662C8DAEE2}" destId="{CB3EB4F7-19CE-4823-9D33-ED1C47F257B8}" srcOrd="0" destOrd="0" parTransId="{262F3E61-D45A-4328-B060-05B161AD9CAD}" sibTransId="{470BC335-74A9-40DB-A745-1E67FCCEBBC6}"/>
    <dgm:cxn modelId="{9D98464F-C1C1-4BA4-BAE3-F2951AD4EBA6}" type="presOf" srcId="{0287E530-D249-4728-A130-BB04ED8F3747}" destId="{7DD66B1F-3C4F-4F75-8ED2-D20EB110354E}" srcOrd="0" destOrd="0" presId="urn:microsoft.com/office/officeart/2005/8/layout/lProcess2"/>
    <dgm:cxn modelId="{B93ACFF2-49AA-4838-A4A1-77BCBC0BD40A}" srcId="{FAB9773F-7A3D-47C5-89A7-D0AC692B06B7}" destId="{8CD829A2-0E85-492F-B116-FE662C8DAEE2}" srcOrd="2" destOrd="0" parTransId="{3D36591B-D28E-4625-BF87-5765D37424E9}" sibTransId="{A9837E9E-E2FA-4AA3-96D9-6C2B9AD8558B}"/>
    <dgm:cxn modelId="{0E2F7AD3-2BE2-4660-B082-9B50742C7570}" type="presOf" srcId="{7CBDE7DB-0442-441D-BD4F-8E8A8A18F952}" destId="{2B54E0AA-6497-487E-B407-1EB3156DD533}" srcOrd="1" destOrd="0" presId="urn:microsoft.com/office/officeart/2005/8/layout/lProcess2"/>
    <dgm:cxn modelId="{C95C9EEF-B89D-435A-888C-D4BB2BF14F75}" type="presOf" srcId="{480034E7-20E1-409F-9695-E172B3DFED0F}" destId="{FE692B73-ED7B-4460-A170-D45D6A325B05}" srcOrd="0" destOrd="0" presId="urn:microsoft.com/office/officeart/2005/8/layout/lProcess2"/>
    <dgm:cxn modelId="{B7A48772-CC6C-451F-951F-5022851742BB}" type="presOf" srcId="{7CBDE7DB-0442-441D-BD4F-8E8A8A18F952}" destId="{B997B9D1-B49E-44AF-B541-E32EECA4783F}" srcOrd="0" destOrd="0" presId="urn:microsoft.com/office/officeart/2005/8/layout/lProcess2"/>
    <dgm:cxn modelId="{EED24BE6-9839-4810-8499-50410C6D5910}" type="presOf" srcId="{FAB9773F-7A3D-47C5-89A7-D0AC692B06B7}" destId="{B21425E9-EAC8-4636-8ABC-5D3473FF27F7}" srcOrd="0" destOrd="0" presId="urn:microsoft.com/office/officeart/2005/8/layout/lProcess2"/>
    <dgm:cxn modelId="{7A730181-2778-4D43-AB94-788D288CE3B7}" type="presOf" srcId="{8CD829A2-0E85-492F-B116-FE662C8DAEE2}" destId="{A09E9A0D-A920-47D8-829B-22D03DC943DF}" srcOrd="1" destOrd="0" presId="urn:microsoft.com/office/officeart/2005/8/layout/lProcess2"/>
    <dgm:cxn modelId="{226C8394-8F90-410A-9861-146E3A1DBADF}" type="presParOf" srcId="{B21425E9-EAC8-4636-8ABC-5D3473FF27F7}" destId="{AFCAC82A-D748-4766-B5A8-7A72F5D1FE84}" srcOrd="0" destOrd="0" presId="urn:microsoft.com/office/officeart/2005/8/layout/lProcess2"/>
    <dgm:cxn modelId="{F513850E-E28F-4403-943B-7AF3936E6816}" type="presParOf" srcId="{AFCAC82A-D748-4766-B5A8-7A72F5D1FE84}" destId="{B997B9D1-B49E-44AF-B541-E32EECA4783F}" srcOrd="0" destOrd="0" presId="urn:microsoft.com/office/officeart/2005/8/layout/lProcess2"/>
    <dgm:cxn modelId="{F2294D16-A7E7-48D2-A348-8B8E47EB6106}" type="presParOf" srcId="{AFCAC82A-D748-4766-B5A8-7A72F5D1FE84}" destId="{2B54E0AA-6497-487E-B407-1EB3156DD533}" srcOrd="1" destOrd="0" presId="urn:microsoft.com/office/officeart/2005/8/layout/lProcess2"/>
    <dgm:cxn modelId="{4CE07869-65C1-41D7-AFA2-6C32741F1FE7}" type="presParOf" srcId="{AFCAC82A-D748-4766-B5A8-7A72F5D1FE84}" destId="{9C7CCF9D-443B-495E-B546-C29363929259}" srcOrd="2" destOrd="0" presId="urn:microsoft.com/office/officeart/2005/8/layout/lProcess2"/>
    <dgm:cxn modelId="{7DE7B3E2-12CA-435D-9ECE-C46F8DF20265}" type="presParOf" srcId="{9C7CCF9D-443B-495E-B546-C29363929259}" destId="{9351646A-F9B0-4594-8822-C5B7A1D4A256}" srcOrd="0" destOrd="0" presId="urn:microsoft.com/office/officeart/2005/8/layout/lProcess2"/>
    <dgm:cxn modelId="{43284982-0881-40DB-AA0C-F965111F0BD1}" type="presParOf" srcId="{9351646A-F9B0-4594-8822-C5B7A1D4A256}" destId="{7DD66B1F-3C4F-4F75-8ED2-D20EB110354E}" srcOrd="0" destOrd="0" presId="urn:microsoft.com/office/officeart/2005/8/layout/lProcess2"/>
    <dgm:cxn modelId="{1129F87A-5370-4A56-83CF-B0AF5C864B34}" type="presParOf" srcId="{B21425E9-EAC8-4636-8ABC-5D3473FF27F7}" destId="{48FC08AF-AC06-4A99-8F6F-D38D5B053196}" srcOrd="1" destOrd="0" presId="urn:microsoft.com/office/officeart/2005/8/layout/lProcess2"/>
    <dgm:cxn modelId="{AD531E18-D776-4C7C-B189-FB78EC380747}" type="presParOf" srcId="{B21425E9-EAC8-4636-8ABC-5D3473FF27F7}" destId="{C166CCB4-F59D-41EF-B57B-861B4959A72F}" srcOrd="2" destOrd="0" presId="urn:microsoft.com/office/officeart/2005/8/layout/lProcess2"/>
    <dgm:cxn modelId="{A56997FD-9C48-47C8-B4E1-45AE97776193}" type="presParOf" srcId="{C166CCB4-F59D-41EF-B57B-861B4959A72F}" destId="{FE692B73-ED7B-4460-A170-D45D6A325B05}" srcOrd="0" destOrd="0" presId="urn:microsoft.com/office/officeart/2005/8/layout/lProcess2"/>
    <dgm:cxn modelId="{96595133-6F8B-4D6D-9BF4-973A52751C3C}" type="presParOf" srcId="{C166CCB4-F59D-41EF-B57B-861B4959A72F}" destId="{5377FD30-0075-4277-9F7D-F3C84F22F159}" srcOrd="1" destOrd="0" presId="urn:microsoft.com/office/officeart/2005/8/layout/lProcess2"/>
    <dgm:cxn modelId="{5C5AF033-7D12-491A-A45B-40D9244F6FD2}" type="presParOf" srcId="{C166CCB4-F59D-41EF-B57B-861B4959A72F}" destId="{5C0E270F-6C12-444A-B29D-8F998A8CA54B}" srcOrd="2" destOrd="0" presId="urn:microsoft.com/office/officeart/2005/8/layout/lProcess2"/>
    <dgm:cxn modelId="{38692926-13C4-4CFA-B402-2E25AE71C1E6}" type="presParOf" srcId="{5C0E270F-6C12-444A-B29D-8F998A8CA54B}" destId="{8210E474-0B94-4DAF-9F95-F142CFE84169}" srcOrd="0" destOrd="0" presId="urn:microsoft.com/office/officeart/2005/8/layout/lProcess2"/>
    <dgm:cxn modelId="{BEF04E52-D73E-4B29-9A4E-46CC36F07102}" type="presParOf" srcId="{8210E474-0B94-4DAF-9F95-F142CFE84169}" destId="{29370203-5079-4CCC-BE5C-E4043B2355BE}" srcOrd="0" destOrd="0" presId="urn:microsoft.com/office/officeart/2005/8/layout/lProcess2"/>
    <dgm:cxn modelId="{B2C23568-C289-41C3-A832-60C73ECBA9D7}" type="presParOf" srcId="{B21425E9-EAC8-4636-8ABC-5D3473FF27F7}" destId="{2506BD4F-82A8-4574-9DBB-4E91F36C6129}" srcOrd="3" destOrd="0" presId="urn:microsoft.com/office/officeart/2005/8/layout/lProcess2"/>
    <dgm:cxn modelId="{DD39FBC3-7820-4B6A-B5DF-8F88BF301547}" type="presParOf" srcId="{B21425E9-EAC8-4636-8ABC-5D3473FF27F7}" destId="{2EDD4420-B1E4-4E10-8797-4118A33EAE81}" srcOrd="4" destOrd="0" presId="urn:microsoft.com/office/officeart/2005/8/layout/lProcess2"/>
    <dgm:cxn modelId="{B30B253E-2DDD-46F0-AC77-34B0F543A30D}" type="presParOf" srcId="{2EDD4420-B1E4-4E10-8797-4118A33EAE81}" destId="{92654ED5-B180-49B9-899D-83E24BE8A172}" srcOrd="0" destOrd="0" presId="urn:microsoft.com/office/officeart/2005/8/layout/lProcess2"/>
    <dgm:cxn modelId="{42D8AE78-29B1-48BC-A114-E575C3DC89B7}" type="presParOf" srcId="{2EDD4420-B1E4-4E10-8797-4118A33EAE81}" destId="{A09E9A0D-A920-47D8-829B-22D03DC943DF}" srcOrd="1" destOrd="0" presId="urn:microsoft.com/office/officeart/2005/8/layout/lProcess2"/>
    <dgm:cxn modelId="{7E3120D4-C2F6-45CF-B3BC-29FE00EA6444}" type="presParOf" srcId="{2EDD4420-B1E4-4E10-8797-4118A33EAE81}" destId="{7C248DCD-E97D-4994-A838-3D986A6F027A}" srcOrd="2" destOrd="0" presId="urn:microsoft.com/office/officeart/2005/8/layout/lProcess2"/>
    <dgm:cxn modelId="{2BE9218C-B923-4445-B244-5E057D822C50}" type="presParOf" srcId="{7C248DCD-E97D-4994-A838-3D986A6F027A}" destId="{33909118-CB34-44D8-AF8F-F0C25E79D1AF}" srcOrd="0" destOrd="0" presId="urn:microsoft.com/office/officeart/2005/8/layout/lProcess2"/>
    <dgm:cxn modelId="{9704C740-7AD0-4F87-88EF-1339E606E8C8}" type="presParOf" srcId="{33909118-CB34-44D8-AF8F-F0C25E79D1AF}" destId="{A4E1AD67-7DE8-427E-AC62-C25498CBDFDC}" srcOrd="0" destOrd="0" presId="urn:microsoft.com/office/officeart/2005/8/layout/lProcess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7B9D1-B49E-44AF-B541-E32EECA4783F}">
      <dsp:nvSpPr>
        <dsp:cNvPr id="0" name=""/>
        <dsp:cNvSpPr/>
      </dsp:nvSpPr>
      <dsp:spPr>
        <a:xfrm>
          <a:off x="1164" y="0"/>
          <a:ext cx="3027827" cy="3672408"/>
        </a:xfrm>
        <a:prstGeom prst="roundRect">
          <a:avLst>
            <a:gd name="adj" fmla="val 10000"/>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Issue 1: IFRS 9 and IAS 39: Amounts and timings of hedged items’ cash flows</a:t>
          </a:r>
          <a:endParaRPr lang="en-US" sz="1600" kern="1200" dirty="0"/>
        </a:p>
      </dsp:txBody>
      <dsp:txXfrm>
        <a:off x="1164" y="0"/>
        <a:ext cx="3027827" cy="1101722"/>
      </dsp:txXfrm>
    </dsp:sp>
    <dsp:sp modelId="{7DD66B1F-3C4F-4F75-8ED2-D20EB110354E}">
      <dsp:nvSpPr>
        <dsp:cNvPr id="0" name=""/>
        <dsp:cNvSpPr/>
      </dsp:nvSpPr>
      <dsp:spPr>
        <a:xfrm>
          <a:off x="303947" y="1101722"/>
          <a:ext cx="2422262" cy="2387065"/>
        </a:xfrm>
        <a:prstGeom prst="roundRect">
          <a:avLst>
            <a:gd name="adj" fmla="val 10000"/>
          </a:avLst>
        </a:prstGeom>
        <a:solidFill>
          <a:srgbClr val="DB0011"/>
        </a:solidFill>
        <a:ln w="25400" cap="flat" cmpd="sng" algn="ctr">
          <a:solidFill>
            <a:schemeClr val="tx1">
              <a:lumMod val="95000"/>
              <a:lumOff val="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t>The ‘highly probable’ and ‘no longer expected to occur’ requirements are assessed assuming that the benchmark rate will not change as a result of IBOR reform </a:t>
          </a:r>
        </a:p>
        <a:p>
          <a:pPr lvl="0" algn="ctr" defTabSz="577850">
            <a:lnSpc>
              <a:spcPct val="90000"/>
            </a:lnSpc>
            <a:spcBef>
              <a:spcPct val="0"/>
            </a:spcBef>
            <a:spcAft>
              <a:spcPct val="35000"/>
            </a:spcAft>
          </a:pPr>
          <a:r>
            <a:rPr lang="en-US" sz="1300" kern="1200" dirty="0" smtClean="0"/>
            <a:t>That assessment is made throughout the hedge’s life based on (actual, rather than forecasted) conditions existing at the hedge inception date</a:t>
          </a:r>
        </a:p>
      </dsp:txBody>
      <dsp:txXfrm>
        <a:off x="373862" y="1171637"/>
        <a:ext cx="2282432" cy="2247235"/>
      </dsp:txXfrm>
    </dsp:sp>
    <dsp:sp modelId="{FE692B73-ED7B-4460-A170-D45D6A325B05}">
      <dsp:nvSpPr>
        <dsp:cNvPr id="0" name=""/>
        <dsp:cNvSpPr/>
      </dsp:nvSpPr>
      <dsp:spPr>
        <a:xfrm>
          <a:off x="3256079" y="0"/>
          <a:ext cx="3027827" cy="3672408"/>
        </a:xfrm>
        <a:prstGeom prst="roundRect">
          <a:avLst>
            <a:gd name="adj" fmla="val 10000"/>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t>Issue 2: IFRS 9 and IAS 39: Amounts and timings of hedging instruments’ cash flows</a:t>
          </a:r>
          <a:endParaRPr lang="en-US" sz="1600" kern="1200" dirty="0"/>
        </a:p>
      </dsp:txBody>
      <dsp:txXfrm>
        <a:off x="3256079" y="0"/>
        <a:ext cx="3027827" cy="1101722"/>
      </dsp:txXfrm>
    </dsp:sp>
    <dsp:sp modelId="{29370203-5079-4CCC-BE5C-E4043B2355BE}">
      <dsp:nvSpPr>
        <dsp:cNvPr id="0" name=""/>
        <dsp:cNvSpPr/>
      </dsp:nvSpPr>
      <dsp:spPr>
        <a:xfrm>
          <a:off x="3558862" y="1101722"/>
          <a:ext cx="2422262" cy="2387065"/>
        </a:xfrm>
        <a:prstGeom prst="roundRect">
          <a:avLst>
            <a:gd name="adj" fmla="val 10000"/>
          </a:avLst>
        </a:prstGeom>
        <a:solidFill>
          <a:srgbClr val="DB0011"/>
        </a:solidFill>
        <a:ln w="25400" cap="flat" cmpd="sng" algn="ctr">
          <a:solidFill>
            <a:schemeClr val="tx1">
              <a:lumMod val="95000"/>
              <a:lumOff val="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t>Hedgers could </a:t>
          </a:r>
          <a:r>
            <a:rPr lang="en-US" sz="1300" kern="1200" dirty="0"/>
            <a:t>assume that IBOR reform has no impact on a hedging instrument’s cash </a:t>
          </a:r>
          <a:r>
            <a:rPr lang="en-US" sz="1300" kern="1200" dirty="0" smtClean="0"/>
            <a:t>flows</a:t>
          </a:r>
        </a:p>
        <a:p>
          <a:pPr lvl="0" algn="ctr" defTabSz="577850">
            <a:lnSpc>
              <a:spcPct val="90000"/>
            </a:lnSpc>
            <a:spcBef>
              <a:spcPct val="0"/>
            </a:spcBef>
            <a:spcAft>
              <a:spcPct val="35000"/>
            </a:spcAft>
          </a:pPr>
          <a:r>
            <a:rPr lang="en-US" sz="1300" kern="1200" dirty="0" smtClean="0"/>
            <a:t>The </a:t>
          </a:r>
          <a:r>
            <a:rPr lang="en-US" sz="1300" kern="1200" dirty="0"/>
            <a:t>hedging instrument’s cash flows would be assessed throughout the hedge’s life based on (actual, rather than forecasted) conditions existing at the hedge inception </a:t>
          </a:r>
          <a:r>
            <a:rPr lang="en-US" sz="1300" kern="1200" dirty="0" smtClean="0"/>
            <a:t>date</a:t>
          </a:r>
        </a:p>
      </dsp:txBody>
      <dsp:txXfrm>
        <a:off x="3628777" y="1171637"/>
        <a:ext cx="2282432" cy="2247235"/>
      </dsp:txXfrm>
    </dsp:sp>
    <dsp:sp modelId="{92654ED5-B180-49B9-899D-83E24BE8A172}">
      <dsp:nvSpPr>
        <dsp:cNvPr id="0" name=""/>
        <dsp:cNvSpPr/>
      </dsp:nvSpPr>
      <dsp:spPr>
        <a:xfrm>
          <a:off x="6510994" y="0"/>
          <a:ext cx="3027827" cy="3672408"/>
        </a:xfrm>
        <a:prstGeom prst="roundRect">
          <a:avLst>
            <a:gd name="adj" fmla="val 10000"/>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Issue 3:</a:t>
          </a:r>
          <a:r>
            <a:rPr lang="en-US" sz="1600" kern="1200" dirty="0" smtClean="0"/>
            <a:t> </a:t>
          </a:r>
          <a:r>
            <a:rPr lang="en-US" sz="1600" b="1" kern="1200" dirty="0" smtClean="0"/>
            <a:t>IFRS 9 and IAS 39: Separately identifiable and reliably measurable risk components</a:t>
          </a:r>
          <a:endParaRPr lang="en-US" sz="1600" kern="1200" dirty="0"/>
        </a:p>
      </dsp:txBody>
      <dsp:txXfrm>
        <a:off x="6510994" y="0"/>
        <a:ext cx="3027827" cy="1101722"/>
      </dsp:txXfrm>
    </dsp:sp>
    <dsp:sp modelId="{A4E1AD67-7DE8-427E-AC62-C25498CBDFDC}">
      <dsp:nvSpPr>
        <dsp:cNvPr id="0" name=""/>
        <dsp:cNvSpPr/>
      </dsp:nvSpPr>
      <dsp:spPr>
        <a:xfrm>
          <a:off x="6813777" y="1101722"/>
          <a:ext cx="2422262" cy="2387065"/>
        </a:xfrm>
        <a:prstGeom prst="roundRect">
          <a:avLst>
            <a:gd name="adj" fmla="val 10000"/>
          </a:avLst>
        </a:prstGeom>
        <a:solidFill>
          <a:srgbClr val="DB0011"/>
        </a:solidFill>
        <a:ln w="25400" cap="flat" cmpd="sng" algn="ctr">
          <a:solidFill>
            <a:schemeClr val="tx1">
              <a:lumMod val="95000"/>
              <a:lumOff val="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t>A </a:t>
          </a:r>
          <a:r>
            <a:rPr lang="en-US" sz="1300" kern="1200" dirty="0"/>
            <a:t>hedger needs to satisfy these requirements only at the hedge inception date. </a:t>
          </a:r>
          <a:endParaRPr lang="en-US" sz="1300" kern="1200" dirty="0" smtClean="0"/>
        </a:p>
        <a:p>
          <a:pPr lvl="0" algn="ctr" defTabSz="577850">
            <a:lnSpc>
              <a:spcPct val="90000"/>
            </a:lnSpc>
            <a:spcBef>
              <a:spcPct val="0"/>
            </a:spcBef>
            <a:spcAft>
              <a:spcPct val="35000"/>
            </a:spcAft>
          </a:pPr>
          <a:r>
            <a:rPr lang="en-US" sz="1300" kern="1200" dirty="0" smtClean="0"/>
            <a:t>If </a:t>
          </a:r>
          <a:r>
            <a:rPr lang="en-US" sz="1300" kern="1200" dirty="0"/>
            <a:t>an IBOR-based risk component is separately identifiable at the hedge inception date, then that conclusion will not be undermined then or later </a:t>
          </a:r>
          <a:endParaRPr lang="en-US" sz="1300" kern="1200" dirty="0" smtClean="0"/>
        </a:p>
      </dsp:txBody>
      <dsp:txXfrm>
        <a:off x="6883692" y="1171637"/>
        <a:ext cx="2282432" cy="224723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0.20347</cdr:x>
      <cdr:y>0.55152</cdr:y>
    </cdr:from>
    <cdr:to>
      <cdr:x>0.23356</cdr:x>
      <cdr:y>0.57679</cdr:y>
    </cdr:to>
    <cdr:sp macro="" textlink="">
      <cdr:nvSpPr>
        <cdr:cNvPr id="2" name="Oval 1"/>
        <cdr:cNvSpPr/>
      </cdr:nvSpPr>
      <cdr:spPr bwMode="auto">
        <a:xfrm xmlns:a="http://schemas.openxmlformats.org/drawingml/2006/main">
          <a:off x="952609" y="2904840"/>
          <a:ext cx="140849" cy="133059"/>
        </a:xfrm>
        <a:prstGeom xmlns:a="http://schemas.openxmlformats.org/drawingml/2006/main" prst="ellipse">
          <a:avLst/>
        </a:prstGeom>
        <a:solidFill xmlns:a="http://schemas.openxmlformats.org/drawingml/2006/main">
          <a:schemeClr val="tx1"/>
        </a:solidFill>
        <a:ln xmlns:a="http://schemas.openxmlformats.org/drawingml/2006/main" w="6350" cap="flat" cmpd="sng" algn="ctr">
          <a:no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ctr"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defTabSz="858838" eaLnBrk="0" fontAlgn="base" hangingPunct="0">
            <a:spcBef>
              <a:spcPct val="50000"/>
            </a:spcBef>
            <a:spcAft>
              <a:spcPct val="0"/>
            </a:spcAft>
          </a:pPr>
          <a:endParaRPr lang="en-GB" sz="600" b="1" i="1" dirty="0" smtClean="0">
            <a:solidFill>
              <a:srgbClr val="00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0.49805</cdr:x>
      <cdr:y>0.27804</cdr:y>
    </cdr:from>
    <cdr:to>
      <cdr:x>0.92427</cdr:x>
      <cdr:y>0.53886</cdr:y>
    </cdr:to>
    <cdr:sp macro="" textlink="">
      <cdr:nvSpPr>
        <cdr:cNvPr id="2" name="TextBox 1"/>
        <cdr:cNvSpPr txBox="1"/>
      </cdr:nvSpPr>
      <cdr:spPr>
        <a:xfrm xmlns:a="http://schemas.openxmlformats.org/drawingml/2006/main">
          <a:off x="1767870" y="602559"/>
          <a:ext cx="1512916" cy="56526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800" dirty="0"/>
        </a:p>
      </cdr:txBody>
    </cdr:sp>
  </cdr:relSizeAnchor>
  <cdr:relSizeAnchor xmlns:cdr="http://schemas.openxmlformats.org/drawingml/2006/chartDrawing">
    <cdr:from>
      <cdr:x>0.55191</cdr:x>
      <cdr:y>0.34324</cdr:y>
    </cdr:from>
    <cdr:to>
      <cdr:x>0.80952</cdr:x>
      <cdr:y>0.76517</cdr:y>
    </cdr:to>
    <cdr:sp macro="" textlink="">
      <cdr:nvSpPr>
        <cdr:cNvPr id="3" name="TextBox 2"/>
        <cdr:cNvSpPr txBox="1"/>
      </cdr:nvSpPr>
      <cdr:spPr>
        <a:xfrm xmlns:a="http://schemas.openxmlformats.org/drawingml/2006/main">
          <a:off x="1959062" y="74387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800" dirty="0" smtClean="0"/>
            <a:t> </a:t>
          </a:r>
          <a:endParaRPr lang="en-GB" sz="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C0E19D-BA63-4C2B-9F57-87468B78DB89}" type="datetimeFigureOut">
              <a:rPr lang="en-GB" smtClean="0"/>
              <a:t>21/06/2019</a:t>
            </a:fld>
            <a:endParaRPr lang="en-GB" dirty="0"/>
          </a:p>
        </p:txBody>
      </p:sp>
      <p:sp>
        <p:nvSpPr>
          <p:cNvPr id="4" name="Slide Image Placeholder 3"/>
          <p:cNvSpPr>
            <a:spLocks noGrp="1" noRot="1" noChangeAspect="1"/>
          </p:cNvSpPr>
          <p:nvPr>
            <p:ph type="sldImg" idx="2"/>
          </p:nvPr>
        </p:nvSpPr>
        <p:spPr>
          <a:xfrm>
            <a:off x="1222375" y="1143000"/>
            <a:ext cx="441325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1FFCBF-D04A-4B3A-A99B-AAF41BBA5B1C}" type="slidenum">
              <a:rPr lang="en-GB" smtClean="0"/>
              <a:t>‹#›</a:t>
            </a:fld>
            <a:endParaRPr lang="en-GB" dirty="0"/>
          </a:p>
        </p:txBody>
      </p:sp>
    </p:spTree>
    <p:extLst>
      <p:ext uri="{BB962C8B-B14F-4D97-AF65-F5344CB8AC3E}">
        <p14:creationId xmlns:p14="http://schemas.microsoft.com/office/powerpoint/2010/main" val="2579247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GB" dirty="0">
              <a:solidFill>
                <a:prstClr val="black"/>
              </a:solidFill>
            </a:endParaRPr>
          </a:p>
        </p:txBody>
      </p:sp>
    </p:spTree>
    <p:extLst>
      <p:ext uri="{BB962C8B-B14F-4D97-AF65-F5344CB8AC3E}">
        <p14:creationId xmlns:p14="http://schemas.microsoft.com/office/powerpoint/2010/main" val="571745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7178" marR="0" lvl="2" indent="-277178" algn="l" defTabSz="914400" rtl="0" eaLnBrk="1" fontAlgn="base" latinLnBrk="0" hangingPunct="1">
              <a:lnSpc>
                <a:spcPct val="100000"/>
              </a:lnSpc>
              <a:spcBef>
                <a:spcPts val="1746"/>
              </a:spcBef>
              <a:spcAft>
                <a:spcPct val="0"/>
              </a:spcAft>
              <a:buClr>
                <a:srgbClr val="DB0011"/>
              </a:buClr>
              <a:buSzPct val="100000"/>
              <a:buFont typeface="Wingdings" panose="05000000000000000000" pitchFamily="2" charset="2"/>
              <a:buChar char="u"/>
              <a:tabLst/>
              <a:defRPr/>
            </a:pPr>
            <a:r>
              <a:rPr lang="en-GB" sz="1400" dirty="0" smtClean="0"/>
              <a:t>Exposures may not be solely linked to financial products and contracts</a:t>
            </a:r>
          </a:p>
          <a:p>
            <a:pPr marL="277178" lvl="2" indent="-277178">
              <a:spcBef>
                <a:spcPts val="1746"/>
              </a:spcBef>
              <a:buClr>
                <a:srgbClr val="DB0011"/>
              </a:buClr>
              <a:buSzPct val="100000"/>
              <a:buFont typeface="Wingdings" panose="05000000000000000000" pitchFamily="2" charset="2"/>
              <a:buChar char="u"/>
            </a:pPr>
            <a:r>
              <a:rPr lang="en-GB" sz="1358" dirty="0" smtClean="0">
                <a:latin typeface="Arial" panose="020B0604020202020204" pitchFamily="34" charset="0"/>
              </a:rPr>
              <a:t>Impact assessment should start with data accumulation</a:t>
            </a:r>
          </a:p>
          <a:p>
            <a:pPr marL="277178" lvl="2" indent="-277178">
              <a:spcBef>
                <a:spcPts val="1746"/>
              </a:spcBef>
              <a:buClr>
                <a:srgbClr val="DB0011"/>
              </a:buClr>
              <a:buSzPct val="100000"/>
              <a:buFont typeface="Wingdings" panose="05000000000000000000" pitchFamily="2" charset="2"/>
              <a:buChar char="u"/>
            </a:pPr>
            <a:r>
              <a:rPr lang="en-GB" sz="1358" dirty="0" smtClean="0">
                <a:latin typeface="Arial" panose="020B0604020202020204" pitchFamily="34" charset="0"/>
              </a:rPr>
              <a:t>Knowing the exposure allows to take a holistic view at best scale of further  preparations and analysis</a:t>
            </a:r>
          </a:p>
          <a:p>
            <a:endParaRPr lang="en-GB" dirty="0"/>
          </a:p>
        </p:txBody>
      </p:sp>
      <p:sp>
        <p:nvSpPr>
          <p:cNvPr id="4" name="Slide Number Placeholder 3"/>
          <p:cNvSpPr>
            <a:spLocks noGrp="1"/>
          </p:cNvSpPr>
          <p:nvPr>
            <p:ph type="sldNum" sz="quarter" idx="10"/>
          </p:nvPr>
        </p:nvSpPr>
        <p:spPr/>
        <p:txBody>
          <a:bodyPr/>
          <a:lstStyle/>
          <a:p>
            <a:fld id="{FCFD9F5C-7CE7-49F1-B5EF-B46D69FB3718}"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2763743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ClrTx/>
              <a:buFont typeface="Wingdings" panose="05000000000000000000" pitchFamily="2" charset="2"/>
              <a:buNone/>
            </a:pPr>
            <a:r>
              <a:rPr lang="en-US" sz="1200" b="0" dirty="0" smtClean="0"/>
              <a:t>What are the alternative </a:t>
            </a:r>
            <a:r>
              <a:rPr lang="en-GB" dirty="0" smtClean="0">
                <a:latin typeface="Arial" panose="020B0604020202020204" pitchFamily="34" charset="0"/>
              </a:rPr>
              <a:t>interest rate benchmarks</a:t>
            </a:r>
            <a:r>
              <a:rPr lang="en-US" sz="1200" b="0" baseline="0" dirty="0" smtClean="0"/>
              <a:t>?</a:t>
            </a:r>
            <a:endParaRPr lang="en-US" sz="1200" b="0" dirty="0" smtClean="0"/>
          </a:p>
          <a:p>
            <a:pPr marL="0" indent="0">
              <a:spcBef>
                <a:spcPts val="600"/>
              </a:spcBef>
              <a:buClrTx/>
              <a:buFont typeface="Wingdings" panose="05000000000000000000" pitchFamily="2" charset="2"/>
              <a:buNone/>
            </a:pPr>
            <a:endParaRPr lang="en-US" sz="1200" b="0" dirty="0" smtClean="0"/>
          </a:p>
          <a:p>
            <a:pPr marL="0" indent="0">
              <a:spcBef>
                <a:spcPts val="600"/>
              </a:spcBef>
              <a:buClrTx/>
              <a:buFont typeface="Wingdings" panose="05000000000000000000" pitchFamily="2" charset="2"/>
              <a:buNone/>
            </a:pPr>
            <a:r>
              <a:rPr lang="en-GB" sz="1200" kern="1200" dirty="0" smtClean="0">
                <a:solidFill>
                  <a:schemeClr val="tx1"/>
                </a:solidFill>
                <a:effectLst/>
                <a:latin typeface="Times New Roman" pitchFamily="18" charset="0"/>
                <a:ea typeface="+mn-ea"/>
                <a:cs typeface="Arial" charset="0"/>
              </a:rPr>
              <a:t>Public/private sector RFR working groups in several jurisdictions, including the US, UK and Japan, have identified alternative risk-free rates, and have begun developing strategies for transition, as shown in the table below.</a:t>
            </a:r>
          </a:p>
          <a:p>
            <a:pPr marL="0" indent="0">
              <a:spcBef>
                <a:spcPts val="600"/>
              </a:spcBef>
              <a:buClrTx/>
              <a:buFont typeface="Wingdings" panose="05000000000000000000" pitchFamily="2" charset="2"/>
              <a:buNone/>
            </a:pPr>
            <a:endParaRPr lang="en-GB" sz="1200" b="0" kern="1200" dirty="0" smtClean="0">
              <a:solidFill>
                <a:schemeClr val="tx1"/>
              </a:solidFill>
              <a:effectLst/>
              <a:latin typeface="Times New Roman" pitchFamily="18" charset="0"/>
              <a:ea typeface="+mn-ea"/>
              <a:cs typeface="Arial" charset="0"/>
            </a:endParaRPr>
          </a:p>
          <a:p>
            <a:pPr marL="0" indent="0">
              <a:spcBef>
                <a:spcPts val="600"/>
              </a:spcBef>
              <a:buClrTx/>
              <a:buFont typeface="Wingdings" panose="05000000000000000000" pitchFamily="2" charset="2"/>
              <a:buNone/>
            </a:pPr>
            <a:r>
              <a:rPr lang="en-GB" sz="1200" b="0" kern="1200" dirty="0" smtClean="0">
                <a:solidFill>
                  <a:schemeClr val="tx1"/>
                </a:solidFill>
                <a:effectLst/>
                <a:latin typeface="Times New Roman" pitchFamily="18" charset="0"/>
                <a:ea typeface="+mn-ea"/>
                <a:cs typeface="Arial" charset="0"/>
              </a:rPr>
              <a:t>As you can see, the pace</a:t>
            </a:r>
            <a:r>
              <a:rPr lang="en-GB" sz="1200" b="0" kern="1200" baseline="0" dirty="0" smtClean="0">
                <a:solidFill>
                  <a:schemeClr val="tx1"/>
                </a:solidFill>
                <a:effectLst/>
                <a:latin typeface="Times New Roman" pitchFamily="18" charset="0"/>
                <a:ea typeface="+mn-ea"/>
                <a:cs typeface="Arial" charset="0"/>
              </a:rPr>
              <a:t> of adoption and publication varies between jurisdictions, which will require all market participants to constantly follow the latest developments to coordinate their banking and trading activity across multiple countries and regions.</a:t>
            </a:r>
          </a:p>
          <a:p>
            <a:pPr marL="0" indent="0">
              <a:spcBef>
                <a:spcPts val="600"/>
              </a:spcBef>
              <a:buClrTx/>
              <a:buFont typeface="Wingdings" panose="05000000000000000000" pitchFamily="2" charset="2"/>
              <a:buNone/>
            </a:pPr>
            <a:endParaRPr lang="en-GB" sz="1200" b="0" kern="1200" baseline="0" dirty="0" smtClean="0">
              <a:solidFill>
                <a:schemeClr val="tx1"/>
              </a:solidFill>
              <a:effectLst/>
              <a:latin typeface="Times New Roman" pitchFamily="18" charset="0"/>
              <a:ea typeface="+mn-ea"/>
              <a:cs typeface="Arial" charset="0"/>
            </a:endParaRPr>
          </a:p>
          <a:p>
            <a:pPr marL="0" indent="0">
              <a:spcBef>
                <a:spcPts val="600"/>
              </a:spcBef>
              <a:buClrTx/>
              <a:buFont typeface="Wingdings" panose="05000000000000000000" pitchFamily="2" charset="2"/>
              <a:buNone/>
            </a:pPr>
            <a:r>
              <a:rPr lang="en-GB" sz="1200" b="0" kern="1200" baseline="0" dirty="0" smtClean="0">
                <a:solidFill>
                  <a:schemeClr val="tx1"/>
                </a:solidFill>
                <a:effectLst/>
                <a:latin typeface="Times New Roman" pitchFamily="18" charset="0"/>
                <a:ea typeface="+mn-ea"/>
                <a:cs typeface="Arial" charset="0"/>
              </a:rPr>
              <a:t>Certain alternate rates are probably not new to you. For instance, over the first half of 2017, the average daily volume of transactions underlying SOFR was $754 billion, representing the widest used rate for any given tenor in the United States” </a:t>
            </a:r>
          </a:p>
          <a:p>
            <a:pPr marL="0" indent="0">
              <a:spcBef>
                <a:spcPts val="600"/>
              </a:spcBef>
              <a:buClrTx/>
              <a:buFont typeface="Wingdings" panose="05000000000000000000" pitchFamily="2" charset="2"/>
              <a:buNone/>
            </a:pPr>
            <a:endParaRPr lang="en-GB" sz="1200" b="0" kern="1200" baseline="0" dirty="0" smtClean="0">
              <a:solidFill>
                <a:schemeClr val="tx1"/>
              </a:solidFill>
              <a:effectLst/>
              <a:latin typeface="Times New Roman" pitchFamily="18" charset="0"/>
              <a:ea typeface="+mn-ea"/>
              <a:cs typeface="Arial" charset="0"/>
            </a:endParaRPr>
          </a:p>
          <a:p>
            <a:pPr marL="0" indent="0">
              <a:spcBef>
                <a:spcPts val="600"/>
              </a:spcBef>
              <a:buClrTx/>
              <a:buFont typeface="Wingdings" panose="05000000000000000000" pitchFamily="2" charset="2"/>
              <a:buNone/>
            </a:pPr>
            <a:endParaRPr lang="en-US" sz="1200" b="0" dirty="0" smtClean="0"/>
          </a:p>
        </p:txBody>
      </p:sp>
      <p:sp>
        <p:nvSpPr>
          <p:cNvPr id="4" name="Slide Number Placeholder 3"/>
          <p:cNvSpPr>
            <a:spLocks noGrp="1"/>
          </p:cNvSpPr>
          <p:nvPr>
            <p:ph type="sldNum" sz="quarter" idx="10"/>
          </p:nvPr>
        </p:nvSpPr>
        <p:spPr/>
        <p:txBody>
          <a:bodyPr/>
          <a:lstStyle/>
          <a:p>
            <a:fld id="{FCFD9F5C-7CE7-49F1-B5EF-B46D69FB3718}" type="slidenum">
              <a:rPr lang="en-GB" smtClean="0">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1867910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2037"/>
              </a:spcBef>
              <a:buClr>
                <a:srgbClr val="DB0011"/>
              </a:buClr>
            </a:pPr>
            <a:r>
              <a:rPr lang="en-GB" sz="1200" i="1" kern="0" dirty="0" smtClean="0">
                <a:latin typeface="Arial" panose="020B0604020202020204" pitchFamily="34" charset="0"/>
              </a:rPr>
              <a:t>Term rates:</a:t>
            </a:r>
            <a:r>
              <a:rPr lang="en-GB" sz="1200" i="1" kern="0" baseline="0" dirty="0" smtClean="0">
                <a:latin typeface="Arial" panose="020B0604020202020204" pitchFamily="34" charset="0"/>
              </a:rPr>
              <a:t> </a:t>
            </a:r>
            <a:r>
              <a:rPr lang="en-GB" sz="1200" i="1" kern="0" dirty="0" smtClean="0">
                <a:latin typeface="Arial" panose="020B0604020202020204" pitchFamily="34" charset="0"/>
              </a:rPr>
              <a:t>Ongoing analysis on feasibility by working</a:t>
            </a:r>
            <a:r>
              <a:rPr lang="en-GB" sz="1200" i="1" kern="0" baseline="0" dirty="0" smtClean="0">
                <a:latin typeface="Arial" panose="020B0604020202020204" pitchFamily="34" charset="0"/>
              </a:rPr>
              <a:t> groups</a:t>
            </a:r>
            <a:endParaRPr lang="en-GB" sz="1200" i="1" kern="0" dirty="0" smtClean="0">
              <a:latin typeface="Arial" panose="020B0604020202020204" pitchFamily="34" charset="0"/>
            </a:endParaRPr>
          </a:p>
          <a:p>
            <a:pPr marL="285750" indent="-285750">
              <a:spcBef>
                <a:spcPts val="2037"/>
              </a:spcBef>
              <a:buClr>
                <a:srgbClr val="DB0011"/>
              </a:buClr>
              <a:buFont typeface="Arial" panose="020B0604020202020204" pitchFamily="34" charset="0"/>
              <a:buChar char="•"/>
            </a:pPr>
            <a:r>
              <a:rPr lang="en-GB" sz="1200" i="1" kern="0" dirty="0" smtClean="0">
                <a:latin typeface="Arial" panose="020B0604020202020204" pitchFamily="34" charset="0"/>
              </a:rPr>
              <a:t>Transparency and data sufficiency of possible term structure methodologies</a:t>
            </a:r>
          </a:p>
          <a:p>
            <a:pPr marL="285750" indent="-285750">
              <a:spcBef>
                <a:spcPts val="2037"/>
              </a:spcBef>
              <a:buClr>
                <a:srgbClr val="DB0011"/>
              </a:buClr>
              <a:buFont typeface="Arial" panose="020B0604020202020204" pitchFamily="34" charset="0"/>
              <a:buChar char="•"/>
            </a:pPr>
            <a:r>
              <a:rPr lang="en-GB" sz="1200" i="1" kern="0" dirty="0" smtClean="0">
                <a:latin typeface="Arial" panose="020B0604020202020204" pitchFamily="34" charset="0"/>
              </a:rPr>
              <a:t>No guarantee that term structure will be developed</a:t>
            </a:r>
          </a:p>
          <a:p>
            <a:endParaRPr lang="en-GB" dirty="0"/>
          </a:p>
        </p:txBody>
      </p:sp>
      <p:sp>
        <p:nvSpPr>
          <p:cNvPr id="4" name="Slide Number Placeholder 3"/>
          <p:cNvSpPr>
            <a:spLocks noGrp="1"/>
          </p:cNvSpPr>
          <p:nvPr>
            <p:ph type="sldNum" sz="quarter" idx="10"/>
          </p:nvPr>
        </p:nvSpPr>
        <p:spPr/>
        <p:txBody>
          <a:bodyPr/>
          <a:lstStyle/>
          <a:p>
            <a:fld id="{FCFD9F5C-7CE7-49F1-B5EF-B46D69FB3718}"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3285075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Finally, here’s a selection of key</a:t>
            </a:r>
            <a:r>
              <a:rPr lang="fr-FR" baseline="0" dirty="0" smtClean="0"/>
              <a:t> considerations</a:t>
            </a:r>
          </a:p>
          <a:p>
            <a:endParaRPr lang="fr-FR"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fr-FR" baseline="0" dirty="0" smtClean="0"/>
              <a:t>1/ </a:t>
            </a:r>
            <a:r>
              <a:rPr lang="en-US" dirty="0" smtClean="0">
                <a:solidFill>
                  <a:schemeClr val="bg1"/>
                </a:solidFill>
              </a:rPr>
              <a:t>Review Existing Exposures to IBORs</a:t>
            </a:r>
          </a:p>
          <a:p>
            <a:pPr marL="168275" indent="-168275" algn="l">
              <a:lnSpc>
                <a:spcPct val="110000"/>
              </a:lnSpc>
              <a:spcBef>
                <a:spcPts val="600"/>
              </a:spcBef>
              <a:buFont typeface="Arial" panose="020B0604020202020204" pitchFamily="34" charset="0"/>
              <a:buChar char="•"/>
            </a:pPr>
            <a:r>
              <a:rPr lang="en-US" sz="1100" b="0" dirty="0" smtClean="0"/>
              <a:t>Identify loans, derivatives, and other contracts linked to IBORs</a:t>
            </a:r>
          </a:p>
          <a:p>
            <a:pPr marL="349250" lvl="1" indent="-180975" algn="l">
              <a:lnSpc>
                <a:spcPct val="110000"/>
              </a:lnSpc>
              <a:spcBef>
                <a:spcPts val="600"/>
              </a:spcBef>
              <a:buFont typeface="Arial" panose="020B0604020202020204" pitchFamily="34" charset="0"/>
              <a:buChar char="‒"/>
            </a:pPr>
            <a:r>
              <a:rPr lang="en-US" sz="1100" b="0" dirty="0" smtClean="0"/>
              <a:t>IBORs may also be used in benchmarking investment performance, discounting</a:t>
            </a:r>
          </a:p>
          <a:p>
            <a:pPr marL="168275" indent="-168275" algn="l">
              <a:lnSpc>
                <a:spcPct val="110000"/>
              </a:lnSpc>
              <a:spcBef>
                <a:spcPts val="600"/>
              </a:spcBef>
              <a:buFont typeface="Arial" panose="020B0604020202020204" pitchFamily="34" charset="0"/>
              <a:buChar char="•"/>
            </a:pPr>
            <a:r>
              <a:rPr lang="en-US" sz="1100" b="0" dirty="0" smtClean="0"/>
              <a:t>Review fall back language included in existing agreements</a:t>
            </a:r>
          </a:p>
          <a:p>
            <a:pPr marL="349250" lvl="1" indent="-180975" algn="l">
              <a:lnSpc>
                <a:spcPct val="110000"/>
              </a:lnSpc>
              <a:spcBef>
                <a:spcPts val="600"/>
              </a:spcBef>
              <a:buFont typeface="Arial" panose="020B0604020202020204" pitchFamily="34" charset="0"/>
              <a:buChar char="‒"/>
            </a:pPr>
            <a:r>
              <a:rPr lang="en-US" sz="1100" b="0" dirty="0" smtClean="0"/>
              <a:t>Consider alternative language in contracts with non-bank counterparties, such as leases and other long term contracts</a:t>
            </a:r>
          </a:p>
          <a:p>
            <a:pPr marL="168275" lvl="0" indent="-168275" algn="l">
              <a:lnSpc>
                <a:spcPct val="110000"/>
              </a:lnSpc>
              <a:spcBef>
                <a:spcPts val="600"/>
              </a:spcBef>
              <a:buFont typeface="Arial" panose="020B0604020202020204" pitchFamily="34" charset="0"/>
              <a:buChar char="•"/>
            </a:pPr>
            <a:r>
              <a:rPr lang="en-US" sz="1100" b="0" dirty="0" smtClean="0"/>
              <a:t>Evaluate system capabilities to incorporate new reference rates</a:t>
            </a:r>
          </a:p>
          <a:p>
            <a:endParaRPr lang="fr-FR"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fr-FR" dirty="0" smtClean="0"/>
              <a:t>2/ </a:t>
            </a:r>
            <a:r>
              <a:rPr lang="en-US" dirty="0" smtClean="0">
                <a:solidFill>
                  <a:schemeClr val="bg1"/>
                </a:solidFill>
              </a:rPr>
              <a:t>Monitor Market Developments</a:t>
            </a:r>
          </a:p>
          <a:p>
            <a:pPr marL="168275" indent="-168275" algn="l">
              <a:lnSpc>
                <a:spcPct val="110000"/>
              </a:lnSpc>
              <a:spcBef>
                <a:spcPts val="600"/>
              </a:spcBef>
              <a:buFont typeface="Arial" panose="020B0604020202020204" pitchFamily="34" charset="0"/>
              <a:buChar char="•"/>
            </a:pPr>
            <a:r>
              <a:rPr lang="en-US" sz="1100" b="0" dirty="0" smtClean="0"/>
              <a:t>A number of ongoing industry consultations on fall back language may lead to the requirement to take actions to adopt changes to existing contracts</a:t>
            </a:r>
          </a:p>
          <a:p>
            <a:pPr marL="349250" lvl="1" indent="-180975" algn="l">
              <a:lnSpc>
                <a:spcPct val="110000"/>
              </a:lnSpc>
              <a:spcBef>
                <a:spcPts val="600"/>
              </a:spcBef>
              <a:buFont typeface="Arial" panose="020B0604020202020204" pitchFamily="34" charset="0"/>
              <a:buChar char="‒"/>
            </a:pPr>
            <a:r>
              <a:rPr lang="en-US" sz="1100" b="0" dirty="0" smtClean="0"/>
              <a:t>For example, the ISDA protocol and amendment process and US ARRC consultations on language </a:t>
            </a:r>
          </a:p>
          <a:p>
            <a:pPr marL="168275" indent="-168275" algn="l">
              <a:lnSpc>
                <a:spcPct val="110000"/>
              </a:lnSpc>
              <a:spcBef>
                <a:spcPts val="600"/>
              </a:spcBef>
              <a:buFont typeface="Arial" panose="020B0604020202020204" pitchFamily="34" charset="0"/>
              <a:buChar char="•"/>
            </a:pPr>
            <a:r>
              <a:rPr lang="en-US" sz="1100" b="0" dirty="0" smtClean="0"/>
              <a:t>Monitor developments on hedge accounting; both FASB and IASB are reviewing changes to reflect the new rates and transition</a:t>
            </a:r>
          </a:p>
          <a:p>
            <a:pPr marL="168275" indent="-168275" algn="l">
              <a:lnSpc>
                <a:spcPct val="110000"/>
              </a:lnSpc>
              <a:spcBef>
                <a:spcPts val="600"/>
              </a:spcBef>
              <a:buFont typeface="Arial" panose="020B0604020202020204" pitchFamily="34" charset="0"/>
              <a:buChar char="•"/>
            </a:pPr>
            <a:r>
              <a:rPr lang="en-US" sz="1100" b="0" dirty="0" smtClean="0"/>
              <a:t>Evaluate appropriateness for incorporating the alternate reference rates into the funding and risk management strategy as market liquidity develops</a:t>
            </a:r>
          </a:p>
          <a:p>
            <a:endParaRPr lang="fr-FR" dirty="0" smtClean="0"/>
          </a:p>
          <a:p>
            <a:r>
              <a:rPr lang="fr-FR" dirty="0" smtClean="0"/>
              <a:t>3/ </a:t>
            </a:r>
            <a:r>
              <a:rPr lang="en-GB" noProof="0" dirty="0" smtClean="0"/>
              <a:t>Anticipate</a:t>
            </a:r>
            <a:r>
              <a:rPr lang="fr-FR" dirty="0" smtClean="0"/>
              <a:t> transition impacts</a:t>
            </a:r>
          </a:p>
          <a:p>
            <a:pPr marL="168275" lvl="0" indent="-168275" algn="l">
              <a:lnSpc>
                <a:spcPct val="110000"/>
              </a:lnSpc>
              <a:spcBef>
                <a:spcPts val="600"/>
              </a:spcBef>
              <a:buFont typeface="Arial" panose="020B0604020202020204" pitchFamily="34" charset="0"/>
              <a:buChar char="•"/>
            </a:pPr>
            <a:r>
              <a:rPr lang="en-US" sz="1100" b="0" dirty="0" smtClean="0"/>
              <a:t>Where liquidity exists for products referencing the alternative reference rates, such as SONIA swaps, these may be incorporated into the risk management strategy, with consideration to the hedge accounting treatment and underlying risk exposure</a:t>
            </a:r>
          </a:p>
          <a:p>
            <a:pPr marL="168275" lvl="0" indent="-168275" algn="l">
              <a:lnSpc>
                <a:spcPct val="110000"/>
              </a:lnSpc>
              <a:spcBef>
                <a:spcPts val="600"/>
              </a:spcBef>
              <a:buFont typeface="Arial" panose="020B0604020202020204" pitchFamily="34" charset="0"/>
              <a:buChar char="•"/>
            </a:pPr>
            <a:r>
              <a:rPr lang="en-US" sz="1100" b="0" dirty="0" smtClean="0"/>
              <a:t>Where market liquidity in derivatives is still developing, consider whether an existing rate may offer an alternative to choose for the risk management strategy</a:t>
            </a:r>
          </a:p>
          <a:p>
            <a:pPr marL="349250" lvl="1" indent="-180975" algn="l">
              <a:lnSpc>
                <a:spcPct val="110000"/>
              </a:lnSpc>
              <a:spcBef>
                <a:spcPts val="600"/>
              </a:spcBef>
              <a:buFont typeface="Arial" panose="020B0604020202020204" pitchFamily="34" charset="0"/>
              <a:buChar char="‒"/>
            </a:pPr>
            <a:r>
              <a:rPr lang="en-US" sz="1100" b="0" dirty="0" smtClean="0"/>
              <a:t>For example, for SOFR, Fed Funds or shorter term LIBOR (1M) may be considered rather than 3M LIBOR</a:t>
            </a:r>
          </a:p>
          <a:p>
            <a:pPr marL="168275" indent="-168275" algn="l">
              <a:lnSpc>
                <a:spcPct val="110000"/>
              </a:lnSpc>
              <a:spcBef>
                <a:spcPts val="600"/>
              </a:spcBef>
              <a:buFont typeface="Arial" panose="020B0604020202020204" pitchFamily="34" charset="0"/>
              <a:buChar char="•"/>
            </a:pPr>
            <a:r>
              <a:rPr lang="en-US" sz="1100" b="0" dirty="0" smtClean="0"/>
              <a:t>Clients questions on tenor have arisen when entering new IBOR swaps in reference to the potential transition from IBORs during the swap tenor</a:t>
            </a:r>
          </a:p>
          <a:p>
            <a:endParaRPr lang="fr-FR" dirty="0" smtClean="0"/>
          </a:p>
          <a:p>
            <a:endParaRPr lang="en-US" dirty="0"/>
          </a:p>
        </p:txBody>
      </p:sp>
      <p:sp>
        <p:nvSpPr>
          <p:cNvPr id="4" name="Footer Placeholder 3"/>
          <p:cNvSpPr>
            <a:spLocks noGrp="1"/>
          </p:cNvSpPr>
          <p:nvPr>
            <p:ph type="ftr" sz="quarter" idx="10"/>
          </p:nvPr>
        </p:nvSpPr>
        <p:spPr/>
        <p:txBody>
          <a:bodyPr/>
          <a:lstStyle/>
          <a:p>
            <a:pPr>
              <a:defRPr/>
            </a:pPr>
            <a:endParaRPr lang="en-GB" dirty="0"/>
          </a:p>
        </p:txBody>
      </p:sp>
    </p:spTree>
    <p:extLst>
      <p:ext uri="{BB962C8B-B14F-4D97-AF65-F5344CB8AC3E}">
        <p14:creationId xmlns:p14="http://schemas.microsoft.com/office/powerpoint/2010/main" val="1582530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g"/><Relationship Id="rId1" Type="http://schemas.openxmlformats.org/officeDocument/2006/relationships/slideMaster" Target="../slideMasters/slideMaster4.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0" name="Slide title"/>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12750" y="744563"/>
            <a:ext cx="9540875" cy="276999"/>
          </a:xfrm>
          <a:prstGeom prst="rect">
            <a:avLst/>
          </a:prstGeom>
        </p:spPr>
        <p:txBody>
          <a:bodyPr wrap="square" lIns="0" tIns="0" rIns="0" bIns="0">
            <a:spAutoFit/>
          </a:bodyPr>
          <a:lstStyle>
            <a:lvl1pPr>
              <a:defRPr sz="1800">
                <a:solidFill>
                  <a:schemeClr val="tx1"/>
                </a:solidFill>
              </a:defRPr>
            </a:lvl1pPr>
          </a:lstStyle>
          <a:p>
            <a:pPr lvl="0"/>
            <a:r>
              <a:rPr lang="en-US" smtClean="0"/>
              <a:t>Click to edit Master text styles</a:t>
            </a:r>
          </a:p>
        </p:txBody>
      </p:sp>
      <p:sp>
        <p:nvSpPr>
          <p:cNvPr id="2" name="Footer Placeholder 1"/>
          <p:cNvSpPr>
            <a:spLocks noGrp="1"/>
          </p:cNvSpPr>
          <p:nvPr>
            <p:ph type="ftr" sz="quarter" idx="11"/>
          </p:nvPr>
        </p:nvSpPr>
        <p:spPr/>
        <p:txBody>
          <a:bodyPr/>
          <a:lstStyle/>
          <a:p>
            <a:endParaRPr lang="en-US" dirty="0"/>
          </a:p>
        </p:txBody>
      </p:sp>
      <p:sp>
        <p:nvSpPr>
          <p:cNvPr id="7" name="Text Placeholder 6"/>
          <p:cNvSpPr>
            <a:spLocks noGrp="1"/>
          </p:cNvSpPr>
          <p:nvPr>
            <p:ph type="body" sz="quarter" idx="13"/>
          </p:nvPr>
        </p:nvSpPr>
        <p:spPr>
          <a:xfrm>
            <a:off x="2743199" y="1304923"/>
            <a:ext cx="7210425" cy="5294376"/>
          </a:xfrm>
          <a:prstGeom prst="rect">
            <a:avLst/>
          </a:prstGeo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4"/>
          </p:nvPr>
        </p:nvSpPr>
        <p:spPr>
          <a:xfrm>
            <a:off x="411480" y="1304923"/>
            <a:ext cx="2021681" cy="5295901"/>
          </a:xfrm>
          <a:prstGeom prst="rect">
            <a:avLst/>
          </a:prstGeom>
        </p:spPr>
        <p:txBody>
          <a:bodyPr lIns="0" tIns="0" rIns="0" bIns="0"/>
          <a:lstStyle>
            <a:lvl1pPr>
              <a:defRPr sz="1000"/>
            </a:lvl1pPr>
            <a:lvl2pPr>
              <a:defRPr sz="1000"/>
            </a:lvl2pPr>
            <a:lvl3pPr>
              <a:defRPr sz="900"/>
            </a:lvl3pPr>
            <a:lvl4pPr>
              <a:defRPr sz="8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207304451"/>
      </p:ext>
    </p:extLst>
  </p:cSld>
  <p:clrMapOvr>
    <a:masterClrMapping/>
  </p:clrMapOvr>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5" name="Slide title"/>
          <p:cNvSpPr>
            <a:spLocks noGrp="1" noChangeArrowheads="1"/>
          </p:cNvSpPr>
          <p:nvPr>
            <p:ph type="title"/>
          </p:nvPr>
        </p:nvSpPr>
        <p:spPr bwMode="auto">
          <a:xfrm>
            <a:off x="412750" y="527050"/>
            <a:ext cx="9540875"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spAutoFit/>
          </a:bodyPr>
          <a:lstStyle>
            <a:lvl1pPr>
              <a:defRPr sz="2000">
                <a:solidFill>
                  <a:schemeClr val="tx1"/>
                </a:solidFill>
              </a:defRPr>
            </a:lvl1pPr>
          </a:lstStyle>
          <a:p>
            <a:pPr lvl="0"/>
            <a:r>
              <a:rPr lang="en-US" dirty="0" smtClean="0"/>
              <a:t>Click to edit Master title style</a:t>
            </a:r>
            <a:endParaRPr lang="en-GB" dirty="0" smtClean="0"/>
          </a:p>
        </p:txBody>
      </p:sp>
      <p:sp>
        <p:nvSpPr>
          <p:cNvPr id="3" name="Footer Placeholder 2"/>
          <p:cNvSpPr>
            <a:spLocks noGrp="1"/>
          </p:cNvSpPr>
          <p:nvPr>
            <p:ph type="ftr" sz="quarter" idx="3"/>
          </p:nvPr>
        </p:nvSpPr>
        <p:spPr>
          <a:xfrm>
            <a:off x="7638825" y="6710140"/>
            <a:ext cx="2314800" cy="169200"/>
          </a:xfrm>
          <a:prstGeom prst="rect">
            <a:avLst/>
          </a:prstGeom>
        </p:spPr>
        <p:txBody>
          <a:bodyPr vert="horz" lIns="0" tIns="0" rIns="0" bIns="0" rtlCol="0" anchor="ctr"/>
          <a:lstStyle>
            <a:lvl1pPr algn="r" rtl="0" eaLnBrk="0" fontAlgn="base" hangingPunct="0">
              <a:spcBef>
                <a:spcPct val="0"/>
              </a:spcBef>
              <a:spcAft>
                <a:spcPct val="0"/>
              </a:spcAft>
              <a:defRPr lang="en-GB" sz="1000" b="1" kern="1200" smtClean="0">
                <a:solidFill>
                  <a:srgbClr val="D7D8D6"/>
                </a:solidFill>
                <a:latin typeface="+mj-lt"/>
                <a:ea typeface="+mn-ea"/>
                <a:cs typeface="Arial" charset="0"/>
              </a:defRPr>
            </a:lvl1pPr>
          </a:lstStyle>
          <a:p>
            <a:endParaRPr lang="en-US" dirty="0"/>
          </a:p>
        </p:txBody>
      </p:sp>
      <p:sp>
        <p:nvSpPr>
          <p:cNvPr id="4" name="Text Placeholder 4"/>
          <p:cNvSpPr>
            <a:spLocks noGrp="1"/>
          </p:cNvSpPr>
          <p:nvPr>
            <p:ph idx="1"/>
          </p:nvPr>
        </p:nvSpPr>
        <p:spPr bwMode="gray">
          <a:xfrm>
            <a:off x="411683" y="1413260"/>
            <a:ext cx="9546336" cy="5184648"/>
          </a:xfrm>
          <a:prstGeom prst="rect">
            <a:avLst/>
          </a:prstGeom>
        </p:spPr>
        <p:txBody>
          <a:bodyPr vert="horz" wrap="square"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412749" y="827691"/>
            <a:ext cx="9540875" cy="276999"/>
          </a:xfrm>
          <a:prstGeom prst="rect">
            <a:avLst/>
          </a:prstGeom>
        </p:spPr>
        <p:txBody>
          <a:bodyPr wrap="square">
            <a:spAutoFit/>
          </a:bodyPr>
          <a:lstStyle>
            <a:lvl1pPr>
              <a:defRPr sz="1800">
                <a:solidFill>
                  <a:schemeClr val="tx1"/>
                </a:solidFill>
                <a:latin typeface="+mn-lt"/>
              </a:defRPr>
            </a:lvl1pPr>
          </a:lstStyle>
          <a:p>
            <a:pPr lvl="0"/>
            <a:r>
              <a:rPr lang="en-US" dirty="0" smtClean="0"/>
              <a:t>Click to edit Master text styles</a:t>
            </a:r>
          </a:p>
        </p:txBody>
      </p:sp>
    </p:spTree>
    <p:extLst>
      <p:ext uri="{BB962C8B-B14F-4D97-AF65-F5344CB8AC3E}">
        <p14:creationId xmlns:p14="http://schemas.microsoft.com/office/powerpoint/2010/main" val="1645109447"/>
      </p:ext>
    </p:extLst>
  </p:cSld>
  <p:clrMapOvr>
    <a:masterClrMapping/>
  </p:clrMapOvr>
  <p:timing>
    <p:tnLst>
      <p:par>
        <p:cTn id="1" dur="indefinite" restart="never" nodeType="tmRoot"/>
      </p:par>
    </p:tnLst>
  </p:timing>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7638825" y="6710140"/>
            <a:ext cx="2314800" cy="169200"/>
          </a:xfrm>
          <a:prstGeom prst="rect">
            <a:avLst/>
          </a:prstGeom>
        </p:spPr>
        <p:txBody>
          <a:bodyPr vert="horz" lIns="0" tIns="0" rIns="0" bIns="0" rtlCol="0" anchor="ctr"/>
          <a:lstStyle>
            <a:lvl1pPr algn="r" rtl="0" eaLnBrk="0" fontAlgn="base" hangingPunct="0">
              <a:spcBef>
                <a:spcPct val="0"/>
              </a:spcBef>
              <a:spcAft>
                <a:spcPct val="0"/>
              </a:spcAft>
              <a:defRPr lang="en-GB" sz="933" b="1" kern="1200" smtClean="0">
                <a:solidFill>
                  <a:srgbClr val="D7D8D6"/>
                </a:solidFill>
                <a:latin typeface="+mj-lt"/>
                <a:ea typeface="+mn-ea"/>
                <a:cs typeface="Arial" charset="0"/>
              </a:defRPr>
            </a:lvl1pPr>
          </a:lstStyle>
          <a:p>
            <a:endParaRPr lang="en-US" dirty="0"/>
          </a:p>
        </p:txBody>
      </p:sp>
      <p:sp>
        <p:nvSpPr>
          <p:cNvPr id="4" name="Content Placeholder 3"/>
          <p:cNvSpPr>
            <a:spLocks noGrp="1"/>
          </p:cNvSpPr>
          <p:nvPr>
            <p:ph sz="quarter" idx="10"/>
          </p:nvPr>
        </p:nvSpPr>
        <p:spPr>
          <a:xfrm>
            <a:off x="412753" y="1371139"/>
            <a:ext cx="4695824" cy="5226512"/>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3"/>
          <p:cNvSpPr>
            <a:spLocks noGrp="1"/>
          </p:cNvSpPr>
          <p:nvPr>
            <p:ph sz="quarter" idx="11"/>
          </p:nvPr>
        </p:nvSpPr>
        <p:spPr>
          <a:xfrm>
            <a:off x="5260976" y="1371139"/>
            <a:ext cx="4692648" cy="5226511"/>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3"/>
          <p:cNvSpPr>
            <a:spLocks noGrp="1"/>
          </p:cNvSpPr>
          <p:nvPr>
            <p:ph type="body" sz="quarter" idx="12"/>
          </p:nvPr>
        </p:nvSpPr>
        <p:spPr>
          <a:xfrm>
            <a:off x="412751" y="827693"/>
            <a:ext cx="9540875" cy="258442"/>
          </a:xfrm>
          <a:prstGeom prst="rect">
            <a:avLst/>
          </a:prstGeom>
        </p:spPr>
        <p:txBody>
          <a:bodyPr wrap="square">
            <a:spAutoFit/>
          </a:bodyPr>
          <a:lstStyle>
            <a:lvl1pPr>
              <a:defRPr sz="1679">
                <a:solidFill>
                  <a:schemeClr val="tx1"/>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2413294"/>
      </p:ext>
    </p:extLst>
  </p:cSld>
  <p:clrMapOvr>
    <a:masterClrMapping/>
  </p:clrMapOvr>
  <p:timing>
    <p:tnLst>
      <p:par>
        <p:cTn id="1" dur="indefinite" restart="never" nodeType="tmRoot"/>
      </p:par>
    </p:tnLst>
  </p:timing>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ver Page">
    <p:bg>
      <p:bgPr>
        <a:solidFill>
          <a:srgbClr val="FFFFFF"/>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46"/>
            <a:ext cx="10369550" cy="7246008"/>
          </a:xfrm>
          <a:prstGeom prst="rect">
            <a:avLst/>
          </a:prstGeom>
        </p:spPr>
      </p:pic>
      <p:sp>
        <p:nvSpPr>
          <p:cNvPr id="2" name="Footer Placeholder"/>
          <p:cNvSpPr>
            <a:spLocks noGrp="1"/>
          </p:cNvSpPr>
          <p:nvPr>
            <p:ph type="ftr" sz="quarter" idx="12"/>
          </p:nvPr>
        </p:nvSpPr>
        <p:spPr/>
        <p:txBody>
          <a:bodyPr/>
          <a:lstStyle>
            <a:lvl1pPr>
              <a:defRPr>
                <a:solidFill>
                  <a:srgbClr val="D7D8D6"/>
                </a:solidFill>
              </a:defRPr>
            </a:lvl1pPr>
          </a:lstStyle>
          <a:p>
            <a:endParaRPr lang="en-US" dirty="0"/>
          </a:p>
        </p:txBody>
      </p:sp>
      <p:grpSp>
        <p:nvGrpSpPr>
          <p:cNvPr id="14" name="Co-branding logo" hidden="1"/>
          <p:cNvGrpSpPr/>
          <p:nvPr userDrawn="1"/>
        </p:nvGrpSpPr>
        <p:grpSpPr>
          <a:xfrm>
            <a:off x="2145470" y="6265712"/>
            <a:ext cx="1071243" cy="738413"/>
            <a:chOff x="2117251" y="6274418"/>
            <a:chExt cx="1071243" cy="738413"/>
          </a:xfrm>
        </p:grpSpPr>
        <p:cxnSp>
          <p:nvCxnSpPr>
            <p:cNvPr id="15" name="Straight Connector 14" hidden="1"/>
            <p:cNvCxnSpPr/>
            <p:nvPr userDrawn="1"/>
          </p:nvCxnSpPr>
          <p:spPr bwMode="auto">
            <a:xfrm flipH="1">
              <a:off x="2117251" y="6296568"/>
              <a:ext cx="1" cy="694113"/>
            </a:xfrm>
            <a:prstGeom prst="line">
              <a:avLst/>
            </a:prstGeom>
            <a:solidFill>
              <a:schemeClr val="accent1"/>
            </a:solidFill>
            <a:ln w="12700" cap="flat" cmpd="sng" algn="ctr">
              <a:solidFill>
                <a:srgbClr val="000000"/>
              </a:solidFill>
              <a:prstDash val="solid"/>
              <a:round/>
              <a:headEnd type="none" w="med" len="med"/>
              <a:tailEnd type="none" w="med" len="med"/>
            </a:ln>
            <a:effectLst/>
          </p:spPr>
        </p:cxnSp>
        <p:sp>
          <p:nvSpPr>
            <p:cNvPr id="16" name="Rectangle 15" hidden="1"/>
            <p:cNvSpPr/>
            <p:nvPr userDrawn="1"/>
          </p:nvSpPr>
          <p:spPr bwMode="auto">
            <a:xfrm>
              <a:off x="2192615" y="6274418"/>
              <a:ext cx="995879" cy="738413"/>
            </a:xfrm>
            <a:prstGeom prst="rect">
              <a:avLst/>
            </a:prstGeom>
            <a:solidFill>
              <a:schemeClr val="bg1">
                <a:alpha val="43922"/>
              </a:schemeClr>
            </a:solidFill>
            <a:ln w="6350" cap="flat" cmpd="sng" algn="ctr">
              <a:solidFill>
                <a:srgbClr val="00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858838" eaLnBrk="0" fontAlgn="base" hangingPunct="0">
                <a:spcBef>
                  <a:spcPct val="50000"/>
                </a:spcBef>
                <a:spcAft>
                  <a:spcPct val="0"/>
                </a:spcAft>
              </a:pPr>
              <a:r>
                <a:rPr lang="en-US" sz="600" dirty="0" smtClean="0">
                  <a:solidFill>
                    <a:srgbClr val="000000"/>
                  </a:solidFill>
                </a:rPr>
                <a:t>CO-BRANDING LOGO</a:t>
              </a:r>
            </a:p>
          </p:txBody>
        </p:sp>
      </p:grpSp>
      <p:sp>
        <p:nvSpPr>
          <p:cNvPr id="27" name="Date"/>
          <p:cNvSpPr>
            <a:spLocks noGrp="1"/>
          </p:cNvSpPr>
          <p:nvPr userDrawn="1">
            <p:ph type="body" sz="quarter" idx="11" hasCustomPrompt="1"/>
          </p:nvPr>
        </p:nvSpPr>
        <p:spPr>
          <a:xfrm>
            <a:off x="409089" y="1781873"/>
            <a:ext cx="2286000" cy="18466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oAutofit/>
          </a:bodyPr>
          <a:lstStyle>
            <a:lvl1pPr eaLnBrk="0" hangingPunct="0">
              <a:spcBef>
                <a:spcPct val="20000"/>
              </a:spcBef>
              <a:defRPr lang="en-US" sz="1600" b="1" kern="1200" dirty="0" smtClean="0">
                <a:solidFill>
                  <a:schemeClr val="bg1"/>
                </a:solidFill>
                <a:latin typeface="+mj-lt"/>
                <a:ea typeface="SimHei"/>
                <a:cs typeface="Arial" charset="0"/>
              </a:defRPr>
            </a:lvl1pPr>
          </a:lstStyle>
          <a:p>
            <a:pPr lvl="0" eaLnBrk="0" hangingPunct="0">
              <a:spcBef>
                <a:spcPct val="20000"/>
              </a:spcBef>
            </a:pPr>
            <a:r>
              <a:rPr lang="en-US" dirty="0" smtClean="0"/>
              <a:t>Date: XXXX</a:t>
            </a:r>
          </a:p>
        </p:txBody>
      </p:sp>
      <p:sp>
        <p:nvSpPr>
          <p:cNvPr id="26" name="Prepared by"/>
          <p:cNvSpPr>
            <a:spLocks noGrp="1"/>
          </p:cNvSpPr>
          <p:nvPr userDrawn="1">
            <p:ph type="body" sz="quarter" idx="10" hasCustomPrompt="1"/>
          </p:nvPr>
        </p:nvSpPr>
        <p:spPr>
          <a:xfrm>
            <a:off x="409089" y="2130419"/>
            <a:ext cx="2286000" cy="18466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oAutofit/>
          </a:bodyPr>
          <a:lstStyle>
            <a:lvl1pPr>
              <a:defRPr lang="en-US" sz="1600" b="1" kern="1200" dirty="0" smtClean="0">
                <a:solidFill>
                  <a:schemeClr val="bg1"/>
                </a:solidFill>
                <a:latin typeface="+mj-lt"/>
                <a:ea typeface="SimHei"/>
                <a:cs typeface="Arial" charset="0"/>
              </a:defRPr>
            </a:lvl1pPr>
          </a:lstStyle>
          <a:p>
            <a:pPr lvl="0" eaLnBrk="0" hangingPunct="0">
              <a:spcBef>
                <a:spcPct val="20000"/>
              </a:spcBef>
            </a:pPr>
            <a:r>
              <a:rPr lang="en-US" dirty="0" smtClean="0"/>
              <a:t>Prepared by: XXXX</a:t>
            </a:r>
          </a:p>
        </p:txBody>
      </p:sp>
      <p:sp>
        <p:nvSpPr>
          <p:cNvPr id="24" name="Master title"/>
          <p:cNvSpPr>
            <a:spLocks noGrp="1" noChangeArrowheads="1"/>
          </p:cNvSpPr>
          <p:nvPr userDrawn="1">
            <p:ph type="ctrTitle" sz="quarter"/>
          </p:nvPr>
        </p:nvSpPr>
        <p:spPr>
          <a:xfrm>
            <a:off x="409089" y="415436"/>
            <a:ext cx="9537192" cy="400110"/>
          </a:xfrm>
          <a:prstGeom prst="rect">
            <a:avLst/>
          </a:prstGeom>
        </p:spPr>
        <p:txBody>
          <a:bodyPr wrap="square" bIns="0">
            <a:noAutofit/>
          </a:bodyPr>
          <a:lstStyle>
            <a:lvl1pPr>
              <a:lnSpc>
                <a:spcPct val="100000"/>
              </a:lnSpc>
              <a:defRPr sz="3600" b="1" smtClean="0">
                <a:solidFill>
                  <a:schemeClr val="bg1"/>
                </a:solidFill>
                <a:latin typeface="+mj-lt"/>
              </a:defRPr>
            </a:lvl1pPr>
          </a:lstStyle>
          <a:p>
            <a:pPr lvl="0"/>
            <a:r>
              <a:rPr lang="en-US" noProof="0" dirty="0" smtClean="0"/>
              <a:t>Click to edit Master title style</a:t>
            </a:r>
            <a:endParaRPr lang="en-GB" noProof="0" dirty="0" smtClean="0"/>
          </a:p>
        </p:txBody>
      </p:sp>
      <p:pic>
        <p:nvPicPr>
          <p:cNvPr id="11" name="HSBC Masterbrand RGBB"/>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pic>
        <p:nvPicPr>
          <p:cNvPr id="12" name="HSBC Masterbrand RGBW"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pic>
        <p:nvPicPr>
          <p:cNvPr id="13" name="HSBC Masterbrand MonoB"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pic>
        <p:nvPicPr>
          <p:cNvPr id="17" name="HSBC Masterbrand MonoW" hidden="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spTree>
    <p:extLst>
      <p:ext uri="{BB962C8B-B14F-4D97-AF65-F5344CB8AC3E}">
        <p14:creationId xmlns:p14="http://schemas.microsoft.com/office/powerpoint/2010/main" val="3660172246"/>
      </p:ext>
    </p:extLst>
  </p:cSld>
  <p:clrMapOvr>
    <a:masterClrMapping/>
  </p:clrMapOvr>
  <p:timing>
    <p:tnLst>
      <p:par>
        <p:cTn id="1" dur="indefinite" restart="never" nodeType="tmRoot"/>
      </p:par>
    </p:tnLst>
  </p:timing>
  <p:hf sldNum="0" hdr="0" dt="0"/>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solidFill>
          <a:srgbClr val="FFFFFF"/>
        </a:solidFill>
        <a:effectLst/>
      </p:bgPr>
    </p:bg>
    <p:spTree>
      <p:nvGrpSpPr>
        <p:cNvPr id="1" name=""/>
        <p:cNvGrpSpPr/>
        <p:nvPr/>
      </p:nvGrpSpPr>
      <p:grpSpPr>
        <a:xfrm>
          <a:off x="0" y="0"/>
          <a:ext cx="0" cy="0"/>
          <a:chOff x="0" y="0"/>
          <a:chExt cx="0" cy="0"/>
        </a:xfrm>
      </p:grpSpPr>
      <p:pic>
        <p:nvPicPr>
          <p:cNvPr id="18" name="Imag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79"/>
            <a:ext cx="10369550" cy="7249542"/>
          </a:xfrm>
          <a:prstGeom prst="rect">
            <a:avLst/>
          </a:prstGeom>
        </p:spPr>
      </p:pic>
      <p:sp>
        <p:nvSpPr>
          <p:cNvPr id="2" name="Footer Placeholder"/>
          <p:cNvSpPr>
            <a:spLocks noGrp="1"/>
          </p:cNvSpPr>
          <p:nvPr>
            <p:ph type="ftr" sz="quarter" idx="12"/>
          </p:nvPr>
        </p:nvSpPr>
        <p:spPr/>
        <p:txBody>
          <a:bodyPr/>
          <a:lstStyle/>
          <a:p>
            <a:endParaRPr lang="en-US" dirty="0"/>
          </a:p>
        </p:txBody>
      </p:sp>
      <p:grpSp>
        <p:nvGrpSpPr>
          <p:cNvPr id="14" name="Co-branding logo" hidden="1"/>
          <p:cNvGrpSpPr/>
          <p:nvPr userDrawn="1"/>
        </p:nvGrpSpPr>
        <p:grpSpPr>
          <a:xfrm>
            <a:off x="2145470" y="6265712"/>
            <a:ext cx="1071243" cy="738413"/>
            <a:chOff x="2117251" y="6274418"/>
            <a:chExt cx="1071243" cy="738413"/>
          </a:xfrm>
        </p:grpSpPr>
        <p:cxnSp>
          <p:nvCxnSpPr>
            <p:cNvPr id="15" name="Straight Connector 14" hidden="1"/>
            <p:cNvCxnSpPr/>
            <p:nvPr userDrawn="1"/>
          </p:nvCxnSpPr>
          <p:spPr bwMode="auto">
            <a:xfrm flipH="1">
              <a:off x="2117251" y="6296568"/>
              <a:ext cx="1" cy="694113"/>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6" name="Rectangle 15" hidden="1"/>
            <p:cNvSpPr/>
            <p:nvPr userDrawn="1"/>
          </p:nvSpPr>
          <p:spPr bwMode="auto">
            <a:xfrm>
              <a:off x="2192615" y="6274418"/>
              <a:ext cx="995879" cy="738413"/>
            </a:xfrm>
            <a:prstGeom prst="rect">
              <a:avLst/>
            </a:prstGeom>
            <a:solidFill>
              <a:schemeClr val="bg1">
                <a:alpha val="43922"/>
              </a:schemeClr>
            </a:solidFill>
            <a:ln w="6350" cap="flat" cmpd="sng" algn="ctr">
              <a:solidFill>
                <a:srgbClr val="00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r>
                <a:rPr kumimoji="0" lang="en-US" sz="600" b="0" i="0" u="none" strike="noStrike" cap="none" normalizeH="0" baseline="0" dirty="0" smtClean="0">
                  <a:ln>
                    <a:noFill/>
                  </a:ln>
                  <a:solidFill>
                    <a:schemeClr val="tx1"/>
                  </a:solidFill>
                  <a:effectLst/>
                  <a:latin typeface="Arial" charset="0"/>
                </a:rPr>
                <a:t>CO-BRANDING LOGO</a:t>
              </a:r>
            </a:p>
          </p:txBody>
        </p:sp>
      </p:grpSp>
      <p:sp>
        <p:nvSpPr>
          <p:cNvPr id="27" name="Date"/>
          <p:cNvSpPr>
            <a:spLocks noGrp="1"/>
          </p:cNvSpPr>
          <p:nvPr userDrawn="1">
            <p:ph type="body" sz="quarter" idx="11" hasCustomPrompt="1"/>
          </p:nvPr>
        </p:nvSpPr>
        <p:spPr>
          <a:xfrm>
            <a:off x="409089" y="1781873"/>
            <a:ext cx="2286000" cy="18466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oAutofit/>
          </a:bodyPr>
          <a:lstStyle>
            <a:lvl1pPr eaLnBrk="0" hangingPunct="0">
              <a:spcBef>
                <a:spcPct val="20000"/>
              </a:spcBef>
              <a:defRPr lang="en-US" sz="1200" b="1" kern="1200" dirty="0" smtClean="0">
                <a:solidFill>
                  <a:schemeClr val="tx1"/>
                </a:solidFill>
                <a:latin typeface="+mj-lt"/>
                <a:ea typeface="SimHei"/>
                <a:cs typeface="Arial" charset="0"/>
              </a:defRPr>
            </a:lvl1pPr>
          </a:lstStyle>
          <a:p>
            <a:pPr lvl="0" eaLnBrk="0" hangingPunct="0">
              <a:spcBef>
                <a:spcPct val="20000"/>
              </a:spcBef>
            </a:pPr>
            <a:r>
              <a:rPr lang="en-US" dirty="0" smtClean="0"/>
              <a:t>Date: XXXX</a:t>
            </a:r>
          </a:p>
        </p:txBody>
      </p:sp>
      <p:sp>
        <p:nvSpPr>
          <p:cNvPr id="26" name="Prepared by"/>
          <p:cNvSpPr>
            <a:spLocks noGrp="1"/>
          </p:cNvSpPr>
          <p:nvPr userDrawn="1">
            <p:ph type="body" sz="quarter" idx="10" hasCustomPrompt="1"/>
          </p:nvPr>
        </p:nvSpPr>
        <p:spPr>
          <a:xfrm>
            <a:off x="409089" y="2130419"/>
            <a:ext cx="2286000" cy="18466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oAutofit/>
          </a:bodyPr>
          <a:lstStyle>
            <a:lvl1pPr>
              <a:defRPr lang="en-US" sz="1200" b="1" kern="1200" dirty="0" smtClean="0">
                <a:solidFill>
                  <a:schemeClr val="tx1"/>
                </a:solidFill>
                <a:latin typeface="+mj-lt"/>
                <a:ea typeface="SimHei"/>
                <a:cs typeface="Arial" charset="0"/>
              </a:defRPr>
            </a:lvl1pPr>
          </a:lstStyle>
          <a:p>
            <a:pPr lvl="0" eaLnBrk="0" hangingPunct="0">
              <a:spcBef>
                <a:spcPct val="20000"/>
              </a:spcBef>
            </a:pPr>
            <a:r>
              <a:rPr lang="en-US" dirty="0" smtClean="0"/>
              <a:t>Prepared by: XXXX</a:t>
            </a:r>
          </a:p>
        </p:txBody>
      </p:sp>
      <p:sp>
        <p:nvSpPr>
          <p:cNvPr id="25" name="Master subtitle"/>
          <p:cNvSpPr>
            <a:spLocks noGrp="1" noChangeArrowheads="1"/>
          </p:cNvSpPr>
          <p:nvPr userDrawn="1">
            <p:ph type="subTitle" sz="quarter" idx="1"/>
          </p:nvPr>
        </p:nvSpPr>
        <p:spPr>
          <a:xfrm>
            <a:off x="409088" y="939802"/>
            <a:ext cx="9537192" cy="400110"/>
          </a:xfrm>
          <a:prstGeom prst="rect">
            <a:avLst/>
          </a:prstGeom>
        </p:spPr>
        <p:txBody>
          <a:bodyPr wrap="square" lIns="0" tIns="0" rIns="0" bIns="0">
            <a:noAutofit/>
          </a:bodyPr>
          <a:lstStyle>
            <a:lvl1pPr marL="0" indent="0">
              <a:buClrTx/>
              <a:buFontTx/>
              <a:buNone/>
              <a:defRPr sz="2600" smtClean="0">
                <a:solidFill>
                  <a:schemeClr val="tx1"/>
                </a:solidFill>
                <a:latin typeface="+mj-lt"/>
              </a:defRPr>
            </a:lvl1pPr>
          </a:lstStyle>
          <a:p>
            <a:pPr lvl="0"/>
            <a:r>
              <a:rPr lang="en-US" noProof="0" dirty="0" smtClean="0"/>
              <a:t>Click to edit Master subtitle style</a:t>
            </a:r>
            <a:endParaRPr lang="en-GB" noProof="0" dirty="0" smtClean="0"/>
          </a:p>
        </p:txBody>
      </p:sp>
      <p:sp>
        <p:nvSpPr>
          <p:cNvPr id="24" name="Master title"/>
          <p:cNvSpPr>
            <a:spLocks noGrp="1" noChangeArrowheads="1"/>
          </p:cNvSpPr>
          <p:nvPr userDrawn="1">
            <p:ph type="ctrTitle" sz="quarter"/>
          </p:nvPr>
        </p:nvSpPr>
        <p:spPr>
          <a:xfrm>
            <a:off x="409089" y="415436"/>
            <a:ext cx="9537192" cy="400110"/>
          </a:xfrm>
          <a:prstGeom prst="rect">
            <a:avLst/>
          </a:prstGeom>
        </p:spPr>
        <p:txBody>
          <a:bodyPr wrap="square" bIns="0">
            <a:noAutofit/>
          </a:bodyPr>
          <a:lstStyle>
            <a:lvl1pPr>
              <a:lnSpc>
                <a:spcPct val="100000"/>
              </a:lnSpc>
              <a:defRPr sz="2600" b="1" smtClean="0">
                <a:solidFill>
                  <a:schemeClr val="tx1"/>
                </a:solidFill>
                <a:latin typeface="+mj-lt"/>
              </a:defRPr>
            </a:lvl1pPr>
          </a:lstStyle>
          <a:p>
            <a:pPr lvl="0"/>
            <a:r>
              <a:rPr lang="en-US" noProof="0" dirty="0" smtClean="0"/>
              <a:t>Click to edit Master title style</a:t>
            </a:r>
            <a:endParaRPr lang="en-GB" noProof="0" dirty="0" smtClean="0"/>
          </a:p>
        </p:txBody>
      </p:sp>
      <p:pic>
        <p:nvPicPr>
          <p:cNvPr id="11" name="HSBC Masterbrand RGBB"/>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pic>
        <p:nvPicPr>
          <p:cNvPr id="12" name="HSBC Masterbrand RGBW"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pic>
        <p:nvPicPr>
          <p:cNvPr id="13" name="HSBC Masterbrand MonoB"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pic>
        <p:nvPicPr>
          <p:cNvPr id="17" name="HSBC Masterbrand MonoW" hidden="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spTree>
    <p:extLst>
      <p:ext uri="{BB962C8B-B14F-4D97-AF65-F5344CB8AC3E}">
        <p14:creationId xmlns:p14="http://schemas.microsoft.com/office/powerpoint/2010/main" val="949217176"/>
      </p:ext>
    </p:extLst>
  </p:cSld>
  <p:clrMapOvr>
    <a:masterClrMapping/>
  </p:clrMapOvr>
  <p:timing>
    <p:tnLst>
      <p:par>
        <p:cTn id="1" dur="indefinite" restart="never" nodeType="tmRoot"/>
      </p:par>
    </p:tnLst>
  </p:timing>
  <p:hf sldNum="0" hdr="0" dt="0"/>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pic>
        <p:nvPicPr>
          <p:cNvPr id="5" name="Image"/>
          <p:cNvPicPr>
            <a:picLocks noChangeAspect="1"/>
          </p:cNvPicPr>
          <p:nvPr userDrawn="1"/>
        </p:nvPicPr>
        <p:blipFill rotWithShape="1">
          <a:blip r:embed="rId2">
            <a:extLst>
              <a:ext uri="{28A0092B-C50C-407E-A947-70E740481C1C}">
                <a14:useLocalDpi xmlns:a14="http://schemas.microsoft.com/office/drawing/2010/main" val="0"/>
              </a:ext>
            </a:extLst>
          </a:blip>
          <a:srcRect t="61"/>
          <a:stretch/>
        </p:blipFill>
        <p:spPr>
          <a:xfrm>
            <a:off x="1" y="0"/>
            <a:ext cx="10369550" cy="7251700"/>
          </a:xfrm>
          <a:prstGeom prst="rect">
            <a:avLst/>
          </a:prstGeom>
        </p:spPr>
      </p:pic>
      <p:sp>
        <p:nvSpPr>
          <p:cNvPr id="22" name="Master subtitle"/>
          <p:cNvSpPr>
            <a:spLocks noGrp="1" noChangeArrowheads="1"/>
          </p:cNvSpPr>
          <p:nvPr>
            <p:ph type="subTitle" sz="quarter" idx="1"/>
          </p:nvPr>
        </p:nvSpPr>
        <p:spPr>
          <a:xfrm>
            <a:off x="409088" y="939802"/>
            <a:ext cx="9537192" cy="400110"/>
          </a:xfrm>
          <a:prstGeom prst="rect">
            <a:avLst/>
          </a:prstGeom>
        </p:spPr>
        <p:txBody>
          <a:bodyPr wrap="square" lIns="0" tIns="0">
            <a:noAutofit/>
          </a:bodyPr>
          <a:lstStyle>
            <a:lvl1pPr marL="0" indent="0">
              <a:buClrTx/>
              <a:buFontTx/>
              <a:buNone/>
              <a:defRPr lang="en-GB" sz="2600" b="1" baseline="0" noProof="0" dirty="0" smtClean="0">
                <a:solidFill>
                  <a:srgbClr val="FFFFFF"/>
                </a:solidFill>
                <a:latin typeface="+mj-lt"/>
                <a:ea typeface="SimHei"/>
                <a:cs typeface="+mj-cs"/>
              </a:defRPr>
            </a:lvl1pPr>
          </a:lstStyle>
          <a:p>
            <a:pPr lvl="0" algn="l" defTabSz="1165225" rtl="0" eaLnBrk="0" fontAlgn="base" hangingPunct="0">
              <a:lnSpc>
                <a:spcPct val="100000"/>
              </a:lnSpc>
              <a:spcBef>
                <a:spcPct val="0"/>
              </a:spcBef>
              <a:spcAft>
                <a:spcPct val="0"/>
              </a:spcAft>
            </a:pPr>
            <a:r>
              <a:rPr lang="en-US" noProof="0" dirty="0" smtClean="0"/>
              <a:t>Click to edit Master subtitle style</a:t>
            </a:r>
            <a:endParaRPr lang="en-GB" noProof="0" dirty="0" smtClean="0"/>
          </a:p>
        </p:txBody>
      </p:sp>
      <p:sp>
        <p:nvSpPr>
          <p:cNvPr id="3" name="Footer Placeholder"/>
          <p:cNvSpPr>
            <a:spLocks noGrp="1"/>
          </p:cNvSpPr>
          <p:nvPr>
            <p:ph type="ftr" sz="quarter" idx="10"/>
          </p:nvPr>
        </p:nvSpPr>
        <p:spPr/>
        <p:txBody>
          <a:bodyPr/>
          <a:lstStyle/>
          <a:p>
            <a:endParaRPr lang="en-US" dirty="0"/>
          </a:p>
        </p:txBody>
      </p:sp>
      <p:sp>
        <p:nvSpPr>
          <p:cNvPr id="12" name="Slide number"/>
          <p:cNvSpPr>
            <a:spLocks noChangeArrowheads="1"/>
          </p:cNvSpPr>
          <p:nvPr userDrawn="1"/>
        </p:nvSpPr>
        <p:spPr bwMode="gray">
          <a:xfrm>
            <a:off x="5099014" y="6710062"/>
            <a:ext cx="171522" cy="17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algn="ctr" defTabSz="901700" fontAlgn="base">
              <a:lnSpc>
                <a:spcPct val="100000"/>
              </a:lnSpc>
              <a:spcBef>
                <a:spcPts val="0"/>
              </a:spcBef>
              <a:spcAft>
                <a:spcPts val="0"/>
              </a:spcAft>
            </a:pPr>
            <a:fld id="{1CF9EA00-886D-43B8-A53F-CB3B22E97C6F}" type="slidenum">
              <a:rPr lang="en-GB" altLang="zh-TW" sz="1000" b="0" i="0" baseline="0" smtClean="0">
                <a:solidFill>
                  <a:schemeClr val="bg1"/>
                </a:solidFill>
                <a:latin typeface="+mn-lt"/>
                <a:ea typeface="SimHei"/>
              </a:rPr>
              <a:pPr algn="ctr" defTabSz="901700" fontAlgn="base">
                <a:lnSpc>
                  <a:spcPct val="100000"/>
                </a:lnSpc>
                <a:spcBef>
                  <a:spcPts val="0"/>
                </a:spcBef>
                <a:spcAft>
                  <a:spcPts val="0"/>
                </a:spcAft>
              </a:pPr>
              <a:t>‹#›</a:t>
            </a:fld>
            <a:endParaRPr lang="en-GB" altLang="zh-TW" sz="1000" b="0" i="0" baseline="0" dirty="0">
              <a:solidFill>
                <a:schemeClr val="bg1"/>
              </a:solidFill>
              <a:latin typeface="+mn-lt"/>
              <a:ea typeface="SimHei"/>
            </a:endParaRPr>
          </a:p>
        </p:txBody>
      </p:sp>
      <p:pic>
        <p:nvPicPr>
          <p:cNvPr id="13" name="HSBC Masterbrand RGBB"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pic>
        <p:nvPicPr>
          <p:cNvPr id="14" name="HSBC Masterbrand RGBW"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pic>
        <p:nvPicPr>
          <p:cNvPr id="15" name="HSBC Masterbrand MonoB"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pic>
        <p:nvPicPr>
          <p:cNvPr id="16" name="HSBC Masterbrand MonoW"/>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spTree>
    <p:extLst>
      <p:ext uri="{BB962C8B-B14F-4D97-AF65-F5344CB8AC3E}">
        <p14:creationId xmlns:p14="http://schemas.microsoft.com/office/powerpoint/2010/main" val="2484279161"/>
      </p:ext>
    </p:extLst>
  </p:cSld>
  <p:clrMapOvr>
    <a:masterClrMapping/>
  </p:clrMapOvr>
  <p:timing>
    <p:tnLst>
      <p:par>
        <p:cTn id="1" dur="indefinite" restart="never" nodeType="tmRoot"/>
      </p:par>
    </p:tnLst>
  </p:timing>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spTree>
      <p:nvGrpSpPr>
        <p:cNvPr id="1" name=""/>
        <p:cNvGrpSpPr/>
        <p:nvPr/>
      </p:nvGrpSpPr>
      <p:grpSpPr>
        <a:xfrm>
          <a:off x="0" y="0"/>
          <a:ext cx="0" cy="0"/>
          <a:chOff x="0" y="0"/>
          <a:chExt cx="0" cy="0"/>
        </a:xfrm>
      </p:grpSpPr>
      <p:pic>
        <p:nvPicPr>
          <p:cNvPr id="4" name="Image"/>
          <p:cNvPicPr>
            <a:picLocks noChangeAspect="1"/>
          </p:cNvPicPr>
          <p:nvPr userDrawn="1"/>
        </p:nvPicPr>
        <p:blipFill rotWithShape="1">
          <a:blip r:embed="rId2">
            <a:extLst>
              <a:ext uri="{28A0092B-C50C-407E-A947-70E740481C1C}">
                <a14:useLocalDpi xmlns:a14="http://schemas.microsoft.com/office/drawing/2010/main" val="0"/>
              </a:ext>
            </a:extLst>
          </a:blip>
          <a:srcRect t="61"/>
          <a:stretch/>
        </p:blipFill>
        <p:spPr>
          <a:xfrm>
            <a:off x="0" y="0"/>
            <a:ext cx="10369550" cy="7251700"/>
          </a:xfrm>
          <a:prstGeom prst="rect">
            <a:avLst/>
          </a:prstGeom>
        </p:spPr>
      </p:pic>
      <p:sp>
        <p:nvSpPr>
          <p:cNvPr id="22" name="Master subtitle"/>
          <p:cNvSpPr>
            <a:spLocks noGrp="1" noChangeArrowheads="1"/>
          </p:cNvSpPr>
          <p:nvPr>
            <p:ph type="subTitle" sz="quarter" idx="1"/>
          </p:nvPr>
        </p:nvSpPr>
        <p:spPr>
          <a:xfrm>
            <a:off x="409088" y="939802"/>
            <a:ext cx="9537192" cy="400110"/>
          </a:xfrm>
          <a:prstGeom prst="rect">
            <a:avLst/>
          </a:prstGeom>
        </p:spPr>
        <p:txBody>
          <a:bodyPr wrap="square" lIns="0" tIns="0">
            <a:noAutofit/>
          </a:bodyPr>
          <a:lstStyle>
            <a:lvl1pPr>
              <a:defRPr lang="en-GB" sz="2600" b="1" noProof="0" dirty="0" smtClean="0">
                <a:solidFill>
                  <a:schemeClr val="bg1"/>
                </a:solidFill>
                <a:latin typeface="+mj-lt"/>
                <a:cs typeface="+mj-cs"/>
              </a:defRPr>
            </a:lvl1pPr>
          </a:lstStyle>
          <a:p>
            <a:pPr lvl="0" defTabSz="1165225">
              <a:lnSpc>
                <a:spcPct val="100000"/>
              </a:lnSpc>
              <a:spcBef>
                <a:spcPct val="0"/>
              </a:spcBef>
              <a:buClrTx/>
              <a:buFontTx/>
            </a:pPr>
            <a:r>
              <a:rPr lang="en-US" noProof="0" dirty="0" smtClean="0"/>
              <a:t>Click to edit Master subtitle style</a:t>
            </a:r>
            <a:endParaRPr lang="en-GB" noProof="0" dirty="0" smtClean="0"/>
          </a:p>
        </p:txBody>
      </p:sp>
      <p:sp>
        <p:nvSpPr>
          <p:cNvPr id="3" name="Footer Placeholder"/>
          <p:cNvSpPr>
            <a:spLocks noGrp="1"/>
          </p:cNvSpPr>
          <p:nvPr>
            <p:ph type="ftr" sz="quarter" idx="10"/>
          </p:nvPr>
        </p:nvSpPr>
        <p:spPr/>
        <p:txBody>
          <a:bodyPr/>
          <a:lstStyle/>
          <a:p>
            <a:endParaRPr lang="en-US" dirty="0"/>
          </a:p>
        </p:txBody>
      </p:sp>
      <p:sp>
        <p:nvSpPr>
          <p:cNvPr id="12" name="Slide number"/>
          <p:cNvSpPr>
            <a:spLocks noChangeArrowheads="1"/>
          </p:cNvSpPr>
          <p:nvPr userDrawn="1"/>
        </p:nvSpPr>
        <p:spPr bwMode="gray">
          <a:xfrm>
            <a:off x="5099014" y="6710062"/>
            <a:ext cx="171522" cy="17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algn="ctr" defTabSz="901700" fontAlgn="base">
              <a:lnSpc>
                <a:spcPct val="100000"/>
              </a:lnSpc>
              <a:spcBef>
                <a:spcPts val="0"/>
              </a:spcBef>
              <a:spcAft>
                <a:spcPts val="0"/>
              </a:spcAft>
            </a:pPr>
            <a:fld id="{1CF9EA00-886D-43B8-A53F-CB3B22E97C6F}" type="slidenum">
              <a:rPr lang="en-GB" altLang="zh-TW" sz="1000" b="0" i="0" baseline="0" smtClean="0">
                <a:solidFill>
                  <a:schemeClr val="bg1"/>
                </a:solidFill>
                <a:latin typeface="+mn-lt"/>
                <a:ea typeface="SimHei"/>
              </a:rPr>
              <a:pPr algn="ctr" defTabSz="901700" fontAlgn="base">
                <a:lnSpc>
                  <a:spcPct val="100000"/>
                </a:lnSpc>
                <a:spcBef>
                  <a:spcPts val="0"/>
                </a:spcBef>
                <a:spcAft>
                  <a:spcPts val="0"/>
                </a:spcAft>
              </a:pPr>
              <a:t>‹#›</a:t>
            </a:fld>
            <a:endParaRPr lang="en-GB" altLang="zh-TW" sz="1000" b="0" i="0" baseline="0" dirty="0">
              <a:solidFill>
                <a:schemeClr val="bg1"/>
              </a:solidFill>
              <a:latin typeface="+mn-lt"/>
              <a:ea typeface="SimHei"/>
            </a:endParaRPr>
          </a:p>
        </p:txBody>
      </p:sp>
      <p:pic>
        <p:nvPicPr>
          <p:cNvPr id="13" name="HSBC Masterbrand RGBB"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pic>
        <p:nvPicPr>
          <p:cNvPr id="14" name="HSBC Masterbrand RGBW"/>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pic>
        <p:nvPicPr>
          <p:cNvPr id="15" name="HSBC Masterbrand MonoB"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pic>
        <p:nvPicPr>
          <p:cNvPr id="16" name="HSBC Masterbrand MonoW" hidden="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spTree>
    <p:extLst>
      <p:ext uri="{BB962C8B-B14F-4D97-AF65-F5344CB8AC3E}">
        <p14:creationId xmlns:p14="http://schemas.microsoft.com/office/powerpoint/2010/main" val="2865639434"/>
      </p:ext>
    </p:extLst>
  </p:cSld>
  <p:clrMapOvr>
    <a:masterClrMapping/>
  </p:clrMapOvr>
  <p:timing>
    <p:tnLst>
      <p:par>
        <p:cTn id="1" dur="indefinite" restart="never" nodeType="tmRoot"/>
      </p:par>
    </p:tnLst>
  </p:timing>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spTree>
      <p:nvGrpSpPr>
        <p:cNvPr id="1" name=""/>
        <p:cNvGrpSpPr/>
        <p:nvPr/>
      </p:nvGrpSpPr>
      <p:grpSpPr>
        <a:xfrm>
          <a:off x="0" y="0"/>
          <a:ext cx="0" cy="0"/>
          <a:chOff x="0" y="0"/>
          <a:chExt cx="0" cy="0"/>
        </a:xfrm>
      </p:grpSpPr>
      <p:pic>
        <p:nvPicPr>
          <p:cNvPr id="4" name="Image"/>
          <p:cNvPicPr>
            <a:picLocks noChangeAspect="1"/>
          </p:cNvPicPr>
          <p:nvPr userDrawn="1"/>
        </p:nvPicPr>
        <p:blipFill rotWithShape="1">
          <a:blip r:embed="rId2">
            <a:extLst>
              <a:ext uri="{28A0092B-C50C-407E-A947-70E740481C1C}">
                <a14:useLocalDpi xmlns:a14="http://schemas.microsoft.com/office/drawing/2010/main" val="0"/>
              </a:ext>
            </a:extLst>
          </a:blip>
          <a:srcRect t="61"/>
          <a:stretch/>
        </p:blipFill>
        <p:spPr>
          <a:xfrm>
            <a:off x="0" y="0"/>
            <a:ext cx="10369549" cy="7251700"/>
          </a:xfrm>
          <a:prstGeom prst="rect">
            <a:avLst/>
          </a:prstGeom>
        </p:spPr>
      </p:pic>
      <p:sp>
        <p:nvSpPr>
          <p:cNvPr id="22" name="Master subtitle"/>
          <p:cNvSpPr>
            <a:spLocks noGrp="1" noChangeArrowheads="1"/>
          </p:cNvSpPr>
          <p:nvPr>
            <p:ph type="subTitle" sz="quarter" idx="1"/>
          </p:nvPr>
        </p:nvSpPr>
        <p:spPr>
          <a:xfrm>
            <a:off x="409088" y="939802"/>
            <a:ext cx="9537192" cy="400110"/>
          </a:xfrm>
          <a:prstGeom prst="rect">
            <a:avLst/>
          </a:prstGeom>
        </p:spPr>
        <p:txBody>
          <a:bodyPr wrap="square" lIns="0" tIns="0">
            <a:noAutofit/>
          </a:bodyPr>
          <a:lstStyle>
            <a:lvl1pPr>
              <a:defRPr lang="en-GB" sz="2600" b="1" noProof="0" dirty="0" smtClean="0">
                <a:solidFill>
                  <a:srgbClr val="FFFFFF"/>
                </a:solidFill>
                <a:latin typeface="+mj-lt"/>
                <a:cs typeface="+mj-cs"/>
              </a:defRPr>
            </a:lvl1pPr>
          </a:lstStyle>
          <a:p>
            <a:pPr lvl="0" defTabSz="1165225">
              <a:lnSpc>
                <a:spcPct val="100000"/>
              </a:lnSpc>
              <a:spcBef>
                <a:spcPct val="0"/>
              </a:spcBef>
              <a:buClrTx/>
              <a:buFontTx/>
            </a:pPr>
            <a:r>
              <a:rPr lang="en-US" noProof="0" dirty="0" smtClean="0"/>
              <a:t>Click to edit Master subtitle style</a:t>
            </a:r>
            <a:endParaRPr lang="en-GB" noProof="0" dirty="0" smtClean="0"/>
          </a:p>
        </p:txBody>
      </p:sp>
      <p:sp>
        <p:nvSpPr>
          <p:cNvPr id="3" name="Footer Placeholder"/>
          <p:cNvSpPr>
            <a:spLocks noGrp="1"/>
          </p:cNvSpPr>
          <p:nvPr>
            <p:ph type="ftr" sz="quarter" idx="10"/>
          </p:nvPr>
        </p:nvSpPr>
        <p:spPr/>
        <p:txBody>
          <a:bodyPr/>
          <a:lstStyle/>
          <a:p>
            <a:endParaRPr lang="en-US" dirty="0"/>
          </a:p>
        </p:txBody>
      </p:sp>
      <p:sp>
        <p:nvSpPr>
          <p:cNvPr id="12" name="Slide number"/>
          <p:cNvSpPr>
            <a:spLocks noChangeArrowheads="1"/>
          </p:cNvSpPr>
          <p:nvPr userDrawn="1"/>
        </p:nvSpPr>
        <p:spPr bwMode="gray">
          <a:xfrm>
            <a:off x="5099014" y="6710062"/>
            <a:ext cx="171522" cy="17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algn="ctr" defTabSz="901700" fontAlgn="base">
              <a:lnSpc>
                <a:spcPct val="100000"/>
              </a:lnSpc>
              <a:spcBef>
                <a:spcPts val="0"/>
              </a:spcBef>
              <a:spcAft>
                <a:spcPts val="0"/>
              </a:spcAft>
            </a:pPr>
            <a:fld id="{1CF9EA00-886D-43B8-A53F-CB3B22E97C6F}" type="slidenum">
              <a:rPr lang="en-GB" altLang="zh-TW" sz="1000" b="0" i="0" baseline="0" smtClean="0">
                <a:solidFill>
                  <a:schemeClr val="bg1"/>
                </a:solidFill>
                <a:latin typeface="+mn-lt"/>
                <a:ea typeface="SimHei"/>
              </a:rPr>
              <a:pPr algn="ctr" defTabSz="901700" fontAlgn="base">
                <a:lnSpc>
                  <a:spcPct val="100000"/>
                </a:lnSpc>
                <a:spcBef>
                  <a:spcPts val="0"/>
                </a:spcBef>
                <a:spcAft>
                  <a:spcPts val="0"/>
                </a:spcAft>
              </a:pPr>
              <a:t>‹#›</a:t>
            </a:fld>
            <a:endParaRPr lang="en-GB" altLang="zh-TW" sz="1000" b="0" i="0" baseline="0" dirty="0">
              <a:solidFill>
                <a:schemeClr val="bg1"/>
              </a:solidFill>
              <a:latin typeface="+mn-lt"/>
              <a:ea typeface="SimHei"/>
            </a:endParaRPr>
          </a:p>
        </p:txBody>
      </p:sp>
      <p:pic>
        <p:nvPicPr>
          <p:cNvPr id="13" name="HSBC Masterbrand RGBB"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pic>
        <p:nvPicPr>
          <p:cNvPr id="14" name="HSBC Masterbrand RGBW"/>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pic>
        <p:nvPicPr>
          <p:cNvPr id="15" name="HSBC Masterbrand MonoB"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pic>
        <p:nvPicPr>
          <p:cNvPr id="16" name="HSBC Masterbrand MonoW" hidden="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spTree>
    <p:extLst>
      <p:ext uri="{BB962C8B-B14F-4D97-AF65-F5344CB8AC3E}">
        <p14:creationId xmlns:p14="http://schemas.microsoft.com/office/powerpoint/2010/main" val="2178251097"/>
      </p:ext>
    </p:extLst>
  </p:cSld>
  <p:clrMapOvr>
    <a:masterClrMapping/>
  </p:clrMapOvr>
  <p:timing>
    <p:tnLst>
      <p:par>
        <p:cTn id="1" dur="indefinite" restart="never" nodeType="tmRoot"/>
      </p:par>
    </p:tnLst>
  </p:timing>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4">
    <p:spTree>
      <p:nvGrpSpPr>
        <p:cNvPr id="1" name=""/>
        <p:cNvGrpSpPr/>
        <p:nvPr/>
      </p:nvGrpSpPr>
      <p:grpSpPr>
        <a:xfrm>
          <a:off x="0" y="0"/>
          <a:ext cx="0" cy="0"/>
          <a:chOff x="0" y="0"/>
          <a:chExt cx="0" cy="0"/>
        </a:xfrm>
      </p:grpSpPr>
      <p:pic>
        <p:nvPicPr>
          <p:cNvPr id="4" name="Image"/>
          <p:cNvPicPr>
            <a:picLocks noChangeAspect="1"/>
          </p:cNvPicPr>
          <p:nvPr userDrawn="1"/>
        </p:nvPicPr>
        <p:blipFill rotWithShape="1">
          <a:blip r:embed="rId2">
            <a:extLst>
              <a:ext uri="{28A0092B-C50C-407E-A947-70E740481C1C}">
                <a14:useLocalDpi xmlns:a14="http://schemas.microsoft.com/office/drawing/2010/main" val="0"/>
              </a:ext>
            </a:extLst>
          </a:blip>
          <a:srcRect t="61"/>
          <a:stretch/>
        </p:blipFill>
        <p:spPr>
          <a:xfrm>
            <a:off x="0" y="0"/>
            <a:ext cx="10369550" cy="7251700"/>
          </a:xfrm>
          <a:prstGeom prst="rect">
            <a:avLst/>
          </a:prstGeom>
        </p:spPr>
      </p:pic>
      <p:sp>
        <p:nvSpPr>
          <p:cNvPr id="24" name="Master subtitle"/>
          <p:cNvSpPr>
            <a:spLocks noGrp="1" noChangeArrowheads="1"/>
          </p:cNvSpPr>
          <p:nvPr>
            <p:ph type="subTitle" sz="quarter" idx="1"/>
          </p:nvPr>
        </p:nvSpPr>
        <p:spPr>
          <a:xfrm>
            <a:off x="409088" y="939802"/>
            <a:ext cx="9537192" cy="400110"/>
          </a:xfrm>
          <a:prstGeom prst="rect">
            <a:avLst/>
          </a:prstGeom>
        </p:spPr>
        <p:txBody>
          <a:bodyPr wrap="square" lIns="0" tIns="0">
            <a:noAutofit/>
          </a:bodyPr>
          <a:lstStyle>
            <a:lvl1pPr marL="0" indent="0">
              <a:buClrTx/>
              <a:buFontTx/>
              <a:buNone/>
              <a:defRPr lang="en-GB" sz="3600" b="1" baseline="0" noProof="0" dirty="0" smtClean="0">
                <a:solidFill>
                  <a:schemeClr val="tx1"/>
                </a:solidFill>
                <a:latin typeface="+mj-lt"/>
                <a:ea typeface="SimHei"/>
                <a:cs typeface="+mj-cs"/>
              </a:defRPr>
            </a:lvl1pPr>
          </a:lstStyle>
          <a:p>
            <a:pPr lvl="0" algn="l" defTabSz="1165225" rtl="0" eaLnBrk="0" fontAlgn="base" hangingPunct="0">
              <a:lnSpc>
                <a:spcPct val="100000"/>
              </a:lnSpc>
              <a:spcBef>
                <a:spcPct val="0"/>
              </a:spcBef>
              <a:spcAft>
                <a:spcPct val="0"/>
              </a:spcAft>
            </a:pPr>
            <a:r>
              <a:rPr lang="en-US" noProof="0" dirty="0" smtClean="0"/>
              <a:t>Click to edit Master subtitle style</a:t>
            </a:r>
            <a:endParaRPr lang="en-GB" noProof="0" dirty="0" smtClean="0"/>
          </a:p>
        </p:txBody>
      </p:sp>
      <p:sp>
        <p:nvSpPr>
          <p:cNvPr id="3" name="Footer Placeholder"/>
          <p:cNvSpPr>
            <a:spLocks noGrp="1"/>
          </p:cNvSpPr>
          <p:nvPr>
            <p:ph type="ftr" sz="quarter" idx="10"/>
          </p:nvPr>
        </p:nvSpPr>
        <p:spPr/>
        <p:txBody>
          <a:bodyPr/>
          <a:lstStyle>
            <a:lvl1pPr>
              <a:defRPr>
                <a:solidFill>
                  <a:srgbClr val="767676"/>
                </a:solidFill>
              </a:defRPr>
            </a:lvl1pPr>
          </a:lstStyle>
          <a:p>
            <a:endParaRPr lang="en-US" dirty="0"/>
          </a:p>
        </p:txBody>
      </p:sp>
      <p:sp>
        <p:nvSpPr>
          <p:cNvPr id="12" name="Slide number"/>
          <p:cNvSpPr>
            <a:spLocks noChangeArrowheads="1"/>
          </p:cNvSpPr>
          <p:nvPr userDrawn="1"/>
        </p:nvSpPr>
        <p:spPr bwMode="gray">
          <a:xfrm>
            <a:off x="5099014" y="6710062"/>
            <a:ext cx="171522" cy="17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algn="ctr" defTabSz="901700" fontAlgn="base">
              <a:lnSpc>
                <a:spcPct val="100000"/>
              </a:lnSpc>
              <a:spcBef>
                <a:spcPts val="0"/>
              </a:spcBef>
              <a:spcAft>
                <a:spcPts val="0"/>
              </a:spcAft>
            </a:pPr>
            <a:fld id="{1CF9EA00-886D-43B8-A53F-CB3B22E97C6F}" type="slidenum">
              <a:rPr lang="en-GB" altLang="zh-TW" sz="1000" b="0" i="0" baseline="0" smtClean="0">
                <a:solidFill>
                  <a:schemeClr val="tx1"/>
                </a:solidFill>
                <a:latin typeface="+mn-lt"/>
                <a:ea typeface="SimHei"/>
              </a:rPr>
              <a:pPr algn="ctr" defTabSz="901700" fontAlgn="base">
                <a:lnSpc>
                  <a:spcPct val="100000"/>
                </a:lnSpc>
                <a:spcBef>
                  <a:spcPts val="0"/>
                </a:spcBef>
                <a:spcAft>
                  <a:spcPts val="0"/>
                </a:spcAft>
              </a:pPr>
              <a:t>‹#›</a:t>
            </a:fld>
            <a:endParaRPr lang="en-GB" altLang="zh-TW" sz="1000" b="0" i="0" baseline="0" dirty="0">
              <a:solidFill>
                <a:schemeClr val="tx1"/>
              </a:solidFill>
              <a:latin typeface="+mn-lt"/>
              <a:ea typeface="SimHei"/>
            </a:endParaRPr>
          </a:p>
        </p:txBody>
      </p:sp>
      <p:pic>
        <p:nvPicPr>
          <p:cNvPr id="13" name="HSBC Masterbrand RGBB"/>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pic>
        <p:nvPicPr>
          <p:cNvPr id="14" name="HSBC Masterbrand RGBW"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pic>
        <p:nvPicPr>
          <p:cNvPr id="15" name="HSBC Masterbrand MonoB"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pic>
        <p:nvPicPr>
          <p:cNvPr id="16" name="HSBC Masterbrand MonoW" hidden="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spTree>
    <p:extLst>
      <p:ext uri="{BB962C8B-B14F-4D97-AF65-F5344CB8AC3E}">
        <p14:creationId xmlns:p14="http://schemas.microsoft.com/office/powerpoint/2010/main" val="3417730651"/>
      </p:ext>
    </p:extLst>
  </p:cSld>
  <p:clrMapOvr>
    <a:masterClrMapping/>
  </p:clrMapOvr>
  <p:timing>
    <p:tnLst>
      <p:par>
        <p:cTn id="1" dur="indefinite" restart="never" nodeType="tmRoot"/>
      </p:par>
    </p:tnLst>
  </p:timing>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ivider 5">
    <p:spTree>
      <p:nvGrpSpPr>
        <p:cNvPr id="1" name=""/>
        <p:cNvGrpSpPr/>
        <p:nvPr/>
      </p:nvGrpSpPr>
      <p:grpSpPr>
        <a:xfrm>
          <a:off x="0" y="0"/>
          <a:ext cx="0" cy="0"/>
          <a:chOff x="0" y="0"/>
          <a:chExt cx="0" cy="0"/>
        </a:xfrm>
      </p:grpSpPr>
      <p:pic>
        <p:nvPicPr>
          <p:cNvPr id="5" name="Image"/>
          <p:cNvPicPr>
            <a:picLocks noChangeAspect="1"/>
          </p:cNvPicPr>
          <p:nvPr userDrawn="1"/>
        </p:nvPicPr>
        <p:blipFill rotWithShape="1">
          <a:blip r:embed="rId2">
            <a:extLst>
              <a:ext uri="{28A0092B-C50C-407E-A947-70E740481C1C}">
                <a14:useLocalDpi xmlns:a14="http://schemas.microsoft.com/office/drawing/2010/main" val="0"/>
              </a:ext>
            </a:extLst>
          </a:blip>
          <a:srcRect t="61"/>
          <a:stretch/>
        </p:blipFill>
        <p:spPr>
          <a:xfrm>
            <a:off x="0" y="0"/>
            <a:ext cx="10369549" cy="7251700"/>
          </a:xfrm>
          <a:prstGeom prst="rect">
            <a:avLst/>
          </a:prstGeom>
        </p:spPr>
      </p:pic>
      <p:sp>
        <p:nvSpPr>
          <p:cNvPr id="22" name="Master subtitle"/>
          <p:cNvSpPr>
            <a:spLocks noGrp="1" noChangeArrowheads="1"/>
          </p:cNvSpPr>
          <p:nvPr>
            <p:ph type="subTitle" sz="quarter" idx="1"/>
          </p:nvPr>
        </p:nvSpPr>
        <p:spPr>
          <a:xfrm>
            <a:off x="409088" y="939802"/>
            <a:ext cx="9537192" cy="400110"/>
          </a:xfrm>
          <a:prstGeom prst="rect">
            <a:avLst/>
          </a:prstGeom>
        </p:spPr>
        <p:txBody>
          <a:bodyPr wrap="square" lIns="0" tIns="0">
            <a:noAutofit/>
          </a:bodyPr>
          <a:lstStyle>
            <a:lvl1pPr marL="0" indent="0">
              <a:buClrTx/>
              <a:buFontTx/>
              <a:buNone/>
              <a:defRPr lang="en-GB" sz="2600" b="1" baseline="0" noProof="0" dirty="0" smtClean="0">
                <a:solidFill>
                  <a:schemeClr val="tx1"/>
                </a:solidFill>
                <a:latin typeface="+mj-lt"/>
                <a:ea typeface="SimHei"/>
                <a:cs typeface="+mj-cs"/>
              </a:defRPr>
            </a:lvl1pPr>
          </a:lstStyle>
          <a:p>
            <a:pPr lvl="0" algn="l" defTabSz="1165225" rtl="0" eaLnBrk="0" fontAlgn="base" hangingPunct="0">
              <a:lnSpc>
                <a:spcPct val="100000"/>
              </a:lnSpc>
              <a:spcBef>
                <a:spcPct val="0"/>
              </a:spcBef>
              <a:spcAft>
                <a:spcPct val="0"/>
              </a:spcAft>
            </a:pPr>
            <a:r>
              <a:rPr lang="en-US" noProof="0" dirty="0" smtClean="0"/>
              <a:t>Click to edit Master subtitle style</a:t>
            </a:r>
            <a:endParaRPr lang="en-GB" noProof="0" dirty="0" smtClean="0"/>
          </a:p>
        </p:txBody>
      </p:sp>
      <p:sp>
        <p:nvSpPr>
          <p:cNvPr id="4" name="Footer Placeholder"/>
          <p:cNvSpPr>
            <a:spLocks noGrp="1"/>
          </p:cNvSpPr>
          <p:nvPr>
            <p:ph type="ftr" sz="quarter" idx="10"/>
          </p:nvPr>
        </p:nvSpPr>
        <p:spPr/>
        <p:txBody>
          <a:bodyPr/>
          <a:lstStyle/>
          <a:p>
            <a:endParaRPr lang="en-US" dirty="0"/>
          </a:p>
        </p:txBody>
      </p:sp>
      <p:sp>
        <p:nvSpPr>
          <p:cNvPr id="12" name="Slide number"/>
          <p:cNvSpPr>
            <a:spLocks noChangeArrowheads="1"/>
          </p:cNvSpPr>
          <p:nvPr userDrawn="1"/>
        </p:nvSpPr>
        <p:spPr bwMode="gray">
          <a:xfrm>
            <a:off x="5099014" y="6710062"/>
            <a:ext cx="171522" cy="17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algn="ctr" defTabSz="901700" fontAlgn="base">
              <a:lnSpc>
                <a:spcPct val="100000"/>
              </a:lnSpc>
              <a:spcBef>
                <a:spcPts val="0"/>
              </a:spcBef>
              <a:spcAft>
                <a:spcPts val="0"/>
              </a:spcAft>
            </a:pPr>
            <a:fld id="{1CF9EA00-886D-43B8-A53F-CB3B22E97C6F}" type="slidenum">
              <a:rPr lang="en-GB" altLang="zh-TW" sz="1000" b="0" i="0" baseline="0" smtClean="0">
                <a:solidFill>
                  <a:schemeClr val="tx1"/>
                </a:solidFill>
                <a:latin typeface="+mn-lt"/>
                <a:ea typeface="SimHei"/>
              </a:rPr>
              <a:pPr algn="ctr" defTabSz="901700" fontAlgn="base">
                <a:lnSpc>
                  <a:spcPct val="100000"/>
                </a:lnSpc>
                <a:spcBef>
                  <a:spcPts val="0"/>
                </a:spcBef>
                <a:spcAft>
                  <a:spcPts val="0"/>
                </a:spcAft>
              </a:pPr>
              <a:t>‹#›</a:t>
            </a:fld>
            <a:endParaRPr lang="en-GB" altLang="zh-TW" sz="1000" b="0" i="0" baseline="0" dirty="0">
              <a:solidFill>
                <a:schemeClr val="tx1"/>
              </a:solidFill>
              <a:latin typeface="+mn-lt"/>
              <a:ea typeface="SimHei"/>
            </a:endParaRPr>
          </a:p>
        </p:txBody>
      </p:sp>
      <p:pic>
        <p:nvPicPr>
          <p:cNvPr id="14" name="HSBC Masterbrand RGBB"/>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pic>
        <p:nvPicPr>
          <p:cNvPr id="15" name="HSBC Masterbrand RGBW"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pic>
        <p:nvPicPr>
          <p:cNvPr id="16" name="HSBC Masterbrand MonoB"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pic>
        <p:nvPicPr>
          <p:cNvPr id="17" name="HSBC Masterbrand MonoW" hidden="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spTree>
    <p:extLst>
      <p:ext uri="{BB962C8B-B14F-4D97-AF65-F5344CB8AC3E}">
        <p14:creationId xmlns:p14="http://schemas.microsoft.com/office/powerpoint/2010/main" val="1506925941"/>
      </p:ext>
    </p:extLst>
  </p:cSld>
  <p:clrMapOvr>
    <a:masterClrMapping/>
  </p:clrMapOvr>
  <p:timing>
    <p:tnLst>
      <p:par>
        <p:cTn id="1" dur="indefinite" restart="never" nodeType="tmRoot"/>
      </p:par>
    </p:tnLst>
  </p:timing>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US" dirty="0"/>
          </a:p>
        </p:txBody>
      </p:sp>
      <p:sp>
        <p:nvSpPr>
          <p:cNvPr id="7" name="Text Placeholder 3"/>
          <p:cNvSpPr>
            <a:spLocks noGrp="1"/>
          </p:cNvSpPr>
          <p:nvPr>
            <p:ph type="body" sz="quarter" idx="10"/>
          </p:nvPr>
        </p:nvSpPr>
        <p:spPr>
          <a:xfrm>
            <a:off x="412750" y="744563"/>
            <a:ext cx="9540875" cy="276999"/>
          </a:xfrm>
          <a:prstGeom prst="rect">
            <a:avLst/>
          </a:prstGeom>
        </p:spPr>
        <p:txBody>
          <a:bodyPr wrap="square" lIns="0" tIns="0" rIns="0" bIns="0">
            <a:spAutoFit/>
          </a:bodyPr>
          <a:lstStyle>
            <a:lvl1pPr>
              <a:defRPr sz="1800">
                <a:solidFill>
                  <a:schemeClr val="tx1"/>
                </a:solidFill>
              </a:defRPr>
            </a:lvl1pPr>
          </a:lstStyle>
          <a:p>
            <a:pPr lvl="0"/>
            <a:r>
              <a:rPr lang="en-US" dirty="0" smtClean="0"/>
              <a:t>Click to edit Master text styles</a:t>
            </a:r>
          </a:p>
        </p:txBody>
      </p:sp>
      <p:sp>
        <p:nvSpPr>
          <p:cNvPr id="4" name="Footer Placeholder 3"/>
          <p:cNvSpPr>
            <a:spLocks noGrp="1"/>
          </p:cNvSpPr>
          <p:nvPr>
            <p:ph type="ftr" sz="quarter" idx="11"/>
          </p:nvPr>
        </p:nvSpPr>
        <p:spPr/>
        <p:txBody>
          <a:bodyPr/>
          <a:lstStyle/>
          <a:p>
            <a:endParaRPr lang="en-US" dirty="0"/>
          </a:p>
        </p:txBody>
      </p:sp>
      <p:sp>
        <p:nvSpPr>
          <p:cNvPr id="9" name="Text Placeholder 8"/>
          <p:cNvSpPr>
            <a:spLocks noGrp="1"/>
          </p:cNvSpPr>
          <p:nvPr>
            <p:ph type="body" sz="quarter" idx="12"/>
          </p:nvPr>
        </p:nvSpPr>
        <p:spPr>
          <a:xfrm>
            <a:off x="411480" y="1304923"/>
            <a:ext cx="9534525" cy="5294376"/>
          </a:xfrm>
          <a:prstGeom prst="rect">
            <a:avLst/>
          </a:prstGeom>
        </p:spPr>
        <p:txBody>
          <a:bodyPr lIns="0" tIns="0" rIns="0" bIns="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9732183"/>
      </p:ext>
    </p:extLst>
  </p:cSld>
  <p:clrMapOvr>
    <a:masterClrMapping/>
  </p:clrMapOvr>
  <p:timing>
    <p:tnLst>
      <p:par>
        <p:cTn id="1" dur="indefinite" restart="never" nodeType="tmRoot"/>
      </p:par>
    </p:tnLst>
  </p:timing>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0" name="AutoShape 3"/>
          <p:cNvSpPr>
            <a:spLocks noChangeAspect="1" noChangeArrowheads="1" noTextEdit="1"/>
          </p:cNvSpPr>
          <p:nvPr userDrawn="1"/>
        </p:nvSpPr>
        <p:spPr bwMode="auto">
          <a:xfrm>
            <a:off x="4027488" y="3019425"/>
            <a:ext cx="231457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21" name="Group 20"/>
          <p:cNvGrpSpPr/>
          <p:nvPr userDrawn="1"/>
        </p:nvGrpSpPr>
        <p:grpSpPr>
          <a:xfrm>
            <a:off x="2877016" y="2476497"/>
            <a:ext cx="4615518" cy="2298700"/>
            <a:chOff x="4433888" y="3424238"/>
            <a:chExt cx="809625" cy="403225"/>
          </a:xfrm>
        </p:grpSpPr>
        <p:sp>
          <p:nvSpPr>
            <p:cNvPr id="12" name="Rectangle 5"/>
            <p:cNvSpPr>
              <a:spLocks noChangeArrowheads="1"/>
            </p:cNvSpPr>
            <p:nvPr userDrawn="1"/>
          </p:nvSpPr>
          <p:spPr bwMode="auto">
            <a:xfrm>
              <a:off x="4635501" y="3424238"/>
              <a:ext cx="404813" cy="403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040313" y="3424238"/>
              <a:ext cx="203200" cy="403225"/>
            </a:xfrm>
            <a:custGeom>
              <a:avLst/>
              <a:gdLst>
                <a:gd name="T0" fmla="*/ 128 w 128"/>
                <a:gd name="T1" fmla="*/ 127 h 254"/>
                <a:gd name="T2" fmla="*/ 0 w 128"/>
                <a:gd name="T3" fmla="*/ 0 h 254"/>
                <a:gd name="T4" fmla="*/ 0 w 128"/>
                <a:gd name="T5" fmla="*/ 254 h 254"/>
                <a:gd name="T6" fmla="*/ 128 w 128"/>
                <a:gd name="T7" fmla="*/ 127 h 254"/>
              </a:gdLst>
              <a:ahLst/>
              <a:cxnLst>
                <a:cxn ang="0">
                  <a:pos x="T0" y="T1"/>
                </a:cxn>
                <a:cxn ang="0">
                  <a:pos x="T2" y="T3"/>
                </a:cxn>
                <a:cxn ang="0">
                  <a:pos x="T4" y="T5"/>
                </a:cxn>
                <a:cxn ang="0">
                  <a:pos x="T6" y="T7"/>
                </a:cxn>
              </a:cxnLst>
              <a:rect l="0" t="0" r="r" b="b"/>
              <a:pathLst>
                <a:path w="128" h="254">
                  <a:moveTo>
                    <a:pt x="128" y="127"/>
                  </a:moveTo>
                  <a:lnTo>
                    <a:pt x="0" y="0"/>
                  </a:lnTo>
                  <a:lnTo>
                    <a:pt x="0" y="254"/>
                  </a:lnTo>
                  <a:lnTo>
                    <a:pt x="128" y="127"/>
                  </a:lnTo>
                  <a:close/>
                </a:path>
              </a:pathLst>
            </a:custGeom>
            <a:solidFill>
              <a:srgbClr val="DB0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4635501" y="3424238"/>
              <a:ext cx="404813" cy="201613"/>
            </a:xfrm>
            <a:custGeom>
              <a:avLst/>
              <a:gdLst>
                <a:gd name="T0" fmla="*/ 128 w 255"/>
                <a:gd name="T1" fmla="*/ 127 h 127"/>
                <a:gd name="T2" fmla="*/ 255 w 255"/>
                <a:gd name="T3" fmla="*/ 0 h 127"/>
                <a:gd name="T4" fmla="*/ 0 w 255"/>
                <a:gd name="T5" fmla="*/ 0 h 127"/>
                <a:gd name="T6" fmla="*/ 128 w 255"/>
                <a:gd name="T7" fmla="*/ 127 h 127"/>
              </a:gdLst>
              <a:ahLst/>
              <a:cxnLst>
                <a:cxn ang="0">
                  <a:pos x="T0" y="T1"/>
                </a:cxn>
                <a:cxn ang="0">
                  <a:pos x="T2" y="T3"/>
                </a:cxn>
                <a:cxn ang="0">
                  <a:pos x="T4" y="T5"/>
                </a:cxn>
                <a:cxn ang="0">
                  <a:pos x="T6" y="T7"/>
                </a:cxn>
              </a:cxnLst>
              <a:rect l="0" t="0" r="r" b="b"/>
              <a:pathLst>
                <a:path w="255" h="127">
                  <a:moveTo>
                    <a:pt x="128" y="127"/>
                  </a:moveTo>
                  <a:lnTo>
                    <a:pt x="255" y="0"/>
                  </a:lnTo>
                  <a:lnTo>
                    <a:pt x="0" y="0"/>
                  </a:lnTo>
                  <a:lnTo>
                    <a:pt x="128" y="127"/>
                  </a:lnTo>
                  <a:close/>
                </a:path>
              </a:pathLst>
            </a:custGeom>
            <a:solidFill>
              <a:srgbClr val="DB0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p:cNvSpPr>
            <p:nvPr userDrawn="1"/>
          </p:nvSpPr>
          <p:spPr bwMode="auto">
            <a:xfrm>
              <a:off x="4433888" y="3424238"/>
              <a:ext cx="201613" cy="403225"/>
            </a:xfrm>
            <a:custGeom>
              <a:avLst/>
              <a:gdLst>
                <a:gd name="T0" fmla="*/ 0 w 127"/>
                <a:gd name="T1" fmla="*/ 127 h 254"/>
                <a:gd name="T2" fmla="*/ 127 w 127"/>
                <a:gd name="T3" fmla="*/ 254 h 254"/>
                <a:gd name="T4" fmla="*/ 127 w 127"/>
                <a:gd name="T5" fmla="*/ 0 h 254"/>
                <a:gd name="T6" fmla="*/ 0 w 127"/>
                <a:gd name="T7" fmla="*/ 127 h 254"/>
              </a:gdLst>
              <a:ahLst/>
              <a:cxnLst>
                <a:cxn ang="0">
                  <a:pos x="T0" y="T1"/>
                </a:cxn>
                <a:cxn ang="0">
                  <a:pos x="T2" y="T3"/>
                </a:cxn>
                <a:cxn ang="0">
                  <a:pos x="T4" y="T5"/>
                </a:cxn>
                <a:cxn ang="0">
                  <a:pos x="T6" y="T7"/>
                </a:cxn>
              </a:cxnLst>
              <a:rect l="0" t="0" r="r" b="b"/>
              <a:pathLst>
                <a:path w="127" h="254">
                  <a:moveTo>
                    <a:pt x="0" y="127"/>
                  </a:moveTo>
                  <a:lnTo>
                    <a:pt x="127" y="254"/>
                  </a:lnTo>
                  <a:lnTo>
                    <a:pt x="127" y="0"/>
                  </a:lnTo>
                  <a:lnTo>
                    <a:pt x="0" y="127"/>
                  </a:lnTo>
                  <a:close/>
                </a:path>
              </a:pathLst>
            </a:custGeom>
            <a:solidFill>
              <a:srgbClr val="DB0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4635501" y="3625850"/>
              <a:ext cx="404813" cy="201613"/>
            </a:xfrm>
            <a:custGeom>
              <a:avLst/>
              <a:gdLst>
                <a:gd name="T0" fmla="*/ 128 w 255"/>
                <a:gd name="T1" fmla="*/ 0 h 127"/>
                <a:gd name="T2" fmla="*/ 0 w 255"/>
                <a:gd name="T3" fmla="*/ 127 h 127"/>
                <a:gd name="T4" fmla="*/ 255 w 255"/>
                <a:gd name="T5" fmla="*/ 127 h 127"/>
                <a:gd name="T6" fmla="*/ 128 w 255"/>
                <a:gd name="T7" fmla="*/ 0 h 127"/>
              </a:gdLst>
              <a:ahLst/>
              <a:cxnLst>
                <a:cxn ang="0">
                  <a:pos x="T0" y="T1"/>
                </a:cxn>
                <a:cxn ang="0">
                  <a:pos x="T2" y="T3"/>
                </a:cxn>
                <a:cxn ang="0">
                  <a:pos x="T4" y="T5"/>
                </a:cxn>
                <a:cxn ang="0">
                  <a:pos x="T6" y="T7"/>
                </a:cxn>
              </a:cxnLst>
              <a:rect l="0" t="0" r="r" b="b"/>
              <a:pathLst>
                <a:path w="255" h="127">
                  <a:moveTo>
                    <a:pt x="128" y="0"/>
                  </a:moveTo>
                  <a:lnTo>
                    <a:pt x="0" y="127"/>
                  </a:lnTo>
                  <a:lnTo>
                    <a:pt x="255" y="127"/>
                  </a:lnTo>
                  <a:lnTo>
                    <a:pt x="128" y="0"/>
                  </a:lnTo>
                  <a:close/>
                </a:path>
              </a:pathLst>
            </a:custGeom>
            <a:solidFill>
              <a:srgbClr val="DB0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2" name="Rectangle 21"/>
          <p:cNvSpPr/>
          <p:nvPr userDrawn="1"/>
        </p:nvSpPr>
        <p:spPr bwMode="auto">
          <a:xfrm>
            <a:off x="5048250" y="6667500"/>
            <a:ext cx="257175" cy="238125"/>
          </a:xfrm>
          <a:prstGeom prst="rect">
            <a:avLst/>
          </a:prstGeom>
          <a:solidFill>
            <a:schemeClr val="bg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en-US" sz="600" b="1" i="1" u="none" strike="noStrike" cap="none" normalizeH="0" baseline="0" dirty="0" smtClean="0">
              <a:ln>
                <a:noFill/>
              </a:ln>
              <a:solidFill>
                <a:schemeClr val="tx1"/>
              </a:solidFill>
              <a:effectLst/>
              <a:latin typeface="Arial" charset="0"/>
            </a:endParaRPr>
          </a:p>
        </p:txBody>
      </p:sp>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923985335"/>
      </p:ext>
    </p:extLst>
  </p:cSld>
  <p:clrMapOvr>
    <a:masterClrMapping/>
  </p:clrMapOvr>
  <p:timing>
    <p:tnLst>
      <p:par>
        <p:cTn id="1" dur="indefinite" restart="never" nodeType="tmRoot"/>
      </p:par>
    </p:tnLst>
  </p:timing>
  <p:hf sldNum="0" hd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150" name="Message line"/>
          <p:cNvSpPr>
            <a:spLocks noChangeShapeType="1"/>
          </p:cNvSpPr>
          <p:nvPr/>
        </p:nvSpPr>
        <p:spPr bwMode="gray">
          <a:xfrm>
            <a:off x="2592324" y="1321819"/>
            <a:ext cx="0" cy="5276088"/>
          </a:xfrm>
          <a:prstGeom prst="line">
            <a:avLst/>
          </a:prstGeom>
          <a:noFill/>
          <a:ln w="12700">
            <a:solidFill>
              <a:srgbClr val="76767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a:endParaRPr lang="en-GB" altLang="zh-TW" baseline="0" dirty="0">
              <a:latin typeface="Arial" panose="020B0604020202020204" pitchFamily="34" charset="0"/>
              <a:ea typeface="SimHei"/>
            </a:endParaRPr>
          </a:p>
        </p:txBody>
      </p:sp>
      <p:sp>
        <p:nvSpPr>
          <p:cNvPr id="1420" name="Slide number"/>
          <p:cNvSpPr>
            <a:spLocks noChangeArrowheads="1"/>
          </p:cNvSpPr>
          <p:nvPr/>
        </p:nvSpPr>
        <p:spPr bwMode="gray">
          <a:xfrm>
            <a:off x="5099014" y="6710062"/>
            <a:ext cx="171522" cy="17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algn="ctr" defTabSz="901700" eaLnBrk="0" fontAlgn="base">
              <a:lnSpc>
                <a:spcPct val="100000"/>
              </a:lnSpc>
              <a:spcBef>
                <a:spcPts val="0"/>
              </a:spcBef>
              <a:spcAft>
                <a:spcPts val="0"/>
              </a:spcAft>
            </a:pPr>
            <a:fld id="{1CF9EA00-886D-43B8-A53F-CB3B22E97C6F}" type="slidenum">
              <a:rPr lang="en-GB" altLang="zh-TW" sz="1000" b="0" i="0" baseline="0" smtClean="0">
                <a:solidFill>
                  <a:schemeClr val="tx1"/>
                </a:solidFill>
                <a:latin typeface="Arial" panose="020B0604020202020204" pitchFamily="34" charset="0"/>
                <a:ea typeface="SimHei"/>
              </a:rPr>
              <a:pPr algn="ctr" defTabSz="901700" eaLnBrk="0" fontAlgn="base">
                <a:lnSpc>
                  <a:spcPct val="100000"/>
                </a:lnSpc>
                <a:spcBef>
                  <a:spcPts val="0"/>
                </a:spcBef>
                <a:spcAft>
                  <a:spcPts val="0"/>
                </a:spcAft>
              </a:pPr>
              <a:t>‹#›</a:t>
            </a:fld>
            <a:endParaRPr lang="en-GB" altLang="zh-TW" sz="1000" b="0" i="0" baseline="0" dirty="0">
              <a:solidFill>
                <a:schemeClr val="tx1"/>
              </a:solidFill>
              <a:latin typeface="Arial" panose="020B0604020202020204" pitchFamily="34" charset="0"/>
              <a:ea typeface="SimHei"/>
            </a:endParaRPr>
          </a:p>
        </p:txBody>
      </p:sp>
      <p:sp>
        <p:nvSpPr>
          <p:cNvPr id="2249" name="Slide title"/>
          <p:cNvSpPr>
            <a:spLocks noGrp="1" noChangeArrowheads="1"/>
          </p:cNvSpPr>
          <p:nvPr>
            <p:ph type="title"/>
          </p:nvPr>
        </p:nvSpPr>
        <p:spPr bwMode="gray">
          <a:xfrm>
            <a:off x="412750" y="415436"/>
            <a:ext cx="9540875" cy="2492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Autofit/>
          </a:bodyPr>
          <a:lstStyle/>
          <a:p>
            <a:pPr lvl="0"/>
            <a:r>
              <a:rPr lang="en-GB" altLang="zh-TW" dirty="0" smtClean="0"/>
              <a:t>Click to edit Master title style</a:t>
            </a:r>
          </a:p>
        </p:txBody>
      </p:sp>
      <p:sp>
        <p:nvSpPr>
          <p:cNvPr id="3" name="Footer Placeholder 2"/>
          <p:cNvSpPr>
            <a:spLocks noGrp="1"/>
          </p:cNvSpPr>
          <p:nvPr>
            <p:ph type="ftr" sz="quarter" idx="3"/>
          </p:nvPr>
        </p:nvSpPr>
        <p:spPr bwMode="gray">
          <a:xfrm>
            <a:off x="7638825" y="6710140"/>
            <a:ext cx="2314800" cy="173736"/>
          </a:xfrm>
          <a:prstGeom prst="rect">
            <a:avLst/>
          </a:prstGeom>
        </p:spPr>
        <p:txBody>
          <a:bodyPr vert="horz" wrap="none" lIns="0" tIns="0" rIns="0" bIns="0" rtlCol="0" anchor="ctr">
            <a:noAutofit/>
          </a:bodyPr>
          <a:lstStyle>
            <a:lvl1pPr algn="r" rtl="0" eaLnBrk="0" fontAlgn="base" hangingPunct="0">
              <a:lnSpc>
                <a:spcPct val="100000"/>
              </a:lnSpc>
              <a:spcBef>
                <a:spcPts val="0"/>
              </a:spcBef>
              <a:spcAft>
                <a:spcPts val="0"/>
              </a:spcAft>
              <a:defRPr lang="en-GB" altLang="zh-TW" sz="1000" b="0" i="0" kern="1200" smtClean="0">
                <a:solidFill>
                  <a:srgbClr val="D7D8D6"/>
                </a:solidFill>
                <a:latin typeface="Arial" panose="020B0604020202020204" pitchFamily="34" charset="0"/>
                <a:ea typeface="SimHei"/>
                <a:cs typeface="Arial" charset="0"/>
              </a:defRPr>
            </a:lvl1pPr>
          </a:lstStyle>
          <a:p>
            <a:endParaRPr lang="en-GB" dirty="0"/>
          </a:p>
        </p:txBody>
      </p:sp>
    </p:spTree>
    <p:extLst>
      <p:ext uri="{BB962C8B-B14F-4D97-AF65-F5344CB8AC3E}">
        <p14:creationId xmlns:p14="http://schemas.microsoft.com/office/powerpoint/2010/main" val="2672778070"/>
      </p:ext>
    </p:extLst>
  </p:cSld>
  <p:clrMap bg1="lt1" tx1="dk1" bg2="lt2" tx2="dk2" accent1="accent1" accent2="accent2" accent3="accent3" accent4="accent4" accent5="accent5" accent6="accent6" hlink="hlink" folHlink="folHlink"/>
  <p:sldLayoutIdLst>
    <p:sldLayoutId id="2147483683" r:id="rId1"/>
  </p:sldLayoutIdLst>
  <p:timing>
    <p:tnLst>
      <p:par>
        <p:cTn id="1" dur="indefinite" restart="never" nodeType="tmRoot"/>
      </p:par>
    </p:tnLst>
  </p:timing>
  <p:hf sldNum="0" hdr="0" dt="0"/>
  <p:txStyles>
    <p:titleStyle>
      <a:lvl1pPr algn="l" defTabSz="1165225" rtl="0" eaLnBrk="0" fontAlgn="base" hangingPunct="1">
        <a:lnSpc>
          <a:spcPct val="90000"/>
        </a:lnSpc>
        <a:spcBef>
          <a:spcPct val="0"/>
        </a:spcBef>
        <a:spcAft>
          <a:spcPct val="0"/>
        </a:spcAft>
        <a:defRPr sz="1800" b="1" baseline="0">
          <a:solidFill>
            <a:schemeClr val="tx1"/>
          </a:solidFill>
          <a:latin typeface="Arial" panose="020B0604020202020204" pitchFamily="34" charset="0"/>
          <a:ea typeface="SimHei"/>
          <a:cs typeface="Arial" charset="0"/>
        </a:defRPr>
      </a:lvl1pPr>
      <a:lvl2pPr algn="l" defTabSz="1165225" rtl="0" eaLnBrk="1" fontAlgn="base" hangingPunct="1">
        <a:lnSpc>
          <a:spcPct val="90000"/>
        </a:lnSpc>
        <a:spcBef>
          <a:spcPct val="0"/>
        </a:spcBef>
        <a:spcAft>
          <a:spcPct val="0"/>
        </a:spcAft>
        <a:defRPr sz="2200">
          <a:solidFill>
            <a:schemeClr val="tx2"/>
          </a:solidFill>
          <a:latin typeface="Arial" charset="0"/>
          <a:cs typeface="Arial" charset="0"/>
        </a:defRPr>
      </a:lvl2pPr>
      <a:lvl3pPr algn="l" defTabSz="1165225" rtl="0" eaLnBrk="1" fontAlgn="base" hangingPunct="1">
        <a:lnSpc>
          <a:spcPct val="90000"/>
        </a:lnSpc>
        <a:spcBef>
          <a:spcPct val="0"/>
        </a:spcBef>
        <a:spcAft>
          <a:spcPct val="0"/>
        </a:spcAft>
        <a:defRPr sz="2200">
          <a:solidFill>
            <a:schemeClr val="tx2"/>
          </a:solidFill>
          <a:latin typeface="Arial" charset="0"/>
          <a:cs typeface="Arial" charset="0"/>
        </a:defRPr>
      </a:lvl3pPr>
      <a:lvl4pPr algn="l" defTabSz="1165225" rtl="0" eaLnBrk="1" fontAlgn="base" hangingPunct="1">
        <a:lnSpc>
          <a:spcPct val="90000"/>
        </a:lnSpc>
        <a:spcBef>
          <a:spcPct val="0"/>
        </a:spcBef>
        <a:spcAft>
          <a:spcPct val="0"/>
        </a:spcAft>
        <a:defRPr sz="2200">
          <a:solidFill>
            <a:schemeClr val="tx2"/>
          </a:solidFill>
          <a:latin typeface="Arial" charset="0"/>
          <a:cs typeface="Arial" charset="0"/>
        </a:defRPr>
      </a:lvl4pPr>
      <a:lvl5pPr algn="l" defTabSz="1165225" rtl="0" eaLnBrk="1" fontAlgn="base" hangingPunct="1">
        <a:lnSpc>
          <a:spcPct val="90000"/>
        </a:lnSpc>
        <a:spcBef>
          <a:spcPct val="0"/>
        </a:spcBef>
        <a:spcAft>
          <a:spcPct val="0"/>
        </a:spcAft>
        <a:defRPr sz="2200">
          <a:solidFill>
            <a:schemeClr val="tx2"/>
          </a:solidFill>
          <a:latin typeface="Arial" charset="0"/>
          <a:cs typeface="Arial" charset="0"/>
        </a:defRPr>
      </a:lvl5pPr>
      <a:lvl6pPr marL="457200" algn="l" defTabSz="1109663" rtl="0" eaLnBrk="1" fontAlgn="base" hangingPunct="1">
        <a:spcBef>
          <a:spcPct val="0"/>
        </a:spcBef>
        <a:spcAft>
          <a:spcPct val="0"/>
        </a:spcAft>
        <a:defRPr sz="2400">
          <a:solidFill>
            <a:schemeClr val="accent1"/>
          </a:solidFill>
          <a:latin typeface="Arial" charset="0"/>
        </a:defRPr>
      </a:lvl6pPr>
      <a:lvl7pPr marL="914400" algn="l" defTabSz="1109663" rtl="0" eaLnBrk="1" fontAlgn="base" hangingPunct="1">
        <a:spcBef>
          <a:spcPct val="0"/>
        </a:spcBef>
        <a:spcAft>
          <a:spcPct val="0"/>
        </a:spcAft>
        <a:defRPr sz="2400">
          <a:solidFill>
            <a:schemeClr val="accent1"/>
          </a:solidFill>
          <a:latin typeface="Arial" charset="0"/>
        </a:defRPr>
      </a:lvl7pPr>
      <a:lvl8pPr marL="1371600" algn="l" defTabSz="1109663" rtl="0" eaLnBrk="1" fontAlgn="base" hangingPunct="1">
        <a:spcBef>
          <a:spcPct val="0"/>
        </a:spcBef>
        <a:spcAft>
          <a:spcPct val="0"/>
        </a:spcAft>
        <a:defRPr sz="2400">
          <a:solidFill>
            <a:schemeClr val="accent1"/>
          </a:solidFill>
          <a:latin typeface="Arial" charset="0"/>
        </a:defRPr>
      </a:lvl8pPr>
      <a:lvl9pPr marL="1828800" algn="l" defTabSz="1109663" rtl="0" eaLnBrk="1" fontAlgn="base" hangingPunct="1">
        <a:spcBef>
          <a:spcPct val="0"/>
        </a:spcBef>
        <a:spcAft>
          <a:spcPct val="0"/>
        </a:spcAft>
        <a:defRPr sz="2400">
          <a:solidFill>
            <a:schemeClr val="accent1"/>
          </a:solidFill>
          <a:latin typeface="Arial" charset="0"/>
        </a:defRPr>
      </a:lvl9pPr>
    </p:titleStyle>
    <p:bodyStyle>
      <a:lvl1pPr marL="0" marR="0" indent="0" algn="l" defTabSz="901700" rtl="0" eaLnBrk="1" fontAlgn="base" latinLnBrk="0" hangingPunct="1">
        <a:lnSpc>
          <a:spcPct val="100000"/>
        </a:lnSpc>
        <a:spcBef>
          <a:spcPts val="200"/>
        </a:spcBef>
        <a:spcAft>
          <a:spcPct val="0"/>
        </a:spcAft>
        <a:buClr>
          <a:schemeClr val="tx2"/>
        </a:buClr>
        <a:buSzTx/>
        <a:buFont typeface="Symbol" pitchFamily="18" charset="2"/>
        <a:buNone/>
        <a:tabLst/>
        <a:defRPr lang="en-US" altLang="zh-TW" sz="1400" baseline="0" smtClean="0">
          <a:solidFill>
            <a:schemeClr val="tx1"/>
          </a:solidFill>
          <a:latin typeface="+mn-lt"/>
          <a:ea typeface="SimHei"/>
          <a:cs typeface="+mn-cs"/>
        </a:defRPr>
      </a:lvl1pPr>
      <a:lvl2pPr marL="228600" indent="-228600" algn="l" defTabSz="901700" rtl="0" eaLnBrk="1" fontAlgn="base" hangingPunct="1">
        <a:lnSpc>
          <a:spcPct val="100000"/>
        </a:lnSpc>
        <a:spcBef>
          <a:spcPts val="200"/>
        </a:spcBef>
        <a:spcAft>
          <a:spcPct val="0"/>
        </a:spcAft>
        <a:buClr>
          <a:srgbClr val="DB0011"/>
        </a:buClr>
        <a:buSzPct val="90000"/>
        <a:buFont typeface="Wingdings" panose="05000000000000000000" pitchFamily="2" charset="2"/>
        <a:buChar char=""/>
        <a:defRPr lang="en-US" altLang="zh-TW" sz="1400" baseline="0" smtClean="0">
          <a:solidFill>
            <a:schemeClr val="tx1"/>
          </a:solidFill>
          <a:latin typeface="+mn-lt"/>
          <a:ea typeface="SimHei"/>
          <a:cs typeface="+mn-cs"/>
        </a:defRPr>
      </a:lvl2pPr>
      <a:lvl3pPr marL="457200" indent="-228600" algn="l" defTabSz="901700" rtl="0" eaLnBrk="1" fontAlgn="base" hangingPunct="1">
        <a:lnSpc>
          <a:spcPct val="100000"/>
        </a:lnSpc>
        <a:spcBef>
          <a:spcPts val="200"/>
        </a:spcBef>
        <a:spcAft>
          <a:spcPct val="0"/>
        </a:spcAft>
        <a:buClr>
          <a:srgbClr val="DB0011"/>
        </a:buClr>
        <a:buFont typeface="Wingdings 2" panose="05020102010507070707" pitchFamily="18" charset="2"/>
        <a:buChar char=""/>
        <a:defRPr lang="en-US" altLang="zh-TW" sz="1200" baseline="0" smtClean="0">
          <a:solidFill>
            <a:schemeClr val="tx1"/>
          </a:solidFill>
          <a:latin typeface="+mn-lt"/>
          <a:ea typeface="SimHei"/>
          <a:cs typeface="+mn-cs"/>
        </a:defRPr>
      </a:lvl3pPr>
      <a:lvl4pPr marL="685800" indent="-228600" algn="l" defTabSz="901700" rtl="0" eaLnBrk="1" fontAlgn="base" hangingPunct="1">
        <a:lnSpc>
          <a:spcPct val="100000"/>
        </a:lnSpc>
        <a:spcBef>
          <a:spcPts val="200"/>
        </a:spcBef>
        <a:spcAft>
          <a:spcPct val="0"/>
        </a:spcAft>
        <a:buClr>
          <a:srgbClr val="DB0011"/>
        </a:buClr>
        <a:buFont typeface="Helvetica Neue for HSBC Lt" panose="020B0404020202020204" pitchFamily="34" charset="0"/>
        <a:buChar char="–"/>
        <a:defRPr lang="en-US" altLang="zh-TW" sz="1000" baseline="0" smtClean="0">
          <a:solidFill>
            <a:schemeClr val="tx1"/>
          </a:solidFill>
          <a:latin typeface="+mn-lt"/>
          <a:ea typeface="SimHei"/>
          <a:cs typeface="+mn-cs"/>
        </a:defRPr>
      </a:lvl4pPr>
      <a:lvl5pPr marL="914400" indent="-228600" algn="l" defTabSz="901700" rtl="0" eaLnBrk="1" fontAlgn="base" hangingPunct="1">
        <a:lnSpc>
          <a:spcPct val="100000"/>
        </a:lnSpc>
        <a:spcBef>
          <a:spcPts val="200"/>
        </a:spcBef>
        <a:spcAft>
          <a:spcPct val="0"/>
        </a:spcAft>
        <a:buClr>
          <a:srgbClr val="DB0011"/>
        </a:buClr>
        <a:buFont typeface="Helvetica Neue for HSBC Lt" panose="020B0404020202020204" pitchFamily="34" charset="0"/>
        <a:buChar char="–"/>
        <a:defRPr lang="en-GB" altLang="zh-TW" sz="900" dirty="0">
          <a:solidFill>
            <a:schemeClr val="tx1"/>
          </a:solidFill>
          <a:latin typeface="+mn-lt"/>
          <a:ea typeface="SimHei"/>
          <a:cs typeface="+mn-cs"/>
        </a:defRPr>
      </a:lvl5pPr>
      <a:lvl6pPr marL="1544638" indent="-212725" algn="l" defTabSz="1109663" rtl="0" eaLnBrk="1" fontAlgn="base" hangingPunct="1">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2001838" indent="-212725" algn="l" defTabSz="1109663" rtl="0" eaLnBrk="1" fontAlgn="base" hangingPunct="1">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9038" indent="-212725" algn="l" defTabSz="1109663" rtl="0" eaLnBrk="1" fontAlgn="base" hangingPunct="1">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6238" indent="-212725" algn="l" defTabSz="1109663" rtl="0" eaLnBrk="1" fontAlgn="base" hangingPunct="1">
        <a:spcBef>
          <a:spcPct val="20000"/>
        </a:spcBef>
        <a:spcAft>
          <a:spcPct val="0"/>
        </a:spcAft>
        <a:buClr>
          <a:schemeClr val="accent1"/>
        </a:buClr>
        <a:buFont typeface="Times New Roman" pitchFamily="18" charset="0"/>
        <a:buChar char="–"/>
        <a:defRPr sz="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7" name="Slide number"/>
          <p:cNvSpPr>
            <a:spLocks noChangeArrowheads="1"/>
          </p:cNvSpPr>
          <p:nvPr/>
        </p:nvSpPr>
        <p:spPr bwMode="gray">
          <a:xfrm>
            <a:off x="5099014" y="6710062"/>
            <a:ext cx="171522" cy="17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algn="ctr" defTabSz="901700" eaLnBrk="0" fontAlgn="base">
              <a:lnSpc>
                <a:spcPct val="100000"/>
              </a:lnSpc>
              <a:spcBef>
                <a:spcPts val="0"/>
              </a:spcBef>
              <a:spcAft>
                <a:spcPts val="0"/>
              </a:spcAft>
            </a:pPr>
            <a:fld id="{1CF9EA00-886D-43B8-A53F-CB3B22E97C6F}" type="slidenum">
              <a:rPr lang="en-GB" altLang="zh-TW" sz="1000" b="0" i="0" baseline="0" smtClean="0">
                <a:solidFill>
                  <a:srgbClr val="252525"/>
                </a:solidFill>
                <a:latin typeface="Arial" panose="020B0604020202020204" pitchFamily="34" charset="0"/>
                <a:ea typeface="SimHei"/>
              </a:rPr>
              <a:pPr algn="ctr" defTabSz="901700" eaLnBrk="0" fontAlgn="base">
                <a:lnSpc>
                  <a:spcPct val="100000"/>
                </a:lnSpc>
                <a:spcBef>
                  <a:spcPts val="0"/>
                </a:spcBef>
                <a:spcAft>
                  <a:spcPts val="0"/>
                </a:spcAft>
              </a:pPr>
              <a:t>‹#›</a:t>
            </a:fld>
            <a:endParaRPr lang="en-GB" altLang="zh-TW" sz="1000" b="0" i="0" baseline="0" dirty="0">
              <a:solidFill>
                <a:srgbClr val="252525"/>
              </a:solidFill>
              <a:latin typeface="Arial" panose="020B0604020202020204" pitchFamily="34" charset="0"/>
              <a:ea typeface="SimHei"/>
            </a:endParaRPr>
          </a:p>
        </p:txBody>
      </p:sp>
      <p:sp>
        <p:nvSpPr>
          <p:cNvPr id="26" name="Slide title"/>
          <p:cNvSpPr>
            <a:spLocks noGrp="1" noChangeArrowheads="1"/>
          </p:cNvSpPr>
          <p:nvPr>
            <p:ph type="title"/>
          </p:nvPr>
        </p:nvSpPr>
        <p:spPr bwMode="gray">
          <a:xfrm>
            <a:off x="412749" y="415436"/>
            <a:ext cx="9540875" cy="2492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Autofit/>
          </a:bodyPr>
          <a:lstStyle/>
          <a:p>
            <a:pPr lvl="0"/>
            <a:r>
              <a:rPr lang="en-GB" altLang="zh-TW" dirty="0" smtClean="0"/>
              <a:t>Click to edit Master title style</a:t>
            </a:r>
          </a:p>
        </p:txBody>
      </p:sp>
      <p:sp>
        <p:nvSpPr>
          <p:cNvPr id="28" name="Footer Placeholder 2"/>
          <p:cNvSpPr>
            <a:spLocks noGrp="1"/>
          </p:cNvSpPr>
          <p:nvPr>
            <p:ph type="ftr" sz="quarter" idx="3"/>
          </p:nvPr>
        </p:nvSpPr>
        <p:spPr bwMode="gray">
          <a:xfrm>
            <a:off x="7638825" y="6712330"/>
            <a:ext cx="2314800" cy="1692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rtlCol="0" anchor="ctr">
            <a:noAutofit/>
          </a:bodyPr>
          <a:lstStyle>
            <a:lvl1pPr algn="r" rtl="0" eaLnBrk="0" fontAlgn="base" hangingPunct="0">
              <a:lnSpc>
                <a:spcPct val="100000"/>
              </a:lnSpc>
              <a:spcBef>
                <a:spcPts val="0"/>
              </a:spcBef>
              <a:spcAft>
                <a:spcPts val="0"/>
              </a:spcAft>
              <a:defRPr lang="en-GB" altLang="zh-TW" sz="1000" b="0" i="0" kern="1200" smtClean="0">
                <a:solidFill>
                  <a:srgbClr val="D7D8D6"/>
                </a:solidFill>
                <a:latin typeface="Arial" panose="020B0604020202020204" pitchFamily="34" charset="0"/>
                <a:ea typeface="SimHei"/>
                <a:cs typeface="Arial" charset="0"/>
              </a:defRPr>
            </a:lvl1pPr>
          </a:lstStyle>
          <a:p>
            <a:endParaRPr lang="en-GB" dirty="0"/>
          </a:p>
        </p:txBody>
      </p:sp>
    </p:spTree>
    <p:extLst>
      <p:ext uri="{BB962C8B-B14F-4D97-AF65-F5344CB8AC3E}">
        <p14:creationId xmlns:p14="http://schemas.microsoft.com/office/powerpoint/2010/main" val="6607682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iming>
    <p:tnLst>
      <p:par>
        <p:cTn id="1" dur="indefinite" restart="never" nodeType="tmRoot"/>
      </p:par>
    </p:tnLst>
  </p:timing>
  <p:hf sldNum="0" hdr="0" dt="0"/>
  <p:txStyles>
    <p:titleStyle>
      <a:lvl1pPr algn="l" defTabSz="1165225" rtl="0" eaLnBrk="0" fontAlgn="base" hangingPunct="0">
        <a:lnSpc>
          <a:spcPct val="90000"/>
        </a:lnSpc>
        <a:spcBef>
          <a:spcPct val="0"/>
        </a:spcBef>
        <a:spcAft>
          <a:spcPct val="0"/>
        </a:spcAft>
        <a:defRPr sz="1800" b="1" baseline="0">
          <a:solidFill>
            <a:schemeClr val="tx1"/>
          </a:solidFill>
          <a:latin typeface="Arial" panose="020B0604020202020204" pitchFamily="34" charset="0"/>
          <a:ea typeface="SimHei"/>
          <a:cs typeface="+mj-cs"/>
        </a:defRPr>
      </a:lvl1pPr>
      <a:lvl2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5pPr>
      <a:lvl6pPr marL="457200" algn="l" defTabSz="1109663" rtl="0" fontAlgn="base">
        <a:spcBef>
          <a:spcPct val="0"/>
        </a:spcBef>
        <a:spcAft>
          <a:spcPct val="0"/>
        </a:spcAft>
        <a:defRPr sz="2400">
          <a:solidFill>
            <a:schemeClr val="accent1"/>
          </a:solidFill>
          <a:latin typeface="Arial" charset="0"/>
          <a:cs typeface="Arial" charset="0"/>
        </a:defRPr>
      </a:lvl6pPr>
      <a:lvl7pPr marL="914400" algn="l" defTabSz="1109663" rtl="0" fontAlgn="base">
        <a:spcBef>
          <a:spcPct val="0"/>
        </a:spcBef>
        <a:spcAft>
          <a:spcPct val="0"/>
        </a:spcAft>
        <a:defRPr sz="2400">
          <a:solidFill>
            <a:schemeClr val="accent1"/>
          </a:solidFill>
          <a:latin typeface="Arial" charset="0"/>
          <a:cs typeface="Arial" charset="0"/>
        </a:defRPr>
      </a:lvl7pPr>
      <a:lvl8pPr marL="1371600" algn="l" defTabSz="1109663" rtl="0" fontAlgn="base">
        <a:spcBef>
          <a:spcPct val="0"/>
        </a:spcBef>
        <a:spcAft>
          <a:spcPct val="0"/>
        </a:spcAft>
        <a:defRPr sz="2400">
          <a:solidFill>
            <a:schemeClr val="accent1"/>
          </a:solidFill>
          <a:latin typeface="Arial" charset="0"/>
          <a:cs typeface="Arial" charset="0"/>
        </a:defRPr>
      </a:lvl8pPr>
      <a:lvl9pPr marL="1828800" algn="l" defTabSz="1109663" rtl="0" fontAlgn="base">
        <a:spcBef>
          <a:spcPct val="0"/>
        </a:spcBef>
        <a:spcAft>
          <a:spcPct val="0"/>
        </a:spcAft>
        <a:defRPr sz="2400">
          <a:solidFill>
            <a:schemeClr val="accent1"/>
          </a:solidFill>
          <a:latin typeface="Arial" charset="0"/>
          <a:cs typeface="Arial" charset="0"/>
        </a:defRPr>
      </a:lvl9pPr>
    </p:titleStyle>
    <p:bodyStyle>
      <a:lvl1pPr marL="0" indent="0" algn="l" defTabSz="901700" rtl="0" eaLnBrk="0" fontAlgn="base" hangingPunct="0">
        <a:spcBef>
          <a:spcPts val="200"/>
        </a:spcBef>
        <a:spcAft>
          <a:spcPct val="0"/>
        </a:spcAft>
        <a:buClr>
          <a:schemeClr val="tx2"/>
        </a:buClr>
        <a:buFont typeface="Symbol" pitchFamily="18" charset="2"/>
        <a:buNone/>
        <a:defRPr lang="en-GB" altLang="zh-TW" sz="1400" baseline="0" dirty="0" smtClean="0">
          <a:solidFill>
            <a:schemeClr val="tx1"/>
          </a:solidFill>
          <a:latin typeface="+mn-lt"/>
          <a:ea typeface="SimHei"/>
          <a:cs typeface="+mn-cs"/>
        </a:defRPr>
      </a:lvl1pPr>
      <a:lvl2pPr marL="228600" indent="-228600" algn="l" defTabSz="901700" rtl="0" eaLnBrk="0" fontAlgn="base" hangingPunct="0">
        <a:spcBef>
          <a:spcPts val="200"/>
        </a:spcBef>
        <a:spcAft>
          <a:spcPct val="0"/>
        </a:spcAft>
        <a:buClr>
          <a:schemeClr val="accent1"/>
        </a:buClr>
        <a:buSzPct val="90000"/>
        <a:buFont typeface="Wingdings" panose="05000000000000000000" pitchFamily="2" charset="2"/>
        <a:buChar char="u"/>
        <a:defRPr lang="en-GB" altLang="zh-TW" sz="1400" baseline="0" dirty="0" smtClean="0">
          <a:solidFill>
            <a:schemeClr val="tx1"/>
          </a:solidFill>
          <a:latin typeface="+mn-lt"/>
          <a:ea typeface="SimHei"/>
          <a:cs typeface="+mn-cs"/>
        </a:defRPr>
      </a:lvl2pPr>
      <a:lvl3pPr marL="461963" indent="-233363" algn="l" defTabSz="901700" rtl="0" eaLnBrk="0" fontAlgn="base" hangingPunct="0">
        <a:spcBef>
          <a:spcPts val="200"/>
        </a:spcBef>
        <a:spcAft>
          <a:spcPct val="0"/>
        </a:spcAft>
        <a:buClr>
          <a:schemeClr val="accent1"/>
        </a:buClr>
        <a:buFont typeface="Wingdings 2" panose="05020102010507070707" pitchFamily="18" charset="2"/>
        <a:buChar char=""/>
        <a:defRPr lang="en-GB" altLang="zh-TW" sz="1200" baseline="0" dirty="0" smtClean="0">
          <a:solidFill>
            <a:schemeClr val="tx1"/>
          </a:solidFill>
          <a:latin typeface="+mn-lt"/>
          <a:ea typeface="SimHei"/>
          <a:cs typeface="+mn-cs"/>
        </a:defRPr>
      </a:lvl3pPr>
      <a:lvl4pPr marL="684213" indent="-222250" algn="l" defTabSz="901700" rtl="0" eaLnBrk="0" fontAlgn="base" hangingPunct="0">
        <a:spcBef>
          <a:spcPts val="200"/>
        </a:spcBef>
        <a:spcAft>
          <a:spcPct val="0"/>
        </a:spcAft>
        <a:buClr>
          <a:schemeClr val="accent1"/>
        </a:buClr>
        <a:buFont typeface="Helvetica Neue for HSBC Lt" panose="020B0404020202020204" pitchFamily="34" charset="0"/>
        <a:buChar char="–"/>
        <a:defRPr lang="en-GB" altLang="zh-TW" sz="1000" baseline="0" dirty="0" smtClean="0">
          <a:solidFill>
            <a:schemeClr val="tx1"/>
          </a:solidFill>
          <a:latin typeface="+mn-lt"/>
          <a:ea typeface="SimHei"/>
          <a:cs typeface="+mn-cs"/>
        </a:defRPr>
      </a:lvl4pPr>
      <a:lvl5pPr marL="914400" indent="-230188" algn="l" defTabSz="1165225" rtl="0" eaLnBrk="0" fontAlgn="base" hangingPunct="0">
        <a:spcBef>
          <a:spcPts val="200"/>
        </a:spcBef>
        <a:spcAft>
          <a:spcPct val="0"/>
        </a:spcAft>
        <a:buClr>
          <a:schemeClr val="accent1"/>
        </a:buClr>
        <a:buFont typeface="Helvetica Neue for HSBC Lt" panose="020B0404020202020204" pitchFamily="34" charset="0"/>
        <a:buChar char="–"/>
        <a:defRPr lang="en-GB" altLang="zh-TW" sz="900" dirty="0">
          <a:solidFill>
            <a:schemeClr val="tx1"/>
          </a:solidFill>
          <a:latin typeface="+mn-lt"/>
          <a:ea typeface="SimHei"/>
          <a:cs typeface="+mn-cs"/>
        </a:defRPr>
      </a:lvl5pPr>
      <a:lvl6pPr marL="15446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20018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90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62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7" name="Slide number"/>
          <p:cNvSpPr>
            <a:spLocks noChangeArrowheads="1"/>
          </p:cNvSpPr>
          <p:nvPr/>
        </p:nvSpPr>
        <p:spPr bwMode="gray">
          <a:xfrm>
            <a:off x="5099014" y="6710062"/>
            <a:ext cx="171522" cy="17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algn="ctr" defTabSz="901700" eaLnBrk="0" fontAlgn="base"/>
            <a:fld id="{1CF9EA00-886D-43B8-A53F-CB3B22E97C6F}" type="slidenum">
              <a:rPr lang="en-GB" altLang="zh-TW" sz="1000" smtClean="0">
                <a:solidFill>
                  <a:srgbClr val="252525"/>
                </a:solidFill>
                <a:ea typeface="SimHei"/>
              </a:rPr>
              <a:pPr algn="ctr" defTabSz="901700" eaLnBrk="0" fontAlgn="base"/>
              <a:t>‹#›</a:t>
            </a:fld>
            <a:endParaRPr lang="en-GB" altLang="zh-TW" sz="1000" dirty="0">
              <a:solidFill>
                <a:srgbClr val="252525"/>
              </a:solidFill>
              <a:ea typeface="SimHei"/>
            </a:endParaRPr>
          </a:p>
        </p:txBody>
      </p:sp>
      <p:sp>
        <p:nvSpPr>
          <p:cNvPr id="26" name="Slide title"/>
          <p:cNvSpPr>
            <a:spLocks noGrp="1" noChangeArrowheads="1"/>
          </p:cNvSpPr>
          <p:nvPr>
            <p:ph type="title"/>
          </p:nvPr>
        </p:nvSpPr>
        <p:spPr bwMode="gray">
          <a:xfrm>
            <a:off x="412749" y="415436"/>
            <a:ext cx="9540875" cy="2492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Autofit/>
          </a:bodyPr>
          <a:lstStyle/>
          <a:p>
            <a:pPr lvl="0"/>
            <a:r>
              <a:rPr lang="en-GB" altLang="zh-TW" dirty="0" smtClean="0"/>
              <a:t>Click to edit Master title style</a:t>
            </a:r>
          </a:p>
        </p:txBody>
      </p:sp>
      <p:sp>
        <p:nvSpPr>
          <p:cNvPr id="28" name="Footer Placeholder 2"/>
          <p:cNvSpPr>
            <a:spLocks noGrp="1"/>
          </p:cNvSpPr>
          <p:nvPr>
            <p:ph type="ftr" sz="quarter" idx="3"/>
          </p:nvPr>
        </p:nvSpPr>
        <p:spPr bwMode="gray">
          <a:xfrm>
            <a:off x="7638825" y="6712330"/>
            <a:ext cx="2314800" cy="1692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rtlCol="0" anchor="ctr">
            <a:noAutofit/>
          </a:bodyPr>
          <a:lstStyle>
            <a:lvl1pPr algn="r" rtl="0" eaLnBrk="0" fontAlgn="base" hangingPunct="0">
              <a:lnSpc>
                <a:spcPct val="100000"/>
              </a:lnSpc>
              <a:spcBef>
                <a:spcPts val="0"/>
              </a:spcBef>
              <a:spcAft>
                <a:spcPts val="0"/>
              </a:spcAft>
              <a:defRPr lang="en-GB" altLang="zh-TW" sz="1000" b="0" i="0" kern="1200" smtClean="0">
                <a:solidFill>
                  <a:srgbClr val="D7D8D6"/>
                </a:solidFill>
                <a:latin typeface="Arial" panose="020B0604020202020204" pitchFamily="34" charset="0"/>
                <a:ea typeface="SimHei"/>
                <a:cs typeface="Arial" charset="0"/>
              </a:defRPr>
            </a:lvl1pPr>
          </a:lstStyle>
          <a:p>
            <a:endParaRPr lang="en-US" dirty="0"/>
          </a:p>
        </p:txBody>
      </p:sp>
      <p:grpSp>
        <p:nvGrpSpPr>
          <p:cNvPr id="11" name="Background grid"/>
          <p:cNvGrpSpPr/>
          <p:nvPr userDrawn="1"/>
        </p:nvGrpSpPr>
        <p:grpSpPr>
          <a:xfrm>
            <a:off x="419101" y="439737"/>
            <a:ext cx="9537698" cy="6161088"/>
            <a:chOff x="419101" y="439737"/>
            <a:chExt cx="9537698" cy="6161088"/>
          </a:xfrm>
        </p:grpSpPr>
        <p:sp>
          <p:nvSpPr>
            <p:cNvPr id="12" name="Rectangle 446"/>
            <p:cNvSpPr>
              <a:spLocks noChangeArrowheads="1"/>
            </p:cNvSpPr>
            <p:nvPr/>
          </p:nvSpPr>
          <p:spPr bwMode="auto">
            <a:xfrm>
              <a:off x="8805991" y="439737"/>
              <a:ext cx="1150808" cy="576263"/>
            </a:xfrm>
            <a:prstGeom prst="rect">
              <a:avLst/>
            </a:prstGeom>
            <a:noFill/>
            <a:ln w="3175">
              <a:solidFill>
                <a:schemeClr val="bg1">
                  <a:lumMod val="7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0321" tIns="45162" rIns="90321" bIns="45162" anchor="ct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0">
                <a:lnSpc>
                  <a:spcPts val="700"/>
                </a:lnSpc>
                <a:defRPr/>
              </a:pPr>
              <a:r>
                <a:rPr lang="en-GB" altLang="en-US" sz="800" b="0" dirty="0" smtClean="0">
                  <a:solidFill>
                    <a:srgbClr val="FFFFFF">
                      <a:lumMod val="75000"/>
                    </a:srgbClr>
                  </a:solidFill>
                </a:rPr>
                <a:t>Third party logo</a:t>
              </a:r>
            </a:p>
          </p:txBody>
        </p:sp>
        <p:sp>
          <p:nvSpPr>
            <p:cNvPr id="13" name="Rectangle 204"/>
            <p:cNvSpPr>
              <a:spLocks noChangeArrowheads="1"/>
            </p:cNvSpPr>
            <p:nvPr userDrawn="1"/>
          </p:nvSpPr>
          <p:spPr bwMode="auto">
            <a:xfrm>
              <a:off x="419101" y="1333501"/>
              <a:ext cx="4673509" cy="2543555"/>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0">
                <a:defRPr/>
              </a:pPr>
              <a:endParaRPr lang="en-GB" altLang="en-US" dirty="0" smtClean="0">
                <a:solidFill>
                  <a:srgbClr val="000000"/>
                </a:solidFill>
              </a:endParaRPr>
            </a:p>
          </p:txBody>
        </p:sp>
        <p:sp>
          <p:nvSpPr>
            <p:cNvPr id="14" name="Rectangle 206"/>
            <p:cNvSpPr>
              <a:spLocks noChangeArrowheads="1"/>
            </p:cNvSpPr>
            <p:nvPr userDrawn="1"/>
          </p:nvSpPr>
          <p:spPr bwMode="auto">
            <a:xfrm>
              <a:off x="419101" y="4059936"/>
              <a:ext cx="4673509" cy="2540889"/>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0">
                <a:defRPr/>
              </a:pPr>
              <a:endParaRPr lang="en-GB" altLang="en-US" dirty="0" smtClean="0">
                <a:solidFill>
                  <a:srgbClr val="000000"/>
                </a:solidFill>
              </a:endParaRPr>
            </a:p>
          </p:txBody>
        </p:sp>
        <p:sp>
          <p:nvSpPr>
            <p:cNvPr id="15" name="Rectangle 223"/>
            <p:cNvSpPr>
              <a:spLocks noChangeArrowheads="1"/>
            </p:cNvSpPr>
            <p:nvPr userDrawn="1"/>
          </p:nvSpPr>
          <p:spPr bwMode="auto">
            <a:xfrm>
              <a:off x="5280548" y="1333501"/>
              <a:ext cx="4671361" cy="2543555"/>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0">
                <a:defRPr/>
              </a:pPr>
              <a:endParaRPr lang="en-GB" altLang="en-US" dirty="0" smtClean="0">
                <a:solidFill>
                  <a:srgbClr val="000000"/>
                </a:solidFill>
              </a:endParaRPr>
            </a:p>
          </p:txBody>
        </p:sp>
        <p:sp>
          <p:nvSpPr>
            <p:cNvPr id="16" name="Rectangle 224"/>
            <p:cNvSpPr>
              <a:spLocks noChangeArrowheads="1"/>
            </p:cNvSpPr>
            <p:nvPr userDrawn="1"/>
          </p:nvSpPr>
          <p:spPr bwMode="auto">
            <a:xfrm>
              <a:off x="5280548" y="4059936"/>
              <a:ext cx="4671361" cy="2540889"/>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0">
                <a:defRPr/>
              </a:pPr>
              <a:endParaRPr lang="en-GB" altLang="en-US" dirty="0" smtClean="0">
                <a:solidFill>
                  <a:srgbClr val="000000"/>
                </a:solidFill>
              </a:endParaRPr>
            </a:p>
          </p:txBody>
        </p:sp>
      </p:grpSp>
    </p:spTree>
    <p:extLst>
      <p:ext uri="{BB962C8B-B14F-4D97-AF65-F5344CB8AC3E}">
        <p14:creationId xmlns:p14="http://schemas.microsoft.com/office/powerpoint/2010/main" val="2918487343"/>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l" defTabSz="1165225" rtl="0" eaLnBrk="0" fontAlgn="base" hangingPunct="0">
        <a:lnSpc>
          <a:spcPct val="90000"/>
        </a:lnSpc>
        <a:spcBef>
          <a:spcPct val="0"/>
        </a:spcBef>
        <a:spcAft>
          <a:spcPct val="0"/>
        </a:spcAft>
        <a:defRPr sz="1800" b="1" baseline="0">
          <a:solidFill>
            <a:schemeClr val="tx1"/>
          </a:solidFill>
          <a:latin typeface="Arial" panose="020B0604020202020204" pitchFamily="34" charset="0"/>
          <a:ea typeface="SimHei"/>
          <a:cs typeface="+mj-cs"/>
        </a:defRPr>
      </a:lvl1pPr>
      <a:lvl2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5pPr>
      <a:lvl6pPr marL="457200" algn="l" defTabSz="1109663" rtl="0" fontAlgn="base">
        <a:spcBef>
          <a:spcPct val="0"/>
        </a:spcBef>
        <a:spcAft>
          <a:spcPct val="0"/>
        </a:spcAft>
        <a:defRPr sz="2400">
          <a:solidFill>
            <a:schemeClr val="accent1"/>
          </a:solidFill>
          <a:latin typeface="Arial" charset="0"/>
          <a:cs typeface="Arial" charset="0"/>
        </a:defRPr>
      </a:lvl6pPr>
      <a:lvl7pPr marL="914400" algn="l" defTabSz="1109663" rtl="0" fontAlgn="base">
        <a:spcBef>
          <a:spcPct val="0"/>
        </a:spcBef>
        <a:spcAft>
          <a:spcPct val="0"/>
        </a:spcAft>
        <a:defRPr sz="2400">
          <a:solidFill>
            <a:schemeClr val="accent1"/>
          </a:solidFill>
          <a:latin typeface="Arial" charset="0"/>
          <a:cs typeface="Arial" charset="0"/>
        </a:defRPr>
      </a:lvl7pPr>
      <a:lvl8pPr marL="1371600" algn="l" defTabSz="1109663" rtl="0" fontAlgn="base">
        <a:spcBef>
          <a:spcPct val="0"/>
        </a:spcBef>
        <a:spcAft>
          <a:spcPct val="0"/>
        </a:spcAft>
        <a:defRPr sz="2400">
          <a:solidFill>
            <a:schemeClr val="accent1"/>
          </a:solidFill>
          <a:latin typeface="Arial" charset="0"/>
          <a:cs typeface="Arial" charset="0"/>
        </a:defRPr>
      </a:lvl8pPr>
      <a:lvl9pPr marL="1828800" algn="l" defTabSz="1109663" rtl="0" fontAlgn="base">
        <a:spcBef>
          <a:spcPct val="0"/>
        </a:spcBef>
        <a:spcAft>
          <a:spcPct val="0"/>
        </a:spcAft>
        <a:defRPr sz="2400">
          <a:solidFill>
            <a:schemeClr val="accent1"/>
          </a:solidFill>
          <a:latin typeface="Arial" charset="0"/>
          <a:cs typeface="Arial" charset="0"/>
        </a:defRPr>
      </a:lvl9pPr>
    </p:titleStyle>
    <p:bodyStyle>
      <a:lvl1pPr marL="0" indent="0" algn="l" defTabSz="901700" rtl="0" eaLnBrk="0" fontAlgn="base" hangingPunct="0">
        <a:spcBef>
          <a:spcPts val="200"/>
        </a:spcBef>
        <a:spcAft>
          <a:spcPct val="0"/>
        </a:spcAft>
        <a:buClr>
          <a:schemeClr val="tx2"/>
        </a:buClr>
        <a:buFont typeface="Symbol" pitchFamily="18" charset="2"/>
        <a:buNone/>
        <a:defRPr lang="en-GB" altLang="zh-TW" sz="1400" baseline="0" dirty="0" smtClean="0">
          <a:solidFill>
            <a:schemeClr val="tx1"/>
          </a:solidFill>
          <a:latin typeface="+mn-lt"/>
          <a:ea typeface="SimHei"/>
          <a:cs typeface="+mn-cs"/>
        </a:defRPr>
      </a:lvl1pPr>
      <a:lvl2pPr marL="228600" indent="-228600" algn="l" defTabSz="901700" rtl="0" eaLnBrk="0" fontAlgn="base" hangingPunct="0">
        <a:spcBef>
          <a:spcPts val="200"/>
        </a:spcBef>
        <a:spcAft>
          <a:spcPct val="0"/>
        </a:spcAft>
        <a:buClr>
          <a:schemeClr val="accent1"/>
        </a:buClr>
        <a:buSzPct val="90000"/>
        <a:buFont typeface="Wingdings" panose="05000000000000000000" pitchFamily="2" charset="2"/>
        <a:buChar char="u"/>
        <a:defRPr lang="en-GB" altLang="zh-TW" sz="1400" baseline="0" dirty="0" smtClean="0">
          <a:solidFill>
            <a:schemeClr val="tx1"/>
          </a:solidFill>
          <a:latin typeface="+mn-lt"/>
          <a:ea typeface="SimHei"/>
          <a:cs typeface="+mn-cs"/>
        </a:defRPr>
      </a:lvl2pPr>
      <a:lvl3pPr marL="461963" indent="-233363" algn="l" defTabSz="901700" rtl="0" eaLnBrk="0" fontAlgn="base" hangingPunct="0">
        <a:spcBef>
          <a:spcPts val="200"/>
        </a:spcBef>
        <a:spcAft>
          <a:spcPct val="0"/>
        </a:spcAft>
        <a:buClr>
          <a:schemeClr val="accent1"/>
        </a:buClr>
        <a:buFont typeface="Wingdings 2" panose="05020102010507070707" pitchFamily="18" charset="2"/>
        <a:buChar char=""/>
        <a:defRPr lang="en-GB" altLang="zh-TW" sz="1200" baseline="0" dirty="0" smtClean="0">
          <a:solidFill>
            <a:schemeClr val="tx1"/>
          </a:solidFill>
          <a:latin typeface="+mn-lt"/>
          <a:ea typeface="SimHei"/>
          <a:cs typeface="+mn-cs"/>
        </a:defRPr>
      </a:lvl3pPr>
      <a:lvl4pPr marL="684213" indent="-222250" algn="l" defTabSz="901700" rtl="0" eaLnBrk="0" fontAlgn="base" hangingPunct="0">
        <a:spcBef>
          <a:spcPts val="200"/>
        </a:spcBef>
        <a:spcAft>
          <a:spcPct val="0"/>
        </a:spcAft>
        <a:buClr>
          <a:schemeClr val="accent1"/>
        </a:buClr>
        <a:buFont typeface="Helvetica Neue for HSBC Lt" panose="020B0404020202020204" pitchFamily="34" charset="0"/>
        <a:buChar char="–"/>
        <a:defRPr lang="en-GB" altLang="zh-TW" sz="1000" baseline="0" dirty="0" smtClean="0">
          <a:solidFill>
            <a:schemeClr val="tx1"/>
          </a:solidFill>
          <a:latin typeface="+mn-lt"/>
          <a:ea typeface="SimHei"/>
          <a:cs typeface="+mn-cs"/>
        </a:defRPr>
      </a:lvl4pPr>
      <a:lvl5pPr marL="914400" indent="-230188" algn="l" defTabSz="1165225" rtl="0" eaLnBrk="0" fontAlgn="base" hangingPunct="0">
        <a:spcBef>
          <a:spcPts val="200"/>
        </a:spcBef>
        <a:spcAft>
          <a:spcPct val="0"/>
        </a:spcAft>
        <a:buClr>
          <a:schemeClr val="accent1"/>
        </a:buClr>
        <a:buFont typeface="Helvetica Neue for HSBC Lt" panose="020B0404020202020204" pitchFamily="34" charset="0"/>
        <a:buChar char="–"/>
        <a:defRPr lang="en-GB" altLang="zh-TW" sz="900" dirty="0">
          <a:solidFill>
            <a:schemeClr val="tx1"/>
          </a:solidFill>
          <a:latin typeface="+mn-lt"/>
          <a:ea typeface="SimHei"/>
          <a:cs typeface="+mn-cs"/>
        </a:defRPr>
      </a:lvl5pPr>
      <a:lvl6pPr marL="15446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20018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90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62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7" name="Slide number"/>
          <p:cNvSpPr>
            <a:spLocks noChangeArrowheads="1"/>
          </p:cNvSpPr>
          <p:nvPr/>
        </p:nvSpPr>
        <p:spPr bwMode="gray">
          <a:xfrm>
            <a:off x="5099014" y="6710062"/>
            <a:ext cx="171522" cy="17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algn="ctr" defTabSz="901700" eaLnBrk="0" fontAlgn="base"/>
            <a:fld id="{1CF9EA00-886D-43B8-A53F-CB3B22E97C6F}" type="slidenum">
              <a:rPr lang="en-GB" altLang="zh-TW" sz="1000" smtClean="0">
                <a:solidFill>
                  <a:srgbClr val="252525"/>
                </a:solidFill>
                <a:ea typeface="SimHei"/>
              </a:rPr>
              <a:pPr algn="ctr" defTabSz="901700" eaLnBrk="0" fontAlgn="base"/>
              <a:t>‹#›</a:t>
            </a:fld>
            <a:endParaRPr lang="en-GB" altLang="zh-TW" sz="1000" dirty="0">
              <a:solidFill>
                <a:srgbClr val="252525"/>
              </a:solidFill>
              <a:ea typeface="SimHei"/>
            </a:endParaRPr>
          </a:p>
        </p:txBody>
      </p:sp>
      <p:sp>
        <p:nvSpPr>
          <p:cNvPr id="26" name="Slide title"/>
          <p:cNvSpPr>
            <a:spLocks noGrp="1" noChangeArrowheads="1"/>
          </p:cNvSpPr>
          <p:nvPr>
            <p:ph type="title"/>
          </p:nvPr>
        </p:nvSpPr>
        <p:spPr bwMode="gray">
          <a:xfrm>
            <a:off x="412749" y="415436"/>
            <a:ext cx="9540875" cy="2492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Autofit/>
          </a:bodyPr>
          <a:lstStyle/>
          <a:p>
            <a:pPr lvl="0"/>
            <a:r>
              <a:rPr lang="en-GB" altLang="zh-TW" dirty="0" smtClean="0"/>
              <a:t>Click to edit Master title style</a:t>
            </a:r>
          </a:p>
        </p:txBody>
      </p:sp>
      <p:sp>
        <p:nvSpPr>
          <p:cNvPr id="28" name="Footer Placeholder 2"/>
          <p:cNvSpPr>
            <a:spLocks noGrp="1"/>
          </p:cNvSpPr>
          <p:nvPr>
            <p:ph type="ftr" sz="quarter" idx="3"/>
          </p:nvPr>
        </p:nvSpPr>
        <p:spPr bwMode="gray">
          <a:xfrm>
            <a:off x="7638825" y="6712330"/>
            <a:ext cx="2314800" cy="1692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rtlCol="0" anchor="ctr">
            <a:noAutofit/>
          </a:bodyPr>
          <a:lstStyle>
            <a:lvl1pPr algn="r" rtl="0" eaLnBrk="0" fontAlgn="base" hangingPunct="0">
              <a:lnSpc>
                <a:spcPct val="100000"/>
              </a:lnSpc>
              <a:spcBef>
                <a:spcPts val="0"/>
              </a:spcBef>
              <a:spcAft>
                <a:spcPts val="0"/>
              </a:spcAft>
              <a:defRPr lang="en-GB" altLang="zh-TW" sz="1000" b="0" i="0" kern="1200" smtClean="0">
                <a:solidFill>
                  <a:srgbClr val="D7D8D6"/>
                </a:solidFill>
                <a:latin typeface="Arial" panose="020B0604020202020204" pitchFamily="34" charset="0"/>
                <a:ea typeface="SimHei"/>
                <a:cs typeface="Arial" charset="0"/>
              </a:defRPr>
            </a:lvl1pPr>
          </a:lstStyle>
          <a:p>
            <a:endParaRPr lang="en-US" dirty="0"/>
          </a:p>
        </p:txBody>
      </p:sp>
      <p:grpSp>
        <p:nvGrpSpPr>
          <p:cNvPr id="11" name="Background grid"/>
          <p:cNvGrpSpPr/>
          <p:nvPr userDrawn="1"/>
        </p:nvGrpSpPr>
        <p:grpSpPr>
          <a:xfrm>
            <a:off x="419101" y="439737"/>
            <a:ext cx="9537698" cy="6161088"/>
            <a:chOff x="419101" y="439737"/>
            <a:chExt cx="9537698" cy="6161088"/>
          </a:xfrm>
        </p:grpSpPr>
        <p:sp>
          <p:nvSpPr>
            <p:cNvPr id="12" name="Rectangle 446"/>
            <p:cNvSpPr>
              <a:spLocks noChangeArrowheads="1"/>
            </p:cNvSpPr>
            <p:nvPr/>
          </p:nvSpPr>
          <p:spPr bwMode="auto">
            <a:xfrm>
              <a:off x="8805991" y="439737"/>
              <a:ext cx="1150808" cy="576263"/>
            </a:xfrm>
            <a:prstGeom prst="rect">
              <a:avLst/>
            </a:prstGeom>
            <a:noFill/>
            <a:ln w="3175">
              <a:solidFill>
                <a:schemeClr val="bg1">
                  <a:lumMod val="7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0321" tIns="45162" rIns="90321" bIns="45162" anchor="ct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0">
                <a:lnSpc>
                  <a:spcPts val="700"/>
                </a:lnSpc>
                <a:defRPr/>
              </a:pPr>
              <a:r>
                <a:rPr lang="en-GB" altLang="en-US" sz="800" b="0" dirty="0" smtClean="0">
                  <a:solidFill>
                    <a:srgbClr val="FFFFFF">
                      <a:lumMod val="75000"/>
                    </a:srgbClr>
                  </a:solidFill>
                </a:rPr>
                <a:t>Third party logo</a:t>
              </a:r>
            </a:p>
          </p:txBody>
        </p:sp>
        <p:sp>
          <p:nvSpPr>
            <p:cNvPr id="13" name="Rectangle 204"/>
            <p:cNvSpPr>
              <a:spLocks noChangeArrowheads="1"/>
            </p:cNvSpPr>
            <p:nvPr userDrawn="1"/>
          </p:nvSpPr>
          <p:spPr bwMode="auto">
            <a:xfrm>
              <a:off x="419101" y="1333501"/>
              <a:ext cx="4673509" cy="2543555"/>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0">
                <a:defRPr/>
              </a:pPr>
              <a:endParaRPr lang="en-GB" altLang="en-US" dirty="0" smtClean="0">
                <a:solidFill>
                  <a:srgbClr val="000000"/>
                </a:solidFill>
              </a:endParaRPr>
            </a:p>
          </p:txBody>
        </p:sp>
        <p:sp>
          <p:nvSpPr>
            <p:cNvPr id="14" name="Rectangle 206"/>
            <p:cNvSpPr>
              <a:spLocks noChangeArrowheads="1"/>
            </p:cNvSpPr>
            <p:nvPr userDrawn="1"/>
          </p:nvSpPr>
          <p:spPr bwMode="auto">
            <a:xfrm>
              <a:off x="419101" y="4059936"/>
              <a:ext cx="4673509" cy="2540889"/>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0">
                <a:defRPr/>
              </a:pPr>
              <a:endParaRPr lang="en-GB" altLang="en-US" dirty="0" smtClean="0">
                <a:solidFill>
                  <a:srgbClr val="000000"/>
                </a:solidFill>
              </a:endParaRPr>
            </a:p>
          </p:txBody>
        </p:sp>
        <p:sp>
          <p:nvSpPr>
            <p:cNvPr id="15" name="Rectangle 223"/>
            <p:cNvSpPr>
              <a:spLocks noChangeArrowheads="1"/>
            </p:cNvSpPr>
            <p:nvPr userDrawn="1"/>
          </p:nvSpPr>
          <p:spPr bwMode="auto">
            <a:xfrm>
              <a:off x="5280548" y="1333501"/>
              <a:ext cx="4671361" cy="2543555"/>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0">
                <a:defRPr/>
              </a:pPr>
              <a:endParaRPr lang="en-GB" altLang="en-US" dirty="0" smtClean="0">
                <a:solidFill>
                  <a:srgbClr val="000000"/>
                </a:solidFill>
              </a:endParaRPr>
            </a:p>
          </p:txBody>
        </p:sp>
        <p:sp>
          <p:nvSpPr>
            <p:cNvPr id="16" name="Rectangle 224"/>
            <p:cNvSpPr>
              <a:spLocks noChangeArrowheads="1"/>
            </p:cNvSpPr>
            <p:nvPr userDrawn="1"/>
          </p:nvSpPr>
          <p:spPr bwMode="auto">
            <a:xfrm>
              <a:off x="5280548" y="4059936"/>
              <a:ext cx="4671361" cy="2540889"/>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0">
                <a:defRPr/>
              </a:pPr>
              <a:endParaRPr lang="en-GB" altLang="en-US" dirty="0" smtClean="0">
                <a:solidFill>
                  <a:srgbClr val="000000"/>
                </a:solidFill>
              </a:endParaRPr>
            </a:p>
          </p:txBody>
        </p:sp>
      </p:grpSp>
    </p:spTree>
    <p:extLst>
      <p:ext uri="{BB962C8B-B14F-4D97-AF65-F5344CB8AC3E}">
        <p14:creationId xmlns:p14="http://schemas.microsoft.com/office/powerpoint/2010/main" val="4110476673"/>
      </p:ext>
    </p:extLst>
  </p:cSld>
  <p:clrMap bg1="lt1" tx1="dk1" bg2="lt2" tx2="dk2" accent1="accent1" accent2="accent2" accent3="accent3" accent4="accent4" accent5="accent5" accent6="accent6" hlink="hlink" folHlink="folHlink"/>
  <p:sldLayoutIdLst>
    <p:sldLayoutId id="2147483698" r:id="rId1"/>
  </p:sldLayoutIdLst>
  <p:timing>
    <p:tnLst>
      <p:par>
        <p:cTn id="1" dur="indefinite" restart="never" nodeType="tmRoot"/>
      </p:par>
    </p:tnLst>
  </p:timing>
  <p:hf sldNum="0" hdr="0" dt="0"/>
  <p:txStyles>
    <p:titleStyle>
      <a:lvl1pPr algn="l" defTabSz="1165225" rtl="0" eaLnBrk="0" fontAlgn="base" hangingPunct="0">
        <a:lnSpc>
          <a:spcPct val="90000"/>
        </a:lnSpc>
        <a:spcBef>
          <a:spcPct val="0"/>
        </a:spcBef>
        <a:spcAft>
          <a:spcPct val="0"/>
        </a:spcAft>
        <a:defRPr sz="1800" b="1" baseline="0">
          <a:solidFill>
            <a:schemeClr val="tx1"/>
          </a:solidFill>
          <a:latin typeface="Arial" panose="020B0604020202020204" pitchFamily="34" charset="0"/>
          <a:ea typeface="SimHei"/>
          <a:cs typeface="+mj-cs"/>
        </a:defRPr>
      </a:lvl1pPr>
      <a:lvl2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5pPr>
      <a:lvl6pPr marL="457200" algn="l" defTabSz="1109663" rtl="0" fontAlgn="base">
        <a:spcBef>
          <a:spcPct val="0"/>
        </a:spcBef>
        <a:spcAft>
          <a:spcPct val="0"/>
        </a:spcAft>
        <a:defRPr sz="2400">
          <a:solidFill>
            <a:schemeClr val="accent1"/>
          </a:solidFill>
          <a:latin typeface="Arial" charset="0"/>
          <a:cs typeface="Arial" charset="0"/>
        </a:defRPr>
      </a:lvl6pPr>
      <a:lvl7pPr marL="914400" algn="l" defTabSz="1109663" rtl="0" fontAlgn="base">
        <a:spcBef>
          <a:spcPct val="0"/>
        </a:spcBef>
        <a:spcAft>
          <a:spcPct val="0"/>
        </a:spcAft>
        <a:defRPr sz="2400">
          <a:solidFill>
            <a:schemeClr val="accent1"/>
          </a:solidFill>
          <a:latin typeface="Arial" charset="0"/>
          <a:cs typeface="Arial" charset="0"/>
        </a:defRPr>
      </a:lvl7pPr>
      <a:lvl8pPr marL="1371600" algn="l" defTabSz="1109663" rtl="0" fontAlgn="base">
        <a:spcBef>
          <a:spcPct val="0"/>
        </a:spcBef>
        <a:spcAft>
          <a:spcPct val="0"/>
        </a:spcAft>
        <a:defRPr sz="2400">
          <a:solidFill>
            <a:schemeClr val="accent1"/>
          </a:solidFill>
          <a:latin typeface="Arial" charset="0"/>
          <a:cs typeface="Arial" charset="0"/>
        </a:defRPr>
      </a:lvl8pPr>
      <a:lvl9pPr marL="1828800" algn="l" defTabSz="1109663" rtl="0" fontAlgn="base">
        <a:spcBef>
          <a:spcPct val="0"/>
        </a:spcBef>
        <a:spcAft>
          <a:spcPct val="0"/>
        </a:spcAft>
        <a:defRPr sz="2400">
          <a:solidFill>
            <a:schemeClr val="accent1"/>
          </a:solidFill>
          <a:latin typeface="Arial" charset="0"/>
          <a:cs typeface="Arial" charset="0"/>
        </a:defRPr>
      </a:lvl9pPr>
    </p:titleStyle>
    <p:bodyStyle>
      <a:lvl1pPr marL="0" indent="0" algn="l" defTabSz="901700" rtl="0" eaLnBrk="0" fontAlgn="base" hangingPunct="0">
        <a:spcBef>
          <a:spcPts val="200"/>
        </a:spcBef>
        <a:spcAft>
          <a:spcPct val="0"/>
        </a:spcAft>
        <a:buClr>
          <a:schemeClr val="tx2"/>
        </a:buClr>
        <a:buFont typeface="Symbol" pitchFamily="18" charset="2"/>
        <a:buNone/>
        <a:defRPr lang="en-GB" altLang="zh-TW" sz="1400" baseline="0" dirty="0" smtClean="0">
          <a:solidFill>
            <a:schemeClr val="tx1"/>
          </a:solidFill>
          <a:latin typeface="+mn-lt"/>
          <a:ea typeface="SimHei"/>
          <a:cs typeface="+mn-cs"/>
        </a:defRPr>
      </a:lvl1pPr>
      <a:lvl2pPr marL="228600" indent="-228600" algn="l" defTabSz="901700" rtl="0" eaLnBrk="0" fontAlgn="base" hangingPunct="0">
        <a:spcBef>
          <a:spcPts val="200"/>
        </a:spcBef>
        <a:spcAft>
          <a:spcPct val="0"/>
        </a:spcAft>
        <a:buClr>
          <a:schemeClr val="accent1"/>
        </a:buClr>
        <a:buSzPct val="90000"/>
        <a:buFont typeface="Wingdings" panose="05000000000000000000" pitchFamily="2" charset="2"/>
        <a:buChar char="u"/>
        <a:defRPr lang="en-GB" altLang="zh-TW" sz="1400" baseline="0" dirty="0" smtClean="0">
          <a:solidFill>
            <a:schemeClr val="tx1"/>
          </a:solidFill>
          <a:latin typeface="+mn-lt"/>
          <a:ea typeface="SimHei"/>
          <a:cs typeface="+mn-cs"/>
        </a:defRPr>
      </a:lvl2pPr>
      <a:lvl3pPr marL="461963" indent="-233363" algn="l" defTabSz="901700" rtl="0" eaLnBrk="0" fontAlgn="base" hangingPunct="0">
        <a:spcBef>
          <a:spcPts val="200"/>
        </a:spcBef>
        <a:spcAft>
          <a:spcPct val="0"/>
        </a:spcAft>
        <a:buClr>
          <a:schemeClr val="accent1"/>
        </a:buClr>
        <a:buFont typeface="Wingdings 2" panose="05020102010507070707" pitchFamily="18" charset="2"/>
        <a:buChar char=""/>
        <a:defRPr lang="en-GB" altLang="zh-TW" sz="1200" baseline="0" dirty="0" smtClean="0">
          <a:solidFill>
            <a:schemeClr val="tx1"/>
          </a:solidFill>
          <a:latin typeface="+mn-lt"/>
          <a:ea typeface="SimHei"/>
          <a:cs typeface="+mn-cs"/>
        </a:defRPr>
      </a:lvl3pPr>
      <a:lvl4pPr marL="684213" indent="-222250" algn="l" defTabSz="901700" rtl="0" eaLnBrk="0" fontAlgn="base" hangingPunct="0">
        <a:spcBef>
          <a:spcPts val="200"/>
        </a:spcBef>
        <a:spcAft>
          <a:spcPct val="0"/>
        </a:spcAft>
        <a:buClr>
          <a:schemeClr val="accent1"/>
        </a:buClr>
        <a:buFont typeface="Helvetica Neue for HSBC Lt" panose="020B0404020202020204" pitchFamily="34" charset="0"/>
        <a:buChar char="–"/>
        <a:defRPr lang="en-GB" altLang="zh-TW" sz="1000" baseline="0" dirty="0" smtClean="0">
          <a:solidFill>
            <a:schemeClr val="tx1"/>
          </a:solidFill>
          <a:latin typeface="+mn-lt"/>
          <a:ea typeface="SimHei"/>
          <a:cs typeface="+mn-cs"/>
        </a:defRPr>
      </a:lvl4pPr>
      <a:lvl5pPr marL="914400" indent="-230188" algn="l" defTabSz="1165225" rtl="0" eaLnBrk="0" fontAlgn="base" hangingPunct="0">
        <a:spcBef>
          <a:spcPts val="200"/>
        </a:spcBef>
        <a:spcAft>
          <a:spcPct val="0"/>
        </a:spcAft>
        <a:buClr>
          <a:schemeClr val="accent1"/>
        </a:buClr>
        <a:buFont typeface="Helvetica Neue for HSBC Lt" panose="020B0404020202020204" pitchFamily="34" charset="0"/>
        <a:buChar char="–"/>
        <a:defRPr lang="en-GB" altLang="zh-TW" sz="900" dirty="0">
          <a:solidFill>
            <a:schemeClr val="tx1"/>
          </a:solidFill>
          <a:latin typeface="+mn-lt"/>
          <a:ea typeface="SimHei"/>
          <a:cs typeface="+mn-cs"/>
        </a:defRPr>
      </a:lvl5pPr>
      <a:lvl6pPr marL="15446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20018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90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62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GB" smtClean="0"/>
              <a:t>PUBLIC</a:t>
            </a:r>
            <a:endParaRPr lang="en-GB" dirty="0"/>
          </a:p>
        </p:txBody>
      </p:sp>
      <p:sp>
        <p:nvSpPr>
          <p:cNvPr id="15" name="Date"/>
          <p:cNvSpPr>
            <a:spLocks noGrp="1"/>
          </p:cNvSpPr>
          <p:nvPr>
            <p:ph type="body" sz="quarter" idx="11"/>
          </p:nvPr>
        </p:nvSpPr>
        <p:spPr/>
        <p:txBody>
          <a:bodyPr/>
          <a:lstStyle/>
          <a:p>
            <a:r>
              <a:rPr lang="en-GB" smtClean="0"/>
              <a:t>June 2019	</a:t>
            </a:r>
            <a:endParaRPr lang="en-GB" dirty="0"/>
          </a:p>
        </p:txBody>
      </p:sp>
      <p:sp>
        <p:nvSpPr>
          <p:cNvPr id="16" name="Prepared by"/>
          <p:cNvSpPr>
            <a:spLocks noGrp="1"/>
          </p:cNvSpPr>
          <p:nvPr>
            <p:ph type="body" sz="quarter" idx="10"/>
          </p:nvPr>
        </p:nvSpPr>
        <p:spPr/>
        <p:txBody>
          <a:bodyPr/>
          <a:lstStyle/>
          <a:p>
            <a:r>
              <a:rPr lang="en-GB" smtClean="0"/>
              <a:t>Thought Leadership</a:t>
            </a:r>
          </a:p>
          <a:p>
            <a:r>
              <a:rPr lang="en-GB" smtClean="0"/>
              <a:t>Corporate Risk Solutions </a:t>
            </a:r>
            <a:endParaRPr lang="en-GB" dirty="0"/>
          </a:p>
        </p:txBody>
      </p:sp>
      <p:sp>
        <p:nvSpPr>
          <p:cNvPr id="5" name="Title 4"/>
          <p:cNvSpPr>
            <a:spLocks noGrp="1"/>
          </p:cNvSpPr>
          <p:nvPr>
            <p:ph type="ctrTitle" sz="quarter"/>
          </p:nvPr>
        </p:nvSpPr>
        <p:spPr/>
        <p:txBody>
          <a:bodyPr/>
          <a:lstStyle/>
          <a:p>
            <a:r>
              <a:rPr lang="en-GB" smtClean="0"/>
              <a:t>Risk management considerations</a:t>
            </a:r>
            <a:endParaRPr lang="en-GB" dirty="0"/>
          </a:p>
        </p:txBody>
      </p:sp>
    </p:spTree>
    <p:extLst>
      <p:ext uri="{BB962C8B-B14F-4D97-AF65-F5344CB8AC3E}">
        <p14:creationId xmlns:p14="http://schemas.microsoft.com/office/powerpoint/2010/main" val="794892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a:t>Case study 3: risk reduction and costs should be assessed together</a:t>
            </a:r>
          </a:p>
        </p:txBody>
      </p:sp>
      <p:sp>
        <p:nvSpPr>
          <p:cNvPr id="3" name="Text Placeholder 2"/>
          <p:cNvSpPr>
            <a:spLocks noGrp="1"/>
          </p:cNvSpPr>
          <p:nvPr>
            <p:ph type="body" sz="quarter" idx="10"/>
          </p:nvPr>
        </p:nvSpPr>
        <p:spPr/>
        <p:txBody>
          <a:bodyPr/>
          <a:lstStyle/>
          <a:p>
            <a:r>
              <a:rPr lang="en-GB" dirty="0" smtClean="0"/>
              <a:t>Analysis</a:t>
            </a:r>
            <a:endParaRPr lang="en-GB" dirty="0"/>
          </a:p>
        </p:txBody>
      </p:sp>
      <p:sp>
        <p:nvSpPr>
          <p:cNvPr id="4" name="Footer Placeholder 3"/>
          <p:cNvSpPr>
            <a:spLocks noGrp="1"/>
          </p:cNvSpPr>
          <p:nvPr>
            <p:ph type="ftr" sz="quarter" idx="11"/>
          </p:nvPr>
        </p:nvSpPr>
        <p:spPr/>
        <p:txBody>
          <a:bodyPr/>
          <a:lstStyle/>
          <a:p>
            <a:r>
              <a:rPr lang="en-US" dirty="0" smtClean="0"/>
              <a:t>PUBLIC</a:t>
            </a:r>
            <a:endParaRPr lang="en-US" dirty="0"/>
          </a:p>
        </p:txBody>
      </p:sp>
      <p:sp>
        <p:nvSpPr>
          <p:cNvPr id="23" name="TBar23"/>
          <p:cNvSpPr txBox="1">
            <a:spLocks/>
          </p:cNvSpPr>
          <p:nvPr/>
        </p:nvSpPr>
        <p:spPr>
          <a:xfrm>
            <a:off x="411480" y="1296924"/>
            <a:ext cx="9546336" cy="184666"/>
          </a:xfrm>
          <a:prstGeom prst="rect">
            <a:avLst/>
          </a:prstGeom>
          <a:noFill/>
        </p:spPr>
        <p:txBody>
          <a:bodyPr vert="horz" wrap="square" lIns="0" tIns="0" rIns="0" bIns="0" rtlCol="0" anchor="t">
            <a:spAutoFit/>
          </a:bodyPr>
          <a:lstStyle/>
          <a:p>
            <a:pPr eaLnBrk="0" fontAlgn="base" hangingPunct="0"/>
            <a:r>
              <a:rPr lang="en-GB" sz="1200" b="1" dirty="0">
                <a:solidFill>
                  <a:srgbClr val="000000"/>
                </a:solidFill>
                <a:ea typeface="SimHei" panose="02010609060101010101" pitchFamily="49" charset="-122"/>
              </a:rPr>
              <a:t>There could be a debt structure that could reduce interest expense without increasing the risk to ratios</a:t>
            </a:r>
          </a:p>
        </p:txBody>
      </p:sp>
      <p:graphicFrame>
        <p:nvGraphicFramePr>
          <p:cNvPr id="21" name="Chart 20"/>
          <p:cNvGraphicFramePr>
            <a:graphicFrameLocks/>
          </p:cNvGraphicFramePr>
          <p:nvPr>
            <p:extLst>
              <p:ext uri="{D42A27DB-BD31-4B8C-83A1-F6EECF244321}">
                <p14:modId xmlns:p14="http://schemas.microsoft.com/office/powerpoint/2010/main" val="1922305554"/>
              </p:ext>
            </p:extLst>
          </p:nvPr>
        </p:nvGraphicFramePr>
        <p:xfrm>
          <a:off x="411480" y="1561968"/>
          <a:ext cx="4681728" cy="5040000"/>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p:cNvGrpSpPr/>
          <p:nvPr/>
        </p:nvGrpSpPr>
        <p:grpSpPr>
          <a:xfrm>
            <a:off x="5276088" y="1561968"/>
            <a:ext cx="4681728" cy="5040000"/>
            <a:chOff x="5276088" y="1561968"/>
            <a:chExt cx="4681728" cy="5040000"/>
          </a:xfrm>
        </p:grpSpPr>
        <p:graphicFrame>
          <p:nvGraphicFramePr>
            <p:cNvPr id="19" name="Chart 18"/>
            <p:cNvGraphicFramePr>
              <a:graphicFrameLocks/>
            </p:cNvGraphicFramePr>
            <p:nvPr>
              <p:extLst>
                <p:ext uri="{D42A27DB-BD31-4B8C-83A1-F6EECF244321}">
                  <p14:modId xmlns:p14="http://schemas.microsoft.com/office/powerpoint/2010/main" val="449587019"/>
                </p:ext>
              </p:extLst>
            </p:nvPr>
          </p:nvGraphicFramePr>
          <p:xfrm>
            <a:off x="5276088" y="1561968"/>
            <a:ext cx="4681728" cy="504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25" name="Group 24"/>
            <p:cNvGrpSpPr/>
            <p:nvPr/>
          </p:nvGrpSpPr>
          <p:grpSpPr>
            <a:xfrm>
              <a:off x="5750289" y="5168397"/>
              <a:ext cx="3934991" cy="343722"/>
              <a:chOff x="3406645" y="5095875"/>
              <a:chExt cx="6027846" cy="343722"/>
            </a:xfrm>
          </p:grpSpPr>
          <p:cxnSp>
            <p:nvCxnSpPr>
              <p:cNvPr id="26" name="Straight Connector 25"/>
              <p:cNvCxnSpPr/>
              <p:nvPr/>
            </p:nvCxnSpPr>
            <p:spPr bwMode="auto">
              <a:xfrm>
                <a:off x="3533775" y="5095875"/>
                <a:ext cx="5900716" cy="0"/>
              </a:xfrm>
              <a:prstGeom prst="line">
                <a:avLst/>
              </a:prstGeom>
              <a:solidFill>
                <a:schemeClr val="accent1"/>
              </a:solidFill>
              <a:ln w="28575" cap="flat" cmpd="sng" algn="ctr">
                <a:solidFill>
                  <a:schemeClr val="bg2">
                    <a:lumMod val="50000"/>
                  </a:schemeClr>
                </a:solidFill>
                <a:prstDash val="dash"/>
                <a:round/>
                <a:headEnd type="none" w="med" len="med"/>
                <a:tailEnd type="none" w="med" len="med"/>
              </a:ln>
              <a:effectLst/>
            </p:spPr>
          </p:cxnSp>
          <p:sp>
            <p:nvSpPr>
              <p:cNvPr id="27" name="TextBox 26"/>
              <p:cNvSpPr txBox="1"/>
              <p:nvPr/>
            </p:nvSpPr>
            <p:spPr>
              <a:xfrm>
                <a:off x="3406645" y="5162598"/>
                <a:ext cx="4762623" cy="276999"/>
              </a:xfrm>
              <a:prstGeom prst="rect">
                <a:avLst/>
              </a:prstGeom>
              <a:noFill/>
            </p:spPr>
            <p:txBody>
              <a:bodyPr wrap="square" rtlCol="0">
                <a:spAutoFit/>
              </a:bodyPr>
              <a:lstStyle/>
              <a:p>
                <a:r>
                  <a:rPr lang="en-US" sz="1200" b="1" i="1" dirty="0" smtClean="0">
                    <a:solidFill>
                      <a:srgbClr val="0F79D6">
                        <a:lumMod val="50000"/>
                      </a:srgbClr>
                    </a:solidFill>
                  </a:rPr>
                  <a:t>Publicly announced medium-term target</a:t>
                </a:r>
                <a:endParaRPr lang="en-US" sz="1200" b="1" i="1" dirty="0">
                  <a:solidFill>
                    <a:srgbClr val="0F79D6">
                      <a:lumMod val="50000"/>
                    </a:srgbClr>
                  </a:solidFill>
                </a:endParaRPr>
              </a:p>
            </p:txBody>
          </p:sp>
        </p:grpSp>
      </p:grpSp>
    </p:spTree>
    <p:extLst>
      <p:ext uri="{BB962C8B-B14F-4D97-AF65-F5344CB8AC3E}">
        <p14:creationId xmlns:p14="http://schemas.microsoft.com/office/powerpoint/2010/main" val="1469445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a:t>Case study 3: risk reduction and costs should be assessed together</a:t>
            </a:r>
          </a:p>
        </p:txBody>
      </p:sp>
      <p:sp>
        <p:nvSpPr>
          <p:cNvPr id="3" name="Text Placeholder 2"/>
          <p:cNvSpPr>
            <a:spLocks noGrp="1"/>
          </p:cNvSpPr>
          <p:nvPr>
            <p:ph type="body" sz="quarter" idx="10"/>
          </p:nvPr>
        </p:nvSpPr>
        <p:spPr/>
        <p:txBody>
          <a:bodyPr/>
          <a:lstStyle/>
          <a:p>
            <a:r>
              <a:rPr lang="en-GB" dirty="0" smtClean="0"/>
              <a:t>Outcome</a:t>
            </a:r>
            <a:endParaRPr lang="en-GB" dirty="0"/>
          </a:p>
        </p:txBody>
      </p:sp>
      <p:sp>
        <p:nvSpPr>
          <p:cNvPr id="4" name="Footer Placeholder 3"/>
          <p:cNvSpPr>
            <a:spLocks noGrp="1"/>
          </p:cNvSpPr>
          <p:nvPr>
            <p:ph type="ftr" sz="quarter" idx="11"/>
          </p:nvPr>
        </p:nvSpPr>
        <p:spPr/>
        <p:txBody>
          <a:bodyPr/>
          <a:lstStyle/>
          <a:p>
            <a:r>
              <a:rPr lang="en-US" dirty="0" smtClean="0"/>
              <a:t>PUBLIC</a:t>
            </a:r>
            <a:endParaRPr lang="en-US" dirty="0"/>
          </a:p>
        </p:txBody>
      </p:sp>
      <p:grpSp>
        <p:nvGrpSpPr>
          <p:cNvPr id="6" name="Group 5"/>
          <p:cNvGrpSpPr/>
          <p:nvPr/>
        </p:nvGrpSpPr>
        <p:grpSpPr>
          <a:xfrm>
            <a:off x="411480" y="1561968"/>
            <a:ext cx="9546336" cy="5040000"/>
            <a:chOff x="7654364" y="1573036"/>
            <a:chExt cx="2106739" cy="3906529"/>
          </a:xfrm>
        </p:grpSpPr>
        <p:grpSp>
          <p:nvGrpSpPr>
            <p:cNvPr id="7" name="Group 6"/>
            <p:cNvGrpSpPr/>
            <p:nvPr/>
          </p:nvGrpSpPr>
          <p:grpSpPr>
            <a:xfrm>
              <a:off x="7654364" y="1573036"/>
              <a:ext cx="2106739" cy="3906529"/>
              <a:chOff x="6832815" y="1663339"/>
              <a:chExt cx="2227682" cy="4130793"/>
            </a:xfrm>
          </p:grpSpPr>
          <p:grpSp>
            <p:nvGrpSpPr>
              <p:cNvPr id="9" name="Group 8"/>
              <p:cNvGrpSpPr/>
              <p:nvPr/>
            </p:nvGrpSpPr>
            <p:grpSpPr>
              <a:xfrm>
                <a:off x="7500042" y="4079754"/>
                <a:ext cx="893226" cy="1714378"/>
                <a:chOff x="7712686" y="4079754"/>
                <a:chExt cx="893226" cy="1714378"/>
              </a:xfrm>
            </p:grpSpPr>
            <p:grpSp>
              <p:nvGrpSpPr>
                <p:cNvPr id="13" name="Group 12"/>
                <p:cNvGrpSpPr/>
                <p:nvPr/>
              </p:nvGrpSpPr>
              <p:grpSpPr>
                <a:xfrm rot="1592567">
                  <a:off x="7712686" y="4079754"/>
                  <a:ext cx="128016" cy="1714378"/>
                  <a:chOff x="6799132" y="2867025"/>
                  <a:chExt cx="128016" cy="2743200"/>
                </a:xfrm>
              </p:grpSpPr>
              <p:sp>
                <p:nvSpPr>
                  <p:cNvPr id="20" name="Rounded Rectangle 19"/>
                  <p:cNvSpPr/>
                  <p:nvPr/>
                </p:nvSpPr>
                <p:spPr bwMode="auto">
                  <a:xfrm>
                    <a:off x="6799132" y="2867025"/>
                    <a:ext cx="128016" cy="2743200"/>
                  </a:xfrm>
                  <a:prstGeom prst="roundRect">
                    <a:avLst/>
                  </a:prstGeom>
                  <a:solidFill>
                    <a:srgbClr val="595959"/>
                  </a:solidFill>
                  <a:ln w="6350" cap="flat" cmpd="sng" algn="ctr">
                    <a:noFill/>
                    <a:prstDash val="solid"/>
                    <a:round/>
                    <a:headEnd type="none" w="med" len="med"/>
                    <a:tailEnd type="none" w="med" len="med"/>
                  </a:ln>
                  <a:effectLst/>
                </p:spPr>
                <p:txBody>
                  <a:bodyPr vert="horz" wrap="none" lIns="86476" tIns="43238" rIns="86476" bIns="43238" numCol="1" rtlCol="0" anchor="ctr" anchorCtr="0" compatLnSpc="1">
                    <a:prstTxWarp prst="textNoShape">
                      <a:avLst/>
                    </a:prstTxWarp>
                  </a:bodyPr>
                  <a:lstStyle/>
                  <a:p>
                    <a:pPr algn="ctr" defTabSz="812203" eaLnBrk="0" fontAlgn="base" hangingPunct="0">
                      <a:spcBef>
                        <a:spcPct val="50000"/>
                      </a:spcBef>
                      <a:spcAft>
                        <a:spcPct val="0"/>
                      </a:spcAft>
                      <a:buClr>
                        <a:srgbClr val="000000"/>
                      </a:buClr>
                    </a:pPr>
                    <a:endParaRPr lang="en-US" sz="567" b="1" i="1" dirty="0">
                      <a:latin typeface="Arial" charset="0"/>
                    </a:endParaRPr>
                  </a:p>
                </p:txBody>
              </p:sp>
              <p:sp>
                <p:nvSpPr>
                  <p:cNvPr id="21" name="Rounded Rectangle 20"/>
                  <p:cNvSpPr/>
                  <p:nvPr/>
                </p:nvSpPr>
                <p:spPr bwMode="auto">
                  <a:xfrm>
                    <a:off x="6799132" y="2867025"/>
                    <a:ext cx="64008" cy="2743200"/>
                  </a:xfrm>
                  <a:prstGeom prst="roundRect">
                    <a:avLst/>
                  </a:prstGeom>
                  <a:solidFill>
                    <a:srgbClr val="FFFFFF">
                      <a:alpha val="20000"/>
                    </a:srgbClr>
                  </a:solidFill>
                  <a:ln w="6350" cap="flat" cmpd="sng" algn="ctr">
                    <a:noFill/>
                    <a:prstDash val="solid"/>
                    <a:round/>
                    <a:headEnd type="none" w="med" len="med"/>
                    <a:tailEnd type="none" w="med" len="med"/>
                  </a:ln>
                  <a:effectLst/>
                </p:spPr>
                <p:txBody>
                  <a:bodyPr vert="horz" wrap="none" lIns="86476" tIns="43238" rIns="86476" bIns="43238" numCol="1" rtlCol="0" anchor="ctr" anchorCtr="0" compatLnSpc="1">
                    <a:prstTxWarp prst="textNoShape">
                      <a:avLst/>
                    </a:prstTxWarp>
                  </a:bodyPr>
                  <a:lstStyle/>
                  <a:p>
                    <a:pPr algn="ctr" defTabSz="812203" eaLnBrk="0" fontAlgn="base" hangingPunct="0">
                      <a:spcBef>
                        <a:spcPct val="50000"/>
                      </a:spcBef>
                      <a:spcAft>
                        <a:spcPct val="0"/>
                      </a:spcAft>
                      <a:buClr>
                        <a:srgbClr val="000000"/>
                      </a:buClr>
                    </a:pPr>
                    <a:endParaRPr lang="en-US" sz="567" b="1" i="1" dirty="0">
                      <a:latin typeface="Arial" charset="0"/>
                    </a:endParaRPr>
                  </a:p>
                </p:txBody>
              </p:sp>
            </p:grpSp>
            <p:grpSp>
              <p:nvGrpSpPr>
                <p:cNvPr id="14" name="Group 13"/>
                <p:cNvGrpSpPr/>
                <p:nvPr/>
              </p:nvGrpSpPr>
              <p:grpSpPr>
                <a:xfrm rot="19800000">
                  <a:off x="8477896" y="4079754"/>
                  <a:ext cx="128016" cy="1714378"/>
                  <a:chOff x="6799132" y="2867025"/>
                  <a:chExt cx="128016" cy="2743200"/>
                </a:xfrm>
              </p:grpSpPr>
              <p:sp>
                <p:nvSpPr>
                  <p:cNvPr id="18" name="Rounded Rectangle 17"/>
                  <p:cNvSpPr/>
                  <p:nvPr/>
                </p:nvSpPr>
                <p:spPr bwMode="auto">
                  <a:xfrm>
                    <a:off x="6799132" y="2867025"/>
                    <a:ext cx="128016" cy="2743200"/>
                  </a:xfrm>
                  <a:prstGeom prst="roundRect">
                    <a:avLst/>
                  </a:prstGeom>
                  <a:solidFill>
                    <a:srgbClr val="595959"/>
                  </a:solidFill>
                  <a:ln w="6350" cap="flat" cmpd="sng" algn="ctr">
                    <a:noFill/>
                    <a:prstDash val="solid"/>
                    <a:round/>
                    <a:headEnd type="none" w="med" len="med"/>
                    <a:tailEnd type="none" w="med" len="med"/>
                  </a:ln>
                  <a:effectLst/>
                </p:spPr>
                <p:txBody>
                  <a:bodyPr vert="horz" wrap="none" lIns="86476" tIns="43238" rIns="86476" bIns="43238" numCol="1" rtlCol="0" anchor="ctr" anchorCtr="0" compatLnSpc="1">
                    <a:prstTxWarp prst="textNoShape">
                      <a:avLst/>
                    </a:prstTxWarp>
                  </a:bodyPr>
                  <a:lstStyle/>
                  <a:p>
                    <a:pPr algn="ctr" defTabSz="812203" eaLnBrk="0" fontAlgn="base" hangingPunct="0">
                      <a:spcBef>
                        <a:spcPct val="50000"/>
                      </a:spcBef>
                      <a:spcAft>
                        <a:spcPct val="0"/>
                      </a:spcAft>
                      <a:buClr>
                        <a:srgbClr val="000000"/>
                      </a:buClr>
                    </a:pPr>
                    <a:endParaRPr lang="en-US" sz="567" b="1" i="1" dirty="0">
                      <a:latin typeface="Arial" charset="0"/>
                    </a:endParaRPr>
                  </a:p>
                </p:txBody>
              </p:sp>
              <p:sp>
                <p:nvSpPr>
                  <p:cNvPr id="19" name="Rounded Rectangle 18"/>
                  <p:cNvSpPr/>
                  <p:nvPr/>
                </p:nvSpPr>
                <p:spPr bwMode="auto">
                  <a:xfrm>
                    <a:off x="6799132" y="2867025"/>
                    <a:ext cx="64008" cy="2743200"/>
                  </a:xfrm>
                  <a:prstGeom prst="roundRect">
                    <a:avLst/>
                  </a:prstGeom>
                  <a:solidFill>
                    <a:srgbClr val="FFFFFF">
                      <a:alpha val="20000"/>
                    </a:srgbClr>
                  </a:solidFill>
                  <a:ln w="6350" cap="flat" cmpd="sng" algn="ctr">
                    <a:noFill/>
                    <a:prstDash val="solid"/>
                    <a:round/>
                    <a:headEnd type="none" w="med" len="med"/>
                    <a:tailEnd type="none" w="med" len="med"/>
                  </a:ln>
                  <a:effectLst/>
                </p:spPr>
                <p:txBody>
                  <a:bodyPr vert="horz" wrap="none" lIns="86476" tIns="43238" rIns="86476" bIns="43238" numCol="1" rtlCol="0" anchor="ctr" anchorCtr="0" compatLnSpc="1">
                    <a:prstTxWarp prst="textNoShape">
                      <a:avLst/>
                    </a:prstTxWarp>
                  </a:bodyPr>
                  <a:lstStyle/>
                  <a:p>
                    <a:pPr algn="ctr" defTabSz="812203" eaLnBrk="0" fontAlgn="base" hangingPunct="0">
                      <a:spcBef>
                        <a:spcPct val="50000"/>
                      </a:spcBef>
                      <a:spcAft>
                        <a:spcPct val="0"/>
                      </a:spcAft>
                      <a:buClr>
                        <a:srgbClr val="000000"/>
                      </a:buClr>
                    </a:pPr>
                    <a:endParaRPr lang="en-US" sz="567" b="1" i="1" dirty="0">
                      <a:latin typeface="Arial" charset="0"/>
                    </a:endParaRPr>
                  </a:p>
                </p:txBody>
              </p:sp>
            </p:grpSp>
            <p:grpSp>
              <p:nvGrpSpPr>
                <p:cNvPr id="15" name="Group 14"/>
                <p:cNvGrpSpPr/>
                <p:nvPr/>
              </p:nvGrpSpPr>
              <p:grpSpPr>
                <a:xfrm>
                  <a:off x="8095291" y="4079754"/>
                  <a:ext cx="128016" cy="1714378"/>
                  <a:chOff x="6799132" y="2867025"/>
                  <a:chExt cx="128016" cy="2743200"/>
                </a:xfrm>
              </p:grpSpPr>
              <p:sp>
                <p:nvSpPr>
                  <p:cNvPr id="16" name="Rounded Rectangle 15"/>
                  <p:cNvSpPr/>
                  <p:nvPr/>
                </p:nvSpPr>
                <p:spPr bwMode="auto">
                  <a:xfrm>
                    <a:off x="6799132" y="2867025"/>
                    <a:ext cx="128016" cy="2743200"/>
                  </a:xfrm>
                  <a:prstGeom prst="roundRect">
                    <a:avLst/>
                  </a:prstGeom>
                  <a:solidFill>
                    <a:srgbClr val="595959"/>
                  </a:solidFill>
                  <a:ln w="6350" cap="flat" cmpd="sng" algn="ctr">
                    <a:noFill/>
                    <a:prstDash val="solid"/>
                    <a:round/>
                    <a:headEnd type="none" w="med" len="med"/>
                    <a:tailEnd type="none" w="med" len="med"/>
                  </a:ln>
                  <a:effectLst/>
                </p:spPr>
                <p:txBody>
                  <a:bodyPr vert="horz" wrap="none" lIns="86476" tIns="43238" rIns="86476" bIns="43238" numCol="1" rtlCol="0" anchor="ctr" anchorCtr="0" compatLnSpc="1">
                    <a:prstTxWarp prst="textNoShape">
                      <a:avLst/>
                    </a:prstTxWarp>
                  </a:bodyPr>
                  <a:lstStyle/>
                  <a:p>
                    <a:pPr algn="ctr" defTabSz="812203" eaLnBrk="0" fontAlgn="base" hangingPunct="0">
                      <a:spcBef>
                        <a:spcPct val="50000"/>
                      </a:spcBef>
                      <a:spcAft>
                        <a:spcPct val="0"/>
                      </a:spcAft>
                      <a:buClr>
                        <a:srgbClr val="000000"/>
                      </a:buClr>
                    </a:pPr>
                    <a:endParaRPr lang="en-US" sz="567" b="1" i="1" dirty="0">
                      <a:latin typeface="Arial" charset="0"/>
                    </a:endParaRPr>
                  </a:p>
                </p:txBody>
              </p:sp>
              <p:sp>
                <p:nvSpPr>
                  <p:cNvPr id="17" name="Rounded Rectangle 16"/>
                  <p:cNvSpPr/>
                  <p:nvPr/>
                </p:nvSpPr>
                <p:spPr bwMode="auto">
                  <a:xfrm>
                    <a:off x="6799132" y="2867025"/>
                    <a:ext cx="64008" cy="2743200"/>
                  </a:xfrm>
                  <a:prstGeom prst="roundRect">
                    <a:avLst/>
                  </a:prstGeom>
                  <a:solidFill>
                    <a:srgbClr val="FFFFFF">
                      <a:alpha val="20000"/>
                    </a:srgbClr>
                  </a:solidFill>
                  <a:ln w="6350" cap="flat" cmpd="sng" algn="ctr">
                    <a:noFill/>
                    <a:prstDash val="solid"/>
                    <a:round/>
                    <a:headEnd type="none" w="med" len="med"/>
                    <a:tailEnd type="none" w="med" len="med"/>
                  </a:ln>
                  <a:effectLst/>
                </p:spPr>
                <p:txBody>
                  <a:bodyPr vert="horz" wrap="none" lIns="86476" tIns="43238" rIns="86476" bIns="43238" numCol="1" rtlCol="0" anchor="ctr" anchorCtr="0" compatLnSpc="1">
                    <a:prstTxWarp prst="textNoShape">
                      <a:avLst/>
                    </a:prstTxWarp>
                  </a:bodyPr>
                  <a:lstStyle/>
                  <a:p>
                    <a:pPr algn="ctr" defTabSz="812203" eaLnBrk="0" fontAlgn="base" hangingPunct="0">
                      <a:spcBef>
                        <a:spcPct val="50000"/>
                      </a:spcBef>
                      <a:spcAft>
                        <a:spcPct val="0"/>
                      </a:spcAft>
                      <a:buClr>
                        <a:srgbClr val="000000"/>
                      </a:buClr>
                    </a:pPr>
                    <a:endParaRPr lang="en-US" sz="567" b="1" i="1" dirty="0">
                      <a:latin typeface="Arial" charset="0"/>
                    </a:endParaRPr>
                  </a:p>
                </p:txBody>
              </p:sp>
            </p:grpSp>
          </p:grpSp>
          <p:sp>
            <p:nvSpPr>
              <p:cNvPr id="10" name="Rectangle 9"/>
              <p:cNvSpPr/>
              <p:nvPr/>
            </p:nvSpPr>
            <p:spPr bwMode="auto">
              <a:xfrm rot="16200000">
                <a:off x="6284911" y="2211243"/>
                <a:ext cx="3323489" cy="2227682"/>
              </a:xfrm>
              <a:prstGeom prst="rect">
                <a:avLst/>
              </a:prstGeom>
              <a:solidFill>
                <a:srgbClr val="595959"/>
              </a:solidFill>
              <a:ln>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02" dirty="0"/>
              </a:p>
            </p:txBody>
          </p:sp>
          <p:sp>
            <p:nvSpPr>
              <p:cNvPr id="11" name="Rectangle 10"/>
              <p:cNvSpPr/>
              <p:nvPr/>
            </p:nvSpPr>
            <p:spPr bwMode="auto">
              <a:xfrm rot="16200000">
                <a:off x="6320261" y="2244301"/>
                <a:ext cx="3252788" cy="2164610"/>
              </a:xfrm>
              <a:prstGeom prst="rect">
                <a:avLst/>
              </a:prstGeom>
              <a:solidFill>
                <a:srgbClr val="7A7A7A"/>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tIns="86476" bIns="86476" anchor="ctr"/>
              <a:lstStyle/>
              <a:p>
                <a:pPr marL="171148" indent="-171148" defTabSz="852738">
                  <a:lnSpc>
                    <a:spcPct val="150000"/>
                  </a:lnSpc>
                  <a:spcBef>
                    <a:spcPct val="20000"/>
                  </a:spcBef>
                  <a:buClr>
                    <a:srgbClr val="1F497D"/>
                  </a:buClr>
                  <a:buFont typeface="Symbol" pitchFamily="18" charset="2"/>
                  <a:buChar char="·"/>
                  <a:defRPr/>
                </a:pPr>
                <a:endParaRPr lang="en-US" sz="1702" dirty="0">
                  <a:solidFill>
                    <a:srgbClr val="626469"/>
                  </a:solidFill>
                </a:endParaRPr>
              </a:p>
            </p:txBody>
          </p:sp>
          <p:sp>
            <p:nvSpPr>
              <p:cNvPr id="12" name="Rectangle 11"/>
              <p:cNvSpPr/>
              <p:nvPr/>
            </p:nvSpPr>
            <p:spPr bwMode="auto">
              <a:xfrm rot="16200000">
                <a:off x="6354043" y="2278810"/>
                <a:ext cx="3185225" cy="2092549"/>
              </a:xfrm>
              <a:prstGeom prst="rect">
                <a:avLst/>
              </a:prstGeom>
              <a:pattFill prst="ltDnDiag">
                <a:fgClr>
                  <a:srgbClr val="F2F2F2"/>
                </a:fgClr>
                <a:bgClr>
                  <a:srgbClr val="FFFFFF"/>
                </a:bgClr>
              </a:patt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tIns="86476" bIns="86476" anchor="ctr"/>
              <a:lstStyle/>
              <a:p>
                <a:pPr marL="171148" indent="-171148" defTabSz="852738">
                  <a:lnSpc>
                    <a:spcPct val="150000"/>
                  </a:lnSpc>
                  <a:spcBef>
                    <a:spcPct val="20000"/>
                  </a:spcBef>
                  <a:buClr>
                    <a:srgbClr val="1F497D"/>
                  </a:buClr>
                  <a:buFont typeface="Symbol" pitchFamily="18" charset="2"/>
                  <a:buChar char="·"/>
                  <a:defRPr/>
                </a:pPr>
                <a:endParaRPr lang="en-US" sz="1702" dirty="0">
                  <a:solidFill>
                    <a:srgbClr val="626469"/>
                  </a:solidFill>
                </a:endParaRPr>
              </a:p>
            </p:txBody>
          </p:sp>
        </p:grpSp>
        <p:sp>
          <p:nvSpPr>
            <p:cNvPr id="8" name="TextBox 7"/>
            <p:cNvSpPr txBox="1"/>
            <p:nvPr/>
          </p:nvSpPr>
          <p:spPr>
            <a:xfrm>
              <a:off x="7774469" y="1874446"/>
              <a:ext cx="1856949" cy="2743430"/>
            </a:xfrm>
            <a:prstGeom prst="rect">
              <a:avLst/>
            </a:prstGeom>
            <a:noFill/>
          </p:spPr>
          <p:txBody>
            <a:bodyPr wrap="square" rtlCol="0">
              <a:spAutoFit/>
            </a:bodyPr>
            <a:lstStyle/>
            <a:p>
              <a:pPr marL="457200" indent="-457200" defTabSz="858838" eaLnBrk="0" fontAlgn="base" hangingPunct="0">
                <a:spcBef>
                  <a:spcPct val="50000"/>
                </a:spcBef>
                <a:spcAft>
                  <a:spcPct val="0"/>
                </a:spcAft>
                <a:buFont typeface="Arial" panose="020B0604020202020204" pitchFamily="34" charset="0"/>
                <a:buChar char="•"/>
              </a:pPr>
              <a:r>
                <a:rPr lang="en-GB" sz="2800" b="1" dirty="0">
                  <a:solidFill>
                    <a:srgbClr val="000000"/>
                  </a:solidFill>
                </a:rPr>
                <a:t>Tested the efficiency of the proposed debt mix and assessed the probability of achieving the stated </a:t>
              </a:r>
              <a:r>
                <a:rPr lang="en-GB" sz="2800" b="1" dirty="0" smtClean="0">
                  <a:solidFill>
                    <a:srgbClr val="000000"/>
                  </a:solidFill>
                </a:rPr>
                <a:t>target.</a:t>
              </a:r>
              <a:endParaRPr lang="en-GB" sz="2800" b="1" dirty="0">
                <a:solidFill>
                  <a:srgbClr val="000000"/>
                </a:solidFill>
              </a:endParaRPr>
            </a:p>
            <a:p>
              <a:pPr marL="457200" indent="-457200" defTabSz="858838" eaLnBrk="0" fontAlgn="base" hangingPunct="0">
                <a:spcBef>
                  <a:spcPct val="50000"/>
                </a:spcBef>
                <a:spcAft>
                  <a:spcPct val="0"/>
                </a:spcAft>
                <a:buFont typeface="Arial" panose="020B0604020202020204" pitchFamily="34" charset="0"/>
                <a:buChar char="•"/>
              </a:pPr>
              <a:r>
                <a:rPr lang="en-GB" sz="2800" b="1" dirty="0">
                  <a:solidFill>
                    <a:srgbClr val="000000"/>
                  </a:solidFill>
                </a:rPr>
                <a:t>There exist debt mixes that could achieve the stated target while also decreasing interest </a:t>
              </a:r>
              <a:r>
                <a:rPr lang="en-GB" sz="2800" b="1" dirty="0" smtClean="0">
                  <a:solidFill>
                    <a:srgbClr val="000000"/>
                  </a:solidFill>
                </a:rPr>
                <a:t>expense.</a:t>
              </a:r>
              <a:endParaRPr lang="en-GB" sz="2800" b="1" dirty="0">
                <a:solidFill>
                  <a:srgbClr val="000000"/>
                </a:solidFill>
              </a:endParaRPr>
            </a:p>
            <a:p>
              <a:pPr marL="457200" indent="-457200" defTabSz="858838" eaLnBrk="0" fontAlgn="base" hangingPunct="0">
                <a:spcBef>
                  <a:spcPct val="50000"/>
                </a:spcBef>
                <a:spcAft>
                  <a:spcPct val="0"/>
                </a:spcAft>
                <a:buFont typeface="Arial" panose="020B0604020202020204" pitchFamily="34" charset="0"/>
                <a:buChar char="•"/>
              </a:pPr>
              <a:endParaRPr lang="en-GB" sz="2800" b="1" dirty="0">
                <a:solidFill>
                  <a:srgbClr val="000000"/>
                </a:solidFill>
              </a:endParaRPr>
            </a:p>
          </p:txBody>
        </p:sp>
      </p:grpSp>
    </p:spTree>
    <p:extLst>
      <p:ext uri="{BB962C8B-B14F-4D97-AF65-F5344CB8AC3E}">
        <p14:creationId xmlns:p14="http://schemas.microsoft.com/office/powerpoint/2010/main" val="459176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a:t>Case study 4: it </a:t>
            </a:r>
            <a:r>
              <a:rPr lang="en-GB" sz="2000" dirty="0" smtClean="0"/>
              <a:t>is</a:t>
            </a:r>
            <a:r>
              <a:rPr lang="en-GB" sz="2000" dirty="0" smtClean="0"/>
              <a:t> </a:t>
            </a:r>
            <a:r>
              <a:rPr lang="en-GB" sz="2000" dirty="0"/>
              <a:t>not </a:t>
            </a:r>
            <a:r>
              <a:rPr lang="en-GB" sz="2000" dirty="0" smtClean="0"/>
              <a:t>always </a:t>
            </a:r>
            <a:r>
              <a:rPr lang="en-GB" sz="2000" dirty="0"/>
              <a:t>practical to have </a:t>
            </a:r>
            <a:r>
              <a:rPr lang="en-GB" sz="2000" dirty="0" smtClean="0"/>
              <a:t>the </a:t>
            </a:r>
            <a:r>
              <a:rPr lang="en-GB" sz="2000" dirty="0"/>
              <a:t>mix that theory dictates</a:t>
            </a:r>
            <a:br>
              <a:rPr lang="en-GB" sz="2000" dirty="0"/>
            </a:br>
            <a:endParaRPr lang="en-GB" sz="2000" dirty="0"/>
          </a:p>
        </p:txBody>
      </p:sp>
      <p:sp>
        <p:nvSpPr>
          <p:cNvPr id="3" name="Text Placeholder 2"/>
          <p:cNvSpPr>
            <a:spLocks noGrp="1"/>
          </p:cNvSpPr>
          <p:nvPr>
            <p:ph type="body" sz="quarter" idx="10"/>
          </p:nvPr>
        </p:nvSpPr>
        <p:spPr/>
        <p:txBody>
          <a:bodyPr/>
          <a:lstStyle/>
          <a:p>
            <a:r>
              <a:rPr lang="en-GB" dirty="0" smtClean="0"/>
              <a:t>Situation</a:t>
            </a:r>
            <a:endParaRPr lang="en-GB" dirty="0"/>
          </a:p>
        </p:txBody>
      </p:sp>
      <p:sp>
        <p:nvSpPr>
          <p:cNvPr id="4" name="Footer Placeholder 3"/>
          <p:cNvSpPr>
            <a:spLocks noGrp="1"/>
          </p:cNvSpPr>
          <p:nvPr>
            <p:ph type="ftr" sz="quarter" idx="11"/>
          </p:nvPr>
        </p:nvSpPr>
        <p:spPr/>
        <p:txBody>
          <a:bodyPr/>
          <a:lstStyle/>
          <a:p>
            <a:r>
              <a:rPr lang="en-US" dirty="0" smtClean="0"/>
              <a:t>PUBLIC</a:t>
            </a:r>
            <a:endParaRPr lang="en-US" dirty="0"/>
          </a:p>
        </p:txBody>
      </p:sp>
      <p:grpSp>
        <p:nvGrpSpPr>
          <p:cNvPr id="58" name="Group 57"/>
          <p:cNvGrpSpPr/>
          <p:nvPr/>
        </p:nvGrpSpPr>
        <p:grpSpPr>
          <a:xfrm>
            <a:off x="411480" y="1335024"/>
            <a:ext cx="9546336" cy="5040000"/>
            <a:chOff x="2835085" y="1334078"/>
            <a:chExt cx="5230176" cy="3343275"/>
          </a:xfrm>
        </p:grpSpPr>
        <p:grpSp>
          <p:nvGrpSpPr>
            <p:cNvPr id="22" name="Group 21"/>
            <p:cNvGrpSpPr/>
            <p:nvPr/>
          </p:nvGrpSpPr>
          <p:grpSpPr>
            <a:xfrm>
              <a:off x="2835085" y="1334078"/>
              <a:ext cx="5230176" cy="3343275"/>
              <a:chOff x="577850" y="1430197"/>
              <a:chExt cx="5530427" cy="3535204"/>
            </a:xfrm>
          </p:grpSpPr>
          <p:grpSp>
            <p:nvGrpSpPr>
              <p:cNvPr id="39" name="Group 38"/>
              <p:cNvGrpSpPr/>
              <p:nvPr/>
            </p:nvGrpSpPr>
            <p:grpSpPr>
              <a:xfrm>
                <a:off x="1835150" y="1430197"/>
                <a:ext cx="432064" cy="402872"/>
                <a:chOff x="1835150" y="1430197"/>
                <a:chExt cx="432064" cy="402872"/>
              </a:xfrm>
            </p:grpSpPr>
            <p:sp>
              <p:nvSpPr>
                <p:cNvPr id="52" name="Flowchart: Delay 51"/>
                <p:cNvSpPr/>
                <p:nvPr/>
              </p:nvSpPr>
              <p:spPr bwMode="auto">
                <a:xfrm rot="16200000">
                  <a:off x="1849746" y="1415601"/>
                  <a:ext cx="402872" cy="432064"/>
                </a:xfrm>
                <a:prstGeom prst="flowChartDelay">
                  <a:avLst/>
                </a:prstGeom>
                <a:solidFill>
                  <a:srgbClr val="D9D9D9"/>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tIns="86476" bIns="86476" anchor="ctr"/>
                <a:lstStyle/>
                <a:p>
                  <a:pPr marL="171148" indent="-171148" defTabSz="852738">
                    <a:lnSpc>
                      <a:spcPct val="150000"/>
                    </a:lnSpc>
                    <a:spcBef>
                      <a:spcPct val="20000"/>
                    </a:spcBef>
                    <a:buClr>
                      <a:srgbClr val="1F497D"/>
                    </a:buClr>
                    <a:buFont typeface="Symbol" pitchFamily="18" charset="2"/>
                    <a:buChar char="·"/>
                    <a:defRPr/>
                  </a:pPr>
                  <a:endParaRPr lang="en-US" sz="1702" dirty="0">
                    <a:solidFill>
                      <a:srgbClr val="626469"/>
                    </a:solidFill>
                  </a:endParaRPr>
                </a:p>
              </p:txBody>
            </p:sp>
            <p:grpSp>
              <p:nvGrpSpPr>
                <p:cNvPr id="53" name="Group 4"/>
                <p:cNvGrpSpPr>
                  <a:grpSpLocks noChangeAspect="1"/>
                </p:cNvGrpSpPr>
                <p:nvPr/>
              </p:nvGrpSpPr>
              <p:grpSpPr bwMode="auto">
                <a:xfrm>
                  <a:off x="1938823" y="1495425"/>
                  <a:ext cx="224720" cy="224718"/>
                  <a:chOff x="1716" y="736"/>
                  <a:chExt cx="3096" cy="3096"/>
                </a:xfrm>
                <a:solidFill>
                  <a:schemeClr val="bg1">
                    <a:lumMod val="50000"/>
                  </a:schemeClr>
                </a:solidFill>
              </p:grpSpPr>
              <p:sp>
                <p:nvSpPr>
                  <p:cNvPr id="54" name="Freeform 5"/>
                  <p:cNvSpPr>
                    <a:spLocks/>
                  </p:cNvSpPr>
                  <p:nvPr/>
                </p:nvSpPr>
                <p:spPr bwMode="auto">
                  <a:xfrm>
                    <a:off x="1716" y="736"/>
                    <a:ext cx="1548" cy="3096"/>
                  </a:xfrm>
                  <a:custGeom>
                    <a:avLst/>
                    <a:gdLst>
                      <a:gd name="T0" fmla="*/ 0 w 654"/>
                      <a:gd name="T1" fmla="*/ 654 h 1308"/>
                      <a:gd name="T2" fmla="*/ 654 w 654"/>
                      <a:gd name="T3" fmla="*/ 1308 h 1308"/>
                      <a:gd name="T4" fmla="*/ 654 w 654"/>
                      <a:gd name="T5" fmla="*/ 0 h 1308"/>
                      <a:gd name="T6" fmla="*/ 0 w 654"/>
                      <a:gd name="T7" fmla="*/ 654 h 1308"/>
                    </a:gdLst>
                    <a:ahLst/>
                    <a:cxnLst>
                      <a:cxn ang="0">
                        <a:pos x="T0" y="T1"/>
                      </a:cxn>
                      <a:cxn ang="0">
                        <a:pos x="T2" y="T3"/>
                      </a:cxn>
                      <a:cxn ang="0">
                        <a:pos x="T4" y="T5"/>
                      </a:cxn>
                      <a:cxn ang="0">
                        <a:pos x="T6" y="T7"/>
                      </a:cxn>
                    </a:cxnLst>
                    <a:rect l="0" t="0" r="r" b="b"/>
                    <a:pathLst>
                      <a:path w="654" h="1308">
                        <a:moveTo>
                          <a:pt x="0" y="654"/>
                        </a:moveTo>
                        <a:cubicBezTo>
                          <a:pt x="0" y="1015"/>
                          <a:pt x="293" y="1308"/>
                          <a:pt x="654" y="1308"/>
                        </a:cubicBezTo>
                        <a:cubicBezTo>
                          <a:pt x="654" y="0"/>
                          <a:pt x="654" y="0"/>
                          <a:pt x="654" y="0"/>
                        </a:cubicBezTo>
                        <a:cubicBezTo>
                          <a:pt x="293" y="0"/>
                          <a:pt x="0" y="293"/>
                          <a:pt x="0" y="654"/>
                        </a:cubicBez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476" tIns="43238" rIns="86476" bIns="43238" numCol="1" anchor="t" anchorCtr="0" compatLnSpc="1">
                    <a:prstTxWarp prst="textNoShape">
                      <a:avLst/>
                    </a:prstTxWarp>
                  </a:bodyPr>
                  <a:lstStyle/>
                  <a:p>
                    <a:endParaRPr lang="en-GB" sz="1702" dirty="0"/>
                  </a:p>
                </p:txBody>
              </p:sp>
              <p:sp>
                <p:nvSpPr>
                  <p:cNvPr id="55" name="Freeform 6"/>
                  <p:cNvSpPr>
                    <a:spLocks/>
                  </p:cNvSpPr>
                  <p:nvPr/>
                </p:nvSpPr>
                <p:spPr bwMode="auto">
                  <a:xfrm>
                    <a:off x="3264" y="736"/>
                    <a:ext cx="1548" cy="3096"/>
                  </a:xfrm>
                  <a:custGeom>
                    <a:avLst/>
                    <a:gdLst>
                      <a:gd name="T0" fmla="*/ 0 w 654"/>
                      <a:gd name="T1" fmla="*/ 0 h 1308"/>
                      <a:gd name="T2" fmla="*/ 0 w 654"/>
                      <a:gd name="T3" fmla="*/ 1308 h 1308"/>
                      <a:gd name="T4" fmla="*/ 654 w 654"/>
                      <a:gd name="T5" fmla="*/ 654 h 1308"/>
                      <a:gd name="T6" fmla="*/ 0 w 654"/>
                      <a:gd name="T7" fmla="*/ 0 h 1308"/>
                    </a:gdLst>
                    <a:ahLst/>
                    <a:cxnLst>
                      <a:cxn ang="0">
                        <a:pos x="T0" y="T1"/>
                      </a:cxn>
                      <a:cxn ang="0">
                        <a:pos x="T2" y="T3"/>
                      </a:cxn>
                      <a:cxn ang="0">
                        <a:pos x="T4" y="T5"/>
                      </a:cxn>
                      <a:cxn ang="0">
                        <a:pos x="T6" y="T7"/>
                      </a:cxn>
                    </a:cxnLst>
                    <a:rect l="0" t="0" r="r" b="b"/>
                    <a:pathLst>
                      <a:path w="654" h="1308">
                        <a:moveTo>
                          <a:pt x="0" y="0"/>
                        </a:moveTo>
                        <a:cubicBezTo>
                          <a:pt x="0" y="1308"/>
                          <a:pt x="0" y="1308"/>
                          <a:pt x="0" y="1308"/>
                        </a:cubicBezTo>
                        <a:cubicBezTo>
                          <a:pt x="361" y="1308"/>
                          <a:pt x="654" y="1015"/>
                          <a:pt x="654" y="654"/>
                        </a:cubicBezTo>
                        <a:cubicBezTo>
                          <a:pt x="654" y="293"/>
                          <a:pt x="36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476" tIns="43238" rIns="86476" bIns="43238" numCol="1" anchor="t" anchorCtr="0" compatLnSpc="1">
                    <a:prstTxWarp prst="textNoShape">
                      <a:avLst/>
                    </a:prstTxWarp>
                  </a:bodyPr>
                  <a:lstStyle/>
                  <a:p>
                    <a:endParaRPr lang="en-GB" sz="1702" dirty="0"/>
                  </a:p>
                </p:txBody>
              </p:sp>
            </p:grpSp>
          </p:grpSp>
          <p:grpSp>
            <p:nvGrpSpPr>
              <p:cNvPr id="40" name="Group 39"/>
              <p:cNvGrpSpPr/>
              <p:nvPr/>
            </p:nvGrpSpPr>
            <p:grpSpPr>
              <a:xfrm>
                <a:off x="4423938" y="1430197"/>
                <a:ext cx="432064" cy="402872"/>
                <a:chOff x="4423938" y="1430197"/>
                <a:chExt cx="432064" cy="402872"/>
              </a:xfrm>
            </p:grpSpPr>
            <p:sp>
              <p:nvSpPr>
                <p:cNvPr id="48" name="Flowchart: Delay 47"/>
                <p:cNvSpPr/>
                <p:nvPr/>
              </p:nvSpPr>
              <p:spPr bwMode="auto">
                <a:xfrm rot="16200000">
                  <a:off x="4438534" y="1415601"/>
                  <a:ext cx="402872" cy="432064"/>
                </a:xfrm>
                <a:prstGeom prst="flowChartDelay">
                  <a:avLst/>
                </a:prstGeom>
                <a:solidFill>
                  <a:srgbClr val="D9D9D9"/>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tIns="86476" bIns="86476" anchor="ctr"/>
                <a:lstStyle/>
                <a:p>
                  <a:pPr marL="171148" indent="-171148" defTabSz="852738">
                    <a:lnSpc>
                      <a:spcPct val="150000"/>
                    </a:lnSpc>
                    <a:spcBef>
                      <a:spcPct val="20000"/>
                    </a:spcBef>
                    <a:buClr>
                      <a:srgbClr val="1F497D"/>
                    </a:buClr>
                    <a:buFont typeface="Symbol" pitchFamily="18" charset="2"/>
                    <a:buChar char="·"/>
                    <a:defRPr/>
                  </a:pPr>
                  <a:endParaRPr lang="en-US" sz="1702" dirty="0">
                    <a:solidFill>
                      <a:srgbClr val="626469"/>
                    </a:solidFill>
                  </a:endParaRPr>
                </a:p>
              </p:txBody>
            </p:sp>
            <p:grpSp>
              <p:nvGrpSpPr>
                <p:cNvPr id="49" name="Group 4"/>
                <p:cNvGrpSpPr>
                  <a:grpSpLocks noChangeAspect="1"/>
                </p:cNvGrpSpPr>
                <p:nvPr/>
              </p:nvGrpSpPr>
              <p:grpSpPr bwMode="auto">
                <a:xfrm>
                  <a:off x="4527610" y="1495425"/>
                  <a:ext cx="224720" cy="224718"/>
                  <a:chOff x="1716" y="736"/>
                  <a:chExt cx="3096" cy="3096"/>
                </a:xfrm>
                <a:solidFill>
                  <a:schemeClr val="bg1">
                    <a:lumMod val="50000"/>
                  </a:schemeClr>
                </a:solidFill>
              </p:grpSpPr>
              <p:sp>
                <p:nvSpPr>
                  <p:cNvPr id="50" name="Freeform 5"/>
                  <p:cNvSpPr>
                    <a:spLocks/>
                  </p:cNvSpPr>
                  <p:nvPr/>
                </p:nvSpPr>
                <p:spPr bwMode="auto">
                  <a:xfrm>
                    <a:off x="1716" y="736"/>
                    <a:ext cx="1548" cy="3096"/>
                  </a:xfrm>
                  <a:custGeom>
                    <a:avLst/>
                    <a:gdLst>
                      <a:gd name="T0" fmla="*/ 0 w 654"/>
                      <a:gd name="T1" fmla="*/ 654 h 1308"/>
                      <a:gd name="T2" fmla="*/ 654 w 654"/>
                      <a:gd name="T3" fmla="*/ 1308 h 1308"/>
                      <a:gd name="T4" fmla="*/ 654 w 654"/>
                      <a:gd name="T5" fmla="*/ 0 h 1308"/>
                      <a:gd name="T6" fmla="*/ 0 w 654"/>
                      <a:gd name="T7" fmla="*/ 654 h 1308"/>
                    </a:gdLst>
                    <a:ahLst/>
                    <a:cxnLst>
                      <a:cxn ang="0">
                        <a:pos x="T0" y="T1"/>
                      </a:cxn>
                      <a:cxn ang="0">
                        <a:pos x="T2" y="T3"/>
                      </a:cxn>
                      <a:cxn ang="0">
                        <a:pos x="T4" y="T5"/>
                      </a:cxn>
                      <a:cxn ang="0">
                        <a:pos x="T6" y="T7"/>
                      </a:cxn>
                    </a:cxnLst>
                    <a:rect l="0" t="0" r="r" b="b"/>
                    <a:pathLst>
                      <a:path w="654" h="1308">
                        <a:moveTo>
                          <a:pt x="0" y="654"/>
                        </a:moveTo>
                        <a:cubicBezTo>
                          <a:pt x="0" y="1015"/>
                          <a:pt x="293" y="1308"/>
                          <a:pt x="654" y="1308"/>
                        </a:cubicBezTo>
                        <a:cubicBezTo>
                          <a:pt x="654" y="0"/>
                          <a:pt x="654" y="0"/>
                          <a:pt x="654" y="0"/>
                        </a:cubicBezTo>
                        <a:cubicBezTo>
                          <a:pt x="293" y="0"/>
                          <a:pt x="0" y="293"/>
                          <a:pt x="0" y="654"/>
                        </a:cubicBez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476" tIns="43238" rIns="86476" bIns="43238" numCol="1" anchor="t" anchorCtr="0" compatLnSpc="1">
                    <a:prstTxWarp prst="textNoShape">
                      <a:avLst/>
                    </a:prstTxWarp>
                  </a:bodyPr>
                  <a:lstStyle/>
                  <a:p>
                    <a:endParaRPr lang="en-GB" sz="1702" dirty="0"/>
                  </a:p>
                </p:txBody>
              </p:sp>
              <p:sp>
                <p:nvSpPr>
                  <p:cNvPr id="51" name="Freeform 6"/>
                  <p:cNvSpPr>
                    <a:spLocks/>
                  </p:cNvSpPr>
                  <p:nvPr/>
                </p:nvSpPr>
                <p:spPr bwMode="auto">
                  <a:xfrm>
                    <a:off x="3264" y="736"/>
                    <a:ext cx="1548" cy="3096"/>
                  </a:xfrm>
                  <a:custGeom>
                    <a:avLst/>
                    <a:gdLst>
                      <a:gd name="T0" fmla="*/ 0 w 654"/>
                      <a:gd name="T1" fmla="*/ 0 h 1308"/>
                      <a:gd name="T2" fmla="*/ 0 w 654"/>
                      <a:gd name="T3" fmla="*/ 1308 h 1308"/>
                      <a:gd name="T4" fmla="*/ 654 w 654"/>
                      <a:gd name="T5" fmla="*/ 654 h 1308"/>
                      <a:gd name="T6" fmla="*/ 0 w 654"/>
                      <a:gd name="T7" fmla="*/ 0 h 1308"/>
                    </a:gdLst>
                    <a:ahLst/>
                    <a:cxnLst>
                      <a:cxn ang="0">
                        <a:pos x="T0" y="T1"/>
                      </a:cxn>
                      <a:cxn ang="0">
                        <a:pos x="T2" y="T3"/>
                      </a:cxn>
                      <a:cxn ang="0">
                        <a:pos x="T4" y="T5"/>
                      </a:cxn>
                      <a:cxn ang="0">
                        <a:pos x="T6" y="T7"/>
                      </a:cxn>
                    </a:cxnLst>
                    <a:rect l="0" t="0" r="r" b="b"/>
                    <a:pathLst>
                      <a:path w="654" h="1308">
                        <a:moveTo>
                          <a:pt x="0" y="0"/>
                        </a:moveTo>
                        <a:cubicBezTo>
                          <a:pt x="0" y="1308"/>
                          <a:pt x="0" y="1308"/>
                          <a:pt x="0" y="1308"/>
                        </a:cubicBezTo>
                        <a:cubicBezTo>
                          <a:pt x="361" y="1308"/>
                          <a:pt x="654" y="1015"/>
                          <a:pt x="654" y="654"/>
                        </a:cubicBezTo>
                        <a:cubicBezTo>
                          <a:pt x="654" y="293"/>
                          <a:pt x="36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476" tIns="43238" rIns="86476" bIns="43238" numCol="1" anchor="t" anchorCtr="0" compatLnSpc="1">
                    <a:prstTxWarp prst="textNoShape">
                      <a:avLst/>
                    </a:prstTxWarp>
                  </a:bodyPr>
                  <a:lstStyle/>
                  <a:p>
                    <a:endParaRPr lang="en-GB" sz="1702" dirty="0"/>
                  </a:p>
                </p:txBody>
              </p:sp>
            </p:grpSp>
          </p:grpSp>
          <p:grpSp>
            <p:nvGrpSpPr>
              <p:cNvPr id="41" name="Group 40"/>
              <p:cNvGrpSpPr/>
              <p:nvPr/>
            </p:nvGrpSpPr>
            <p:grpSpPr>
              <a:xfrm>
                <a:off x="577850" y="1742423"/>
                <a:ext cx="5530427" cy="3222978"/>
                <a:chOff x="577850" y="1742423"/>
                <a:chExt cx="5530427" cy="3222978"/>
              </a:xfrm>
            </p:grpSpPr>
            <p:sp>
              <p:nvSpPr>
                <p:cNvPr id="42" name="Rounded Rectangle 41"/>
                <p:cNvSpPr/>
                <p:nvPr/>
              </p:nvSpPr>
              <p:spPr bwMode="auto">
                <a:xfrm>
                  <a:off x="577850" y="1742423"/>
                  <a:ext cx="5530427" cy="3222978"/>
                </a:xfrm>
                <a:prstGeom prst="roundRect">
                  <a:avLst>
                    <a:gd name="adj" fmla="val 3742"/>
                  </a:avLst>
                </a:prstGeom>
                <a:solidFill>
                  <a:srgbClr val="996600"/>
                </a:solidFill>
                <a:ln>
                  <a:noFill/>
                </a:ln>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02" dirty="0"/>
                </a:p>
              </p:txBody>
            </p:sp>
            <p:sp>
              <p:nvSpPr>
                <p:cNvPr id="43" name="Rounded Rectangle 42"/>
                <p:cNvSpPr/>
                <p:nvPr/>
              </p:nvSpPr>
              <p:spPr bwMode="auto">
                <a:xfrm>
                  <a:off x="631613" y="1788638"/>
                  <a:ext cx="5422900" cy="3130549"/>
                </a:xfrm>
                <a:prstGeom prst="roundRect">
                  <a:avLst>
                    <a:gd name="adj" fmla="val 3742"/>
                  </a:avLst>
                </a:prstGeom>
                <a:solidFill>
                  <a:srgbClr val="B87B00"/>
                </a:solidFill>
                <a:ln>
                  <a:noFill/>
                </a:ln>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02" dirty="0"/>
                </a:p>
              </p:txBody>
            </p:sp>
            <p:sp>
              <p:nvSpPr>
                <p:cNvPr id="44" name="Rounded Rectangle 43"/>
                <p:cNvSpPr/>
                <p:nvPr/>
              </p:nvSpPr>
              <p:spPr bwMode="auto">
                <a:xfrm>
                  <a:off x="693639" y="1832571"/>
                  <a:ext cx="5298849" cy="3042683"/>
                </a:xfrm>
                <a:prstGeom prst="roundRect">
                  <a:avLst>
                    <a:gd name="adj" fmla="val 3742"/>
                  </a:avLst>
                </a:prstGeom>
                <a:solidFill>
                  <a:srgbClr val="006600"/>
                </a:solidFill>
                <a:ln>
                  <a:noFill/>
                </a:ln>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02" dirty="0"/>
                </a:p>
              </p:txBody>
            </p:sp>
            <p:grpSp>
              <p:nvGrpSpPr>
                <p:cNvPr id="45" name="Group 23"/>
                <p:cNvGrpSpPr>
                  <a:grpSpLocks/>
                </p:cNvGrpSpPr>
                <p:nvPr/>
              </p:nvGrpSpPr>
              <p:grpSpPr bwMode="auto">
                <a:xfrm>
                  <a:off x="837089" y="4747178"/>
                  <a:ext cx="691303" cy="139229"/>
                  <a:chOff x="533400" y="3018956"/>
                  <a:chExt cx="609600" cy="288789"/>
                </a:xfrm>
              </p:grpSpPr>
              <p:sp>
                <p:nvSpPr>
                  <p:cNvPr id="46" name="Rectangle 45"/>
                  <p:cNvSpPr/>
                  <p:nvPr/>
                </p:nvSpPr>
                <p:spPr>
                  <a:xfrm>
                    <a:off x="533400" y="3018956"/>
                    <a:ext cx="609600" cy="80081"/>
                  </a:xfrm>
                  <a:prstGeom prst="rect">
                    <a:avLst/>
                  </a:prstGeom>
                  <a:solidFill>
                    <a:srgbClr val="FABB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02" dirty="0"/>
                  </a:p>
                </p:txBody>
              </p:sp>
              <p:sp>
                <p:nvSpPr>
                  <p:cNvPr id="47" name="Rectangle 46"/>
                  <p:cNvSpPr/>
                  <p:nvPr/>
                </p:nvSpPr>
                <p:spPr>
                  <a:xfrm>
                    <a:off x="533400" y="3099035"/>
                    <a:ext cx="609600" cy="208710"/>
                  </a:xfrm>
                  <a:prstGeom prst="rect">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02" dirty="0"/>
                  </a:p>
                </p:txBody>
              </p:sp>
            </p:grpSp>
          </p:grpSp>
        </p:grpSp>
        <p:sp>
          <p:nvSpPr>
            <p:cNvPr id="23" name="TextBox 22"/>
            <p:cNvSpPr txBox="1"/>
            <p:nvPr/>
          </p:nvSpPr>
          <p:spPr>
            <a:xfrm>
              <a:off x="3075295" y="1887211"/>
              <a:ext cx="4733190" cy="2511205"/>
            </a:xfrm>
            <a:prstGeom prst="rect">
              <a:avLst/>
            </a:prstGeom>
            <a:noFill/>
          </p:spPr>
          <p:txBody>
            <a:bodyPr wrap="square" rtlCol="0">
              <a:spAutoFit/>
            </a:bodyPr>
            <a:lstStyle/>
            <a:p>
              <a:pPr defTabSz="858838" eaLnBrk="0" fontAlgn="base" hangingPunct="0">
                <a:spcBef>
                  <a:spcPct val="50000"/>
                </a:spcBef>
                <a:spcAft>
                  <a:spcPct val="0"/>
                </a:spcAft>
              </a:pPr>
              <a:r>
                <a:rPr lang="en-GB" sz="4000" b="1" i="1" dirty="0">
                  <a:solidFill>
                    <a:schemeClr val="bg1"/>
                  </a:solidFill>
                </a:rPr>
                <a:t>Multinational with </a:t>
              </a:r>
              <a:r>
                <a:rPr lang="en-GB" sz="4000" b="1" i="1" dirty="0" smtClean="0">
                  <a:solidFill>
                    <a:schemeClr val="bg1"/>
                  </a:solidFill>
                </a:rPr>
                <a:t>2/3</a:t>
              </a:r>
              <a:r>
                <a:rPr lang="en-GB" sz="4000" b="1" i="1" baseline="30000" dirty="0" smtClean="0">
                  <a:solidFill>
                    <a:schemeClr val="bg1"/>
                  </a:solidFill>
                </a:rPr>
                <a:t>rd</a:t>
              </a:r>
              <a:r>
                <a:rPr lang="en-GB" sz="4000" b="1" i="1" dirty="0" smtClean="0">
                  <a:solidFill>
                    <a:schemeClr val="bg1"/>
                  </a:solidFill>
                </a:rPr>
                <a:t> of </a:t>
              </a:r>
              <a:r>
                <a:rPr lang="en-GB" sz="4000" b="1" i="1" dirty="0">
                  <a:solidFill>
                    <a:schemeClr val="bg1"/>
                  </a:solidFill>
                </a:rPr>
                <a:t>debt in USD+EUR, large % of earnings are non-USD/EUR; </a:t>
              </a:r>
              <a:br>
                <a:rPr lang="en-GB" sz="4000" b="1" i="1" dirty="0">
                  <a:solidFill>
                    <a:schemeClr val="bg1"/>
                  </a:solidFill>
                </a:rPr>
              </a:br>
              <a:r>
                <a:rPr lang="en-GB" sz="4000" b="1" i="1" dirty="0">
                  <a:solidFill>
                    <a:schemeClr val="bg1"/>
                  </a:solidFill>
                </a:rPr>
                <a:t>De-leveraging expected by ratings agencies; Debt/EBITDA volatility could affect rating.</a:t>
              </a:r>
            </a:p>
          </p:txBody>
        </p:sp>
      </p:grpSp>
    </p:spTree>
    <p:extLst>
      <p:ext uri="{BB962C8B-B14F-4D97-AF65-F5344CB8AC3E}">
        <p14:creationId xmlns:p14="http://schemas.microsoft.com/office/powerpoint/2010/main" val="1941812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a:t>Case study 4: it is not always practical to have the mix that theory dictates</a:t>
            </a:r>
            <a:br>
              <a:rPr lang="en-GB" sz="2000" dirty="0"/>
            </a:br>
            <a:endParaRPr lang="en-GB" sz="2000" dirty="0"/>
          </a:p>
        </p:txBody>
      </p:sp>
      <p:sp>
        <p:nvSpPr>
          <p:cNvPr id="3" name="Text Placeholder 2"/>
          <p:cNvSpPr>
            <a:spLocks noGrp="1"/>
          </p:cNvSpPr>
          <p:nvPr>
            <p:ph type="body" sz="quarter" idx="10"/>
          </p:nvPr>
        </p:nvSpPr>
        <p:spPr/>
        <p:txBody>
          <a:bodyPr/>
          <a:lstStyle/>
          <a:p>
            <a:r>
              <a:rPr lang="en-GB" dirty="0" smtClean="0"/>
              <a:t>Analysis</a:t>
            </a:r>
            <a:endParaRPr lang="en-GB" dirty="0"/>
          </a:p>
        </p:txBody>
      </p:sp>
      <p:sp>
        <p:nvSpPr>
          <p:cNvPr id="4" name="Footer Placeholder 3"/>
          <p:cNvSpPr>
            <a:spLocks noGrp="1"/>
          </p:cNvSpPr>
          <p:nvPr>
            <p:ph type="ftr" sz="quarter" idx="11"/>
          </p:nvPr>
        </p:nvSpPr>
        <p:spPr/>
        <p:txBody>
          <a:bodyPr/>
          <a:lstStyle/>
          <a:p>
            <a:r>
              <a:rPr lang="en-US" dirty="0" smtClean="0"/>
              <a:t>PUBLIC</a:t>
            </a:r>
            <a:endParaRPr lang="en-US" dirty="0"/>
          </a:p>
        </p:txBody>
      </p:sp>
      <p:sp>
        <p:nvSpPr>
          <p:cNvPr id="23" name="TBar23"/>
          <p:cNvSpPr txBox="1">
            <a:spLocks/>
          </p:cNvSpPr>
          <p:nvPr/>
        </p:nvSpPr>
        <p:spPr>
          <a:xfrm>
            <a:off x="411480" y="1296924"/>
            <a:ext cx="9546336" cy="184666"/>
          </a:xfrm>
          <a:prstGeom prst="rect">
            <a:avLst/>
          </a:prstGeom>
          <a:noFill/>
        </p:spPr>
        <p:txBody>
          <a:bodyPr vert="horz" wrap="square" lIns="0" tIns="0" rIns="0" bIns="0" rtlCol="0" anchor="t">
            <a:spAutoFit/>
          </a:bodyPr>
          <a:lstStyle/>
          <a:p>
            <a:pPr eaLnBrk="0" fontAlgn="base" hangingPunct="0"/>
            <a:r>
              <a:rPr lang="en-GB" sz="1200" b="1" dirty="0">
                <a:solidFill>
                  <a:srgbClr val="000000"/>
                </a:solidFill>
                <a:latin typeface="Arial" panose="020B0604020202020204" pitchFamily="34" charset="0"/>
                <a:ea typeface="SimHei" panose="02010609060101010101" pitchFamily="49" charset="-122"/>
              </a:rPr>
              <a:t>It is therefore important to assess risks such as correlation (which are sometimes ignored)</a:t>
            </a:r>
          </a:p>
        </p:txBody>
      </p:sp>
      <p:grpSp>
        <p:nvGrpSpPr>
          <p:cNvPr id="39" name="Group 38"/>
          <p:cNvGrpSpPr/>
          <p:nvPr/>
        </p:nvGrpSpPr>
        <p:grpSpPr>
          <a:xfrm>
            <a:off x="411480" y="1565930"/>
            <a:ext cx="4681728" cy="5040000"/>
            <a:chOff x="411480" y="1565930"/>
            <a:chExt cx="4681728" cy="5040000"/>
          </a:xfrm>
        </p:grpSpPr>
        <p:graphicFrame>
          <p:nvGraphicFramePr>
            <p:cNvPr id="31" name="Chart 30"/>
            <p:cNvGraphicFramePr>
              <a:graphicFrameLocks/>
            </p:cNvGraphicFramePr>
            <p:nvPr>
              <p:extLst>
                <p:ext uri="{D42A27DB-BD31-4B8C-83A1-F6EECF244321}">
                  <p14:modId xmlns:p14="http://schemas.microsoft.com/office/powerpoint/2010/main" val="2895509805"/>
                </p:ext>
              </p:extLst>
            </p:nvPr>
          </p:nvGraphicFramePr>
          <p:xfrm>
            <a:off x="411480" y="1565930"/>
            <a:ext cx="4681728" cy="5040000"/>
          </p:xfrm>
          <a:graphic>
            <a:graphicData uri="http://schemas.openxmlformats.org/drawingml/2006/chart">
              <c:chart xmlns:c="http://schemas.openxmlformats.org/drawingml/2006/chart" xmlns:r="http://schemas.openxmlformats.org/officeDocument/2006/relationships" r:id="rId2"/>
            </a:graphicData>
          </a:graphic>
        </p:graphicFrame>
        <p:sp>
          <p:nvSpPr>
            <p:cNvPr id="32" name="Oval 31"/>
            <p:cNvSpPr/>
            <p:nvPr/>
          </p:nvSpPr>
          <p:spPr bwMode="auto">
            <a:xfrm>
              <a:off x="1290101" y="2800837"/>
              <a:ext cx="196010" cy="202756"/>
            </a:xfrm>
            <a:prstGeom prst="ellipse">
              <a:avLst/>
            </a:prstGeom>
            <a:solidFill>
              <a:srgbClr val="000000"/>
            </a:solid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858838" eaLnBrk="0" fontAlgn="base" hangingPunct="0">
                <a:spcBef>
                  <a:spcPct val="50000"/>
                </a:spcBef>
                <a:spcAft>
                  <a:spcPct val="0"/>
                </a:spcAft>
              </a:pPr>
              <a:endParaRPr lang="en-US" sz="600" b="1" i="1" dirty="0" smtClean="0">
                <a:solidFill>
                  <a:srgbClr val="000000"/>
                </a:solidFill>
              </a:endParaRPr>
            </a:p>
          </p:txBody>
        </p:sp>
      </p:grpSp>
      <p:grpSp>
        <p:nvGrpSpPr>
          <p:cNvPr id="29" name="Group 28"/>
          <p:cNvGrpSpPr/>
          <p:nvPr/>
        </p:nvGrpSpPr>
        <p:grpSpPr>
          <a:xfrm>
            <a:off x="5276088" y="1565930"/>
            <a:ext cx="4681728" cy="5040000"/>
            <a:chOff x="5276088" y="1565930"/>
            <a:chExt cx="4681728" cy="5040000"/>
          </a:xfrm>
        </p:grpSpPr>
        <p:graphicFrame>
          <p:nvGraphicFramePr>
            <p:cNvPr id="34" name="Chart 33"/>
            <p:cNvGraphicFramePr>
              <a:graphicFrameLocks/>
            </p:cNvGraphicFramePr>
            <p:nvPr>
              <p:extLst>
                <p:ext uri="{D42A27DB-BD31-4B8C-83A1-F6EECF244321}">
                  <p14:modId xmlns:p14="http://schemas.microsoft.com/office/powerpoint/2010/main" val="1788701878"/>
                </p:ext>
              </p:extLst>
            </p:nvPr>
          </p:nvGraphicFramePr>
          <p:xfrm>
            <a:off x="5276088" y="1565930"/>
            <a:ext cx="4681728" cy="5040000"/>
          </p:xfrm>
          <a:graphic>
            <a:graphicData uri="http://schemas.openxmlformats.org/drawingml/2006/chart">
              <c:chart xmlns:c="http://schemas.openxmlformats.org/drawingml/2006/chart" xmlns:r="http://schemas.openxmlformats.org/officeDocument/2006/relationships" r:id="rId3"/>
            </a:graphicData>
          </a:graphic>
        </p:graphicFrame>
        <p:sp>
          <p:nvSpPr>
            <p:cNvPr id="35" name="Oval 34"/>
            <p:cNvSpPr/>
            <p:nvPr/>
          </p:nvSpPr>
          <p:spPr bwMode="auto">
            <a:xfrm>
              <a:off x="8258717" y="5118585"/>
              <a:ext cx="400372" cy="386805"/>
            </a:xfrm>
            <a:prstGeom prst="ellipse">
              <a:avLst/>
            </a:prstGeom>
            <a:noFill/>
            <a:ln w="19050" cap="flat" cmpd="sng" algn="ctr">
              <a:solidFill>
                <a:srgbClr val="0F79D6"/>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858838" eaLnBrk="0" fontAlgn="base" hangingPunct="0">
                <a:spcBef>
                  <a:spcPct val="50000"/>
                </a:spcBef>
                <a:spcAft>
                  <a:spcPct val="0"/>
                </a:spcAft>
              </a:pPr>
              <a:endParaRPr lang="en-US" sz="600" b="1" i="1" dirty="0" smtClean="0">
                <a:solidFill>
                  <a:srgbClr val="000000"/>
                </a:solidFill>
              </a:endParaRPr>
            </a:p>
          </p:txBody>
        </p:sp>
        <p:sp>
          <p:nvSpPr>
            <p:cNvPr id="37" name="Rounded Rectangle 36"/>
            <p:cNvSpPr/>
            <p:nvPr/>
          </p:nvSpPr>
          <p:spPr bwMode="auto">
            <a:xfrm>
              <a:off x="5803016" y="4492137"/>
              <a:ext cx="2722147" cy="643299"/>
            </a:xfrm>
            <a:prstGeom prst="roundRect">
              <a:avLst/>
            </a:prstGeom>
            <a:noFill/>
            <a:ln w="12700" cap="flat" cmpd="sng" algn="ctr">
              <a:no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858838" eaLnBrk="0" fontAlgn="base" hangingPunct="0">
                <a:spcAft>
                  <a:spcPct val="0"/>
                </a:spcAft>
              </a:pPr>
              <a:r>
                <a:rPr lang="en-US" sz="1200" b="1" dirty="0" smtClean="0">
                  <a:solidFill>
                    <a:srgbClr val="0070C0"/>
                  </a:solidFill>
                </a:rPr>
                <a:t>Sharp depreciation </a:t>
              </a:r>
              <a:r>
                <a:rPr lang="en-US" sz="1200" b="1" dirty="0">
                  <a:solidFill>
                    <a:srgbClr val="0070C0"/>
                  </a:solidFill>
                </a:rPr>
                <a:t>i</a:t>
              </a:r>
              <a:r>
                <a:rPr lang="en-US" sz="1200" b="1" dirty="0" smtClean="0">
                  <a:solidFill>
                    <a:srgbClr val="0070C0"/>
                  </a:solidFill>
                </a:rPr>
                <a:t>n EUR compared to EM currencies (</a:t>
              </a:r>
              <a:r>
                <a:rPr lang="en-US" sz="1200" b="1" dirty="0">
                  <a:solidFill>
                    <a:srgbClr val="0070C0"/>
                  </a:solidFill>
                </a:rPr>
                <a:t>stronger US </a:t>
              </a:r>
              <a:r>
                <a:rPr lang="en-US" sz="1200" b="1" dirty="0" smtClean="0">
                  <a:solidFill>
                    <a:srgbClr val="0070C0"/>
                  </a:solidFill>
                </a:rPr>
                <a:t>economic data from + expectations of ECB easing)</a:t>
              </a:r>
            </a:p>
          </p:txBody>
        </p:sp>
      </p:grpSp>
      <p:graphicFrame>
        <p:nvGraphicFramePr>
          <p:cNvPr id="38" name="Table 37"/>
          <p:cNvGraphicFramePr>
            <a:graphicFrameLocks noGrp="1"/>
          </p:cNvGraphicFramePr>
          <p:nvPr>
            <p:extLst>
              <p:ext uri="{D42A27DB-BD31-4B8C-83A1-F6EECF244321}">
                <p14:modId xmlns:p14="http://schemas.microsoft.com/office/powerpoint/2010/main" val="1305140408"/>
              </p:ext>
            </p:extLst>
          </p:nvPr>
        </p:nvGraphicFramePr>
        <p:xfrm>
          <a:off x="5506997" y="5923800"/>
          <a:ext cx="4681727" cy="944880"/>
        </p:xfrm>
        <a:graphic>
          <a:graphicData uri="http://schemas.openxmlformats.org/drawingml/2006/table">
            <a:tbl>
              <a:tblPr firstRow="1" bandRow="1">
                <a:tableStyleId>{5C22544A-7EE6-4342-B048-85BDC9FD1C3A}</a:tableStyleId>
              </a:tblPr>
              <a:tblGrid>
                <a:gridCol w="1822653"/>
                <a:gridCol w="2859074"/>
              </a:tblGrid>
              <a:tr h="173378">
                <a:tc>
                  <a:txBody>
                    <a:bodyPr/>
                    <a:lstStyle/>
                    <a:p>
                      <a:pPr algn="ctr"/>
                      <a:r>
                        <a:rPr lang="en-GB" sz="1200" dirty="0" smtClean="0"/>
                        <a:t>Correlation</a:t>
                      </a:r>
                      <a:endParaRPr lang="en-GB" sz="1200" dirty="0"/>
                    </a:p>
                  </a:txBody>
                  <a:tcPr anchor="ctr"/>
                </a:tc>
                <a:tc>
                  <a:txBody>
                    <a:bodyPr/>
                    <a:lstStyle/>
                    <a:p>
                      <a:pPr algn="ctr"/>
                      <a:r>
                        <a:rPr lang="en-GB" sz="1200" dirty="0" smtClean="0"/>
                        <a:t>Leverage Ratio</a:t>
                      </a:r>
                      <a:r>
                        <a:rPr lang="en-GB" sz="1200" baseline="0" dirty="0" smtClean="0"/>
                        <a:t> risk</a:t>
                      </a:r>
                      <a:endParaRPr lang="en-GB" sz="1200" dirty="0"/>
                    </a:p>
                  </a:txBody>
                  <a:tcPr anchor="ctr"/>
                </a:tc>
              </a:tr>
              <a:tr h="211906">
                <a:tc>
                  <a:txBody>
                    <a:bodyPr/>
                    <a:lstStyle/>
                    <a:p>
                      <a:pPr algn="ctr"/>
                      <a:r>
                        <a:rPr lang="en-GB" sz="1600" b="1" dirty="0" smtClean="0"/>
                        <a:t>+75%</a:t>
                      </a:r>
                      <a:endParaRPr lang="en-GB" sz="1600" b="1" dirty="0"/>
                    </a:p>
                  </a:txBody>
                  <a:tcPr marL="216000" anchor="ctr"/>
                </a:tc>
                <a:tc>
                  <a:txBody>
                    <a:bodyPr/>
                    <a:lstStyle/>
                    <a:p>
                      <a:pPr algn="ctr"/>
                      <a:r>
                        <a:rPr lang="en-GB" sz="1600" b="1" dirty="0" smtClean="0"/>
                        <a:t>0.29x</a:t>
                      </a:r>
                      <a:endParaRPr lang="en-GB" sz="1600" b="1" dirty="0"/>
                    </a:p>
                  </a:txBody>
                  <a:tcPr marL="216000" anchor="ctr"/>
                </a:tc>
              </a:tr>
              <a:tr h="211906">
                <a:tc>
                  <a:txBody>
                    <a:bodyPr/>
                    <a:lstStyle/>
                    <a:p>
                      <a:pPr algn="ctr"/>
                      <a:r>
                        <a:rPr lang="en-GB" sz="1600" b="1" dirty="0" smtClean="0"/>
                        <a:t>-18%</a:t>
                      </a:r>
                      <a:endParaRPr lang="en-GB" sz="1600" b="1" dirty="0"/>
                    </a:p>
                  </a:txBody>
                  <a:tcPr marL="216000" anchor="ctr"/>
                </a:tc>
                <a:tc>
                  <a:txBody>
                    <a:bodyPr/>
                    <a:lstStyle/>
                    <a:p>
                      <a:pPr algn="ctr"/>
                      <a:r>
                        <a:rPr lang="en-GB" sz="1600" b="1" dirty="0" smtClean="0"/>
                        <a:t>0.31x</a:t>
                      </a:r>
                      <a:endParaRPr lang="en-GB" sz="1600" b="1" dirty="0"/>
                    </a:p>
                  </a:txBody>
                  <a:tcPr marL="216000" anchor="ctr"/>
                </a:tc>
              </a:tr>
            </a:tbl>
          </a:graphicData>
        </a:graphic>
      </p:graphicFrame>
    </p:spTree>
    <p:extLst>
      <p:ext uri="{BB962C8B-B14F-4D97-AF65-F5344CB8AC3E}">
        <p14:creationId xmlns:p14="http://schemas.microsoft.com/office/powerpoint/2010/main" val="1240645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a:t>Case study 4: it is not always practical to have the mix that theory dictates</a:t>
            </a:r>
            <a:br>
              <a:rPr lang="en-GB" sz="2000" dirty="0"/>
            </a:br>
            <a:endParaRPr lang="en-GB" sz="2000" dirty="0"/>
          </a:p>
        </p:txBody>
      </p:sp>
      <p:sp>
        <p:nvSpPr>
          <p:cNvPr id="3" name="Text Placeholder 2"/>
          <p:cNvSpPr>
            <a:spLocks noGrp="1"/>
          </p:cNvSpPr>
          <p:nvPr>
            <p:ph type="body" sz="quarter" idx="10"/>
          </p:nvPr>
        </p:nvSpPr>
        <p:spPr/>
        <p:txBody>
          <a:bodyPr/>
          <a:lstStyle/>
          <a:p>
            <a:r>
              <a:rPr lang="en-GB" dirty="0" smtClean="0"/>
              <a:t>Outcome</a:t>
            </a:r>
            <a:endParaRPr lang="en-GB" dirty="0"/>
          </a:p>
        </p:txBody>
      </p:sp>
      <p:sp>
        <p:nvSpPr>
          <p:cNvPr id="4" name="Footer Placeholder 3"/>
          <p:cNvSpPr>
            <a:spLocks noGrp="1"/>
          </p:cNvSpPr>
          <p:nvPr>
            <p:ph type="ftr" sz="quarter" idx="11"/>
          </p:nvPr>
        </p:nvSpPr>
        <p:spPr/>
        <p:txBody>
          <a:bodyPr/>
          <a:lstStyle/>
          <a:p>
            <a:r>
              <a:rPr lang="en-US" dirty="0" smtClean="0"/>
              <a:t>PUBLIC</a:t>
            </a:r>
            <a:endParaRPr lang="en-US" dirty="0"/>
          </a:p>
        </p:txBody>
      </p:sp>
      <p:grpSp>
        <p:nvGrpSpPr>
          <p:cNvPr id="6" name="Group 5"/>
          <p:cNvGrpSpPr/>
          <p:nvPr/>
        </p:nvGrpSpPr>
        <p:grpSpPr>
          <a:xfrm>
            <a:off x="411480" y="1561968"/>
            <a:ext cx="9546336" cy="5040000"/>
            <a:chOff x="7654364" y="1573036"/>
            <a:chExt cx="2106739" cy="3906529"/>
          </a:xfrm>
        </p:grpSpPr>
        <p:grpSp>
          <p:nvGrpSpPr>
            <p:cNvPr id="7" name="Group 6"/>
            <p:cNvGrpSpPr/>
            <p:nvPr/>
          </p:nvGrpSpPr>
          <p:grpSpPr>
            <a:xfrm>
              <a:off x="7654364" y="1573036"/>
              <a:ext cx="2106739" cy="3906529"/>
              <a:chOff x="6832815" y="1663339"/>
              <a:chExt cx="2227682" cy="4130793"/>
            </a:xfrm>
          </p:grpSpPr>
          <p:grpSp>
            <p:nvGrpSpPr>
              <p:cNvPr id="9" name="Group 8"/>
              <p:cNvGrpSpPr/>
              <p:nvPr/>
            </p:nvGrpSpPr>
            <p:grpSpPr>
              <a:xfrm>
                <a:off x="7500042" y="4079754"/>
                <a:ext cx="893226" cy="1714378"/>
                <a:chOff x="7712686" y="4079754"/>
                <a:chExt cx="893226" cy="1714378"/>
              </a:xfrm>
            </p:grpSpPr>
            <p:grpSp>
              <p:nvGrpSpPr>
                <p:cNvPr id="13" name="Group 12"/>
                <p:cNvGrpSpPr/>
                <p:nvPr/>
              </p:nvGrpSpPr>
              <p:grpSpPr>
                <a:xfrm rot="1592567">
                  <a:off x="7712686" y="4079754"/>
                  <a:ext cx="128016" cy="1714378"/>
                  <a:chOff x="6799132" y="2867025"/>
                  <a:chExt cx="128016" cy="2743200"/>
                </a:xfrm>
              </p:grpSpPr>
              <p:sp>
                <p:nvSpPr>
                  <p:cNvPr id="20" name="Rounded Rectangle 19"/>
                  <p:cNvSpPr/>
                  <p:nvPr/>
                </p:nvSpPr>
                <p:spPr bwMode="auto">
                  <a:xfrm>
                    <a:off x="6799132" y="2867025"/>
                    <a:ext cx="128016" cy="2743200"/>
                  </a:xfrm>
                  <a:prstGeom prst="roundRect">
                    <a:avLst/>
                  </a:prstGeom>
                  <a:solidFill>
                    <a:srgbClr val="595959"/>
                  </a:solidFill>
                  <a:ln w="6350" cap="flat" cmpd="sng" algn="ctr">
                    <a:noFill/>
                    <a:prstDash val="solid"/>
                    <a:round/>
                    <a:headEnd type="none" w="med" len="med"/>
                    <a:tailEnd type="none" w="med" len="med"/>
                  </a:ln>
                  <a:effectLst/>
                </p:spPr>
                <p:txBody>
                  <a:bodyPr vert="horz" wrap="none" lIns="86476" tIns="43238" rIns="86476" bIns="43238" numCol="1" rtlCol="0" anchor="ctr" anchorCtr="0" compatLnSpc="1">
                    <a:prstTxWarp prst="textNoShape">
                      <a:avLst/>
                    </a:prstTxWarp>
                  </a:bodyPr>
                  <a:lstStyle/>
                  <a:p>
                    <a:pPr algn="ctr" defTabSz="812203" eaLnBrk="0" fontAlgn="base" hangingPunct="0">
                      <a:spcBef>
                        <a:spcPct val="50000"/>
                      </a:spcBef>
                      <a:spcAft>
                        <a:spcPct val="0"/>
                      </a:spcAft>
                      <a:buClr>
                        <a:srgbClr val="000000"/>
                      </a:buClr>
                    </a:pPr>
                    <a:endParaRPr lang="en-US" sz="567" b="1" i="1" dirty="0">
                      <a:latin typeface="Arial" charset="0"/>
                    </a:endParaRPr>
                  </a:p>
                </p:txBody>
              </p:sp>
              <p:sp>
                <p:nvSpPr>
                  <p:cNvPr id="21" name="Rounded Rectangle 20"/>
                  <p:cNvSpPr/>
                  <p:nvPr/>
                </p:nvSpPr>
                <p:spPr bwMode="auto">
                  <a:xfrm>
                    <a:off x="6799132" y="2867025"/>
                    <a:ext cx="64008" cy="2743200"/>
                  </a:xfrm>
                  <a:prstGeom prst="roundRect">
                    <a:avLst/>
                  </a:prstGeom>
                  <a:solidFill>
                    <a:srgbClr val="FFFFFF">
                      <a:alpha val="20000"/>
                    </a:srgbClr>
                  </a:solidFill>
                  <a:ln w="6350" cap="flat" cmpd="sng" algn="ctr">
                    <a:noFill/>
                    <a:prstDash val="solid"/>
                    <a:round/>
                    <a:headEnd type="none" w="med" len="med"/>
                    <a:tailEnd type="none" w="med" len="med"/>
                  </a:ln>
                  <a:effectLst/>
                </p:spPr>
                <p:txBody>
                  <a:bodyPr vert="horz" wrap="none" lIns="86476" tIns="43238" rIns="86476" bIns="43238" numCol="1" rtlCol="0" anchor="ctr" anchorCtr="0" compatLnSpc="1">
                    <a:prstTxWarp prst="textNoShape">
                      <a:avLst/>
                    </a:prstTxWarp>
                  </a:bodyPr>
                  <a:lstStyle/>
                  <a:p>
                    <a:pPr algn="ctr" defTabSz="812203" eaLnBrk="0" fontAlgn="base" hangingPunct="0">
                      <a:spcBef>
                        <a:spcPct val="50000"/>
                      </a:spcBef>
                      <a:spcAft>
                        <a:spcPct val="0"/>
                      </a:spcAft>
                      <a:buClr>
                        <a:srgbClr val="000000"/>
                      </a:buClr>
                    </a:pPr>
                    <a:endParaRPr lang="en-US" sz="567" b="1" i="1" dirty="0">
                      <a:latin typeface="Arial" charset="0"/>
                    </a:endParaRPr>
                  </a:p>
                </p:txBody>
              </p:sp>
            </p:grpSp>
            <p:grpSp>
              <p:nvGrpSpPr>
                <p:cNvPr id="14" name="Group 13"/>
                <p:cNvGrpSpPr/>
                <p:nvPr/>
              </p:nvGrpSpPr>
              <p:grpSpPr>
                <a:xfrm rot="19800000">
                  <a:off x="8477896" y="4079754"/>
                  <a:ext cx="128016" cy="1714378"/>
                  <a:chOff x="6799132" y="2867025"/>
                  <a:chExt cx="128016" cy="2743200"/>
                </a:xfrm>
              </p:grpSpPr>
              <p:sp>
                <p:nvSpPr>
                  <p:cNvPr id="18" name="Rounded Rectangle 17"/>
                  <p:cNvSpPr/>
                  <p:nvPr/>
                </p:nvSpPr>
                <p:spPr bwMode="auto">
                  <a:xfrm>
                    <a:off x="6799132" y="2867025"/>
                    <a:ext cx="128016" cy="2743200"/>
                  </a:xfrm>
                  <a:prstGeom prst="roundRect">
                    <a:avLst/>
                  </a:prstGeom>
                  <a:solidFill>
                    <a:srgbClr val="595959"/>
                  </a:solidFill>
                  <a:ln w="6350" cap="flat" cmpd="sng" algn="ctr">
                    <a:noFill/>
                    <a:prstDash val="solid"/>
                    <a:round/>
                    <a:headEnd type="none" w="med" len="med"/>
                    <a:tailEnd type="none" w="med" len="med"/>
                  </a:ln>
                  <a:effectLst/>
                </p:spPr>
                <p:txBody>
                  <a:bodyPr vert="horz" wrap="none" lIns="86476" tIns="43238" rIns="86476" bIns="43238" numCol="1" rtlCol="0" anchor="ctr" anchorCtr="0" compatLnSpc="1">
                    <a:prstTxWarp prst="textNoShape">
                      <a:avLst/>
                    </a:prstTxWarp>
                  </a:bodyPr>
                  <a:lstStyle/>
                  <a:p>
                    <a:pPr algn="ctr" defTabSz="812203" eaLnBrk="0" fontAlgn="base" hangingPunct="0">
                      <a:spcBef>
                        <a:spcPct val="50000"/>
                      </a:spcBef>
                      <a:spcAft>
                        <a:spcPct val="0"/>
                      </a:spcAft>
                      <a:buClr>
                        <a:srgbClr val="000000"/>
                      </a:buClr>
                    </a:pPr>
                    <a:endParaRPr lang="en-US" sz="567" b="1" i="1" dirty="0">
                      <a:latin typeface="Arial" charset="0"/>
                    </a:endParaRPr>
                  </a:p>
                </p:txBody>
              </p:sp>
              <p:sp>
                <p:nvSpPr>
                  <p:cNvPr id="19" name="Rounded Rectangle 18"/>
                  <p:cNvSpPr/>
                  <p:nvPr/>
                </p:nvSpPr>
                <p:spPr bwMode="auto">
                  <a:xfrm>
                    <a:off x="6799132" y="2867025"/>
                    <a:ext cx="64008" cy="2743200"/>
                  </a:xfrm>
                  <a:prstGeom prst="roundRect">
                    <a:avLst/>
                  </a:prstGeom>
                  <a:solidFill>
                    <a:srgbClr val="FFFFFF">
                      <a:alpha val="20000"/>
                    </a:srgbClr>
                  </a:solidFill>
                  <a:ln w="6350" cap="flat" cmpd="sng" algn="ctr">
                    <a:noFill/>
                    <a:prstDash val="solid"/>
                    <a:round/>
                    <a:headEnd type="none" w="med" len="med"/>
                    <a:tailEnd type="none" w="med" len="med"/>
                  </a:ln>
                  <a:effectLst/>
                </p:spPr>
                <p:txBody>
                  <a:bodyPr vert="horz" wrap="none" lIns="86476" tIns="43238" rIns="86476" bIns="43238" numCol="1" rtlCol="0" anchor="ctr" anchorCtr="0" compatLnSpc="1">
                    <a:prstTxWarp prst="textNoShape">
                      <a:avLst/>
                    </a:prstTxWarp>
                  </a:bodyPr>
                  <a:lstStyle/>
                  <a:p>
                    <a:pPr algn="ctr" defTabSz="812203" eaLnBrk="0" fontAlgn="base" hangingPunct="0">
                      <a:spcBef>
                        <a:spcPct val="50000"/>
                      </a:spcBef>
                      <a:spcAft>
                        <a:spcPct val="0"/>
                      </a:spcAft>
                      <a:buClr>
                        <a:srgbClr val="000000"/>
                      </a:buClr>
                    </a:pPr>
                    <a:endParaRPr lang="en-US" sz="567" b="1" i="1" dirty="0">
                      <a:latin typeface="Arial" charset="0"/>
                    </a:endParaRPr>
                  </a:p>
                </p:txBody>
              </p:sp>
            </p:grpSp>
            <p:grpSp>
              <p:nvGrpSpPr>
                <p:cNvPr id="15" name="Group 14"/>
                <p:cNvGrpSpPr/>
                <p:nvPr/>
              </p:nvGrpSpPr>
              <p:grpSpPr>
                <a:xfrm>
                  <a:off x="8095291" y="4079754"/>
                  <a:ext cx="128016" cy="1714378"/>
                  <a:chOff x="6799132" y="2867025"/>
                  <a:chExt cx="128016" cy="2743200"/>
                </a:xfrm>
              </p:grpSpPr>
              <p:sp>
                <p:nvSpPr>
                  <p:cNvPr id="16" name="Rounded Rectangle 15"/>
                  <p:cNvSpPr/>
                  <p:nvPr/>
                </p:nvSpPr>
                <p:spPr bwMode="auto">
                  <a:xfrm>
                    <a:off x="6799132" y="2867025"/>
                    <a:ext cx="128016" cy="2743200"/>
                  </a:xfrm>
                  <a:prstGeom prst="roundRect">
                    <a:avLst/>
                  </a:prstGeom>
                  <a:solidFill>
                    <a:srgbClr val="595959"/>
                  </a:solidFill>
                  <a:ln w="6350" cap="flat" cmpd="sng" algn="ctr">
                    <a:noFill/>
                    <a:prstDash val="solid"/>
                    <a:round/>
                    <a:headEnd type="none" w="med" len="med"/>
                    <a:tailEnd type="none" w="med" len="med"/>
                  </a:ln>
                  <a:effectLst/>
                </p:spPr>
                <p:txBody>
                  <a:bodyPr vert="horz" wrap="none" lIns="86476" tIns="43238" rIns="86476" bIns="43238" numCol="1" rtlCol="0" anchor="ctr" anchorCtr="0" compatLnSpc="1">
                    <a:prstTxWarp prst="textNoShape">
                      <a:avLst/>
                    </a:prstTxWarp>
                  </a:bodyPr>
                  <a:lstStyle/>
                  <a:p>
                    <a:pPr algn="ctr" defTabSz="812203" eaLnBrk="0" fontAlgn="base" hangingPunct="0">
                      <a:spcBef>
                        <a:spcPct val="50000"/>
                      </a:spcBef>
                      <a:spcAft>
                        <a:spcPct val="0"/>
                      </a:spcAft>
                      <a:buClr>
                        <a:srgbClr val="000000"/>
                      </a:buClr>
                    </a:pPr>
                    <a:endParaRPr lang="en-US" sz="567" b="1" i="1" dirty="0">
                      <a:latin typeface="Arial" charset="0"/>
                    </a:endParaRPr>
                  </a:p>
                </p:txBody>
              </p:sp>
              <p:sp>
                <p:nvSpPr>
                  <p:cNvPr id="17" name="Rounded Rectangle 16"/>
                  <p:cNvSpPr/>
                  <p:nvPr/>
                </p:nvSpPr>
                <p:spPr bwMode="auto">
                  <a:xfrm>
                    <a:off x="6799132" y="2867025"/>
                    <a:ext cx="64008" cy="2743200"/>
                  </a:xfrm>
                  <a:prstGeom prst="roundRect">
                    <a:avLst/>
                  </a:prstGeom>
                  <a:solidFill>
                    <a:srgbClr val="FFFFFF">
                      <a:alpha val="20000"/>
                    </a:srgbClr>
                  </a:solidFill>
                  <a:ln w="6350" cap="flat" cmpd="sng" algn="ctr">
                    <a:noFill/>
                    <a:prstDash val="solid"/>
                    <a:round/>
                    <a:headEnd type="none" w="med" len="med"/>
                    <a:tailEnd type="none" w="med" len="med"/>
                  </a:ln>
                  <a:effectLst/>
                </p:spPr>
                <p:txBody>
                  <a:bodyPr vert="horz" wrap="none" lIns="86476" tIns="43238" rIns="86476" bIns="43238" numCol="1" rtlCol="0" anchor="ctr" anchorCtr="0" compatLnSpc="1">
                    <a:prstTxWarp prst="textNoShape">
                      <a:avLst/>
                    </a:prstTxWarp>
                  </a:bodyPr>
                  <a:lstStyle/>
                  <a:p>
                    <a:pPr algn="ctr" defTabSz="812203" eaLnBrk="0" fontAlgn="base" hangingPunct="0">
                      <a:spcBef>
                        <a:spcPct val="50000"/>
                      </a:spcBef>
                      <a:spcAft>
                        <a:spcPct val="0"/>
                      </a:spcAft>
                      <a:buClr>
                        <a:srgbClr val="000000"/>
                      </a:buClr>
                    </a:pPr>
                    <a:endParaRPr lang="en-US" sz="567" b="1" i="1" dirty="0">
                      <a:latin typeface="Arial" charset="0"/>
                    </a:endParaRPr>
                  </a:p>
                </p:txBody>
              </p:sp>
            </p:grpSp>
          </p:grpSp>
          <p:sp>
            <p:nvSpPr>
              <p:cNvPr id="10" name="Rectangle 9"/>
              <p:cNvSpPr/>
              <p:nvPr/>
            </p:nvSpPr>
            <p:spPr bwMode="auto">
              <a:xfrm rot="16200000">
                <a:off x="6284911" y="2211243"/>
                <a:ext cx="3323489" cy="2227682"/>
              </a:xfrm>
              <a:prstGeom prst="rect">
                <a:avLst/>
              </a:prstGeom>
              <a:solidFill>
                <a:srgbClr val="595959"/>
              </a:solidFill>
              <a:ln>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02" dirty="0"/>
              </a:p>
            </p:txBody>
          </p:sp>
          <p:sp>
            <p:nvSpPr>
              <p:cNvPr id="11" name="Rectangle 10"/>
              <p:cNvSpPr/>
              <p:nvPr/>
            </p:nvSpPr>
            <p:spPr bwMode="auto">
              <a:xfrm rot="16200000">
                <a:off x="6320261" y="2244301"/>
                <a:ext cx="3252788" cy="2164610"/>
              </a:xfrm>
              <a:prstGeom prst="rect">
                <a:avLst/>
              </a:prstGeom>
              <a:solidFill>
                <a:srgbClr val="7A7A7A"/>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tIns="86476" bIns="86476" anchor="ctr"/>
              <a:lstStyle/>
              <a:p>
                <a:pPr marL="171148" indent="-171148" defTabSz="852738">
                  <a:lnSpc>
                    <a:spcPct val="150000"/>
                  </a:lnSpc>
                  <a:spcBef>
                    <a:spcPct val="20000"/>
                  </a:spcBef>
                  <a:buClr>
                    <a:srgbClr val="1F497D"/>
                  </a:buClr>
                  <a:buFont typeface="Symbol" pitchFamily="18" charset="2"/>
                  <a:buChar char="·"/>
                  <a:defRPr/>
                </a:pPr>
                <a:endParaRPr lang="en-US" sz="1702" dirty="0">
                  <a:solidFill>
                    <a:srgbClr val="626469"/>
                  </a:solidFill>
                </a:endParaRPr>
              </a:p>
            </p:txBody>
          </p:sp>
          <p:sp>
            <p:nvSpPr>
              <p:cNvPr id="12" name="Rectangle 11"/>
              <p:cNvSpPr/>
              <p:nvPr/>
            </p:nvSpPr>
            <p:spPr bwMode="auto">
              <a:xfrm rot="16200000">
                <a:off x="6354043" y="2278810"/>
                <a:ext cx="3185225" cy="2092549"/>
              </a:xfrm>
              <a:prstGeom prst="rect">
                <a:avLst/>
              </a:prstGeom>
              <a:pattFill prst="ltDnDiag">
                <a:fgClr>
                  <a:srgbClr val="F2F2F2"/>
                </a:fgClr>
                <a:bgClr>
                  <a:srgbClr val="FFFFFF"/>
                </a:bgClr>
              </a:patt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tIns="86476" bIns="86476" anchor="ctr"/>
              <a:lstStyle/>
              <a:p>
                <a:pPr marL="171148" indent="-171148" defTabSz="852738">
                  <a:lnSpc>
                    <a:spcPct val="150000"/>
                  </a:lnSpc>
                  <a:spcBef>
                    <a:spcPct val="20000"/>
                  </a:spcBef>
                  <a:buClr>
                    <a:srgbClr val="1F497D"/>
                  </a:buClr>
                  <a:buFont typeface="Symbol" pitchFamily="18" charset="2"/>
                  <a:buChar char="·"/>
                  <a:defRPr/>
                </a:pPr>
                <a:endParaRPr lang="en-US" sz="1702" dirty="0">
                  <a:solidFill>
                    <a:srgbClr val="626469"/>
                  </a:solidFill>
                </a:endParaRPr>
              </a:p>
            </p:txBody>
          </p:sp>
        </p:grpSp>
        <p:sp>
          <p:nvSpPr>
            <p:cNvPr id="8" name="TextBox 7"/>
            <p:cNvSpPr txBox="1"/>
            <p:nvPr/>
          </p:nvSpPr>
          <p:spPr>
            <a:xfrm>
              <a:off x="7774469" y="1695471"/>
              <a:ext cx="1856949" cy="2910421"/>
            </a:xfrm>
            <a:prstGeom prst="rect">
              <a:avLst/>
            </a:prstGeom>
            <a:noFill/>
          </p:spPr>
          <p:txBody>
            <a:bodyPr wrap="square" rtlCol="0">
              <a:spAutoFit/>
            </a:bodyPr>
            <a:lstStyle/>
            <a:p>
              <a:pPr marL="457200" indent="-457200" defTabSz="858838" eaLnBrk="0" fontAlgn="base" hangingPunct="0">
                <a:spcBef>
                  <a:spcPct val="50000"/>
                </a:spcBef>
                <a:spcAft>
                  <a:spcPct val="0"/>
                </a:spcAft>
                <a:buFont typeface="Arial" panose="020B0604020202020204" pitchFamily="34" charset="0"/>
                <a:buChar char="•"/>
              </a:pPr>
              <a:r>
                <a:rPr lang="en-GB" sz="2800" b="1" dirty="0">
                  <a:solidFill>
                    <a:srgbClr val="000000"/>
                  </a:solidFill>
                </a:rPr>
                <a:t>Current debt mix (EUR debt used to proxy-hedge EM earnings) is close to optimal (minimum risk), however correlations can change during crisis periods.</a:t>
              </a:r>
            </a:p>
            <a:p>
              <a:pPr marL="457200" indent="-457200" defTabSz="858838" eaLnBrk="0" fontAlgn="base" hangingPunct="0">
                <a:spcBef>
                  <a:spcPct val="50000"/>
                </a:spcBef>
                <a:spcAft>
                  <a:spcPct val="0"/>
                </a:spcAft>
                <a:buFont typeface="Arial" panose="020B0604020202020204" pitchFamily="34" charset="0"/>
                <a:buChar char="•"/>
              </a:pPr>
              <a:r>
                <a:rPr lang="en-GB" sz="2800" b="1" dirty="0">
                  <a:solidFill>
                    <a:srgbClr val="000000"/>
                  </a:solidFill>
                </a:rPr>
                <a:t>Increase in Leverage Ratio volatility is marginal if correlation </a:t>
              </a:r>
              <a:r>
                <a:rPr lang="en-GB" sz="2800" b="1" dirty="0" smtClean="0">
                  <a:solidFill>
                    <a:srgbClr val="000000"/>
                  </a:solidFill>
                </a:rPr>
                <a:t>between </a:t>
              </a:r>
              <a:r>
                <a:rPr lang="en-GB" sz="2800" b="1" dirty="0">
                  <a:solidFill>
                    <a:srgbClr val="000000"/>
                  </a:solidFill>
                </a:rPr>
                <a:t>EUR and EM </a:t>
              </a:r>
              <a:r>
                <a:rPr lang="en-GB" sz="2800" b="1" dirty="0" smtClean="0">
                  <a:solidFill>
                    <a:srgbClr val="000000"/>
                  </a:solidFill>
                </a:rPr>
                <a:t>basket reduces, allowing appetite for more EUR debt.</a:t>
              </a:r>
              <a:endParaRPr lang="en-GB" sz="2800" b="1" dirty="0">
                <a:solidFill>
                  <a:srgbClr val="000000"/>
                </a:solidFill>
              </a:endParaRPr>
            </a:p>
          </p:txBody>
        </p:sp>
      </p:grpSp>
    </p:spTree>
    <p:extLst>
      <p:ext uri="{BB962C8B-B14F-4D97-AF65-F5344CB8AC3E}">
        <p14:creationId xmlns:p14="http://schemas.microsoft.com/office/powerpoint/2010/main" val="616774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17"/>
          <p:cNvSpPr>
            <a:spLocks noGrp="1"/>
          </p:cNvSpPr>
          <p:nvPr>
            <p:ph type="subTitle" sz="quarter" idx="1"/>
          </p:nvPr>
        </p:nvSpPr>
        <p:spPr/>
        <p:txBody>
          <a:bodyPr/>
          <a:lstStyle/>
          <a:p>
            <a:r>
              <a:rPr lang="en-GB" smtClean="0">
                <a:solidFill>
                  <a:srgbClr val="000000"/>
                </a:solidFill>
              </a:rPr>
              <a:t>IBOR transition</a:t>
            </a:r>
            <a:endParaRPr lang="en-GB" dirty="0">
              <a:solidFill>
                <a:srgbClr val="000000"/>
              </a:solidFill>
            </a:endParaRPr>
          </a:p>
        </p:txBody>
      </p:sp>
      <p:sp>
        <p:nvSpPr>
          <p:cNvPr id="3" name="Footer Placeholder 2"/>
          <p:cNvSpPr>
            <a:spLocks noGrp="1"/>
          </p:cNvSpPr>
          <p:nvPr>
            <p:ph type="ftr" sz="quarter" idx="10"/>
          </p:nvPr>
        </p:nvSpPr>
        <p:spPr/>
        <p:txBody>
          <a:bodyPr/>
          <a:lstStyle/>
          <a:p>
            <a:r>
              <a:rPr lang="en-US" smtClean="0"/>
              <a:t>PUBLIC</a:t>
            </a:r>
            <a:endParaRPr lang="en-US" dirty="0"/>
          </a:p>
        </p:txBody>
      </p:sp>
    </p:spTree>
    <p:extLst>
      <p:ext uri="{BB962C8B-B14F-4D97-AF65-F5344CB8AC3E}">
        <p14:creationId xmlns:p14="http://schemas.microsoft.com/office/powerpoint/2010/main" val="792569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lide header"/>
          <p:cNvSpPr>
            <a:spLocks noGrp="1"/>
          </p:cNvSpPr>
          <p:nvPr>
            <p:ph type="title"/>
          </p:nvPr>
        </p:nvSpPr>
        <p:spPr/>
        <p:txBody>
          <a:bodyPr/>
          <a:lstStyle/>
          <a:p>
            <a:r>
              <a:rPr lang="en-GB" sz="2000" dirty="0" smtClean="0"/>
              <a:t>Products impacted by IBOR discontinuation</a:t>
            </a:r>
            <a:endParaRPr lang="de-DE" sz="2000" dirty="0"/>
          </a:p>
        </p:txBody>
      </p:sp>
      <p:sp>
        <p:nvSpPr>
          <p:cNvPr id="27" name="Text Placeholder 26"/>
          <p:cNvSpPr>
            <a:spLocks noGrp="1"/>
          </p:cNvSpPr>
          <p:nvPr>
            <p:ph type="body" sz="quarter" idx="10"/>
          </p:nvPr>
        </p:nvSpPr>
        <p:spPr>
          <a:xfrm>
            <a:off x="412750" y="744563"/>
            <a:ext cx="9540875" cy="276999"/>
          </a:xfrm>
        </p:spPr>
        <p:txBody>
          <a:bodyPr/>
          <a:lstStyle/>
          <a:p>
            <a:endParaRPr lang="en-GB" dirty="0"/>
          </a:p>
        </p:txBody>
      </p:sp>
      <p:sp>
        <p:nvSpPr>
          <p:cNvPr id="4" name="Footer Placeholder 3"/>
          <p:cNvSpPr>
            <a:spLocks noGrp="1"/>
          </p:cNvSpPr>
          <p:nvPr>
            <p:ph type="ftr" sz="quarter" idx="11"/>
          </p:nvPr>
        </p:nvSpPr>
        <p:spPr/>
        <p:txBody>
          <a:bodyPr/>
          <a:lstStyle/>
          <a:p>
            <a:r>
              <a:rPr lang="en-GB" dirty="0" smtClean="0"/>
              <a:t>PUBLIC</a:t>
            </a:r>
            <a:endParaRPr lang="en-GB" dirty="0"/>
          </a:p>
        </p:txBody>
      </p:sp>
      <p:sp>
        <p:nvSpPr>
          <p:cNvPr id="2" name="Rounded Rectangle 1"/>
          <p:cNvSpPr/>
          <p:nvPr/>
        </p:nvSpPr>
        <p:spPr bwMode="auto">
          <a:xfrm>
            <a:off x="1969087" y="1421905"/>
            <a:ext cx="1962225" cy="1023769"/>
          </a:xfrm>
          <a:prstGeom prst="roundRect">
            <a:avLst/>
          </a:prstGeom>
          <a:solidFill>
            <a:srgbClr val="C00000"/>
          </a:solidFill>
          <a:ln w="6350" cap="flat" cmpd="sng" algn="ctr">
            <a:noFill/>
            <a:prstDash val="solid"/>
            <a:round/>
            <a:headEnd type="none" w="med" len="med"/>
            <a:tailEnd type="none" w="med" len="med"/>
          </a:ln>
          <a:effectLst/>
        </p:spPr>
        <p:txBody>
          <a:bodyPr vert="horz" wrap="none" lIns="85314" tIns="42657" rIns="85314" bIns="42657" numCol="1" rtlCol="0" anchor="ctr" anchorCtr="0" compatLnSpc="1">
            <a:prstTxWarp prst="textNoShape">
              <a:avLst/>
            </a:prstTxWarp>
          </a:bodyPr>
          <a:lstStyle/>
          <a:p>
            <a:pPr algn="ctr" defTabSz="801296">
              <a:spcBef>
                <a:spcPct val="50000"/>
              </a:spcBef>
            </a:pPr>
            <a:r>
              <a:rPr lang="en-GB" sz="1600" b="1" dirty="0">
                <a:solidFill>
                  <a:srgbClr val="FFFFFF"/>
                </a:solidFill>
                <a:latin typeface="Arial" panose="020B0604020202020204" pitchFamily="34" charset="0"/>
              </a:rPr>
              <a:t>Bonds</a:t>
            </a:r>
            <a:endParaRPr lang="en-US" sz="1600" b="1" i="1" dirty="0">
              <a:solidFill>
                <a:srgbClr val="000000"/>
              </a:solidFill>
            </a:endParaRPr>
          </a:p>
        </p:txBody>
      </p:sp>
      <p:sp>
        <p:nvSpPr>
          <p:cNvPr id="17" name="Rounded Rectangle 16"/>
          <p:cNvSpPr/>
          <p:nvPr/>
        </p:nvSpPr>
        <p:spPr bwMode="auto">
          <a:xfrm>
            <a:off x="3331948" y="2810995"/>
            <a:ext cx="1962225" cy="1023769"/>
          </a:xfrm>
          <a:prstGeom prst="roundRect">
            <a:avLst/>
          </a:prstGeom>
          <a:solidFill>
            <a:srgbClr val="C00000"/>
          </a:solidFill>
          <a:ln w="6350" cap="flat" cmpd="sng" algn="ctr">
            <a:noFill/>
            <a:prstDash val="solid"/>
            <a:round/>
            <a:headEnd type="none" w="med" len="med"/>
            <a:tailEnd type="none" w="med" len="med"/>
          </a:ln>
          <a:effectLst/>
        </p:spPr>
        <p:txBody>
          <a:bodyPr vert="horz" wrap="square" lIns="85314" tIns="42657" rIns="85314" bIns="42657" numCol="1" rtlCol="0" anchor="ctr" anchorCtr="0" compatLnSpc="1">
            <a:prstTxWarp prst="textNoShape">
              <a:avLst/>
            </a:prstTxWarp>
          </a:bodyPr>
          <a:lstStyle/>
          <a:p>
            <a:pPr algn="ctr" defTabSz="801296">
              <a:spcBef>
                <a:spcPct val="50000"/>
              </a:spcBef>
            </a:pPr>
            <a:r>
              <a:rPr lang="en-GB" sz="1600" b="1" dirty="0">
                <a:solidFill>
                  <a:srgbClr val="FFFFFF"/>
                </a:solidFill>
                <a:latin typeface="Arial" panose="020B0604020202020204" pitchFamily="34" charset="0"/>
              </a:rPr>
              <a:t>Over the Counter Derivatives</a:t>
            </a:r>
            <a:endParaRPr lang="en-US" sz="1600" b="1" i="1" dirty="0">
              <a:solidFill>
                <a:srgbClr val="000000"/>
              </a:solidFill>
            </a:endParaRPr>
          </a:p>
        </p:txBody>
      </p:sp>
      <p:sp>
        <p:nvSpPr>
          <p:cNvPr id="18" name="Rounded Rectangle 17"/>
          <p:cNvSpPr/>
          <p:nvPr/>
        </p:nvSpPr>
        <p:spPr bwMode="auto">
          <a:xfrm>
            <a:off x="4758033" y="1421905"/>
            <a:ext cx="1962225" cy="1023769"/>
          </a:xfrm>
          <a:prstGeom prst="roundRect">
            <a:avLst/>
          </a:prstGeom>
          <a:solidFill>
            <a:srgbClr val="C00000"/>
          </a:solidFill>
          <a:ln w="6350" cap="flat" cmpd="sng" algn="ctr">
            <a:noFill/>
            <a:prstDash val="solid"/>
            <a:round/>
            <a:headEnd type="none" w="med" len="med"/>
            <a:tailEnd type="none" w="med" len="med"/>
          </a:ln>
          <a:effectLst/>
        </p:spPr>
        <p:txBody>
          <a:bodyPr vert="horz" wrap="none" lIns="85314" tIns="42657" rIns="85314" bIns="42657" numCol="1" rtlCol="0" anchor="ctr" anchorCtr="0" compatLnSpc="1">
            <a:prstTxWarp prst="textNoShape">
              <a:avLst/>
            </a:prstTxWarp>
          </a:bodyPr>
          <a:lstStyle/>
          <a:p>
            <a:pPr algn="ctr" defTabSz="777257"/>
            <a:r>
              <a:rPr lang="en-GB" sz="1600" b="1" dirty="0">
                <a:solidFill>
                  <a:srgbClr val="FFFFFF"/>
                </a:solidFill>
                <a:latin typeface="Arial" panose="020B0604020202020204" pitchFamily="34" charset="0"/>
              </a:rPr>
              <a:t>Loans</a:t>
            </a:r>
          </a:p>
        </p:txBody>
      </p:sp>
      <p:sp>
        <p:nvSpPr>
          <p:cNvPr id="19" name="Rounded Rectangle 18"/>
          <p:cNvSpPr/>
          <p:nvPr/>
        </p:nvSpPr>
        <p:spPr bwMode="auto">
          <a:xfrm>
            <a:off x="7546979" y="1421905"/>
            <a:ext cx="1962225" cy="1023769"/>
          </a:xfrm>
          <a:prstGeom prst="roundRect">
            <a:avLst/>
          </a:prstGeom>
          <a:solidFill>
            <a:srgbClr val="C00000"/>
          </a:solidFill>
          <a:ln w="6350" cap="flat" cmpd="sng" algn="ctr">
            <a:noFill/>
            <a:prstDash val="solid"/>
            <a:round/>
            <a:headEnd type="none" w="med" len="med"/>
            <a:tailEnd type="none" w="med" len="med"/>
          </a:ln>
          <a:effectLst/>
        </p:spPr>
        <p:txBody>
          <a:bodyPr vert="horz" wrap="square" lIns="85314" tIns="42657" rIns="85314" bIns="42657" numCol="1" rtlCol="0" anchor="ctr" anchorCtr="0" compatLnSpc="1">
            <a:prstTxWarp prst="textNoShape">
              <a:avLst/>
            </a:prstTxWarp>
          </a:bodyPr>
          <a:lstStyle/>
          <a:p>
            <a:pPr algn="ctr" defTabSz="777257"/>
            <a:r>
              <a:rPr lang="en-GB" sz="1600" b="1" dirty="0">
                <a:solidFill>
                  <a:srgbClr val="FFFFFF"/>
                </a:solidFill>
                <a:latin typeface="Arial" panose="020B0604020202020204" pitchFamily="34" charset="0"/>
              </a:rPr>
              <a:t>Asset Backed Securities</a:t>
            </a:r>
          </a:p>
        </p:txBody>
      </p:sp>
      <p:sp>
        <p:nvSpPr>
          <p:cNvPr id="20" name="Rounded Rectangle 19"/>
          <p:cNvSpPr/>
          <p:nvPr/>
        </p:nvSpPr>
        <p:spPr bwMode="auto">
          <a:xfrm>
            <a:off x="6119615" y="2806780"/>
            <a:ext cx="1962225" cy="1023769"/>
          </a:xfrm>
          <a:prstGeom prst="roundRect">
            <a:avLst/>
          </a:prstGeom>
          <a:solidFill>
            <a:srgbClr val="C00000"/>
          </a:solidFill>
          <a:ln w="6350" cap="flat" cmpd="sng" algn="ctr">
            <a:noFill/>
            <a:prstDash val="solid"/>
            <a:round/>
            <a:headEnd type="none" w="med" len="med"/>
            <a:tailEnd type="none" w="med" len="med"/>
          </a:ln>
          <a:effectLst/>
        </p:spPr>
        <p:txBody>
          <a:bodyPr vert="horz" wrap="square" lIns="85314" tIns="42657" rIns="85314" bIns="42657" numCol="1" rtlCol="0" anchor="ctr" anchorCtr="0" compatLnSpc="1">
            <a:prstTxWarp prst="textNoShape">
              <a:avLst/>
            </a:prstTxWarp>
          </a:bodyPr>
          <a:lstStyle/>
          <a:p>
            <a:pPr algn="ctr" defTabSz="801296">
              <a:spcBef>
                <a:spcPct val="50000"/>
              </a:spcBef>
            </a:pPr>
            <a:r>
              <a:rPr lang="en-GB" sz="1600" b="1" dirty="0">
                <a:solidFill>
                  <a:srgbClr val="FFFFFF"/>
                </a:solidFill>
                <a:latin typeface="Arial" panose="020B0604020202020204" pitchFamily="34" charset="0"/>
              </a:rPr>
              <a:t>Exchange Traded Interest Rate Derivatives</a:t>
            </a:r>
            <a:endParaRPr lang="en-US" sz="1600" b="1" i="1" dirty="0">
              <a:solidFill>
                <a:srgbClr val="000000"/>
              </a:solidFill>
            </a:endParaRPr>
          </a:p>
        </p:txBody>
      </p:sp>
      <p:sp>
        <p:nvSpPr>
          <p:cNvPr id="21" name="Rounded Rectangle 20"/>
          <p:cNvSpPr/>
          <p:nvPr/>
        </p:nvSpPr>
        <p:spPr bwMode="auto">
          <a:xfrm>
            <a:off x="1949948" y="4272816"/>
            <a:ext cx="1962225" cy="1023769"/>
          </a:xfrm>
          <a:prstGeom prst="roundRect">
            <a:avLst/>
          </a:prstGeom>
          <a:solidFill>
            <a:schemeClr val="bg1">
              <a:lumMod val="50000"/>
            </a:schemeClr>
          </a:solidFill>
          <a:ln w="6350" cap="flat" cmpd="sng" algn="ctr">
            <a:noFill/>
            <a:prstDash val="solid"/>
            <a:round/>
            <a:headEnd type="none" w="med" len="med"/>
            <a:tailEnd type="none" w="med" len="med"/>
          </a:ln>
          <a:effectLst/>
        </p:spPr>
        <p:txBody>
          <a:bodyPr vert="horz" wrap="square" lIns="85314" tIns="42657" rIns="85314" bIns="42657" numCol="1" rtlCol="0" anchor="ctr" anchorCtr="0" compatLnSpc="1">
            <a:prstTxWarp prst="textNoShape">
              <a:avLst/>
            </a:prstTxWarp>
          </a:bodyPr>
          <a:lstStyle/>
          <a:p>
            <a:pPr algn="ctr" defTabSz="801296">
              <a:spcBef>
                <a:spcPct val="50000"/>
              </a:spcBef>
            </a:pPr>
            <a:r>
              <a:rPr lang="en-GB" sz="1600" b="1" dirty="0">
                <a:solidFill>
                  <a:srgbClr val="FFFFFF"/>
                </a:solidFill>
                <a:latin typeface="Arial" panose="020B0604020202020204" pitchFamily="34" charset="0"/>
              </a:rPr>
              <a:t>Investment Returns Benchmarking</a:t>
            </a:r>
            <a:endParaRPr lang="en-US" sz="1600" b="1" i="1" dirty="0">
              <a:solidFill>
                <a:srgbClr val="000000"/>
              </a:solidFill>
            </a:endParaRPr>
          </a:p>
        </p:txBody>
      </p:sp>
      <p:sp>
        <p:nvSpPr>
          <p:cNvPr id="22" name="Rounded Rectangle 21"/>
          <p:cNvSpPr/>
          <p:nvPr/>
        </p:nvSpPr>
        <p:spPr bwMode="auto">
          <a:xfrm>
            <a:off x="4743164" y="4272816"/>
            <a:ext cx="1962225" cy="1023769"/>
          </a:xfrm>
          <a:prstGeom prst="roundRect">
            <a:avLst/>
          </a:prstGeom>
          <a:solidFill>
            <a:schemeClr val="bg1">
              <a:lumMod val="50000"/>
            </a:schemeClr>
          </a:solidFill>
          <a:ln w="6350" cap="flat" cmpd="sng" algn="ctr">
            <a:noFill/>
            <a:prstDash val="solid"/>
            <a:round/>
            <a:headEnd type="none" w="med" len="med"/>
            <a:tailEnd type="none" w="med" len="med"/>
          </a:ln>
          <a:effectLst/>
        </p:spPr>
        <p:txBody>
          <a:bodyPr vert="horz" wrap="square" lIns="85314" tIns="42657" rIns="85314" bIns="42657" numCol="1" rtlCol="0" anchor="ctr" anchorCtr="0" compatLnSpc="1">
            <a:prstTxWarp prst="textNoShape">
              <a:avLst/>
            </a:prstTxWarp>
          </a:bodyPr>
          <a:lstStyle/>
          <a:p>
            <a:pPr algn="ctr" defTabSz="801296">
              <a:spcBef>
                <a:spcPct val="50000"/>
              </a:spcBef>
            </a:pPr>
            <a:r>
              <a:rPr lang="en-GB" sz="1600" b="1" dirty="0">
                <a:solidFill>
                  <a:srgbClr val="FFFFFF"/>
                </a:solidFill>
                <a:latin typeface="Arial" panose="020B0604020202020204" pitchFamily="34" charset="0"/>
              </a:rPr>
              <a:t>Leases</a:t>
            </a:r>
            <a:endParaRPr lang="en-US" sz="1600" b="1" i="1" dirty="0">
              <a:solidFill>
                <a:srgbClr val="000000"/>
              </a:solidFill>
            </a:endParaRPr>
          </a:p>
        </p:txBody>
      </p:sp>
      <p:sp>
        <p:nvSpPr>
          <p:cNvPr id="23" name="Rounded Rectangle 22"/>
          <p:cNvSpPr/>
          <p:nvPr/>
        </p:nvSpPr>
        <p:spPr bwMode="auto">
          <a:xfrm>
            <a:off x="7536381" y="4276647"/>
            <a:ext cx="1962225" cy="1023769"/>
          </a:xfrm>
          <a:prstGeom prst="roundRect">
            <a:avLst/>
          </a:prstGeom>
          <a:solidFill>
            <a:schemeClr val="bg1">
              <a:lumMod val="50000"/>
            </a:schemeClr>
          </a:solidFill>
          <a:ln w="6350" cap="flat" cmpd="sng" algn="ctr">
            <a:noFill/>
            <a:prstDash val="solid"/>
            <a:round/>
            <a:headEnd type="none" w="med" len="med"/>
            <a:tailEnd type="none" w="med" len="med"/>
          </a:ln>
          <a:effectLst/>
        </p:spPr>
        <p:txBody>
          <a:bodyPr vert="horz" wrap="square" lIns="85314" tIns="42657" rIns="85314" bIns="42657" numCol="1" rtlCol="0" anchor="ctr" anchorCtr="0" compatLnSpc="1">
            <a:prstTxWarp prst="textNoShape">
              <a:avLst/>
            </a:prstTxWarp>
          </a:bodyPr>
          <a:lstStyle/>
          <a:p>
            <a:pPr algn="ctr" defTabSz="801296">
              <a:spcBef>
                <a:spcPct val="50000"/>
              </a:spcBef>
            </a:pPr>
            <a:r>
              <a:rPr lang="en-GB" sz="1600" b="1" dirty="0">
                <a:solidFill>
                  <a:srgbClr val="FFFFFF"/>
                </a:solidFill>
                <a:latin typeface="Arial" panose="020B0604020202020204" pitchFamily="34" charset="0"/>
              </a:rPr>
              <a:t>Customer Contracts</a:t>
            </a:r>
            <a:endParaRPr lang="en-US" sz="1600" b="1" i="1" dirty="0">
              <a:solidFill>
                <a:srgbClr val="000000"/>
              </a:solidFill>
            </a:endParaRPr>
          </a:p>
        </p:txBody>
      </p:sp>
      <p:sp>
        <p:nvSpPr>
          <p:cNvPr id="24" name="Rounded Rectangle 23"/>
          <p:cNvSpPr/>
          <p:nvPr/>
        </p:nvSpPr>
        <p:spPr bwMode="auto">
          <a:xfrm>
            <a:off x="3331948" y="5410337"/>
            <a:ext cx="1962225" cy="1023769"/>
          </a:xfrm>
          <a:prstGeom prst="roundRect">
            <a:avLst/>
          </a:prstGeom>
          <a:solidFill>
            <a:schemeClr val="bg1">
              <a:lumMod val="50000"/>
            </a:schemeClr>
          </a:solidFill>
          <a:ln w="6350" cap="flat" cmpd="sng" algn="ctr">
            <a:noFill/>
            <a:prstDash val="solid"/>
            <a:round/>
            <a:headEnd type="none" w="med" len="med"/>
            <a:tailEnd type="none" w="med" len="med"/>
          </a:ln>
          <a:effectLst/>
        </p:spPr>
        <p:txBody>
          <a:bodyPr vert="horz" wrap="square" lIns="85314" tIns="42657" rIns="85314" bIns="42657" numCol="1" rtlCol="0" anchor="ctr" anchorCtr="0" compatLnSpc="1">
            <a:prstTxWarp prst="textNoShape">
              <a:avLst/>
            </a:prstTxWarp>
          </a:bodyPr>
          <a:lstStyle/>
          <a:p>
            <a:pPr algn="ctr" defTabSz="801296">
              <a:spcBef>
                <a:spcPct val="50000"/>
              </a:spcBef>
            </a:pPr>
            <a:r>
              <a:rPr lang="en-GB" sz="1600" b="1" dirty="0">
                <a:solidFill>
                  <a:srgbClr val="FFFFFF"/>
                </a:solidFill>
                <a:latin typeface="Arial" panose="020B0604020202020204" pitchFamily="34" charset="0"/>
              </a:rPr>
              <a:t>Deposits / Overdrafts</a:t>
            </a:r>
            <a:endParaRPr lang="en-US" sz="1600" b="1" i="1" dirty="0">
              <a:solidFill>
                <a:srgbClr val="000000"/>
              </a:solidFill>
            </a:endParaRPr>
          </a:p>
        </p:txBody>
      </p:sp>
      <p:sp>
        <p:nvSpPr>
          <p:cNvPr id="25" name="Rounded Rectangle 24"/>
          <p:cNvSpPr/>
          <p:nvPr/>
        </p:nvSpPr>
        <p:spPr bwMode="auto">
          <a:xfrm>
            <a:off x="6119615" y="5410337"/>
            <a:ext cx="1962225" cy="1023769"/>
          </a:xfrm>
          <a:prstGeom prst="roundRect">
            <a:avLst/>
          </a:prstGeom>
          <a:solidFill>
            <a:schemeClr val="bg1">
              <a:lumMod val="50000"/>
            </a:schemeClr>
          </a:solidFill>
          <a:ln w="6350" cap="flat" cmpd="sng" algn="ctr">
            <a:noFill/>
            <a:prstDash val="solid"/>
            <a:round/>
            <a:headEnd type="none" w="med" len="med"/>
            <a:tailEnd type="none" w="med" len="med"/>
          </a:ln>
          <a:effectLst/>
        </p:spPr>
        <p:txBody>
          <a:bodyPr vert="horz" wrap="square" lIns="85314" tIns="42657" rIns="85314" bIns="42657" numCol="1" rtlCol="0" anchor="ctr" anchorCtr="0" compatLnSpc="1">
            <a:prstTxWarp prst="textNoShape">
              <a:avLst/>
            </a:prstTxWarp>
          </a:bodyPr>
          <a:lstStyle/>
          <a:p>
            <a:pPr algn="ctr" defTabSz="801296">
              <a:spcBef>
                <a:spcPct val="50000"/>
              </a:spcBef>
            </a:pPr>
            <a:r>
              <a:rPr lang="en-GB" sz="1600" b="1" dirty="0">
                <a:solidFill>
                  <a:srgbClr val="FFFFFF"/>
                </a:solidFill>
                <a:latin typeface="Arial" panose="020B0604020202020204" pitchFamily="34" charset="0"/>
              </a:rPr>
              <a:t>Discount Rates</a:t>
            </a:r>
            <a:endParaRPr lang="en-US" sz="1600" b="1" i="1" dirty="0">
              <a:solidFill>
                <a:srgbClr val="000000"/>
              </a:solidFill>
            </a:endParaRPr>
          </a:p>
        </p:txBody>
      </p:sp>
      <p:sp>
        <p:nvSpPr>
          <p:cNvPr id="5" name="TextBox 4"/>
          <p:cNvSpPr txBox="1"/>
          <p:nvPr/>
        </p:nvSpPr>
        <p:spPr>
          <a:xfrm>
            <a:off x="412750" y="1413016"/>
            <a:ext cx="900000" cy="2426120"/>
          </a:xfrm>
          <a:prstGeom prst="rect">
            <a:avLst/>
          </a:prstGeom>
          <a:noFill/>
          <a:ln w="28575">
            <a:solidFill>
              <a:srgbClr val="C00000"/>
            </a:solidFill>
          </a:ln>
        </p:spPr>
        <p:txBody>
          <a:bodyPr wrap="square" rtlCol="0" anchor="ctr">
            <a:noAutofit/>
          </a:bodyPr>
          <a:lstStyle/>
          <a:p>
            <a:pPr algn="ctr"/>
            <a:r>
              <a:rPr lang="en-US" sz="1200" b="1" dirty="0">
                <a:solidFill>
                  <a:srgbClr val="A8000B"/>
                </a:solidFill>
              </a:rPr>
              <a:t>Financial Products and Contracts</a:t>
            </a:r>
          </a:p>
        </p:txBody>
      </p:sp>
      <p:sp>
        <p:nvSpPr>
          <p:cNvPr id="26" name="TextBox 25"/>
          <p:cNvSpPr txBox="1"/>
          <p:nvPr/>
        </p:nvSpPr>
        <p:spPr>
          <a:xfrm>
            <a:off x="412750" y="4267757"/>
            <a:ext cx="900000" cy="2166350"/>
          </a:xfrm>
          <a:prstGeom prst="rect">
            <a:avLst/>
          </a:prstGeom>
          <a:noFill/>
          <a:ln w="28575">
            <a:solidFill>
              <a:schemeClr val="bg1">
                <a:lumMod val="50000"/>
              </a:schemeClr>
            </a:solidFill>
          </a:ln>
        </p:spPr>
        <p:txBody>
          <a:bodyPr wrap="square" rtlCol="0" anchor="ctr">
            <a:noAutofit/>
          </a:bodyPr>
          <a:lstStyle/>
          <a:p>
            <a:pPr algn="ctr"/>
            <a:r>
              <a:rPr lang="en-US" sz="1200" b="1" dirty="0">
                <a:solidFill>
                  <a:srgbClr val="FFFFFF">
                    <a:lumMod val="50000"/>
                  </a:srgbClr>
                </a:solidFill>
              </a:rPr>
              <a:t>Non-Financial Products and Contracts</a:t>
            </a:r>
          </a:p>
        </p:txBody>
      </p:sp>
    </p:spTree>
    <p:extLst>
      <p:ext uri="{BB962C8B-B14F-4D97-AF65-F5344CB8AC3E}">
        <p14:creationId xmlns:p14="http://schemas.microsoft.com/office/powerpoint/2010/main" val="2023858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What are the Alternative Interest Rate Benchmarks?</a:t>
            </a:r>
            <a:endParaRPr lang="en-GB" sz="2000" dirty="0"/>
          </a:p>
        </p:txBody>
      </p:sp>
      <p:sp>
        <p:nvSpPr>
          <p:cNvPr id="23" name="Text Placeholder 22"/>
          <p:cNvSpPr>
            <a:spLocks noGrp="1"/>
          </p:cNvSpPr>
          <p:nvPr>
            <p:ph type="body" sz="quarter" idx="10"/>
          </p:nvPr>
        </p:nvSpPr>
        <p:spPr/>
        <p:txBody>
          <a:bodyPr/>
          <a:lstStyle/>
          <a:p>
            <a:endParaRPr lang="en-GB" dirty="0"/>
          </a:p>
        </p:txBody>
      </p:sp>
      <p:sp>
        <p:nvSpPr>
          <p:cNvPr id="4" name="Footer Placeholder 3"/>
          <p:cNvSpPr>
            <a:spLocks noGrp="1"/>
          </p:cNvSpPr>
          <p:nvPr>
            <p:ph type="ftr" sz="quarter" idx="11"/>
          </p:nvPr>
        </p:nvSpPr>
        <p:spPr/>
        <p:txBody>
          <a:bodyPr/>
          <a:lstStyle/>
          <a:p>
            <a:r>
              <a:rPr lang="en-GB" dirty="0" smtClean="0"/>
              <a:t>PUBLIC</a:t>
            </a:r>
            <a:endParaRPr lang="en-GB" dirty="0"/>
          </a:p>
        </p:txBody>
      </p:sp>
      <p:graphicFrame>
        <p:nvGraphicFramePr>
          <p:cNvPr id="14" name="Table 13"/>
          <p:cNvGraphicFramePr>
            <a:graphicFrameLocks noGrp="1"/>
          </p:cNvGraphicFramePr>
          <p:nvPr>
            <p:extLst>
              <p:ext uri="{D42A27DB-BD31-4B8C-83A1-F6EECF244321}">
                <p14:modId xmlns:p14="http://schemas.microsoft.com/office/powerpoint/2010/main" val="1295127060"/>
              </p:ext>
            </p:extLst>
          </p:nvPr>
        </p:nvGraphicFramePr>
        <p:xfrm>
          <a:off x="411480" y="1335024"/>
          <a:ext cx="9546336" cy="5342333"/>
        </p:xfrm>
        <a:graphic>
          <a:graphicData uri="http://schemas.openxmlformats.org/drawingml/2006/table">
            <a:tbl>
              <a:tblPr firstRow="1" bandRow="1">
                <a:tableStyleId>{17292A2E-F333-43FB-9621-5CBBE7FDCDCB}</a:tableStyleId>
              </a:tblPr>
              <a:tblGrid>
                <a:gridCol w="997838"/>
                <a:gridCol w="1636845"/>
                <a:gridCol w="2919778"/>
                <a:gridCol w="1940999"/>
                <a:gridCol w="2050876"/>
              </a:tblGrid>
              <a:tr h="328471">
                <a:tc>
                  <a:txBody>
                    <a:bodyPr/>
                    <a:lstStyle/>
                    <a:p>
                      <a:pPr algn="ctr"/>
                      <a:endParaRPr lang="en-US" sz="1500" b="1" i="0" u="none" strike="noStrike" kern="1200" baseline="0" dirty="0" smtClean="0">
                        <a:solidFill>
                          <a:schemeClr val="bg1"/>
                        </a:solidFill>
                        <a:latin typeface="+mn-lt"/>
                        <a:ea typeface="+mn-ea"/>
                        <a:cs typeface="+mn-cs"/>
                      </a:endParaRPr>
                    </a:p>
                  </a:txBody>
                  <a:tcPr marL="17063" marR="17063" marT="17063" marB="17063" anchor="ctr">
                    <a:solidFill>
                      <a:srgbClr val="C00000"/>
                    </a:solidFill>
                  </a:tcPr>
                </a:tc>
                <a:tc>
                  <a:txBody>
                    <a:bodyPr/>
                    <a:lstStyle/>
                    <a:p>
                      <a:pPr algn="ctr"/>
                      <a:r>
                        <a:rPr lang="en-US" sz="1500" u="none" strike="noStrike" kern="1200" baseline="0" dirty="0" smtClean="0">
                          <a:solidFill>
                            <a:schemeClr val="bg1"/>
                          </a:solidFill>
                        </a:rPr>
                        <a:t>Existing rate</a:t>
                      </a:r>
                      <a:endParaRPr lang="en-US" sz="1500" b="1" i="0" u="none" strike="noStrike" kern="1200" baseline="0" dirty="0" smtClean="0">
                        <a:solidFill>
                          <a:schemeClr val="bg1"/>
                        </a:solidFill>
                        <a:latin typeface="+mn-lt"/>
                        <a:ea typeface="+mn-ea"/>
                        <a:cs typeface="+mn-cs"/>
                      </a:endParaRPr>
                    </a:p>
                  </a:txBody>
                  <a:tcPr marL="17063" marR="17063" marT="17063" marB="17063" anchor="ctr">
                    <a:solidFill>
                      <a:srgbClr val="C00000"/>
                    </a:solidFill>
                  </a:tcPr>
                </a:tc>
                <a:tc>
                  <a:txBody>
                    <a:bodyPr/>
                    <a:lstStyle/>
                    <a:p>
                      <a:pPr algn="ctr"/>
                      <a:r>
                        <a:rPr lang="en-US" sz="1500" u="none" strike="noStrike" kern="1200" baseline="0" dirty="0" smtClean="0">
                          <a:solidFill>
                            <a:schemeClr val="bg1"/>
                          </a:solidFill>
                        </a:rPr>
                        <a:t>Alternate Rate</a:t>
                      </a:r>
                      <a:endParaRPr lang="en-US" sz="1500" b="1" i="0" u="none" strike="noStrike" kern="1200" baseline="0" dirty="0" smtClean="0">
                        <a:solidFill>
                          <a:schemeClr val="bg1"/>
                        </a:solidFill>
                        <a:latin typeface="+mn-lt"/>
                        <a:ea typeface="+mn-ea"/>
                        <a:cs typeface="+mn-cs"/>
                      </a:endParaRPr>
                    </a:p>
                  </a:txBody>
                  <a:tcPr marL="17063" marR="17063" marT="17063" marB="17063" anchor="ctr">
                    <a:solidFill>
                      <a:srgbClr val="C00000"/>
                    </a:solidFill>
                  </a:tcPr>
                </a:tc>
                <a:tc>
                  <a:txBody>
                    <a:bodyPr/>
                    <a:lstStyle/>
                    <a:p>
                      <a:pPr marL="0" marR="0" lvl="0" indent="0" algn="ctr" defTabSz="914293" rtl="0" eaLnBrk="1" fontAlgn="auto" latinLnBrk="0" hangingPunct="1">
                        <a:lnSpc>
                          <a:spcPct val="100000"/>
                        </a:lnSpc>
                        <a:spcBef>
                          <a:spcPts val="0"/>
                        </a:spcBef>
                        <a:spcAft>
                          <a:spcPts val="0"/>
                        </a:spcAft>
                        <a:buClrTx/>
                        <a:buSzTx/>
                        <a:buFontTx/>
                        <a:buNone/>
                        <a:tabLst/>
                        <a:defRPr/>
                      </a:pPr>
                      <a:r>
                        <a:rPr lang="en-US" sz="1500" u="none" strike="noStrike" kern="1200" baseline="0" dirty="0" smtClean="0">
                          <a:solidFill>
                            <a:schemeClr val="bg1"/>
                          </a:solidFill>
                        </a:rPr>
                        <a:t>Administrator</a:t>
                      </a:r>
                      <a:endParaRPr lang="en-US" sz="1500" b="1" i="0" u="none" strike="noStrike" kern="1200" baseline="0" dirty="0" smtClean="0">
                        <a:solidFill>
                          <a:schemeClr val="bg1"/>
                        </a:solidFill>
                        <a:latin typeface="+mn-lt"/>
                        <a:ea typeface="+mn-ea"/>
                        <a:cs typeface="+mn-cs"/>
                      </a:endParaRPr>
                    </a:p>
                  </a:txBody>
                  <a:tcPr marL="17063" marR="17063" marT="17063" marB="17063" anchor="ctr">
                    <a:solidFill>
                      <a:srgbClr val="C00000"/>
                    </a:solidFill>
                  </a:tcPr>
                </a:tc>
                <a:tc>
                  <a:txBody>
                    <a:bodyPr/>
                    <a:lstStyle/>
                    <a:p>
                      <a:pPr marL="0" marR="0" lvl="0" indent="0" algn="ctr" defTabSz="914293" rtl="0" eaLnBrk="1" fontAlgn="auto" latinLnBrk="0" hangingPunct="1">
                        <a:lnSpc>
                          <a:spcPct val="100000"/>
                        </a:lnSpc>
                        <a:spcBef>
                          <a:spcPts val="0"/>
                        </a:spcBef>
                        <a:spcAft>
                          <a:spcPts val="0"/>
                        </a:spcAft>
                        <a:buClrTx/>
                        <a:buSzTx/>
                        <a:buFontTx/>
                        <a:buNone/>
                        <a:tabLst/>
                        <a:defRPr/>
                      </a:pPr>
                      <a:r>
                        <a:rPr lang="en-US" sz="1500" u="none" strike="noStrike" kern="1200" baseline="0" dirty="0" smtClean="0">
                          <a:solidFill>
                            <a:schemeClr val="bg1"/>
                          </a:solidFill>
                        </a:rPr>
                        <a:t>Publication Date</a:t>
                      </a:r>
                      <a:endParaRPr lang="en-US" sz="1500" b="1" i="0" u="none" strike="noStrike" kern="1200" baseline="0" dirty="0" smtClean="0">
                        <a:solidFill>
                          <a:schemeClr val="bg1"/>
                        </a:solidFill>
                        <a:latin typeface="+mn-lt"/>
                        <a:ea typeface="+mn-ea"/>
                        <a:cs typeface="+mn-cs"/>
                      </a:endParaRPr>
                    </a:p>
                  </a:txBody>
                  <a:tcPr marL="17063" marR="17063" marT="17063" marB="17063" anchor="ctr">
                    <a:solidFill>
                      <a:srgbClr val="C00000"/>
                    </a:solidFill>
                  </a:tcPr>
                </a:tc>
              </a:tr>
              <a:tr h="646099">
                <a:tc>
                  <a:txBody>
                    <a:bodyPr/>
                    <a:lstStyle/>
                    <a:p>
                      <a:pPr algn="ctr"/>
                      <a:endParaRPr lang="en-US" sz="1500" b="1" dirty="0"/>
                    </a:p>
                  </a:txBody>
                  <a:tcPr marL="17063" marR="17063" marT="17063" marB="17063" anchor="ctr">
                    <a:lnB w="28575" cap="flat" cmpd="sng" algn="ctr">
                      <a:solidFill>
                        <a:schemeClr val="bg1">
                          <a:lumMod val="50000"/>
                        </a:schemeClr>
                      </a:solidFill>
                      <a:prstDash val="solid"/>
                      <a:round/>
                      <a:headEnd type="none" w="med" len="med"/>
                      <a:tailEnd type="none" w="med" len="med"/>
                    </a:lnB>
                  </a:tcPr>
                </a:tc>
                <a:tc>
                  <a:txBody>
                    <a:bodyPr/>
                    <a:lstStyle/>
                    <a:p>
                      <a:pPr algn="ctr"/>
                      <a:r>
                        <a:rPr lang="en-US" sz="1500" b="1" dirty="0" smtClean="0"/>
                        <a:t>AUD LIBOR</a:t>
                      </a:r>
                      <a:endParaRPr lang="en-US" sz="1500" b="1" dirty="0"/>
                    </a:p>
                  </a:txBody>
                  <a:tcPr marL="17063" marR="17063" marT="17063" marB="17063" anchor="ctr">
                    <a:lnB w="28575" cap="flat" cmpd="sng" algn="ctr">
                      <a:solidFill>
                        <a:schemeClr val="bg1">
                          <a:lumMod val="50000"/>
                        </a:schemeClr>
                      </a:solidFill>
                      <a:prstDash val="solid"/>
                      <a:round/>
                      <a:headEnd type="none" w="med" len="med"/>
                      <a:tailEnd type="none" w="med" len="med"/>
                    </a:lnB>
                  </a:tcPr>
                </a:tc>
                <a:tc>
                  <a:txBody>
                    <a:bodyPr/>
                    <a:lstStyle/>
                    <a:p>
                      <a:pPr marL="0" marR="0" lvl="0" indent="0" algn="ctr" defTabSz="914293" rtl="0" eaLnBrk="1" fontAlgn="auto" latinLnBrk="0" hangingPunct="1">
                        <a:lnSpc>
                          <a:spcPct val="100000"/>
                        </a:lnSpc>
                        <a:spcBef>
                          <a:spcPts val="0"/>
                        </a:spcBef>
                        <a:spcAft>
                          <a:spcPts val="0"/>
                        </a:spcAft>
                        <a:buClrTx/>
                        <a:buSzTx/>
                        <a:buFontTx/>
                        <a:buNone/>
                        <a:tabLst/>
                        <a:defRPr/>
                      </a:pPr>
                      <a:r>
                        <a:rPr lang="en-US" sz="1500" b="1" u="none" strike="noStrike" kern="1200" baseline="0" dirty="0" smtClean="0"/>
                        <a:t>BBSW</a:t>
                      </a:r>
                      <a:r>
                        <a:rPr lang="en-US" sz="1500" u="none" strike="noStrike" kern="1200" baseline="0" dirty="0" smtClean="0"/>
                        <a:t> </a:t>
                      </a:r>
                      <a:br>
                        <a:rPr lang="en-US" sz="1500" u="none" strike="noStrike" kern="1200" baseline="0" dirty="0" smtClean="0"/>
                      </a:br>
                      <a:r>
                        <a:rPr lang="en-US" sz="1300" u="none" strike="noStrike" kern="1200" baseline="0" dirty="0" smtClean="0"/>
                        <a:t>(new methodology)</a:t>
                      </a:r>
                      <a:endParaRPr lang="en-US" sz="1300" b="0" i="0" u="none" strike="noStrike" kern="1200" baseline="0" dirty="0" smtClean="0">
                        <a:solidFill>
                          <a:schemeClr val="dk1"/>
                        </a:solidFill>
                        <a:latin typeface="+mn-lt"/>
                        <a:ea typeface="+mn-ea"/>
                        <a:cs typeface="+mn-cs"/>
                      </a:endParaRPr>
                    </a:p>
                  </a:txBody>
                  <a:tcPr marL="17063" marR="17063" marT="17063" marB="17063" anchor="ctr">
                    <a:lnB w="28575" cap="flat" cmpd="sng" algn="ctr">
                      <a:solidFill>
                        <a:schemeClr val="bg1">
                          <a:lumMod val="50000"/>
                        </a:schemeClr>
                      </a:solidFill>
                      <a:prstDash val="solid"/>
                      <a:round/>
                      <a:headEnd type="none" w="med" len="med"/>
                      <a:tailEnd type="none" w="med" len="med"/>
                    </a:lnB>
                  </a:tcPr>
                </a:tc>
                <a:tc>
                  <a:txBody>
                    <a:bodyPr/>
                    <a:lstStyle/>
                    <a:p>
                      <a:pPr marL="0" marR="0" lvl="0" indent="0" algn="ctr" defTabSz="914293" rtl="0" eaLnBrk="1" fontAlgn="auto" latinLnBrk="0" hangingPunct="1">
                        <a:lnSpc>
                          <a:spcPct val="100000"/>
                        </a:lnSpc>
                        <a:spcBef>
                          <a:spcPts val="0"/>
                        </a:spcBef>
                        <a:spcAft>
                          <a:spcPts val="0"/>
                        </a:spcAft>
                        <a:buClrTx/>
                        <a:buSzTx/>
                        <a:buFontTx/>
                        <a:buNone/>
                        <a:tabLst/>
                        <a:defRPr/>
                      </a:pPr>
                      <a:r>
                        <a:rPr lang="en-US" sz="1300" u="none" strike="noStrike" kern="1200" baseline="0" dirty="0" smtClean="0"/>
                        <a:t>Australian </a:t>
                      </a:r>
                      <a:br>
                        <a:rPr lang="en-US" sz="1300" u="none" strike="noStrike" kern="1200" baseline="0" dirty="0" smtClean="0"/>
                      </a:br>
                      <a:r>
                        <a:rPr lang="en-US" sz="1300" u="none" strike="noStrike" kern="1200" baseline="0" dirty="0" smtClean="0"/>
                        <a:t>Stock Exchange </a:t>
                      </a:r>
                      <a:endParaRPr lang="en-US" sz="1300" b="0" i="0" u="none" strike="noStrike" kern="1200" baseline="0" dirty="0" smtClean="0">
                        <a:solidFill>
                          <a:schemeClr val="dk1"/>
                        </a:solidFill>
                        <a:latin typeface="+mn-lt"/>
                        <a:ea typeface="+mn-ea"/>
                        <a:cs typeface="+mn-cs"/>
                      </a:endParaRPr>
                    </a:p>
                  </a:txBody>
                  <a:tcPr marL="17063" marR="17063" marT="17063" marB="17063" anchor="ctr">
                    <a:lnB w="28575" cap="flat" cmpd="sng" algn="ctr">
                      <a:solidFill>
                        <a:schemeClr val="bg1">
                          <a:lumMod val="50000"/>
                        </a:schemeClr>
                      </a:solidFill>
                      <a:prstDash val="solid"/>
                      <a:round/>
                      <a:headEnd type="none" w="med" len="med"/>
                      <a:tailEnd type="none" w="med" len="med"/>
                    </a:lnB>
                  </a:tcPr>
                </a:tc>
                <a:tc>
                  <a:txBody>
                    <a:bodyPr/>
                    <a:lstStyle/>
                    <a:p>
                      <a:pPr marL="0" marR="0" lvl="0" indent="0" algn="ctr" defTabSz="914293" rtl="0" eaLnBrk="1" fontAlgn="auto" latinLnBrk="0" hangingPunct="1">
                        <a:lnSpc>
                          <a:spcPct val="100000"/>
                        </a:lnSpc>
                        <a:spcBef>
                          <a:spcPts val="0"/>
                        </a:spcBef>
                        <a:spcAft>
                          <a:spcPts val="0"/>
                        </a:spcAft>
                        <a:buClrTx/>
                        <a:buSzTx/>
                        <a:buFontTx/>
                        <a:buNone/>
                        <a:tabLst/>
                        <a:defRPr/>
                      </a:pPr>
                      <a:r>
                        <a:rPr lang="en-US" sz="1300" u="none" strike="noStrike" kern="1200" baseline="0" dirty="0" smtClean="0"/>
                        <a:t>New BBSW methodology </a:t>
                      </a:r>
                      <a:br>
                        <a:rPr lang="en-US" sz="1300" u="none" strike="noStrike" kern="1200" baseline="0" dirty="0" smtClean="0"/>
                      </a:br>
                      <a:r>
                        <a:rPr lang="en-US" sz="1300" u="none" strike="noStrike" kern="1200" baseline="0" dirty="0" smtClean="0"/>
                        <a:t>since May 2018</a:t>
                      </a:r>
                      <a:endParaRPr lang="en-US" sz="1300" b="0" i="0" u="none" strike="noStrike" kern="1200" baseline="0" dirty="0" smtClean="0">
                        <a:solidFill>
                          <a:schemeClr val="dk1"/>
                        </a:solidFill>
                        <a:latin typeface="+mn-lt"/>
                        <a:ea typeface="+mn-ea"/>
                        <a:cs typeface="+mn-cs"/>
                      </a:endParaRPr>
                    </a:p>
                  </a:txBody>
                  <a:tcPr marL="17063" marR="17063" marT="17063" marB="17063" anchor="ctr">
                    <a:lnB w="28575" cap="flat" cmpd="sng" algn="ctr">
                      <a:solidFill>
                        <a:schemeClr val="bg1">
                          <a:lumMod val="50000"/>
                        </a:schemeClr>
                      </a:solidFill>
                      <a:prstDash val="solid"/>
                      <a:round/>
                      <a:headEnd type="none" w="med" len="med"/>
                      <a:tailEnd type="none" w="med" len="med"/>
                    </a:lnB>
                  </a:tcPr>
                </a:tc>
              </a:tr>
              <a:tr h="646099">
                <a:tc>
                  <a:txBody>
                    <a:bodyPr/>
                    <a:lstStyle/>
                    <a:p>
                      <a:pPr algn="ctr"/>
                      <a:endParaRPr lang="en-US" sz="1500" b="1" dirty="0"/>
                    </a:p>
                  </a:txBody>
                  <a:tcPr marL="17063" marR="17063" marT="17063" marB="17063" anchor="ct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tcPr>
                </a:tc>
                <a:tc>
                  <a:txBody>
                    <a:bodyPr/>
                    <a:lstStyle/>
                    <a:p>
                      <a:pPr algn="ctr"/>
                      <a:r>
                        <a:rPr lang="en-US" sz="1500" b="1" dirty="0" smtClean="0"/>
                        <a:t>CHF LIBOR</a:t>
                      </a:r>
                      <a:endParaRPr lang="en-US" sz="1500" b="1" dirty="0"/>
                    </a:p>
                  </a:txBody>
                  <a:tcPr marL="17063" marR="17063" marT="17063" marB="17063" anchor="ct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tcPr>
                </a:tc>
                <a:tc>
                  <a:txBody>
                    <a:bodyPr/>
                    <a:lstStyle/>
                    <a:p>
                      <a:pPr marL="0" marR="0" lvl="0" indent="0" algn="ctr" defTabSz="914293" rtl="0" eaLnBrk="1" fontAlgn="auto" latinLnBrk="0" hangingPunct="1">
                        <a:lnSpc>
                          <a:spcPct val="100000"/>
                        </a:lnSpc>
                        <a:spcBef>
                          <a:spcPts val="0"/>
                        </a:spcBef>
                        <a:spcAft>
                          <a:spcPts val="0"/>
                        </a:spcAft>
                        <a:buClrTx/>
                        <a:buSzTx/>
                        <a:buFontTx/>
                        <a:buNone/>
                        <a:tabLst/>
                        <a:defRPr/>
                      </a:pPr>
                      <a:r>
                        <a:rPr lang="en-US" sz="1500" b="1" u="none" strike="noStrike" kern="1200" baseline="0" dirty="0" smtClean="0"/>
                        <a:t>SARON</a:t>
                      </a:r>
                      <a:r>
                        <a:rPr lang="en-US" sz="1500" u="none" strike="noStrike" kern="1200" baseline="0" dirty="0" smtClean="0"/>
                        <a:t/>
                      </a:r>
                      <a:br>
                        <a:rPr lang="en-US" sz="1500" u="none" strike="noStrike" kern="1200" baseline="0" dirty="0" smtClean="0"/>
                      </a:br>
                      <a:r>
                        <a:rPr lang="en-US" sz="1300" u="none" strike="noStrike" kern="1200" baseline="0" dirty="0" smtClean="0"/>
                        <a:t>(Swiss Average Rate Overnight)</a:t>
                      </a:r>
                      <a:endParaRPr lang="en-US" sz="1300" b="0" i="0" u="none" strike="noStrike" kern="1200" baseline="0" dirty="0" smtClean="0">
                        <a:solidFill>
                          <a:schemeClr val="dk1"/>
                        </a:solidFill>
                        <a:latin typeface="+mn-lt"/>
                        <a:ea typeface="+mn-ea"/>
                        <a:cs typeface="+mn-cs"/>
                      </a:endParaRPr>
                    </a:p>
                  </a:txBody>
                  <a:tcPr marL="17063" marR="17063" marT="17063" marB="17063" anchor="ct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tcPr>
                </a:tc>
                <a:tc>
                  <a:txBody>
                    <a:bodyPr/>
                    <a:lstStyle/>
                    <a:p>
                      <a:pPr marL="0" marR="0" lvl="0" indent="0" algn="ctr" defTabSz="914293" rtl="0" eaLnBrk="1" fontAlgn="auto" latinLnBrk="0" hangingPunct="1">
                        <a:lnSpc>
                          <a:spcPct val="100000"/>
                        </a:lnSpc>
                        <a:spcBef>
                          <a:spcPts val="0"/>
                        </a:spcBef>
                        <a:spcAft>
                          <a:spcPts val="0"/>
                        </a:spcAft>
                        <a:buClrTx/>
                        <a:buSzTx/>
                        <a:buFontTx/>
                        <a:buNone/>
                        <a:tabLst/>
                        <a:defRPr/>
                      </a:pPr>
                      <a:r>
                        <a:rPr lang="en-US" sz="1300" u="none" strike="noStrike" kern="1200" baseline="0" dirty="0" smtClean="0"/>
                        <a:t>Swiss National Bank, </a:t>
                      </a:r>
                      <a:br>
                        <a:rPr lang="en-US" sz="1300" u="none" strike="noStrike" kern="1200" baseline="0" dirty="0" smtClean="0"/>
                      </a:br>
                      <a:r>
                        <a:rPr lang="en-US" sz="1300" u="none" strike="noStrike" kern="1200" baseline="0" dirty="0" smtClean="0"/>
                        <a:t>SIX Swiss Exchange</a:t>
                      </a:r>
                      <a:endParaRPr lang="en-US" sz="1300" b="0" i="0" u="none" strike="noStrike" kern="1200" baseline="0" dirty="0" smtClean="0">
                        <a:solidFill>
                          <a:schemeClr val="dk1"/>
                        </a:solidFill>
                        <a:latin typeface="+mn-lt"/>
                        <a:ea typeface="+mn-ea"/>
                        <a:cs typeface="+mn-cs"/>
                      </a:endParaRPr>
                    </a:p>
                  </a:txBody>
                  <a:tcPr marL="17063" marR="17063" marT="17063" marB="17063" anchor="ct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tcPr>
                </a:tc>
                <a:tc>
                  <a:txBody>
                    <a:bodyPr/>
                    <a:lstStyle/>
                    <a:p>
                      <a:pPr marL="0" marR="0" lvl="0" indent="0" algn="ctr" defTabSz="914293" rtl="0" eaLnBrk="1" fontAlgn="auto" latinLnBrk="0" hangingPunct="1">
                        <a:lnSpc>
                          <a:spcPct val="100000"/>
                        </a:lnSpc>
                        <a:spcBef>
                          <a:spcPts val="0"/>
                        </a:spcBef>
                        <a:spcAft>
                          <a:spcPts val="0"/>
                        </a:spcAft>
                        <a:buClrTx/>
                        <a:buSzTx/>
                        <a:buFontTx/>
                        <a:buNone/>
                        <a:tabLst/>
                        <a:defRPr/>
                      </a:pPr>
                      <a:r>
                        <a:rPr lang="en-US" sz="1300" u="none" strike="noStrike" kern="1200" baseline="0" dirty="0" smtClean="0"/>
                        <a:t>Pre-existing rate</a:t>
                      </a:r>
                      <a:endParaRPr lang="en-US" sz="1300" b="0" i="0" u="none" strike="noStrike" kern="1200" baseline="0" dirty="0" smtClean="0">
                        <a:solidFill>
                          <a:schemeClr val="dk1"/>
                        </a:solidFill>
                        <a:latin typeface="+mn-lt"/>
                        <a:ea typeface="+mn-ea"/>
                        <a:cs typeface="+mn-cs"/>
                      </a:endParaRPr>
                    </a:p>
                  </a:txBody>
                  <a:tcPr marL="17063" marR="17063" marT="17063" marB="17063" anchor="ct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tcPr>
                </a:tc>
              </a:tr>
              <a:tr h="699599">
                <a:tc>
                  <a:txBody>
                    <a:bodyPr/>
                    <a:lstStyle/>
                    <a:p>
                      <a:pPr algn="ctr"/>
                      <a:endParaRPr lang="en-US" sz="1500" b="1" dirty="0"/>
                    </a:p>
                  </a:txBody>
                  <a:tcPr marL="17063" marR="17063" marT="17063" marB="17063" anchor="ct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tcPr>
                </a:tc>
                <a:tc>
                  <a:txBody>
                    <a:bodyPr/>
                    <a:lstStyle/>
                    <a:p>
                      <a:pPr algn="ctr"/>
                      <a:r>
                        <a:rPr lang="en-US" sz="1500" b="1" dirty="0" smtClean="0"/>
                        <a:t>GBP LIBOR</a:t>
                      </a:r>
                      <a:endParaRPr lang="en-US" sz="1500" b="1" dirty="0"/>
                    </a:p>
                  </a:txBody>
                  <a:tcPr marL="17063" marR="17063" marT="17063" marB="17063" anchor="ct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tcPr>
                </a:tc>
                <a:tc>
                  <a:txBody>
                    <a:bodyPr/>
                    <a:lstStyle/>
                    <a:p>
                      <a:pPr algn="ctr"/>
                      <a:r>
                        <a:rPr lang="en-US" sz="1500" b="1" u="none" strike="noStrike" kern="1200" baseline="0" dirty="0" smtClean="0"/>
                        <a:t>SONIA</a:t>
                      </a:r>
                      <a:r>
                        <a:rPr lang="en-US" sz="1500" u="none" strike="noStrike" kern="1200" baseline="0" dirty="0" smtClean="0"/>
                        <a:t/>
                      </a:r>
                      <a:br>
                        <a:rPr lang="en-US" sz="1500" u="none" strike="noStrike" kern="1200" baseline="0" dirty="0" smtClean="0"/>
                      </a:br>
                      <a:r>
                        <a:rPr lang="en-US" sz="1300" u="none" strike="noStrike" kern="1200" baseline="0" dirty="0" smtClean="0"/>
                        <a:t>(Sterling Overnight </a:t>
                      </a:r>
                      <a:br>
                        <a:rPr lang="en-US" sz="1300" u="none" strike="noStrike" kern="1200" baseline="0" dirty="0" smtClean="0"/>
                      </a:br>
                      <a:r>
                        <a:rPr lang="en-US" sz="1300" u="none" strike="noStrike" kern="1200" baseline="0" dirty="0" smtClean="0"/>
                        <a:t>Index Average)</a:t>
                      </a:r>
                      <a:endParaRPr lang="en-US" sz="1300" b="0" i="0" u="none" strike="noStrike" kern="1200" baseline="0" dirty="0" smtClean="0">
                        <a:solidFill>
                          <a:schemeClr val="dk1"/>
                        </a:solidFill>
                        <a:latin typeface="+mn-lt"/>
                        <a:ea typeface="+mn-ea"/>
                        <a:cs typeface="+mn-cs"/>
                      </a:endParaRPr>
                    </a:p>
                  </a:txBody>
                  <a:tcPr marL="17063" marR="17063" marT="17063" marB="17063" anchor="ct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tcPr>
                </a:tc>
                <a:tc>
                  <a:txBody>
                    <a:bodyPr/>
                    <a:lstStyle/>
                    <a:p>
                      <a:pPr algn="ctr"/>
                      <a:r>
                        <a:rPr lang="en-US" sz="1300" u="none" strike="noStrike" kern="1200" baseline="0" dirty="0" smtClean="0"/>
                        <a:t>Bank of England</a:t>
                      </a:r>
                      <a:endParaRPr lang="en-US" sz="1300" b="0" i="0" u="none" strike="noStrike" kern="1200" baseline="0" dirty="0" smtClean="0">
                        <a:solidFill>
                          <a:schemeClr val="dk1"/>
                        </a:solidFill>
                        <a:latin typeface="+mn-lt"/>
                        <a:ea typeface="+mn-ea"/>
                        <a:cs typeface="+mn-cs"/>
                      </a:endParaRPr>
                    </a:p>
                  </a:txBody>
                  <a:tcPr marL="17063" marR="17063" marT="17063" marB="17063" anchor="ct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tcPr>
                </a:tc>
                <a:tc>
                  <a:txBody>
                    <a:bodyPr/>
                    <a:lstStyle/>
                    <a:p>
                      <a:pPr algn="ctr"/>
                      <a:r>
                        <a:rPr lang="en-US" sz="1300" u="none" strike="noStrike" kern="1200" baseline="0" dirty="0" smtClean="0"/>
                        <a:t>Already published</a:t>
                      </a:r>
                      <a:br>
                        <a:rPr lang="en-US" sz="1300" u="none" strike="noStrike" kern="1200" baseline="0" dirty="0" smtClean="0"/>
                      </a:br>
                      <a:r>
                        <a:rPr lang="en-US" sz="1300" u="none" strike="noStrike" kern="1200" baseline="0" dirty="0" smtClean="0"/>
                        <a:t>(23 April 2018)</a:t>
                      </a:r>
                      <a:endParaRPr lang="en-US" sz="1300" b="0" i="0" u="none" strike="noStrike" kern="1200" baseline="0" dirty="0" smtClean="0">
                        <a:solidFill>
                          <a:schemeClr val="dk1"/>
                        </a:solidFill>
                        <a:latin typeface="+mn-lt"/>
                        <a:ea typeface="+mn-ea"/>
                        <a:cs typeface="+mn-cs"/>
                      </a:endParaRPr>
                    </a:p>
                  </a:txBody>
                  <a:tcPr marL="17063" marR="17063" marT="17063" marB="17063" anchor="ct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tcPr>
                </a:tc>
              </a:tr>
              <a:tr h="759910">
                <a:tc>
                  <a:txBody>
                    <a:bodyPr/>
                    <a:lstStyle/>
                    <a:p>
                      <a:pPr algn="ctr"/>
                      <a:endParaRPr lang="en-US" sz="1500" b="1" dirty="0"/>
                    </a:p>
                  </a:txBody>
                  <a:tcPr marL="17063" marR="17063" marT="17063" marB="17063" anchor="ct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tcPr>
                </a:tc>
                <a:tc>
                  <a:txBody>
                    <a:bodyPr/>
                    <a:lstStyle/>
                    <a:p>
                      <a:pPr algn="ctr"/>
                      <a:r>
                        <a:rPr lang="en-US" sz="1500" b="1" dirty="0" smtClean="0"/>
                        <a:t>JPY LIBOR</a:t>
                      </a:r>
                    </a:p>
                    <a:p>
                      <a:pPr algn="ctr"/>
                      <a:r>
                        <a:rPr lang="en-US" sz="1500" b="1" dirty="0" smtClean="0"/>
                        <a:t>&amp;</a:t>
                      </a:r>
                    </a:p>
                    <a:p>
                      <a:pPr algn="ctr"/>
                      <a:r>
                        <a:rPr lang="en-US" sz="1500" b="1" dirty="0" smtClean="0"/>
                        <a:t>TIBOR</a:t>
                      </a:r>
                      <a:endParaRPr lang="en-US" sz="1500" b="1" dirty="0"/>
                    </a:p>
                  </a:txBody>
                  <a:tcPr marL="17063" marR="17063" marT="17063" marB="17063" anchor="ct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tcPr>
                </a:tc>
                <a:tc>
                  <a:txBody>
                    <a:bodyPr/>
                    <a:lstStyle/>
                    <a:p>
                      <a:pPr algn="ctr"/>
                      <a:r>
                        <a:rPr lang="en-US" sz="1500" b="1" u="none" strike="noStrike" kern="1200" baseline="0" dirty="0" smtClean="0"/>
                        <a:t>TONAR</a:t>
                      </a:r>
                      <a:r>
                        <a:rPr lang="en-US" sz="1500" u="none" strike="noStrike" kern="1200" baseline="0" dirty="0" smtClean="0"/>
                        <a:t/>
                      </a:r>
                      <a:br>
                        <a:rPr lang="en-US" sz="1500" u="none" strike="noStrike" kern="1200" baseline="0" dirty="0" smtClean="0"/>
                      </a:br>
                      <a:r>
                        <a:rPr lang="en-US" sz="1300" u="none" strike="noStrike" kern="1200" baseline="0" dirty="0" smtClean="0"/>
                        <a:t>(Tokyo Overnight Average Rate)</a:t>
                      </a:r>
                      <a:endParaRPr lang="en-US" sz="1300" b="0" i="0" u="none" strike="noStrike" kern="1200" baseline="0" dirty="0" smtClean="0">
                        <a:solidFill>
                          <a:schemeClr val="dk1"/>
                        </a:solidFill>
                        <a:latin typeface="+mn-lt"/>
                        <a:ea typeface="+mn-ea"/>
                        <a:cs typeface="+mn-cs"/>
                      </a:endParaRPr>
                    </a:p>
                  </a:txBody>
                  <a:tcPr marL="17063" marR="17063" marT="17063" marB="17063" anchor="ct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tcPr>
                </a:tc>
                <a:tc>
                  <a:txBody>
                    <a:bodyPr/>
                    <a:lstStyle/>
                    <a:p>
                      <a:pPr algn="ctr"/>
                      <a:r>
                        <a:rPr lang="en-US" sz="1300" u="none" strike="noStrike" kern="1200" baseline="0" dirty="0" smtClean="0"/>
                        <a:t>Bank of Japan</a:t>
                      </a:r>
                      <a:endParaRPr lang="en-US" sz="1300" b="0" i="0" u="none" strike="noStrike" kern="1200" baseline="0" dirty="0" smtClean="0">
                        <a:solidFill>
                          <a:schemeClr val="dk1"/>
                        </a:solidFill>
                        <a:latin typeface="+mn-lt"/>
                        <a:ea typeface="+mn-ea"/>
                        <a:cs typeface="+mn-cs"/>
                      </a:endParaRPr>
                    </a:p>
                  </a:txBody>
                  <a:tcPr marL="17063" marR="17063" marT="17063" marB="17063" anchor="ct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tcPr>
                </a:tc>
                <a:tc>
                  <a:txBody>
                    <a:bodyPr/>
                    <a:lstStyle/>
                    <a:p>
                      <a:pPr marL="0" marR="0" lvl="0" indent="0" algn="ctr" defTabSz="914293" rtl="0" eaLnBrk="1" fontAlgn="auto" latinLnBrk="0" hangingPunct="1">
                        <a:lnSpc>
                          <a:spcPct val="100000"/>
                        </a:lnSpc>
                        <a:spcBef>
                          <a:spcPts val="0"/>
                        </a:spcBef>
                        <a:spcAft>
                          <a:spcPts val="0"/>
                        </a:spcAft>
                        <a:buClrTx/>
                        <a:buSzTx/>
                        <a:buFontTx/>
                        <a:buNone/>
                        <a:tabLst/>
                        <a:defRPr/>
                      </a:pPr>
                      <a:r>
                        <a:rPr lang="en-US" sz="1300" u="none" strike="noStrike" kern="1200" baseline="0" dirty="0" smtClean="0"/>
                        <a:t>Pre-existing rate</a:t>
                      </a:r>
                      <a:endParaRPr lang="en-US" sz="1300" b="0" i="0" u="none" strike="noStrike" kern="1200" baseline="0" dirty="0" smtClean="0">
                        <a:solidFill>
                          <a:schemeClr val="dk1"/>
                        </a:solidFill>
                        <a:latin typeface="+mn-lt"/>
                        <a:ea typeface="+mn-ea"/>
                        <a:cs typeface="+mn-cs"/>
                      </a:endParaRPr>
                    </a:p>
                  </a:txBody>
                  <a:tcPr marL="17063" marR="17063" marT="17063" marB="17063" anchor="ct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tcPr>
                </a:tc>
              </a:tr>
              <a:tr h="889132">
                <a:tc>
                  <a:txBody>
                    <a:bodyPr/>
                    <a:lstStyle/>
                    <a:p>
                      <a:pPr algn="ctr"/>
                      <a:endParaRPr lang="en-US" sz="1500" b="1" dirty="0"/>
                    </a:p>
                  </a:txBody>
                  <a:tcPr marL="17063" marR="17063" marT="17063" marB="17063" anchor="ctr">
                    <a:lnT w="28575" cap="flat" cmpd="sng" algn="ctr">
                      <a:solidFill>
                        <a:schemeClr val="bg1">
                          <a:lumMod val="50000"/>
                        </a:schemeClr>
                      </a:solidFill>
                      <a:prstDash val="solid"/>
                      <a:round/>
                      <a:headEnd type="none" w="med" len="med"/>
                      <a:tailEnd type="none" w="med" len="med"/>
                    </a:lnT>
                  </a:tcPr>
                </a:tc>
                <a:tc>
                  <a:txBody>
                    <a:bodyPr/>
                    <a:lstStyle/>
                    <a:p>
                      <a:pPr algn="ctr"/>
                      <a:r>
                        <a:rPr lang="en-US" sz="1500" b="1" dirty="0" smtClean="0"/>
                        <a:t>USD LIBOR</a:t>
                      </a:r>
                      <a:endParaRPr lang="en-US" sz="1500" b="1" dirty="0"/>
                    </a:p>
                  </a:txBody>
                  <a:tcPr marL="17063" marR="17063" marT="17063" marB="17063" anchor="ctr">
                    <a:lnT w="28575" cap="flat" cmpd="sng" algn="ctr">
                      <a:solidFill>
                        <a:schemeClr val="bg1">
                          <a:lumMod val="50000"/>
                        </a:schemeClr>
                      </a:solidFill>
                      <a:prstDash val="solid"/>
                      <a:round/>
                      <a:headEnd type="none" w="med" len="med"/>
                      <a:tailEnd type="none" w="med" len="med"/>
                    </a:lnT>
                  </a:tcPr>
                </a:tc>
                <a:tc>
                  <a:txBody>
                    <a:bodyPr/>
                    <a:lstStyle/>
                    <a:p>
                      <a:pPr algn="ctr"/>
                      <a:r>
                        <a:rPr lang="en-US" sz="1500" b="1" u="none" strike="noStrike" kern="1200" baseline="0" dirty="0" smtClean="0"/>
                        <a:t>SOFR</a:t>
                      </a:r>
                    </a:p>
                    <a:p>
                      <a:pPr algn="ctr"/>
                      <a:r>
                        <a:rPr lang="en-US" sz="1300" u="none" strike="noStrike" kern="1200" baseline="0" dirty="0" smtClean="0"/>
                        <a:t>(Secured Overnight </a:t>
                      </a:r>
                      <a:br>
                        <a:rPr lang="en-US" sz="1300" u="none" strike="noStrike" kern="1200" baseline="0" dirty="0" smtClean="0"/>
                      </a:br>
                      <a:r>
                        <a:rPr lang="en-US" sz="1300" u="none" strike="noStrike" kern="1200" baseline="0" dirty="0" smtClean="0"/>
                        <a:t>Financing Rate)</a:t>
                      </a:r>
                      <a:endParaRPr lang="en-US" sz="1300" b="0" i="0" u="none" strike="noStrike" kern="1200" baseline="0" dirty="0" smtClean="0">
                        <a:solidFill>
                          <a:schemeClr val="dk1"/>
                        </a:solidFill>
                        <a:latin typeface="+mn-lt"/>
                        <a:ea typeface="+mn-ea"/>
                        <a:cs typeface="+mn-cs"/>
                      </a:endParaRPr>
                    </a:p>
                  </a:txBody>
                  <a:tcPr marL="17063" marR="17063" marT="17063" marB="17063" anchor="ctr">
                    <a:lnT w="28575" cap="flat" cmpd="sng" algn="ctr">
                      <a:solidFill>
                        <a:schemeClr val="bg1">
                          <a:lumMod val="50000"/>
                        </a:schemeClr>
                      </a:solidFill>
                      <a:prstDash val="solid"/>
                      <a:round/>
                      <a:headEnd type="none" w="med" len="med"/>
                      <a:tailEnd type="none" w="med" len="med"/>
                    </a:lnT>
                  </a:tcPr>
                </a:tc>
                <a:tc>
                  <a:txBody>
                    <a:bodyPr/>
                    <a:lstStyle/>
                    <a:p>
                      <a:pPr algn="ctr"/>
                      <a:r>
                        <a:rPr lang="en-US" sz="1300" u="none" strike="noStrike" kern="1200" baseline="0" dirty="0" smtClean="0"/>
                        <a:t>Federal Reserve </a:t>
                      </a:r>
                      <a:br>
                        <a:rPr lang="en-US" sz="1300" u="none" strike="noStrike" kern="1200" baseline="0" dirty="0" smtClean="0"/>
                      </a:br>
                      <a:r>
                        <a:rPr lang="en-US" sz="1300" u="none" strike="noStrike" kern="1200" baseline="0" dirty="0" smtClean="0"/>
                        <a:t>Bank of New York</a:t>
                      </a:r>
                      <a:endParaRPr lang="en-US" sz="1300" b="0" i="0" u="none" strike="noStrike" kern="1200" baseline="0" dirty="0" smtClean="0">
                        <a:solidFill>
                          <a:schemeClr val="dk1"/>
                        </a:solidFill>
                        <a:latin typeface="+mn-lt"/>
                        <a:ea typeface="+mn-ea"/>
                        <a:cs typeface="+mn-cs"/>
                      </a:endParaRPr>
                    </a:p>
                  </a:txBody>
                  <a:tcPr marL="17063" marR="17063" marT="17063" marB="17063" anchor="ctr">
                    <a:lnT w="28575" cap="flat" cmpd="sng" algn="ctr">
                      <a:solidFill>
                        <a:schemeClr val="bg1">
                          <a:lumMod val="50000"/>
                        </a:schemeClr>
                      </a:solidFill>
                      <a:prstDash val="solid"/>
                      <a:round/>
                      <a:headEnd type="none" w="med" len="med"/>
                      <a:tailEnd type="none" w="med" len="med"/>
                    </a:lnT>
                  </a:tcPr>
                </a:tc>
                <a:tc>
                  <a:txBody>
                    <a:bodyPr/>
                    <a:lstStyle/>
                    <a:p>
                      <a:pPr algn="ctr"/>
                      <a:r>
                        <a:rPr lang="en-US" sz="1300" u="none" strike="noStrike" kern="1200" baseline="0" dirty="0" smtClean="0"/>
                        <a:t>Already published</a:t>
                      </a:r>
                      <a:br>
                        <a:rPr lang="en-US" sz="1300" u="none" strike="noStrike" kern="1200" baseline="0" dirty="0" smtClean="0"/>
                      </a:br>
                      <a:r>
                        <a:rPr lang="en-US" sz="1300" u="none" strike="noStrike" kern="1200" baseline="0" dirty="0" smtClean="0"/>
                        <a:t>(2 April 2018)</a:t>
                      </a:r>
                      <a:endParaRPr lang="en-US" sz="1300" b="0" i="0" u="none" strike="noStrike" kern="1200" baseline="0" dirty="0" smtClean="0">
                        <a:solidFill>
                          <a:schemeClr val="dk1"/>
                        </a:solidFill>
                        <a:latin typeface="+mn-lt"/>
                        <a:ea typeface="+mn-ea"/>
                        <a:cs typeface="+mn-cs"/>
                      </a:endParaRPr>
                    </a:p>
                  </a:txBody>
                  <a:tcPr marL="17063" marR="17063" marT="17063" marB="17063" anchor="ctr">
                    <a:lnT w="28575" cap="flat" cmpd="sng" algn="ctr">
                      <a:solidFill>
                        <a:schemeClr val="bg1">
                          <a:lumMod val="50000"/>
                        </a:schemeClr>
                      </a:solidFill>
                      <a:prstDash val="solid"/>
                      <a:round/>
                      <a:headEnd type="none" w="med" len="med"/>
                      <a:tailEnd type="none" w="med" len="med"/>
                    </a:lnT>
                  </a:tcPr>
                </a:tc>
              </a:tr>
              <a:tr h="176316">
                <a:tc>
                  <a:txBody>
                    <a:bodyPr/>
                    <a:lstStyle/>
                    <a:p>
                      <a:pPr algn="ctr"/>
                      <a:endParaRPr lang="en-US" sz="900" b="1" dirty="0"/>
                    </a:p>
                  </a:txBody>
                  <a:tcPr marL="17063" marR="17063" marT="17063" marB="17063" anchor="ctr">
                    <a:solidFill>
                      <a:schemeClr val="bg1">
                        <a:lumMod val="75000"/>
                      </a:schemeClr>
                    </a:solidFill>
                  </a:tcPr>
                </a:tc>
                <a:tc>
                  <a:txBody>
                    <a:bodyPr/>
                    <a:lstStyle/>
                    <a:p>
                      <a:pPr algn="ctr"/>
                      <a:endParaRPr lang="en-US" sz="900" b="1" dirty="0"/>
                    </a:p>
                  </a:txBody>
                  <a:tcPr marL="17063" marR="17063" marT="17063" marB="17063" anchor="ctr">
                    <a:solidFill>
                      <a:schemeClr val="bg1">
                        <a:lumMod val="75000"/>
                      </a:schemeClr>
                    </a:solidFill>
                  </a:tcPr>
                </a:tc>
                <a:tc>
                  <a:txBody>
                    <a:bodyPr/>
                    <a:lstStyle/>
                    <a:p>
                      <a:pPr algn="ctr"/>
                      <a:endParaRPr lang="en-US" sz="900" b="0" i="1" u="none" strike="noStrike" kern="1200" baseline="0" dirty="0" smtClean="0">
                        <a:solidFill>
                          <a:schemeClr val="dk1"/>
                        </a:solidFill>
                        <a:latin typeface="+mn-lt"/>
                        <a:ea typeface="+mn-ea"/>
                        <a:cs typeface="+mn-cs"/>
                      </a:endParaRPr>
                    </a:p>
                  </a:txBody>
                  <a:tcPr marL="17063" marR="17063" marT="17063" marB="17063" anchor="ctr">
                    <a:solidFill>
                      <a:schemeClr val="bg1">
                        <a:lumMod val="75000"/>
                      </a:schemeClr>
                    </a:solidFill>
                  </a:tcPr>
                </a:tc>
                <a:tc>
                  <a:txBody>
                    <a:bodyPr/>
                    <a:lstStyle/>
                    <a:p>
                      <a:pPr algn="ctr"/>
                      <a:endParaRPr lang="en-US" sz="900" b="0" i="0" u="none" strike="noStrike" kern="1200" baseline="0" dirty="0" smtClean="0">
                        <a:solidFill>
                          <a:schemeClr val="dk1"/>
                        </a:solidFill>
                        <a:latin typeface="+mn-lt"/>
                        <a:ea typeface="+mn-ea"/>
                        <a:cs typeface="+mn-cs"/>
                      </a:endParaRPr>
                    </a:p>
                  </a:txBody>
                  <a:tcPr marL="17063" marR="17063" marT="17063" marB="17063" anchor="ctr">
                    <a:solidFill>
                      <a:schemeClr val="bg1">
                        <a:lumMod val="75000"/>
                      </a:schemeClr>
                    </a:solidFill>
                  </a:tcPr>
                </a:tc>
                <a:tc>
                  <a:txBody>
                    <a:bodyPr/>
                    <a:lstStyle/>
                    <a:p>
                      <a:pPr algn="ctr"/>
                      <a:endParaRPr lang="en-US" sz="900" b="0" i="0" u="none" strike="noStrike" kern="1200" baseline="0" dirty="0" smtClean="0">
                        <a:solidFill>
                          <a:schemeClr val="dk1"/>
                        </a:solidFill>
                        <a:latin typeface="+mn-lt"/>
                        <a:ea typeface="+mn-ea"/>
                        <a:cs typeface="+mn-cs"/>
                      </a:endParaRPr>
                    </a:p>
                  </a:txBody>
                  <a:tcPr marL="17063" marR="17063" marT="17063" marB="17063" anchor="ctr">
                    <a:solidFill>
                      <a:schemeClr val="bg1">
                        <a:lumMod val="75000"/>
                      </a:schemeClr>
                    </a:solidFill>
                  </a:tcPr>
                </a:tc>
              </a:tr>
              <a:tr h="633678">
                <a:tc rowSpan="2">
                  <a:txBody>
                    <a:bodyPr/>
                    <a:lstStyle/>
                    <a:p>
                      <a:pPr algn="ctr"/>
                      <a:endParaRPr lang="en-US" sz="1500" b="1" dirty="0"/>
                    </a:p>
                  </a:txBody>
                  <a:tcPr marL="17063" marR="17063" marT="17063" marB="17063" anchor="ctr"/>
                </a:tc>
                <a:tc>
                  <a:txBody>
                    <a:bodyPr/>
                    <a:lstStyle/>
                    <a:p>
                      <a:pPr algn="ctr"/>
                      <a:r>
                        <a:rPr lang="en-US" sz="1500" b="1" dirty="0" smtClean="0"/>
                        <a:t>EURIBOR</a:t>
                      </a:r>
                      <a:endParaRPr lang="en-US" sz="1500" b="1" dirty="0"/>
                    </a:p>
                  </a:txBody>
                  <a:tcPr marL="17063" marR="17063" marT="17063" marB="17063" anchor="ctr">
                    <a:lnB w="28575" cap="flat" cmpd="sng" algn="ctr">
                      <a:solidFill>
                        <a:schemeClr val="bg1">
                          <a:lumMod val="50000"/>
                        </a:schemeClr>
                      </a:solidFill>
                      <a:prstDash val="solid"/>
                      <a:round/>
                      <a:headEnd type="none" w="med" len="med"/>
                      <a:tailEnd type="none" w="med" len="med"/>
                    </a:lnB>
                  </a:tcPr>
                </a:tc>
                <a:tc>
                  <a:txBody>
                    <a:bodyPr/>
                    <a:lstStyle/>
                    <a:p>
                      <a:pPr algn="ctr"/>
                      <a:r>
                        <a:rPr lang="en-US" sz="1500" u="none" strike="noStrike" kern="1200" baseline="0" dirty="0" smtClean="0"/>
                        <a:t>Still being assessed </a:t>
                      </a:r>
                      <a:br>
                        <a:rPr lang="en-US" sz="1500" u="none" strike="noStrike" kern="1200" baseline="0" dirty="0" smtClean="0"/>
                      </a:br>
                      <a:r>
                        <a:rPr lang="en-US" sz="1500" u="none" strike="noStrike" kern="1200" baseline="0" dirty="0" smtClean="0"/>
                        <a:t>(</a:t>
                      </a:r>
                      <a:r>
                        <a:rPr lang="en-US" sz="1300" u="none" strike="noStrike" kern="1200" baseline="0" dirty="0" smtClean="0"/>
                        <a:t>€STR or reformed EURIBOR)</a:t>
                      </a:r>
                      <a:endParaRPr lang="en-US" sz="1300" b="0" i="1" u="none" strike="noStrike" kern="1200" baseline="0" dirty="0" smtClean="0">
                        <a:solidFill>
                          <a:schemeClr val="dk1"/>
                        </a:solidFill>
                        <a:latin typeface="+mn-lt"/>
                        <a:ea typeface="+mn-ea"/>
                        <a:cs typeface="+mn-cs"/>
                      </a:endParaRPr>
                    </a:p>
                  </a:txBody>
                  <a:tcPr marL="17063" marR="17063" marT="17063" marB="17063" anchor="ctr">
                    <a:lnB w="28575" cap="flat" cmpd="sng" algn="ctr">
                      <a:solidFill>
                        <a:schemeClr val="bg1">
                          <a:lumMod val="50000"/>
                        </a:schemeClr>
                      </a:solidFill>
                      <a:prstDash val="solid"/>
                      <a:round/>
                      <a:headEnd type="none" w="med" len="med"/>
                      <a:tailEnd type="none" w="med" len="med"/>
                    </a:lnB>
                  </a:tcPr>
                </a:tc>
                <a:tc>
                  <a:txBody>
                    <a:bodyPr/>
                    <a:lstStyle/>
                    <a:p>
                      <a:pPr algn="ctr"/>
                      <a:r>
                        <a:rPr lang="en-US" sz="1300" u="none" strike="noStrike" kern="1200" baseline="0" dirty="0" smtClean="0"/>
                        <a:t>European </a:t>
                      </a:r>
                      <a:br>
                        <a:rPr lang="en-US" sz="1300" u="none" strike="noStrike" kern="1200" baseline="0" dirty="0" smtClean="0"/>
                      </a:br>
                      <a:r>
                        <a:rPr lang="en-US" sz="1300" u="none" strike="noStrike" kern="1200" baseline="0" dirty="0" smtClean="0"/>
                        <a:t>Central Bank</a:t>
                      </a:r>
                      <a:endParaRPr lang="en-US" sz="1300" b="0" i="0" u="none" strike="noStrike" kern="1200" baseline="0" dirty="0" smtClean="0">
                        <a:solidFill>
                          <a:schemeClr val="dk1"/>
                        </a:solidFill>
                        <a:latin typeface="+mn-lt"/>
                        <a:ea typeface="+mn-ea"/>
                        <a:cs typeface="+mn-cs"/>
                      </a:endParaRPr>
                    </a:p>
                  </a:txBody>
                  <a:tcPr marL="17063" marR="17063" marT="17063" marB="17063" anchor="ctr">
                    <a:lnB w="28575" cap="flat" cmpd="sng" algn="ctr">
                      <a:solidFill>
                        <a:schemeClr val="bg1">
                          <a:lumMod val="50000"/>
                        </a:schemeClr>
                      </a:solidFill>
                      <a:prstDash val="solid"/>
                      <a:round/>
                      <a:headEnd type="none" w="med" len="med"/>
                      <a:tailEnd type="none" w="med" len="med"/>
                    </a:lnB>
                  </a:tcPr>
                </a:tc>
                <a:tc>
                  <a:txBody>
                    <a:bodyPr/>
                    <a:lstStyle/>
                    <a:p>
                      <a:pPr algn="ctr"/>
                      <a:r>
                        <a:rPr lang="en-US" sz="1300" b="0" i="0" u="none" strike="noStrike" kern="1200" baseline="0" dirty="0" smtClean="0">
                          <a:solidFill>
                            <a:schemeClr val="dk1"/>
                          </a:solidFill>
                          <a:latin typeface="+mn-lt"/>
                          <a:ea typeface="+mn-ea"/>
                          <a:cs typeface="+mn-cs"/>
                        </a:rPr>
                        <a:t>TBC</a:t>
                      </a:r>
                    </a:p>
                  </a:txBody>
                  <a:tcPr marL="17063" marR="17063" marT="17063" marB="17063" anchor="ctr">
                    <a:lnB w="28575" cap="flat" cmpd="sng" algn="ctr">
                      <a:solidFill>
                        <a:schemeClr val="bg1">
                          <a:lumMod val="50000"/>
                        </a:schemeClr>
                      </a:solidFill>
                      <a:prstDash val="solid"/>
                      <a:round/>
                      <a:headEnd type="none" w="med" len="med"/>
                      <a:tailEnd type="none" w="med" len="med"/>
                    </a:lnB>
                  </a:tcPr>
                </a:tc>
              </a:tr>
              <a:tr h="563029">
                <a:tc vMerge="1">
                  <a:txBody>
                    <a:bodyPr/>
                    <a:lstStyle/>
                    <a:p>
                      <a:pPr algn="ctr"/>
                      <a:endParaRPr lang="en-US" sz="1600" b="1" dirty="0"/>
                    </a:p>
                  </a:txBody>
                  <a:tcPr marL="18288" marR="18288" marT="18288" marB="18288" anchor="ctr"/>
                </a:tc>
                <a:tc>
                  <a:txBody>
                    <a:bodyPr/>
                    <a:lstStyle/>
                    <a:p>
                      <a:pPr algn="ctr"/>
                      <a:r>
                        <a:rPr lang="en-US" sz="1500" b="1" dirty="0" smtClean="0"/>
                        <a:t>EONIA</a:t>
                      </a:r>
                      <a:endParaRPr lang="en-US" sz="1500" b="1" dirty="0"/>
                    </a:p>
                  </a:txBody>
                  <a:tcPr marL="17063" marR="17063" marT="17063" marB="17063" anchor="ctr">
                    <a:lnT w="28575" cap="flat" cmpd="sng" algn="ctr">
                      <a:solidFill>
                        <a:schemeClr val="bg1">
                          <a:lumMod val="50000"/>
                        </a:schemeClr>
                      </a:solidFill>
                      <a:prstDash val="solid"/>
                      <a:round/>
                      <a:headEnd type="none" w="med" len="med"/>
                      <a:tailEnd type="none" w="med" len="med"/>
                    </a:lnT>
                  </a:tcPr>
                </a:tc>
                <a:tc>
                  <a:txBody>
                    <a:bodyPr/>
                    <a:lstStyle/>
                    <a:p>
                      <a:pPr algn="ctr"/>
                      <a:r>
                        <a:rPr lang="en-US" sz="1500" b="1" u="none" strike="noStrike" kern="1200" baseline="0" dirty="0" smtClean="0"/>
                        <a:t>€STR</a:t>
                      </a:r>
                      <a:r>
                        <a:rPr lang="en-US" sz="1500" u="none" strike="noStrike" kern="1200" baseline="0" dirty="0" smtClean="0"/>
                        <a:t> </a:t>
                      </a:r>
                      <a:br>
                        <a:rPr lang="en-US" sz="1500" u="none" strike="noStrike" kern="1200" baseline="0" dirty="0" smtClean="0"/>
                      </a:br>
                      <a:r>
                        <a:rPr lang="en-US" sz="1300" u="none" strike="noStrike" kern="1200" baseline="0" dirty="0" smtClean="0"/>
                        <a:t>(Euro Short-Term Rate) </a:t>
                      </a:r>
                      <a:endParaRPr lang="en-US" sz="1500" b="0" i="1" u="none" strike="noStrike" kern="1200" baseline="0" dirty="0" smtClean="0">
                        <a:solidFill>
                          <a:schemeClr val="dk1"/>
                        </a:solidFill>
                        <a:latin typeface="+mn-lt"/>
                        <a:ea typeface="+mn-ea"/>
                        <a:cs typeface="+mn-cs"/>
                      </a:endParaRPr>
                    </a:p>
                  </a:txBody>
                  <a:tcPr marL="17063" marR="17063" marT="17063" marB="17063" anchor="ctr">
                    <a:lnT w="28575" cap="flat" cmpd="sng" algn="ctr">
                      <a:solidFill>
                        <a:schemeClr val="bg1">
                          <a:lumMod val="50000"/>
                        </a:schemeClr>
                      </a:solidFill>
                      <a:prstDash val="solid"/>
                      <a:round/>
                      <a:headEnd type="none" w="med" len="med"/>
                      <a:tailEnd type="none" w="med" len="med"/>
                    </a:lnT>
                  </a:tcPr>
                </a:tc>
                <a:tc>
                  <a:txBody>
                    <a:bodyPr/>
                    <a:lstStyle/>
                    <a:p>
                      <a:pPr marL="0" marR="0" lvl="0" indent="0" algn="ctr" defTabSz="886968" rtl="0" eaLnBrk="1" fontAlgn="auto" latinLnBrk="0" hangingPunct="1">
                        <a:lnSpc>
                          <a:spcPct val="100000"/>
                        </a:lnSpc>
                        <a:spcBef>
                          <a:spcPts val="0"/>
                        </a:spcBef>
                        <a:spcAft>
                          <a:spcPts val="0"/>
                        </a:spcAft>
                        <a:buClrTx/>
                        <a:buSzTx/>
                        <a:buFontTx/>
                        <a:buNone/>
                        <a:tabLst/>
                        <a:defRPr/>
                      </a:pPr>
                      <a:r>
                        <a:rPr lang="en-US" sz="1300" u="none" strike="noStrike" kern="1200" baseline="0" dirty="0" smtClean="0"/>
                        <a:t>European </a:t>
                      </a:r>
                      <a:br>
                        <a:rPr lang="en-US" sz="1300" u="none" strike="noStrike" kern="1200" baseline="0" dirty="0" smtClean="0"/>
                      </a:br>
                      <a:r>
                        <a:rPr lang="en-US" sz="1300" u="none" strike="noStrike" kern="1200" baseline="0" dirty="0" smtClean="0"/>
                        <a:t>Central Bank</a:t>
                      </a:r>
                      <a:endParaRPr lang="en-US" sz="1300" b="0" i="0" u="none" strike="noStrike" kern="1200" baseline="0" dirty="0" smtClean="0">
                        <a:solidFill>
                          <a:schemeClr val="dk1"/>
                        </a:solidFill>
                        <a:latin typeface="+mn-lt"/>
                        <a:ea typeface="+mn-ea"/>
                        <a:cs typeface="+mn-cs"/>
                      </a:endParaRPr>
                    </a:p>
                  </a:txBody>
                  <a:tcPr marL="17063" marR="17063" marT="17063" marB="17063" anchor="ctr">
                    <a:lnT w="28575" cap="flat" cmpd="sng" algn="ctr">
                      <a:solidFill>
                        <a:schemeClr val="bg1">
                          <a:lumMod val="50000"/>
                        </a:schemeClr>
                      </a:solidFill>
                      <a:prstDash val="solid"/>
                      <a:round/>
                      <a:headEnd type="none" w="med" len="med"/>
                      <a:tailEnd type="none" w="med" len="med"/>
                    </a:lnT>
                  </a:tcPr>
                </a:tc>
                <a:tc>
                  <a:txBody>
                    <a:bodyPr/>
                    <a:lstStyle/>
                    <a:p>
                      <a:pPr marL="0" marR="0" lvl="0" indent="0" algn="ctr" defTabSz="886968" rtl="0" eaLnBrk="1" fontAlgn="auto" latinLnBrk="0" hangingPunct="1">
                        <a:lnSpc>
                          <a:spcPct val="100000"/>
                        </a:lnSpc>
                        <a:spcBef>
                          <a:spcPts val="0"/>
                        </a:spcBef>
                        <a:spcAft>
                          <a:spcPts val="0"/>
                        </a:spcAft>
                        <a:buClrTx/>
                        <a:buSzTx/>
                        <a:buFontTx/>
                        <a:buNone/>
                        <a:tabLst/>
                        <a:defRPr/>
                      </a:pPr>
                      <a:r>
                        <a:rPr lang="en-US" sz="1300" u="none" strike="noStrike" kern="1200" baseline="0" dirty="0" smtClean="0"/>
                        <a:t>2 October 2019</a:t>
                      </a:r>
                      <a:endParaRPr lang="en-US" sz="1300" b="0" i="0" u="none" strike="noStrike" kern="1200" baseline="0" dirty="0" smtClean="0">
                        <a:solidFill>
                          <a:schemeClr val="dk1"/>
                        </a:solidFill>
                        <a:latin typeface="+mn-lt"/>
                        <a:ea typeface="+mn-ea"/>
                        <a:cs typeface="+mn-cs"/>
                      </a:endParaRPr>
                    </a:p>
                  </a:txBody>
                  <a:tcPr marL="17063" marR="17063" marT="17063" marB="17063" anchor="ctr">
                    <a:lnT w="28575" cap="flat" cmpd="sng" algn="ctr">
                      <a:solidFill>
                        <a:schemeClr val="bg1">
                          <a:lumMod val="50000"/>
                        </a:schemeClr>
                      </a:solidFill>
                      <a:prstDash val="solid"/>
                      <a:round/>
                      <a:headEnd type="none" w="med" len="med"/>
                      <a:tailEnd type="none" w="med" len="med"/>
                    </a:lnT>
                  </a:tcPr>
                </a:tc>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533" y="2423076"/>
            <a:ext cx="299933" cy="29993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780" y="3182904"/>
            <a:ext cx="515439" cy="30926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012" y="3777956"/>
            <a:ext cx="610974" cy="406575"/>
          </a:xfrm>
          <a:prstGeom prst="rect">
            <a:avLst/>
          </a:prstGeom>
          <a:ln>
            <a:solidFill>
              <a:schemeClr val="accent4"/>
            </a:solidFill>
          </a:ln>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006" y="4729224"/>
            <a:ext cx="550987" cy="289713"/>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8110" y="5877851"/>
            <a:ext cx="488779" cy="32526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896" y="1809883"/>
            <a:ext cx="565206" cy="282603"/>
          </a:xfrm>
          <a:prstGeom prst="rect">
            <a:avLst/>
          </a:prstGeom>
        </p:spPr>
      </p:pic>
    </p:spTree>
    <p:extLst>
      <p:ext uri="{BB962C8B-B14F-4D97-AF65-F5344CB8AC3E}">
        <p14:creationId xmlns:p14="http://schemas.microsoft.com/office/powerpoint/2010/main" val="1906330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Comparing IBORs and Alternate Reference Rates Methodologies</a:t>
            </a:r>
            <a:endParaRPr lang="en-GB" sz="2000" dirty="0"/>
          </a:p>
        </p:txBody>
      </p:sp>
      <p:sp>
        <p:nvSpPr>
          <p:cNvPr id="22" name="Text Placeholder 21"/>
          <p:cNvSpPr>
            <a:spLocks noGrp="1"/>
          </p:cNvSpPr>
          <p:nvPr>
            <p:ph type="body" sz="quarter" idx="10"/>
          </p:nvPr>
        </p:nvSpPr>
        <p:spPr>
          <a:xfrm>
            <a:off x="411480" y="744563"/>
            <a:ext cx="9540875" cy="276999"/>
          </a:xfrm>
        </p:spPr>
        <p:txBody>
          <a:bodyPr/>
          <a:lstStyle/>
          <a:p>
            <a:endParaRPr lang="en-GB" dirty="0"/>
          </a:p>
        </p:txBody>
      </p:sp>
      <p:sp>
        <p:nvSpPr>
          <p:cNvPr id="4" name="Footer Placeholder 3"/>
          <p:cNvSpPr>
            <a:spLocks noGrp="1"/>
          </p:cNvSpPr>
          <p:nvPr>
            <p:ph type="ftr" sz="quarter" idx="11"/>
          </p:nvPr>
        </p:nvSpPr>
        <p:spPr/>
        <p:txBody>
          <a:bodyPr/>
          <a:lstStyle/>
          <a:p>
            <a:r>
              <a:rPr lang="en-GB" dirty="0" smtClean="0"/>
              <a:t>PUBLIC</a:t>
            </a:r>
            <a:endParaRPr lang="en-GB" dirty="0"/>
          </a:p>
        </p:txBody>
      </p:sp>
      <p:sp>
        <p:nvSpPr>
          <p:cNvPr id="10" name="Text Placeholder 4"/>
          <p:cNvSpPr>
            <a:spLocks noGrp="1"/>
          </p:cNvSpPr>
          <p:nvPr>
            <p:ph type="body" sz="quarter" idx="12"/>
          </p:nvPr>
        </p:nvSpPr>
        <p:spPr>
          <a:xfrm>
            <a:off x="411480" y="3294866"/>
            <a:ext cx="3060192" cy="1800000"/>
          </a:xfrm>
        </p:spPr>
        <p:txBody>
          <a:bodyPr/>
          <a:lstStyle/>
          <a:p>
            <a:pPr algn="ctr" defTabSz="874649" eaLnBrk="1" hangingPunct="1">
              <a:spcBef>
                <a:spcPts val="1200"/>
              </a:spcBef>
              <a:buClr>
                <a:srgbClr val="DB0011"/>
              </a:buClr>
            </a:pPr>
            <a:r>
              <a:rPr lang="en-GB" altLang="zh-TW" sz="1600" dirty="0">
                <a:solidFill>
                  <a:schemeClr val="bg2">
                    <a:lumMod val="50000"/>
                  </a:schemeClr>
                </a:solidFill>
                <a:latin typeface="Arial" panose="020B0604020202020204" pitchFamily="34" charset="0"/>
              </a:rPr>
              <a:t>Determined via contributions provided by banks</a:t>
            </a:r>
          </a:p>
          <a:p>
            <a:pPr algn="ctr" defTabSz="874649" eaLnBrk="1" hangingPunct="1">
              <a:spcBef>
                <a:spcPts val="1200"/>
              </a:spcBef>
              <a:buClr>
                <a:srgbClr val="DB0011"/>
              </a:buClr>
            </a:pPr>
            <a:r>
              <a:rPr lang="en-GB" altLang="zh-TW" sz="1600" dirty="0">
                <a:solidFill>
                  <a:schemeClr val="bg2">
                    <a:lumMod val="50000"/>
                  </a:schemeClr>
                </a:solidFill>
                <a:latin typeface="Arial" panose="020B0604020202020204" pitchFamily="34" charset="0"/>
              </a:rPr>
              <a:t>Forward-looking</a:t>
            </a:r>
          </a:p>
          <a:p>
            <a:pPr algn="ctr" defTabSz="874649" eaLnBrk="1" hangingPunct="1">
              <a:spcBef>
                <a:spcPts val="1200"/>
              </a:spcBef>
              <a:buClr>
                <a:srgbClr val="DB0011"/>
              </a:buClr>
            </a:pPr>
            <a:r>
              <a:rPr lang="en-GB" altLang="zh-TW" sz="1600" dirty="0">
                <a:solidFill>
                  <a:schemeClr val="bg2">
                    <a:lumMod val="50000"/>
                  </a:schemeClr>
                </a:solidFill>
                <a:latin typeface="Arial" panose="020B0604020202020204" pitchFamily="34" charset="0"/>
              </a:rPr>
              <a:t>Term rate</a:t>
            </a:r>
          </a:p>
          <a:p>
            <a:pPr algn="ctr" defTabSz="874649" eaLnBrk="1" hangingPunct="1">
              <a:spcBef>
                <a:spcPts val="1200"/>
              </a:spcBef>
              <a:buClr>
                <a:srgbClr val="DB0011"/>
              </a:buClr>
            </a:pPr>
            <a:r>
              <a:rPr lang="en-GB" altLang="zh-TW" sz="1600" dirty="0">
                <a:solidFill>
                  <a:schemeClr val="bg2">
                    <a:lumMod val="50000"/>
                  </a:schemeClr>
                </a:solidFill>
                <a:latin typeface="Arial" panose="020B0604020202020204" pitchFamily="34" charset="0"/>
              </a:rPr>
              <a:t>Includes term bank credit risk</a:t>
            </a:r>
          </a:p>
          <a:p>
            <a:pPr algn="ctr" defTabSz="874649" eaLnBrk="1" hangingPunct="1">
              <a:spcBef>
                <a:spcPts val="1200"/>
              </a:spcBef>
              <a:buClr>
                <a:srgbClr val="DB0011"/>
              </a:buClr>
            </a:pPr>
            <a:r>
              <a:rPr lang="en-GB" altLang="zh-TW" sz="1600" dirty="0">
                <a:solidFill>
                  <a:schemeClr val="bg2">
                    <a:lumMod val="50000"/>
                  </a:schemeClr>
                </a:solidFill>
                <a:latin typeface="Arial" panose="020B0604020202020204" pitchFamily="34" charset="0"/>
              </a:rPr>
              <a:t>Includes term premium</a:t>
            </a:r>
          </a:p>
          <a:p>
            <a:pPr algn="ctr" defTabSz="874649" eaLnBrk="1" hangingPunct="1">
              <a:spcBef>
                <a:spcPts val="1200"/>
              </a:spcBef>
              <a:buClr>
                <a:srgbClr val="DB0011"/>
              </a:buClr>
            </a:pPr>
            <a:r>
              <a:rPr lang="en-GB" altLang="zh-TW" sz="1600" dirty="0">
                <a:solidFill>
                  <a:schemeClr val="bg2">
                    <a:lumMod val="50000"/>
                  </a:schemeClr>
                </a:solidFill>
                <a:latin typeface="Arial" panose="020B0604020202020204" pitchFamily="34" charset="0"/>
              </a:rPr>
              <a:t>Unsecured</a:t>
            </a:r>
          </a:p>
        </p:txBody>
      </p:sp>
      <p:sp>
        <p:nvSpPr>
          <p:cNvPr id="7" name="Diamond 6"/>
          <p:cNvSpPr>
            <a:spLocks/>
          </p:cNvSpPr>
          <p:nvPr/>
        </p:nvSpPr>
        <p:spPr bwMode="gray">
          <a:xfrm>
            <a:off x="1131576" y="1335024"/>
            <a:ext cx="1620000" cy="1620000"/>
          </a:xfrm>
          <a:prstGeom prst="diamond">
            <a:avLst/>
          </a:prstGeom>
          <a:solidFill>
            <a:schemeClr val="bg2">
              <a:lumMod val="50000"/>
            </a:schemeClr>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24435" tIns="24435" rIns="24435" bIns="24435" numCol="1" spcCol="0" rtlCol="0" fromWordArt="0" anchor="ctr" anchorCtr="0" forceAA="0" compatLnSpc="1">
            <a:prstTxWarp prst="textNoShape">
              <a:avLst/>
            </a:prstTxWarp>
            <a:noAutofit/>
          </a:bodyPr>
          <a:lstStyle/>
          <a:p>
            <a:pPr algn="ctr" defTabSz="827541">
              <a:defRPr/>
            </a:pPr>
            <a:r>
              <a:rPr lang="en-GB" b="1" kern="0" dirty="0">
                <a:solidFill>
                  <a:srgbClr val="FFFFFF"/>
                </a:solidFill>
                <a:latin typeface="Arial" panose="020B0604020202020204" pitchFamily="34" charset="0"/>
              </a:rPr>
              <a:t>IBOR</a:t>
            </a:r>
          </a:p>
        </p:txBody>
      </p:sp>
      <p:sp>
        <p:nvSpPr>
          <p:cNvPr id="8" name="Diamond 7"/>
          <p:cNvSpPr>
            <a:spLocks/>
          </p:cNvSpPr>
          <p:nvPr/>
        </p:nvSpPr>
        <p:spPr bwMode="gray">
          <a:xfrm>
            <a:off x="4371918" y="1335024"/>
            <a:ext cx="1620000" cy="1620000"/>
          </a:xfrm>
          <a:prstGeom prst="diamond">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827541">
              <a:defRPr/>
            </a:pPr>
            <a:r>
              <a:rPr lang="en-GB" b="1" kern="0" dirty="0">
                <a:solidFill>
                  <a:prstClr val="white"/>
                </a:solidFill>
                <a:latin typeface="Arial" panose="020B0604020202020204" pitchFamily="34" charset="0"/>
              </a:rPr>
              <a:t>RFR</a:t>
            </a:r>
          </a:p>
        </p:txBody>
      </p:sp>
      <p:sp>
        <p:nvSpPr>
          <p:cNvPr id="11" name="Text Placeholder 4"/>
          <p:cNvSpPr txBox="1">
            <a:spLocks/>
          </p:cNvSpPr>
          <p:nvPr/>
        </p:nvSpPr>
        <p:spPr>
          <a:xfrm>
            <a:off x="3654552" y="3294866"/>
            <a:ext cx="3060192" cy="1800000"/>
          </a:xfrm>
          <a:prstGeom prst="rect">
            <a:avLst/>
          </a:prstGeom>
          <a:noFill/>
        </p:spPr>
        <p:txBody>
          <a:bodyPr lIns="85314" tIns="85314" rIns="85314" bIns="85314"/>
          <a:lstStyle>
            <a:lvl1pPr marL="0" indent="0" algn="l" defTabSz="901700" rtl="0" eaLnBrk="0" fontAlgn="base" hangingPunct="0">
              <a:spcBef>
                <a:spcPts val="200"/>
              </a:spcBef>
              <a:spcAft>
                <a:spcPct val="0"/>
              </a:spcAft>
              <a:buClr>
                <a:schemeClr val="tx2"/>
              </a:buClr>
              <a:buFont typeface="Symbol" pitchFamily="18" charset="2"/>
              <a:buNone/>
              <a:defRPr lang="en-GB" altLang="zh-TW" sz="1400" baseline="0" dirty="0" smtClean="0">
                <a:solidFill>
                  <a:schemeClr val="tx1"/>
                </a:solidFill>
                <a:latin typeface="+mn-lt"/>
                <a:ea typeface="SimHei"/>
                <a:cs typeface="+mn-cs"/>
              </a:defRPr>
            </a:lvl1pPr>
            <a:lvl2pPr marL="228600" indent="-228600" algn="l" defTabSz="901700" rtl="0" eaLnBrk="0" fontAlgn="base" hangingPunct="0">
              <a:spcBef>
                <a:spcPts val="200"/>
              </a:spcBef>
              <a:spcAft>
                <a:spcPct val="0"/>
              </a:spcAft>
              <a:buClr>
                <a:schemeClr val="accent1"/>
              </a:buClr>
              <a:buSzPct val="90000"/>
              <a:buFont typeface="Wingdings" panose="05000000000000000000" pitchFamily="2" charset="2"/>
              <a:buChar char="u"/>
              <a:defRPr lang="en-GB" altLang="zh-TW" sz="1400" baseline="0" dirty="0" smtClean="0">
                <a:solidFill>
                  <a:schemeClr val="tx1"/>
                </a:solidFill>
                <a:latin typeface="+mn-lt"/>
                <a:ea typeface="SimHei"/>
                <a:cs typeface="+mn-cs"/>
              </a:defRPr>
            </a:lvl2pPr>
            <a:lvl3pPr marL="461963" indent="-233363" algn="l" defTabSz="901700" rtl="0" eaLnBrk="0" fontAlgn="base" hangingPunct="0">
              <a:spcBef>
                <a:spcPts val="200"/>
              </a:spcBef>
              <a:spcAft>
                <a:spcPct val="0"/>
              </a:spcAft>
              <a:buClr>
                <a:schemeClr val="accent1"/>
              </a:buClr>
              <a:buFont typeface="Wingdings 2" panose="05020102010507070707" pitchFamily="18" charset="2"/>
              <a:buChar char=""/>
              <a:defRPr lang="en-GB" altLang="zh-TW" sz="1200" baseline="0" dirty="0" smtClean="0">
                <a:solidFill>
                  <a:schemeClr val="tx1"/>
                </a:solidFill>
                <a:latin typeface="+mn-lt"/>
                <a:ea typeface="SimHei"/>
                <a:cs typeface="+mn-cs"/>
              </a:defRPr>
            </a:lvl3pPr>
            <a:lvl4pPr marL="684213" indent="-222250" algn="l" defTabSz="901700" rtl="0" eaLnBrk="0" fontAlgn="base" hangingPunct="0">
              <a:spcBef>
                <a:spcPts val="200"/>
              </a:spcBef>
              <a:spcAft>
                <a:spcPct val="0"/>
              </a:spcAft>
              <a:buClr>
                <a:schemeClr val="accent1"/>
              </a:buClr>
              <a:buFont typeface="Helvetica Neue for HSBC Lt" panose="020B0404020202020204" pitchFamily="34" charset="0"/>
              <a:buChar char="–"/>
              <a:defRPr lang="en-GB" altLang="zh-TW" sz="1000" baseline="0" dirty="0" smtClean="0">
                <a:solidFill>
                  <a:schemeClr val="tx1"/>
                </a:solidFill>
                <a:latin typeface="+mn-lt"/>
                <a:ea typeface="SimHei"/>
                <a:cs typeface="+mn-cs"/>
              </a:defRPr>
            </a:lvl4pPr>
            <a:lvl5pPr marL="914400" indent="-230188" algn="l" defTabSz="1165225" rtl="0" eaLnBrk="0" fontAlgn="base" hangingPunct="0">
              <a:spcBef>
                <a:spcPts val="200"/>
              </a:spcBef>
              <a:spcAft>
                <a:spcPct val="0"/>
              </a:spcAft>
              <a:buClr>
                <a:schemeClr val="accent1"/>
              </a:buClr>
              <a:buFont typeface="Helvetica Neue for HSBC Lt" panose="020B0404020202020204" pitchFamily="34" charset="0"/>
              <a:buChar char="–"/>
              <a:defRPr lang="en-GB" altLang="zh-TW" sz="900" dirty="0">
                <a:solidFill>
                  <a:schemeClr val="tx1"/>
                </a:solidFill>
                <a:latin typeface="+mn-lt"/>
                <a:ea typeface="SimHei"/>
                <a:cs typeface="+mn-cs"/>
              </a:defRPr>
            </a:lvl5pPr>
            <a:lvl6pPr marL="15446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20018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90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62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a:lstStyle>
          <a:p>
            <a:pPr algn="ctr">
              <a:spcBef>
                <a:spcPts val="1120"/>
              </a:spcBef>
              <a:buClr>
                <a:srgbClr val="DB0011"/>
              </a:buClr>
            </a:pPr>
            <a:r>
              <a:rPr sz="1600" kern="0" dirty="0">
                <a:solidFill>
                  <a:srgbClr val="C00000"/>
                </a:solidFill>
              </a:rPr>
              <a:t>Determined by </a:t>
            </a:r>
            <a:br>
              <a:rPr sz="1600" kern="0" dirty="0">
                <a:solidFill>
                  <a:srgbClr val="C00000"/>
                </a:solidFill>
              </a:rPr>
            </a:br>
            <a:r>
              <a:rPr sz="1600" kern="0" dirty="0">
                <a:solidFill>
                  <a:srgbClr val="C00000"/>
                </a:solidFill>
              </a:rPr>
              <a:t>transaction data</a:t>
            </a:r>
          </a:p>
          <a:p>
            <a:pPr algn="ctr">
              <a:spcBef>
                <a:spcPts val="1120"/>
              </a:spcBef>
              <a:buClr>
                <a:srgbClr val="DB0011"/>
              </a:buClr>
            </a:pPr>
            <a:r>
              <a:rPr sz="1600" kern="0" dirty="0">
                <a:solidFill>
                  <a:srgbClr val="C00000"/>
                </a:solidFill>
              </a:rPr>
              <a:t>Backward looking</a:t>
            </a:r>
          </a:p>
          <a:p>
            <a:pPr algn="ctr">
              <a:spcBef>
                <a:spcPts val="1120"/>
              </a:spcBef>
              <a:buClr>
                <a:srgbClr val="DB0011"/>
              </a:buClr>
            </a:pPr>
            <a:r>
              <a:rPr sz="1600" kern="0" dirty="0">
                <a:solidFill>
                  <a:srgbClr val="C00000"/>
                </a:solidFill>
              </a:rPr>
              <a:t>Overnight rate</a:t>
            </a:r>
          </a:p>
          <a:p>
            <a:pPr algn="ctr">
              <a:spcBef>
                <a:spcPts val="1120"/>
              </a:spcBef>
              <a:buClr>
                <a:srgbClr val="DB0011"/>
              </a:buClr>
            </a:pPr>
            <a:r>
              <a:rPr sz="1600" kern="0" dirty="0">
                <a:solidFill>
                  <a:srgbClr val="C00000"/>
                </a:solidFill>
              </a:rPr>
              <a:t>Near risk free</a:t>
            </a:r>
          </a:p>
          <a:p>
            <a:pPr algn="ctr">
              <a:spcBef>
                <a:spcPts val="1120"/>
              </a:spcBef>
              <a:buClr>
                <a:srgbClr val="DB0011"/>
              </a:buClr>
            </a:pPr>
            <a:r>
              <a:rPr sz="1600" kern="0" dirty="0">
                <a:solidFill>
                  <a:srgbClr val="C00000"/>
                </a:solidFill>
              </a:rPr>
              <a:t>No term premium</a:t>
            </a:r>
          </a:p>
          <a:p>
            <a:pPr algn="ctr">
              <a:spcBef>
                <a:spcPts val="1120"/>
              </a:spcBef>
              <a:buClr>
                <a:srgbClr val="DB0011"/>
              </a:buClr>
            </a:pPr>
            <a:r>
              <a:rPr sz="1600" kern="0" dirty="0">
                <a:solidFill>
                  <a:srgbClr val="C00000"/>
                </a:solidFill>
              </a:rPr>
              <a:t>SOFR &amp; SARON secured</a:t>
            </a:r>
            <a:br>
              <a:rPr sz="1600" kern="0" dirty="0">
                <a:solidFill>
                  <a:srgbClr val="C00000"/>
                </a:solidFill>
              </a:rPr>
            </a:br>
            <a:r>
              <a:rPr sz="1600" kern="0" dirty="0">
                <a:solidFill>
                  <a:srgbClr val="C00000"/>
                </a:solidFill>
              </a:rPr>
              <a:t>Others are unsecured</a:t>
            </a:r>
          </a:p>
        </p:txBody>
      </p:sp>
      <p:sp>
        <p:nvSpPr>
          <p:cNvPr id="28" name="Diamond 7"/>
          <p:cNvSpPr>
            <a:spLocks/>
          </p:cNvSpPr>
          <p:nvPr/>
        </p:nvSpPr>
        <p:spPr bwMode="gray">
          <a:xfrm>
            <a:off x="7617720" y="1335024"/>
            <a:ext cx="1620000" cy="1620000"/>
          </a:xfrm>
          <a:prstGeom prst="diamond">
            <a:avLst/>
          </a:prstGeom>
          <a:solidFill>
            <a:schemeClr val="bg1">
              <a:lumMod val="50000"/>
            </a:schemeClr>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827541">
              <a:defRPr/>
            </a:pPr>
            <a:r>
              <a:rPr lang="en-GB" b="1" kern="0" dirty="0">
                <a:solidFill>
                  <a:prstClr val="white"/>
                </a:solidFill>
                <a:latin typeface="Arial" panose="020B0604020202020204" pitchFamily="34" charset="0"/>
              </a:rPr>
              <a:t>Future Term Rates</a:t>
            </a:r>
          </a:p>
        </p:txBody>
      </p:sp>
      <p:sp>
        <p:nvSpPr>
          <p:cNvPr id="29" name="Text Placeholder 4"/>
          <p:cNvSpPr txBox="1">
            <a:spLocks/>
          </p:cNvSpPr>
          <p:nvPr/>
        </p:nvSpPr>
        <p:spPr>
          <a:xfrm>
            <a:off x="6897624" y="3294866"/>
            <a:ext cx="3060192" cy="1800000"/>
          </a:xfrm>
          <a:prstGeom prst="rect">
            <a:avLst/>
          </a:prstGeom>
          <a:noFill/>
        </p:spPr>
        <p:txBody>
          <a:bodyPr lIns="0" tIns="0" rIns="0" bIns="0"/>
          <a:lstStyle>
            <a:lvl1pPr marL="0" indent="0" algn="l" defTabSz="901700" rtl="0" eaLnBrk="0" fontAlgn="base" hangingPunct="0">
              <a:spcBef>
                <a:spcPts val="200"/>
              </a:spcBef>
              <a:spcAft>
                <a:spcPct val="0"/>
              </a:spcAft>
              <a:buClr>
                <a:schemeClr val="tx2"/>
              </a:buClr>
              <a:buFont typeface="Symbol" pitchFamily="18" charset="2"/>
              <a:buNone/>
              <a:defRPr lang="en-GB" altLang="zh-TW" sz="1400" baseline="0" dirty="0" smtClean="0">
                <a:solidFill>
                  <a:schemeClr val="tx1"/>
                </a:solidFill>
                <a:latin typeface="+mn-lt"/>
                <a:ea typeface="SimHei"/>
                <a:cs typeface="+mn-cs"/>
              </a:defRPr>
            </a:lvl1pPr>
            <a:lvl2pPr marL="228600" indent="-228600" algn="l" defTabSz="901700" rtl="0" eaLnBrk="0" fontAlgn="base" hangingPunct="0">
              <a:spcBef>
                <a:spcPts val="200"/>
              </a:spcBef>
              <a:spcAft>
                <a:spcPct val="0"/>
              </a:spcAft>
              <a:buClr>
                <a:schemeClr val="accent1"/>
              </a:buClr>
              <a:buSzPct val="90000"/>
              <a:buFont typeface="Wingdings" panose="05000000000000000000" pitchFamily="2" charset="2"/>
              <a:buChar char="u"/>
              <a:defRPr lang="en-GB" altLang="zh-TW" sz="1400" baseline="0" dirty="0" smtClean="0">
                <a:solidFill>
                  <a:schemeClr val="tx1"/>
                </a:solidFill>
                <a:latin typeface="+mn-lt"/>
                <a:ea typeface="SimHei"/>
                <a:cs typeface="+mn-cs"/>
              </a:defRPr>
            </a:lvl2pPr>
            <a:lvl3pPr marL="461963" indent="-233363" algn="l" defTabSz="901700" rtl="0" eaLnBrk="0" fontAlgn="base" hangingPunct="0">
              <a:spcBef>
                <a:spcPts val="200"/>
              </a:spcBef>
              <a:spcAft>
                <a:spcPct val="0"/>
              </a:spcAft>
              <a:buClr>
                <a:schemeClr val="accent1"/>
              </a:buClr>
              <a:buFont typeface="Wingdings 2" panose="05020102010507070707" pitchFamily="18" charset="2"/>
              <a:buChar char=""/>
              <a:defRPr lang="en-GB" altLang="zh-TW" sz="1200" baseline="0" dirty="0" smtClean="0">
                <a:solidFill>
                  <a:schemeClr val="tx1"/>
                </a:solidFill>
                <a:latin typeface="+mn-lt"/>
                <a:ea typeface="SimHei"/>
                <a:cs typeface="+mn-cs"/>
              </a:defRPr>
            </a:lvl3pPr>
            <a:lvl4pPr marL="684213" indent="-222250" algn="l" defTabSz="901700" rtl="0" eaLnBrk="0" fontAlgn="base" hangingPunct="0">
              <a:spcBef>
                <a:spcPts val="200"/>
              </a:spcBef>
              <a:spcAft>
                <a:spcPct val="0"/>
              </a:spcAft>
              <a:buClr>
                <a:schemeClr val="accent1"/>
              </a:buClr>
              <a:buFont typeface="Helvetica Neue for HSBC Lt" panose="020B0404020202020204" pitchFamily="34" charset="0"/>
              <a:buChar char="–"/>
              <a:defRPr lang="en-GB" altLang="zh-TW" sz="1000" baseline="0" dirty="0" smtClean="0">
                <a:solidFill>
                  <a:schemeClr val="tx1"/>
                </a:solidFill>
                <a:latin typeface="+mn-lt"/>
                <a:ea typeface="SimHei"/>
                <a:cs typeface="+mn-cs"/>
              </a:defRPr>
            </a:lvl4pPr>
            <a:lvl5pPr marL="914400" indent="-230188" algn="l" defTabSz="1165225" rtl="0" eaLnBrk="0" fontAlgn="base" hangingPunct="0">
              <a:spcBef>
                <a:spcPts val="200"/>
              </a:spcBef>
              <a:spcAft>
                <a:spcPct val="0"/>
              </a:spcAft>
              <a:buClr>
                <a:schemeClr val="accent1"/>
              </a:buClr>
              <a:buFont typeface="Helvetica Neue for HSBC Lt" panose="020B0404020202020204" pitchFamily="34" charset="0"/>
              <a:buChar char="–"/>
              <a:defRPr lang="en-GB" altLang="zh-TW" sz="900" dirty="0">
                <a:solidFill>
                  <a:schemeClr val="tx1"/>
                </a:solidFill>
                <a:latin typeface="+mn-lt"/>
                <a:ea typeface="SimHei"/>
                <a:cs typeface="+mn-cs"/>
              </a:defRPr>
            </a:lvl5pPr>
            <a:lvl6pPr marL="15446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20018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90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62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a:lstStyle>
          <a:p>
            <a:pPr algn="ctr">
              <a:spcBef>
                <a:spcPts val="1120"/>
              </a:spcBef>
              <a:buClr>
                <a:srgbClr val="DB0011"/>
              </a:buClr>
            </a:pPr>
            <a:r>
              <a:rPr sz="7200" kern="0" dirty="0">
                <a:solidFill>
                  <a:srgbClr val="000000">
                    <a:lumMod val="50000"/>
                    <a:lumOff val="50000"/>
                  </a:srgbClr>
                </a:solidFill>
              </a:rPr>
              <a:t>?</a:t>
            </a:r>
          </a:p>
          <a:p>
            <a:pPr algn="ctr">
              <a:spcBef>
                <a:spcPts val="560"/>
              </a:spcBef>
              <a:buClr>
                <a:srgbClr val="DB0011"/>
              </a:buClr>
            </a:pPr>
            <a:r>
              <a:rPr sz="1600" kern="0" dirty="0">
                <a:solidFill>
                  <a:srgbClr val="FFFFFF">
                    <a:lumMod val="50000"/>
                  </a:srgbClr>
                </a:solidFill>
              </a:rPr>
              <a:t>Ongoing consultations </a:t>
            </a:r>
            <a:br>
              <a:rPr sz="1600" kern="0" dirty="0">
                <a:solidFill>
                  <a:srgbClr val="FFFFFF">
                    <a:lumMod val="50000"/>
                  </a:srgbClr>
                </a:solidFill>
              </a:rPr>
            </a:br>
            <a:r>
              <a:rPr sz="1600" kern="0" dirty="0">
                <a:solidFill>
                  <a:srgbClr val="FFFFFF">
                    <a:lumMod val="50000"/>
                  </a:srgbClr>
                </a:solidFill>
              </a:rPr>
              <a:t>on possible term structure methodologies</a:t>
            </a:r>
          </a:p>
        </p:txBody>
      </p:sp>
      <p:cxnSp>
        <p:nvCxnSpPr>
          <p:cNvPr id="5" name="Straight Connector 4"/>
          <p:cNvCxnSpPr/>
          <p:nvPr/>
        </p:nvCxnSpPr>
        <p:spPr bwMode="auto">
          <a:xfrm>
            <a:off x="3533363" y="1413015"/>
            <a:ext cx="23698" cy="5033533"/>
          </a:xfrm>
          <a:prstGeom prst="line">
            <a:avLst/>
          </a:prstGeom>
          <a:solidFill>
            <a:schemeClr val="accent1"/>
          </a:solidFill>
          <a:ln w="12700" cap="flat" cmpd="sng" algn="ctr">
            <a:solidFill>
              <a:schemeClr val="bg1">
                <a:lumMod val="50000"/>
              </a:schemeClr>
            </a:solidFill>
            <a:prstDash val="solid"/>
            <a:round/>
            <a:headEnd type="none" w="med" len="med"/>
            <a:tailEnd type="none" w="med" len="med"/>
          </a:ln>
          <a:effectLst/>
        </p:spPr>
      </p:cxnSp>
      <p:cxnSp>
        <p:nvCxnSpPr>
          <p:cNvPr id="12" name="Straight Connector 11"/>
          <p:cNvCxnSpPr/>
          <p:nvPr/>
        </p:nvCxnSpPr>
        <p:spPr bwMode="auto">
          <a:xfrm>
            <a:off x="6801854" y="1413015"/>
            <a:ext cx="23698" cy="5033533"/>
          </a:xfrm>
          <a:prstGeom prst="line">
            <a:avLst/>
          </a:prstGeom>
          <a:solidFill>
            <a:schemeClr val="accent1"/>
          </a:solidFill>
          <a:ln w="12700"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286724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t>IASB – May 2019 Exposure Draft – </a:t>
            </a:r>
            <a:r>
              <a:rPr lang="en-US" sz="2000" dirty="0" smtClean="0"/>
              <a:t>addressing </a:t>
            </a:r>
            <a:r>
              <a:rPr lang="en-US" sz="2000" dirty="0"/>
              <a:t>“Pre-Replacement” </a:t>
            </a:r>
            <a:r>
              <a:rPr lang="en-US" sz="2000" dirty="0" smtClean="0"/>
              <a:t>issues</a:t>
            </a:r>
            <a:endParaRPr lang="en-US" sz="2000" dirty="0"/>
          </a:p>
        </p:txBody>
      </p:sp>
      <p:sp>
        <p:nvSpPr>
          <p:cNvPr id="8" name="Text Placeholder 7"/>
          <p:cNvSpPr>
            <a:spLocks noGrp="1"/>
          </p:cNvSpPr>
          <p:nvPr>
            <p:ph type="body" sz="quarter" idx="10"/>
          </p:nvPr>
        </p:nvSpPr>
        <p:spPr/>
        <p:txBody>
          <a:bodyPr/>
          <a:lstStyle/>
          <a:p>
            <a:endParaRPr lang="en-GB" dirty="0"/>
          </a:p>
        </p:txBody>
      </p:sp>
      <p:sp>
        <p:nvSpPr>
          <p:cNvPr id="3" name="Footer Placeholder 2"/>
          <p:cNvSpPr>
            <a:spLocks noGrp="1"/>
          </p:cNvSpPr>
          <p:nvPr>
            <p:ph type="ftr" sz="quarter" idx="11"/>
          </p:nvPr>
        </p:nvSpPr>
        <p:spPr/>
        <p:txBody>
          <a:bodyPr/>
          <a:lstStyle/>
          <a:p>
            <a:r>
              <a:rPr lang="en-GB" dirty="0" smtClean="0"/>
              <a:t>PUBLIC</a:t>
            </a:r>
            <a:endParaRPr lang="en-GB" dirty="0"/>
          </a:p>
        </p:txBody>
      </p:sp>
      <p:graphicFrame>
        <p:nvGraphicFramePr>
          <p:cNvPr id="6" name="Diagram 5"/>
          <p:cNvGraphicFramePr/>
          <p:nvPr>
            <p:extLst>
              <p:ext uri="{D42A27DB-BD31-4B8C-83A1-F6EECF244321}">
                <p14:modId xmlns:p14="http://schemas.microsoft.com/office/powerpoint/2010/main" val="3162381080"/>
              </p:ext>
            </p:extLst>
          </p:nvPr>
        </p:nvGraphicFramePr>
        <p:xfrm>
          <a:off x="412750" y="1518184"/>
          <a:ext cx="9539987"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1"/>
          <p:cNvSpPr/>
          <p:nvPr/>
        </p:nvSpPr>
        <p:spPr bwMode="auto">
          <a:xfrm>
            <a:off x="412750" y="5408058"/>
            <a:ext cx="9539988" cy="739515"/>
          </a:xfrm>
          <a:prstGeom prst="round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lvl="0" indent="-285750">
              <a:spcAft>
                <a:spcPts val="600"/>
              </a:spcAft>
              <a:buFont typeface="Arial" panose="020B0604020202020204" pitchFamily="34" charset="0"/>
              <a:buChar char="•"/>
            </a:pPr>
            <a:r>
              <a:rPr lang="en-US" sz="1200" dirty="0" smtClean="0"/>
              <a:t>The reliefs above are </a:t>
            </a:r>
            <a:r>
              <a:rPr lang="en-US" sz="1200" dirty="0"/>
              <a:t>applicable unless/until </a:t>
            </a:r>
            <a:r>
              <a:rPr lang="en-US" sz="1200" dirty="0" smtClean="0"/>
              <a:t>IBOR uncertainty is removed </a:t>
            </a:r>
            <a:r>
              <a:rPr lang="en-US" sz="1200" dirty="0"/>
              <a:t>(i.e. cash flows become based on a replacement </a:t>
            </a:r>
            <a:r>
              <a:rPr lang="en-US" sz="1200" dirty="0" smtClean="0"/>
              <a:t>rate)</a:t>
            </a:r>
          </a:p>
          <a:p>
            <a:pPr marL="285750" lvl="0" indent="-285750">
              <a:spcAft>
                <a:spcPts val="600"/>
              </a:spcAft>
              <a:buFont typeface="Arial" panose="020B0604020202020204" pitchFamily="34" charset="0"/>
              <a:buChar char="•"/>
            </a:pPr>
            <a:r>
              <a:rPr lang="en-US" sz="1200" dirty="0" smtClean="0"/>
              <a:t>At that point Post-Replacement guidance will be needed – this guidance is currently being developed</a:t>
            </a:r>
            <a:endParaRPr lang="en-US" sz="1200" dirty="0"/>
          </a:p>
        </p:txBody>
      </p:sp>
      <p:sp>
        <p:nvSpPr>
          <p:cNvPr id="9" name="Rectangle 8"/>
          <p:cNvSpPr/>
          <p:nvPr/>
        </p:nvSpPr>
        <p:spPr>
          <a:xfrm>
            <a:off x="400050" y="6365039"/>
            <a:ext cx="3353803" cy="215444"/>
          </a:xfrm>
          <a:prstGeom prst="rect">
            <a:avLst/>
          </a:prstGeom>
        </p:spPr>
        <p:txBody>
          <a:bodyPr wrap="none">
            <a:spAutoFit/>
          </a:bodyPr>
          <a:lstStyle/>
          <a:p>
            <a:r>
              <a:rPr lang="en-GB" sz="800" b="1" dirty="0">
                <a:ea typeface="Calibri" panose="020F0502020204030204" pitchFamily="34" charset="0"/>
                <a:cs typeface="Times New Roman" panose="02020603050405020304" pitchFamily="18" charset="0"/>
              </a:rPr>
              <a:t>All content sourced from public </a:t>
            </a:r>
            <a:r>
              <a:rPr lang="en-GB" sz="800" b="1" dirty="0" smtClean="0">
                <a:ea typeface="Calibri" panose="020F0502020204030204" pitchFamily="34" charset="0"/>
                <a:cs typeface="Times New Roman" panose="02020603050405020304" pitchFamily="18" charset="0"/>
              </a:rPr>
              <a:t>domain, unless otherwise stated</a:t>
            </a:r>
            <a:endParaRPr lang="en-GB" sz="800" b="1" dirty="0"/>
          </a:p>
        </p:txBody>
      </p:sp>
    </p:spTree>
    <p:extLst>
      <p:ext uri="{BB962C8B-B14F-4D97-AF65-F5344CB8AC3E}">
        <p14:creationId xmlns:p14="http://schemas.microsoft.com/office/powerpoint/2010/main" val="1611690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17"/>
          <p:cNvSpPr>
            <a:spLocks noGrp="1"/>
          </p:cNvSpPr>
          <p:nvPr>
            <p:ph type="subTitle" sz="quarter" idx="1"/>
          </p:nvPr>
        </p:nvSpPr>
        <p:spPr/>
        <p:txBody>
          <a:bodyPr/>
          <a:lstStyle/>
          <a:p>
            <a:r>
              <a:rPr lang="en-GB" smtClean="0">
                <a:solidFill>
                  <a:srgbClr val="000000"/>
                </a:solidFill>
              </a:rPr>
              <a:t>Capital structure optimization case studies </a:t>
            </a:r>
            <a:endParaRPr lang="en-GB" dirty="0">
              <a:solidFill>
                <a:srgbClr val="000000"/>
              </a:solidFill>
            </a:endParaRPr>
          </a:p>
        </p:txBody>
      </p:sp>
      <p:sp>
        <p:nvSpPr>
          <p:cNvPr id="3" name="Footer Placeholder 2"/>
          <p:cNvSpPr>
            <a:spLocks noGrp="1"/>
          </p:cNvSpPr>
          <p:nvPr>
            <p:ph type="ftr" sz="quarter" idx="10"/>
          </p:nvPr>
        </p:nvSpPr>
        <p:spPr/>
        <p:txBody>
          <a:bodyPr/>
          <a:lstStyle/>
          <a:p>
            <a:r>
              <a:rPr lang="en-US" smtClean="0"/>
              <a:t>PUBLIC</a:t>
            </a:r>
            <a:endParaRPr lang="en-US" dirty="0"/>
          </a:p>
        </p:txBody>
      </p:sp>
    </p:spTree>
    <p:extLst>
      <p:ext uri="{BB962C8B-B14F-4D97-AF65-F5344CB8AC3E}">
        <p14:creationId xmlns:p14="http://schemas.microsoft.com/office/powerpoint/2010/main" val="2805835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sz="2000" dirty="0" smtClean="0"/>
              <a:t>Preparing for IBOR Transition and Alternate Reference Rates</a:t>
            </a:r>
            <a:endParaRPr lang="en-GB" sz="2000" dirty="0"/>
          </a:p>
        </p:txBody>
      </p:sp>
      <p:sp>
        <p:nvSpPr>
          <p:cNvPr id="25" name="Text Placeholder 24"/>
          <p:cNvSpPr>
            <a:spLocks noGrp="1"/>
          </p:cNvSpPr>
          <p:nvPr>
            <p:ph type="body" sz="quarter" idx="10"/>
          </p:nvPr>
        </p:nvSpPr>
        <p:spPr/>
        <p:txBody>
          <a:bodyPr/>
          <a:lstStyle/>
          <a:p>
            <a:endParaRPr lang="en-GB" dirty="0"/>
          </a:p>
        </p:txBody>
      </p:sp>
      <p:sp>
        <p:nvSpPr>
          <p:cNvPr id="3" name="Footer Placeholder 2"/>
          <p:cNvSpPr>
            <a:spLocks noGrp="1"/>
          </p:cNvSpPr>
          <p:nvPr>
            <p:ph type="ftr" sz="quarter" idx="11"/>
          </p:nvPr>
        </p:nvSpPr>
        <p:spPr/>
        <p:txBody>
          <a:bodyPr/>
          <a:lstStyle/>
          <a:p>
            <a:r>
              <a:rPr lang="en-GB" dirty="0" smtClean="0"/>
              <a:t>PUBLIC</a:t>
            </a:r>
            <a:endParaRPr lang="en-GB" dirty="0"/>
          </a:p>
        </p:txBody>
      </p:sp>
      <p:sp>
        <p:nvSpPr>
          <p:cNvPr id="9" name="Freeform 8"/>
          <p:cNvSpPr/>
          <p:nvPr/>
        </p:nvSpPr>
        <p:spPr>
          <a:xfrm>
            <a:off x="872033" y="2508521"/>
            <a:ext cx="1998000" cy="1717200"/>
          </a:xfrm>
          <a:custGeom>
            <a:avLst/>
            <a:gdLst>
              <a:gd name="connsiteX0" fmla="*/ 0 w 1942562"/>
              <a:gd name="connsiteY0" fmla="*/ 837414 h 1674827"/>
              <a:gd name="connsiteX1" fmla="*/ 418707 w 1942562"/>
              <a:gd name="connsiteY1" fmla="*/ 0 h 1674827"/>
              <a:gd name="connsiteX2" fmla="*/ 1523855 w 1942562"/>
              <a:gd name="connsiteY2" fmla="*/ 0 h 1674827"/>
              <a:gd name="connsiteX3" fmla="*/ 1942562 w 1942562"/>
              <a:gd name="connsiteY3" fmla="*/ 837414 h 1674827"/>
              <a:gd name="connsiteX4" fmla="*/ 1523855 w 1942562"/>
              <a:gd name="connsiteY4" fmla="*/ 1674827 h 1674827"/>
              <a:gd name="connsiteX5" fmla="*/ 418707 w 1942562"/>
              <a:gd name="connsiteY5" fmla="*/ 1674827 h 1674827"/>
              <a:gd name="connsiteX6" fmla="*/ 0 w 1942562"/>
              <a:gd name="connsiteY6" fmla="*/ 837414 h 1674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562" h="1674827">
                <a:moveTo>
                  <a:pt x="0" y="837414"/>
                </a:moveTo>
                <a:lnTo>
                  <a:pt x="418707" y="0"/>
                </a:lnTo>
                <a:lnTo>
                  <a:pt x="1523855" y="0"/>
                </a:lnTo>
                <a:lnTo>
                  <a:pt x="1942562" y="837414"/>
                </a:lnTo>
                <a:lnTo>
                  <a:pt x="1523855" y="1674827"/>
                </a:lnTo>
                <a:lnTo>
                  <a:pt x="418707" y="1674827"/>
                </a:lnTo>
                <a:lnTo>
                  <a:pt x="0" y="837414"/>
                </a:lnTo>
                <a:close/>
              </a:path>
            </a:pathLst>
          </a:custGeom>
          <a:solidFill>
            <a:srgbClr val="A8000B"/>
          </a:solidFill>
          <a:ln>
            <a:solidFill>
              <a:srgbClr val="A8000B"/>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4629" tIns="277211" rIns="264629" bIns="277211" numCol="1" spcCol="1270" anchor="ctr" anchorCtr="0">
            <a:noAutofit/>
          </a:bodyPr>
          <a:lstStyle/>
          <a:p>
            <a:pPr algn="ctr" defTabSz="1716918">
              <a:lnSpc>
                <a:spcPct val="90000"/>
              </a:lnSpc>
              <a:spcAft>
                <a:spcPct val="35000"/>
              </a:spcAft>
            </a:pPr>
            <a:r>
              <a:rPr lang="en-GB" sz="1600" b="1" dirty="0">
                <a:solidFill>
                  <a:schemeClr val="bg1"/>
                </a:solidFill>
                <a:latin typeface="Arial" panose="020B0604020202020204" pitchFamily="34" charset="0"/>
              </a:rPr>
              <a:t>Identify Exposures</a:t>
            </a:r>
          </a:p>
        </p:txBody>
      </p:sp>
      <p:sp>
        <p:nvSpPr>
          <p:cNvPr id="10" name="Hexagon 9"/>
          <p:cNvSpPr/>
          <p:nvPr/>
        </p:nvSpPr>
        <p:spPr>
          <a:xfrm>
            <a:off x="2513326" y="1596683"/>
            <a:ext cx="1998000" cy="1717200"/>
          </a:xfrm>
          <a:prstGeom prst="hexagon">
            <a:avLst>
              <a:gd name="adj" fmla="val 25000"/>
              <a:gd name="vf" fmla="val 115470"/>
            </a:avLst>
          </a:prstGeom>
          <a:ln>
            <a:solidFill>
              <a:srgbClr val="A8000B"/>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31603" rIns="31603" anchor="ctr" anchorCtr="0"/>
          <a:lstStyle/>
          <a:p>
            <a:pPr algn="ctr" defTabSz="1716918">
              <a:lnSpc>
                <a:spcPct val="90000"/>
              </a:lnSpc>
            </a:pPr>
            <a:r>
              <a:rPr lang="en-GB" sz="1600" b="1" dirty="0">
                <a:solidFill>
                  <a:srgbClr val="000000"/>
                </a:solidFill>
                <a:latin typeface="Arial" panose="020B0604020202020204" pitchFamily="34" charset="0"/>
              </a:rPr>
              <a:t>Market </a:t>
            </a:r>
          </a:p>
          <a:p>
            <a:pPr algn="ctr" defTabSz="1716918">
              <a:spcAft>
                <a:spcPct val="35000"/>
              </a:spcAft>
            </a:pPr>
            <a:r>
              <a:rPr lang="en-GB" sz="1600" b="1" dirty="0">
                <a:solidFill>
                  <a:srgbClr val="000000"/>
                </a:solidFill>
                <a:latin typeface="Arial" panose="020B0604020202020204" pitchFamily="34" charset="0"/>
              </a:rPr>
              <a:t>Adoption and Liquidity</a:t>
            </a:r>
          </a:p>
        </p:txBody>
      </p:sp>
      <p:sp>
        <p:nvSpPr>
          <p:cNvPr id="11" name="Freeform 10"/>
          <p:cNvSpPr/>
          <p:nvPr/>
        </p:nvSpPr>
        <p:spPr>
          <a:xfrm>
            <a:off x="5786856" y="3387014"/>
            <a:ext cx="1998000" cy="1717200"/>
          </a:xfrm>
          <a:custGeom>
            <a:avLst/>
            <a:gdLst>
              <a:gd name="connsiteX0" fmla="*/ 0 w 1942562"/>
              <a:gd name="connsiteY0" fmla="*/ 837414 h 1674827"/>
              <a:gd name="connsiteX1" fmla="*/ 418707 w 1942562"/>
              <a:gd name="connsiteY1" fmla="*/ 0 h 1674827"/>
              <a:gd name="connsiteX2" fmla="*/ 1523855 w 1942562"/>
              <a:gd name="connsiteY2" fmla="*/ 0 h 1674827"/>
              <a:gd name="connsiteX3" fmla="*/ 1942562 w 1942562"/>
              <a:gd name="connsiteY3" fmla="*/ 837414 h 1674827"/>
              <a:gd name="connsiteX4" fmla="*/ 1523855 w 1942562"/>
              <a:gd name="connsiteY4" fmla="*/ 1674827 h 1674827"/>
              <a:gd name="connsiteX5" fmla="*/ 418707 w 1942562"/>
              <a:gd name="connsiteY5" fmla="*/ 1674827 h 1674827"/>
              <a:gd name="connsiteX6" fmla="*/ 0 w 1942562"/>
              <a:gd name="connsiteY6" fmla="*/ 837414 h 1674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562" h="1674827">
                <a:moveTo>
                  <a:pt x="0" y="837414"/>
                </a:moveTo>
                <a:lnTo>
                  <a:pt x="418707" y="0"/>
                </a:lnTo>
                <a:lnTo>
                  <a:pt x="1523855" y="0"/>
                </a:lnTo>
                <a:lnTo>
                  <a:pt x="1942562" y="837414"/>
                </a:lnTo>
                <a:lnTo>
                  <a:pt x="1523855" y="1674827"/>
                </a:lnTo>
                <a:lnTo>
                  <a:pt x="418707" y="1674827"/>
                </a:lnTo>
                <a:lnTo>
                  <a:pt x="0" y="837414"/>
                </a:lnTo>
                <a:close/>
              </a:path>
            </a:pathLst>
          </a:custGeom>
          <a:solidFill>
            <a:srgbClr val="FFFFFF"/>
          </a:solidFill>
          <a:ln>
            <a:solidFill>
              <a:srgbClr val="A8000B"/>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4629" tIns="277211" rIns="264629" bIns="277211" numCol="1" spcCol="1270" anchor="ctr" anchorCtr="0">
            <a:noAutofit/>
          </a:bodyPr>
          <a:lstStyle/>
          <a:p>
            <a:pPr algn="ctr" defTabSz="1716918">
              <a:lnSpc>
                <a:spcPct val="90000"/>
              </a:lnSpc>
              <a:spcAft>
                <a:spcPct val="35000"/>
              </a:spcAft>
            </a:pPr>
            <a:r>
              <a:rPr lang="en-GB" sz="1600" b="1" dirty="0">
                <a:solidFill>
                  <a:srgbClr val="000000"/>
                </a:solidFill>
                <a:latin typeface="Arial" panose="020B0604020202020204" pitchFamily="34" charset="0"/>
              </a:rPr>
              <a:t>Valuations</a:t>
            </a:r>
          </a:p>
        </p:txBody>
      </p:sp>
      <p:sp>
        <p:nvSpPr>
          <p:cNvPr id="13" name="Freeform 12"/>
          <p:cNvSpPr/>
          <p:nvPr/>
        </p:nvSpPr>
        <p:spPr>
          <a:xfrm>
            <a:off x="2510655" y="3428125"/>
            <a:ext cx="1998000" cy="1717200"/>
          </a:xfrm>
          <a:custGeom>
            <a:avLst/>
            <a:gdLst>
              <a:gd name="connsiteX0" fmla="*/ 0 w 1942562"/>
              <a:gd name="connsiteY0" fmla="*/ 837414 h 1674827"/>
              <a:gd name="connsiteX1" fmla="*/ 418707 w 1942562"/>
              <a:gd name="connsiteY1" fmla="*/ 0 h 1674827"/>
              <a:gd name="connsiteX2" fmla="*/ 1523855 w 1942562"/>
              <a:gd name="connsiteY2" fmla="*/ 0 h 1674827"/>
              <a:gd name="connsiteX3" fmla="*/ 1942562 w 1942562"/>
              <a:gd name="connsiteY3" fmla="*/ 837414 h 1674827"/>
              <a:gd name="connsiteX4" fmla="*/ 1523855 w 1942562"/>
              <a:gd name="connsiteY4" fmla="*/ 1674827 h 1674827"/>
              <a:gd name="connsiteX5" fmla="*/ 418707 w 1942562"/>
              <a:gd name="connsiteY5" fmla="*/ 1674827 h 1674827"/>
              <a:gd name="connsiteX6" fmla="*/ 0 w 1942562"/>
              <a:gd name="connsiteY6" fmla="*/ 837414 h 1674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562" h="1674827">
                <a:moveTo>
                  <a:pt x="0" y="837414"/>
                </a:moveTo>
                <a:lnTo>
                  <a:pt x="418707" y="0"/>
                </a:lnTo>
                <a:lnTo>
                  <a:pt x="1523855" y="0"/>
                </a:lnTo>
                <a:lnTo>
                  <a:pt x="1942562" y="837414"/>
                </a:lnTo>
                <a:lnTo>
                  <a:pt x="1523855" y="1674827"/>
                </a:lnTo>
                <a:lnTo>
                  <a:pt x="418707" y="1674827"/>
                </a:lnTo>
                <a:lnTo>
                  <a:pt x="0" y="837414"/>
                </a:lnTo>
                <a:close/>
              </a:path>
            </a:pathLst>
          </a:custGeom>
          <a:solidFill>
            <a:srgbClr val="A8000B"/>
          </a:solidFill>
          <a:ln>
            <a:solidFill>
              <a:srgbClr val="A8000B"/>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4629" tIns="277211" rIns="264629" bIns="277211" numCol="1" spcCol="1270" anchor="ctr" anchorCtr="0">
            <a:noAutofit/>
          </a:bodyPr>
          <a:lstStyle/>
          <a:p>
            <a:pPr algn="ctr" defTabSz="1716918">
              <a:lnSpc>
                <a:spcPct val="90000"/>
              </a:lnSpc>
              <a:spcAft>
                <a:spcPct val="35000"/>
              </a:spcAft>
            </a:pPr>
            <a:r>
              <a:rPr lang="en-GB" sz="1600" b="1" dirty="0">
                <a:solidFill>
                  <a:schemeClr val="bg1"/>
                </a:solidFill>
                <a:latin typeface="Arial" panose="020B0604020202020204" pitchFamily="34" charset="0"/>
              </a:rPr>
              <a:t>IT Systems</a:t>
            </a:r>
          </a:p>
        </p:txBody>
      </p:sp>
      <p:sp>
        <p:nvSpPr>
          <p:cNvPr id="14" name="Hexagon 13"/>
          <p:cNvSpPr/>
          <p:nvPr/>
        </p:nvSpPr>
        <p:spPr>
          <a:xfrm>
            <a:off x="7410759" y="2469929"/>
            <a:ext cx="1998000" cy="1717200"/>
          </a:xfrm>
          <a:prstGeom prst="hexagon">
            <a:avLst>
              <a:gd name="adj" fmla="val 25000"/>
              <a:gd name="vf" fmla="val 115470"/>
            </a:avLst>
          </a:prstGeom>
          <a:solidFill>
            <a:srgbClr val="A8000B"/>
          </a:solidFill>
          <a:ln>
            <a:solidFill>
              <a:srgbClr val="A8000B"/>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nchorCtr="0"/>
          <a:lstStyle/>
          <a:p>
            <a:pPr algn="ctr" defTabSz="1716918">
              <a:lnSpc>
                <a:spcPct val="90000"/>
              </a:lnSpc>
              <a:spcAft>
                <a:spcPct val="35000"/>
              </a:spcAft>
            </a:pPr>
            <a:r>
              <a:rPr lang="en-GB" sz="1600" b="1" dirty="0">
                <a:solidFill>
                  <a:schemeClr val="bg1"/>
                </a:solidFill>
                <a:latin typeface="Arial" panose="020B0604020202020204" pitchFamily="34" charset="0"/>
              </a:rPr>
              <a:t>Benchmark Financial Investments</a:t>
            </a:r>
          </a:p>
        </p:txBody>
      </p:sp>
      <p:sp>
        <p:nvSpPr>
          <p:cNvPr id="15" name="Hexagon 14"/>
          <p:cNvSpPr/>
          <p:nvPr/>
        </p:nvSpPr>
        <p:spPr>
          <a:xfrm>
            <a:off x="4135329" y="2492508"/>
            <a:ext cx="1998000" cy="1717200"/>
          </a:xfrm>
          <a:prstGeom prst="hexagon">
            <a:avLst>
              <a:gd name="adj" fmla="val 25000"/>
              <a:gd name="vf" fmla="val 115470"/>
            </a:avLst>
          </a:prstGeom>
          <a:ln>
            <a:solidFill>
              <a:srgbClr val="A8000B"/>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nchorCtr="0"/>
          <a:lstStyle/>
          <a:p>
            <a:pPr algn="ctr" defTabSz="1716918">
              <a:lnSpc>
                <a:spcPct val="90000"/>
              </a:lnSpc>
              <a:spcAft>
                <a:spcPct val="35000"/>
              </a:spcAft>
            </a:pPr>
            <a:r>
              <a:rPr lang="en-GB" sz="1600" b="1" dirty="0">
                <a:solidFill>
                  <a:schemeClr val="tx1"/>
                </a:solidFill>
                <a:latin typeface="Arial" panose="020B0604020202020204" pitchFamily="34" charset="0"/>
              </a:rPr>
              <a:t>Accounting</a:t>
            </a:r>
          </a:p>
        </p:txBody>
      </p:sp>
      <p:sp>
        <p:nvSpPr>
          <p:cNvPr id="16" name="Freeform 15"/>
          <p:cNvSpPr/>
          <p:nvPr/>
        </p:nvSpPr>
        <p:spPr>
          <a:xfrm>
            <a:off x="4149277" y="4300989"/>
            <a:ext cx="1998000" cy="1717200"/>
          </a:xfrm>
          <a:custGeom>
            <a:avLst/>
            <a:gdLst>
              <a:gd name="connsiteX0" fmla="*/ 0 w 1942562"/>
              <a:gd name="connsiteY0" fmla="*/ 837414 h 1674827"/>
              <a:gd name="connsiteX1" fmla="*/ 418707 w 1942562"/>
              <a:gd name="connsiteY1" fmla="*/ 0 h 1674827"/>
              <a:gd name="connsiteX2" fmla="*/ 1523855 w 1942562"/>
              <a:gd name="connsiteY2" fmla="*/ 0 h 1674827"/>
              <a:gd name="connsiteX3" fmla="*/ 1942562 w 1942562"/>
              <a:gd name="connsiteY3" fmla="*/ 837414 h 1674827"/>
              <a:gd name="connsiteX4" fmla="*/ 1523855 w 1942562"/>
              <a:gd name="connsiteY4" fmla="*/ 1674827 h 1674827"/>
              <a:gd name="connsiteX5" fmla="*/ 418707 w 1942562"/>
              <a:gd name="connsiteY5" fmla="*/ 1674827 h 1674827"/>
              <a:gd name="connsiteX6" fmla="*/ 0 w 1942562"/>
              <a:gd name="connsiteY6" fmla="*/ 837414 h 1674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562" h="1674827">
                <a:moveTo>
                  <a:pt x="0" y="837414"/>
                </a:moveTo>
                <a:lnTo>
                  <a:pt x="418707" y="0"/>
                </a:lnTo>
                <a:lnTo>
                  <a:pt x="1523855" y="0"/>
                </a:lnTo>
                <a:lnTo>
                  <a:pt x="1942562" y="837414"/>
                </a:lnTo>
                <a:lnTo>
                  <a:pt x="1523855" y="1674827"/>
                </a:lnTo>
                <a:lnTo>
                  <a:pt x="418707" y="1674827"/>
                </a:lnTo>
                <a:lnTo>
                  <a:pt x="0" y="837414"/>
                </a:lnTo>
                <a:close/>
              </a:path>
            </a:pathLst>
          </a:custGeom>
          <a:solidFill>
            <a:srgbClr val="A8000B"/>
          </a:solidFill>
          <a:ln>
            <a:solidFill>
              <a:srgbClr val="A8000B"/>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4629" tIns="277211" rIns="264629" bIns="277211" numCol="1" spcCol="1270" anchor="ctr" anchorCtr="0">
            <a:noAutofit/>
          </a:bodyPr>
          <a:lstStyle/>
          <a:p>
            <a:pPr algn="ctr" defTabSz="1716918">
              <a:lnSpc>
                <a:spcPct val="90000"/>
              </a:lnSpc>
              <a:spcAft>
                <a:spcPct val="35000"/>
              </a:spcAft>
            </a:pPr>
            <a:r>
              <a:rPr lang="en-GB" sz="1600" b="1" dirty="0">
                <a:solidFill>
                  <a:schemeClr val="bg1"/>
                </a:solidFill>
                <a:latin typeface="Arial" panose="020B0604020202020204" pitchFamily="34" charset="0"/>
              </a:rPr>
              <a:t>Risk Management</a:t>
            </a:r>
          </a:p>
        </p:txBody>
      </p:sp>
      <p:grpSp>
        <p:nvGrpSpPr>
          <p:cNvPr id="27" name="Group 26"/>
          <p:cNvGrpSpPr/>
          <p:nvPr/>
        </p:nvGrpSpPr>
        <p:grpSpPr>
          <a:xfrm>
            <a:off x="5767424" y="1550503"/>
            <a:ext cx="2000003" cy="1717200"/>
            <a:chOff x="5767424" y="1938429"/>
            <a:chExt cx="2000003" cy="1717200"/>
          </a:xfrm>
        </p:grpSpPr>
        <p:sp>
          <p:nvSpPr>
            <p:cNvPr id="12" name="Hexagon 11"/>
            <p:cNvSpPr/>
            <p:nvPr/>
          </p:nvSpPr>
          <p:spPr>
            <a:xfrm>
              <a:off x="5769427" y="1938429"/>
              <a:ext cx="1998000" cy="1717200"/>
            </a:xfrm>
            <a:prstGeom prst="hexagon">
              <a:avLst>
                <a:gd name="adj" fmla="val 25000"/>
                <a:gd name="vf" fmla="val 115470"/>
              </a:avLst>
            </a:prstGeom>
            <a:solidFill>
              <a:srgbClr val="A8000B"/>
            </a:solidFill>
            <a:ln>
              <a:solidFill>
                <a:srgbClr val="A8000B"/>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0" tIns="0" rIns="0" bIns="0" anchor="ctr" anchorCtr="0"/>
            <a:lstStyle/>
            <a:p>
              <a:pPr algn="ctr" defTabSz="1716918">
                <a:lnSpc>
                  <a:spcPct val="90000"/>
                </a:lnSpc>
                <a:spcAft>
                  <a:spcPct val="35000"/>
                </a:spcAft>
              </a:pPr>
              <a:endParaRPr lang="en-GB" sz="1600" b="1" dirty="0">
                <a:solidFill>
                  <a:schemeClr val="bg1"/>
                </a:solidFill>
                <a:latin typeface="Arial" panose="020B0604020202020204" pitchFamily="34" charset="0"/>
              </a:endParaRPr>
            </a:p>
          </p:txBody>
        </p:sp>
        <p:sp>
          <p:nvSpPr>
            <p:cNvPr id="17" name="Rectangle 16"/>
            <p:cNvSpPr/>
            <p:nvPr/>
          </p:nvSpPr>
          <p:spPr>
            <a:xfrm>
              <a:off x="5767424" y="2207490"/>
              <a:ext cx="1998000" cy="1199078"/>
            </a:xfrm>
            <a:prstGeom prst="rect">
              <a:avLst/>
            </a:pr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0" tIns="0" rIns="0" bIns="0" anchor="ctr" anchorCtr="0"/>
            <a:lstStyle/>
            <a:p>
              <a:pPr algn="ctr" defTabSz="1716918">
                <a:lnSpc>
                  <a:spcPct val="90000"/>
                </a:lnSpc>
                <a:spcAft>
                  <a:spcPct val="35000"/>
                </a:spcAft>
              </a:pPr>
              <a:r>
                <a:rPr lang="en-GB" sz="1600" b="1" dirty="0">
                  <a:solidFill>
                    <a:schemeClr val="bg1"/>
                  </a:solidFill>
                  <a:latin typeface="Arial" panose="020B0604020202020204" pitchFamily="34" charset="0"/>
                </a:rPr>
                <a:t>Documentation</a:t>
              </a:r>
              <a:br>
                <a:rPr lang="en-GB" sz="1600" b="1" dirty="0">
                  <a:solidFill>
                    <a:schemeClr val="bg1"/>
                  </a:solidFill>
                  <a:latin typeface="Arial" panose="020B0604020202020204" pitchFamily="34" charset="0"/>
                </a:rPr>
              </a:br>
              <a:r>
                <a:rPr lang="en-GB" sz="1600" b="1" dirty="0">
                  <a:solidFill>
                    <a:schemeClr val="bg1"/>
                  </a:solidFill>
                  <a:latin typeface="Arial" panose="020B0604020202020204" pitchFamily="34" charset="0"/>
                </a:rPr>
                <a:t>&amp; Legal</a:t>
              </a:r>
            </a:p>
          </p:txBody>
        </p:sp>
      </p:grpSp>
    </p:spTree>
    <p:extLst>
      <p:ext uri="{BB962C8B-B14F-4D97-AF65-F5344CB8AC3E}">
        <p14:creationId xmlns:p14="http://schemas.microsoft.com/office/powerpoint/2010/main" val="4824721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2750" y="527050"/>
            <a:ext cx="9540875" cy="276999"/>
          </a:xfrm>
        </p:spPr>
        <p:txBody>
          <a:bodyPr/>
          <a:lstStyle/>
          <a:p>
            <a:r>
              <a:rPr lang="en-GB" sz="2000" dirty="0" smtClean="0"/>
              <a:t>Disclaimer</a:t>
            </a:r>
            <a:endParaRPr lang="en-GB" sz="2000" dirty="0"/>
          </a:p>
        </p:txBody>
      </p:sp>
      <p:sp>
        <p:nvSpPr>
          <p:cNvPr id="3" name="Footer Placeholder 2"/>
          <p:cNvSpPr>
            <a:spLocks noGrp="1"/>
          </p:cNvSpPr>
          <p:nvPr>
            <p:ph type="ftr" sz="quarter" idx="3"/>
          </p:nvPr>
        </p:nvSpPr>
        <p:spPr/>
        <p:txBody>
          <a:bodyPr/>
          <a:lstStyle/>
          <a:p>
            <a:r>
              <a:rPr dirty="0"/>
              <a:t>PUBLIC</a:t>
            </a:r>
            <a:endParaRPr dirty="0"/>
          </a:p>
        </p:txBody>
      </p:sp>
      <p:sp>
        <p:nvSpPr>
          <p:cNvPr id="7" name="Content Placeholder 2"/>
          <p:cNvSpPr>
            <a:spLocks noGrp="1"/>
          </p:cNvSpPr>
          <p:nvPr>
            <p:ph idx="1"/>
          </p:nvPr>
        </p:nvSpPr>
        <p:spPr/>
        <p:txBody>
          <a:bodyPr/>
          <a:lstStyle/>
          <a:p>
            <a:r>
              <a:rPr lang="en-GB" altLang="zh-TW" sz="800" dirty="0" smtClean="0"/>
              <a:t>THE CONTENTS OF THIS DOCUMENT DO NOT CONSTITUTE REGULATORY ADVICE</a:t>
            </a:r>
          </a:p>
          <a:p>
            <a:r>
              <a:rPr lang="en-GB" altLang="zh-TW" sz="800" dirty="0" smtClean="0"/>
              <a:t>By accepting this document, the recipient agrees to be bound by the following obligations and limitations. </a:t>
            </a:r>
          </a:p>
          <a:p>
            <a:r>
              <a:rPr lang="en-GB" altLang="zh-TW" sz="800" dirty="0" smtClean="0"/>
              <a:t> </a:t>
            </a:r>
          </a:p>
          <a:p>
            <a:r>
              <a:rPr lang="en-GB" altLang="zh-TW" sz="800" dirty="0" smtClean="0"/>
              <a:t>This document has been prepared by HSBC bank plc (“HSBC”).</a:t>
            </a:r>
          </a:p>
          <a:p>
            <a:r>
              <a:rPr lang="en-GB" altLang="zh-TW" sz="800" dirty="0" smtClean="0"/>
              <a:t> </a:t>
            </a:r>
          </a:p>
          <a:p>
            <a:r>
              <a:rPr lang="en-GB" altLang="zh-TW" sz="800" dirty="0" smtClean="0"/>
              <a:t>This document is for the exclusive use of the person to whom it is provided by HSBC. The recipient agrees to keep confidential at all times this document and information contained in it or made available by HSBC in connection with it. It should be read in its entirety and shall not be photocopied, reproduced, distributed or disclosed in whole or in part to any other person without the prior written consent of HSBC, nor should any other person act on it. This document is proprietary to HSBC and the recipient agrees on request to return or, if requested, to destroy this document and all other materials received from HSBC relating to the information contained herein. </a:t>
            </a:r>
          </a:p>
          <a:p>
            <a:r>
              <a:rPr lang="en-GB" altLang="zh-TW" sz="800" dirty="0" smtClean="0"/>
              <a:t> </a:t>
            </a:r>
          </a:p>
          <a:p>
            <a:r>
              <a:rPr lang="en-GB" altLang="zh-TW" sz="800" dirty="0" smtClean="0"/>
              <a:t>The information in this document is derived from sources that have not been independently verified by HSBC. Except in the case of fraudulent misrepresentation, no responsibility or liability is accepted by HSBC or by any of its officers, employees, affiliates or agents in relation to the accuracy, completeness or sufficiency of any information contained herein or any other written or oral information made available by HSBC in connection therewith or any data which any such information generates, or for any loss whatsoever arising from or in connection with the use of, or reliance on, this document and any such liability is expressly disclaimed.  HSBC gives no undertaking and is under no obligation to provide the recipient with access to any additional information or to update this document or to correct any inaccuracies in it which may become apparent, and it reserves the right, without giving reasons, at any time and in any respect to amend or terminate the proposal(s) described herein.  HSBC is not responsible for providing the recipient with legal, tax or other specialist advice and the recipient should make its own arrangements accordingly.  The recipient is solely responsible for making its own independent appraisal of and investigation into the products, investments and transactions referred to in this document and should not rely on the information in this document as constituting investment advice.</a:t>
            </a:r>
          </a:p>
          <a:p>
            <a:r>
              <a:rPr lang="en-GB" altLang="zh-TW" sz="800" dirty="0" smtClean="0"/>
              <a:t> </a:t>
            </a:r>
          </a:p>
          <a:p>
            <a:r>
              <a:rPr lang="en-GB" altLang="zh-TW" sz="800" dirty="0" smtClean="0"/>
              <a:t>In particular, but without limitations, no representation or warranty, express or implied is given as to the achievement or reasonableness of and no reliance should be placed on, any projections, estimates, forecasts, targets, prospects, returns or other forward-looking statements contained herein. Any such projections, estimates, forecasts, targets, prospects, returns or other forward-looking statements are not a reliable indicator of future performance. Nothing in this document should be relied upon as a promise or representation as to the future.</a:t>
            </a:r>
          </a:p>
          <a:p>
            <a:r>
              <a:rPr lang="en-GB" altLang="zh-TW" sz="800" dirty="0" smtClean="0"/>
              <a:t> </a:t>
            </a:r>
          </a:p>
          <a:p>
            <a:r>
              <a:rPr lang="en-GB" altLang="zh-TW" sz="800" dirty="0" smtClean="0"/>
              <a:t>The issue of this document shall not be regarded as creating any form of advisory or other relationship, and HSBC may only be regarded as acting on behalf of the recipient as financial adviser or otherwise following the execution of an engagement letter on mutually satisfactory terms.  </a:t>
            </a:r>
          </a:p>
          <a:p>
            <a:r>
              <a:rPr lang="en-GB" altLang="zh-TW" sz="800" dirty="0" smtClean="0"/>
              <a:t> </a:t>
            </a:r>
          </a:p>
          <a:p>
            <a:r>
              <a:rPr lang="en-GB" altLang="zh-TW" sz="800" dirty="0" smtClean="0"/>
              <a:t>This document is for information purposes only and does not constitute or form any part of (</a:t>
            </a:r>
            <a:r>
              <a:rPr lang="en-GB" altLang="zh-TW" sz="800" dirty="0" smtClean="0"/>
              <a:t>i</a:t>
            </a:r>
            <a:r>
              <a:rPr lang="en-GB" altLang="zh-TW" sz="800" dirty="0" smtClean="0"/>
              <a:t>) any invitation or inducement to engage in investment activity, or (ii) any offer, solicitation or invitation by HSBC or any of its officers, employees or agents for the sale or purchase of any securities or other investments described herein. </a:t>
            </a:r>
          </a:p>
          <a:p>
            <a:r>
              <a:rPr lang="en-GB" altLang="zh-TW" sz="800" dirty="0" smtClean="0"/>
              <a:t> </a:t>
            </a:r>
          </a:p>
          <a:p>
            <a:r>
              <a:rPr lang="en-GB" altLang="zh-TW" sz="800" dirty="0" smtClean="0"/>
              <a:t>This document is directed only at, and made only to Professional Clients or Eligible Counterparties within the meaning of the Markets in Financial Instruments Directive 2004/39/EC (“</a:t>
            </a:r>
            <a:r>
              <a:rPr lang="en-GB" altLang="zh-TW" sz="800" dirty="0" smtClean="0"/>
              <a:t>MiFID</a:t>
            </a:r>
            <a:r>
              <a:rPr lang="en-GB" altLang="zh-TW" sz="800" dirty="0" smtClean="0"/>
              <a:t>”) (together, the “Relevant Clients“) and is not intended for distribution to, or use by Retail Clients. Any person who is not a Relevant Client should not act or rely on this document or any of its contents. This document also is not intended for distribution to, or use by, any person or entity in any jurisdiction or country where such distribution would be contrary to law or regulation.</a:t>
            </a:r>
          </a:p>
          <a:p>
            <a:r>
              <a:rPr lang="en-GB" altLang="zh-TW" sz="800" dirty="0" smtClean="0"/>
              <a:t> </a:t>
            </a:r>
          </a:p>
          <a:p>
            <a:r>
              <a:rPr lang="en-GB" altLang="zh-TW" sz="800" dirty="0" smtClean="0"/>
              <a:t>The foregoing does not exclude or restrict any obligation that HSBC may have under the rules of the FCA, or any liability that it may incur under the FCA Rules or the Financial Services and Markets Act 2000 (or any amendment thereof) for breach of any such obligation.</a:t>
            </a:r>
          </a:p>
          <a:p>
            <a:r>
              <a:rPr lang="en-GB" altLang="zh-TW" sz="800" dirty="0" smtClean="0"/>
              <a:t> </a:t>
            </a:r>
          </a:p>
          <a:p>
            <a:r>
              <a:rPr lang="en-GB" altLang="zh-TW" sz="800" dirty="0" smtClean="0"/>
              <a:t>HSBC Bank plc</a:t>
            </a:r>
          </a:p>
          <a:p>
            <a:r>
              <a:rPr lang="en-GB" altLang="zh-TW" sz="800" dirty="0" smtClean="0"/>
              <a:t>is authorised by the Prudential Regulation Authority and regulated by the Financial Conduct Authority and the Prudential Regulation Authority</a:t>
            </a:r>
          </a:p>
          <a:p>
            <a:r>
              <a:rPr lang="en-GB" altLang="zh-TW" sz="800" dirty="0" smtClean="0"/>
              <a:t>Registered in England No. 14259</a:t>
            </a:r>
          </a:p>
          <a:p>
            <a:r>
              <a:rPr lang="en-GB" altLang="zh-TW" sz="800" dirty="0" smtClean="0"/>
              <a:t>Registered Office: 8 Canada Square, London, E14 5HQ, United Kingdom</a:t>
            </a:r>
          </a:p>
          <a:p>
            <a:r>
              <a:rPr lang="en-GB" altLang="zh-TW" sz="800" dirty="0" smtClean="0"/>
              <a:t>Member HSBC Group</a:t>
            </a:r>
            <a:endParaRPr lang="en-GB" altLang="zh-TW" sz="800" dirty="0"/>
          </a:p>
        </p:txBody>
      </p:sp>
      <p:sp>
        <p:nvSpPr>
          <p:cNvPr id="8" name="Text Placeholder 7"/>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1540857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Case study 1: matching debt to earnings exactly is not always optimal</a:t>
            </a:r>
            <a:br>
              <a:rPr lang="en-GB" sz="2000" dirty="0" smtClean="0"/>
            </a:br>
            <a:endParaRPr lang="en-GB" sz="2000" dirty="0"/>
          </a:p>
        </p:txBody>
      </p:sp>
      <p:sp>
        <p:nvSpPr>
          <p:cNvPr id="3" name="Text Placeholder 2"/>
          <p:cNvSpPr>
            <a:spLocks noGrp="1"/>
          </p:cNvSpPr>
          <p:nvPr>
            <p:ph type="body" sz="quarter" idx="10"/>
          </p:nvPr>
        </p:nvSpPr>
        <p:spPr/>
        <p:txBody>
          <a:bodyPr/>
          <a:lstStyle/>
          <a:p>
            <a:r>
              <a:rPr lang="en-GB" dirty="0" smtClean="0"/>
              <a:t>Situation</a:t>
            </a:r>
            <a:endParaRPr lang="en-GB" dirty="0"/>
          </a:p>
        </p:txBody>
      </p:sp>
      <p:sp>
        <p:nvSpPr>
          <p:cNvPr id="4" name="Footer Placeholder 3"/>
          <p:cNvSpPr>
            <a:spLocks noGrp="1"/>
          </p:cNvSpPr>
          <p:nvPr>
            <p:ph type="ftr" sz="quarter" idx="11"/>
          </p:nvPr>
        </p:nvSpPr>
        <p:spPr/>
        <p:txBody>
          <a:bodyPr/>
          <a:lstStyle/>
          <a:p>
            <a:r>
              <a:rPr lang="en-US" dirty="0" smtClean="0"/>
              <a:t>PUBLIC</a:t>
            </a:r>
            <a:endParaRPr lang="en-US" dirty="0"/>
          </a:p>
        </p:txBody>
      </p:sp>
      <p:grpSp>
        <p:nvGrpSpPr>
          <p:cNvPr id="58" name="Group 57"/>
          <p:cNvGrpSpPr/>
          <p:nvPr/>
        </p:nvGrpSpPr>
        <p:grpSpPr>
          <a:xfrm>
            <a:off x="411480" y="1335024"/>
            <a:ext cx="9546336" cy="5040000"/>
            <a:chOff x="2835085" y="1334078"/>
            <a:chExt cx="5230176" cy="3343275"/>
          </a:xfrm>
        </p:grpSpPr>
        <p:grpSp>
          <p:nvGrpSpPr>
            <p:cNvPr id="22" name="Group 21"/>
            <p:cNvGrpSpPr/>
            <p:nvPr/>
          </p:nvGrpSpPr>
          <p:grpSpPr>
            <a:xfrm>
              <a:off x="2835085" y="1334078"/>
              <a:ext cx="5230176" cy="3343275"/>
              <a:chOff x="577850" y="1430197"/>
              <a:chExt cx="5530427" cy="3535204"/>
            </a:xfrm>
          </p:grpSpPr>
          <p:grpSp>
            <p:nvGrpSpPr>
              <p:cNvPr id="39" name="Group 38"/>
              <p:cNvGrpSpPr/>
              <p:nvPr/>
            </p:nvGrpSpPr>
            <p:grpSpPr>
              <a:xfrm>
                <a:off x="1835150" y="1430197"/>
                <a:ext cx="432064" cy="402872"/>
                <a:chOff x="1835150" y="1430197"/>
                <a:chExt cx="432064" cy="402872"/>
              </a:xfrm>
            </p:grpSpPr>
            <p:sp>
              <p:nvSpPr>
                <p:cNvPr id="52" name="Flowchart: Delay 51"/>
                <p:cNvSpPr/>
                <p:nvPr/>
              </p:nvSpPr>
              <p:spPr bwMode="auto">
                <a:xfrm rot="16200000">
                  <a:off x="1849746" y="1415601"/>
                  <a:ext cx="402872" cy="432064"/>
                </a:xfrm>
                <a:prstGeom prst="flowChartDelay">
                  <a:avLst/>
                </a:prstGeom>
                <a:solidFill>
                  <a:srgbClr val="D9D9D9"/>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tIns="86476" bIns="86476" anchor="ctr"/>
                <a:lstStyle/>
                <a:p>
                  <a:pPr marL="171148" indent="-171148" defTabSz="852738">
                    <a:lnSpc>
                      <a:spcPct val="150000"/>
                    </a:lnSpc>
                    <a:spcBef>
                      <a:spcPct val="20000"/>
                    </a:spcBef>
                    <a:buClr>
                      <a:srgbClr val="1F497D"/>
                    </a:buClr>
                    <a:buFont typeface="Symbol" pitchFamily="18" charset="2"/>
                    <a:buChar char="·"/>
                    <a:defRPr/>
                  </a:pPr>
                  <a:endParaRPr lang="en-US" sz="1702" dirty="0">
                    <a:solidFill>
                      <a:srgbClr val="626469"/>
                    </a:solidFill>
                  </a:endParaRPr>
                </a:p>
              </p:txBody>
            </p:sp>
            <p:grpSp>
              <p:nvGrpSpPr>
                <p:cNvPr id="53" name="Group 4"/>
                <p:cNvGrpSpPr>
                  <a:grpSpLocks noChangeAspect="1"/>
                </p:cNvGrpSpPr>
                <p:nvPr/>
              </p:nvGrpSpPr>
              <p:grpSpPr bwMode="auto">
                <a:xfrm>
                  <a:off x="1938823" y="1495425"/>
                  <a:ext cx="224720" cy="224718"/>
                  <a:chOff x="1716" y="736"/>
                  <a:chExt cx="3096" cy="3096"/>
                </a:xfrm>
                <a:solidFill>
                  <a:schemeClr val="bg1">
                    <a:lumMod val="50000"/>
                  </a:schemeClr>
                </a:solidFill>
              </p:grpSpPr>
              <p:sp>
                <p:nvSpPr>
                  <p:cNvPr id="54" name="Freeform 5"/>
                  <p:cNvSpPr>
                    <a:spLocks/>
                  </p:cNvSpPr>
                  <p:nvPr/>
                </p:nvSpPr>
                <p:spPr bwMode="auto">
                  <a:xfrm>
                    <a:off x="1716" y="736"/>
                    <a:ext cx="1548" cy="3096"/>
                  </a:xfrm>
                  <a:custGeom>
                    <a:avLst/>
                    <a:gdLst>
                      <a:gd name="T0" fmla="*/ 0 w 654"/>
                      <a:gd name="T1" fmla="*/ 654 h 1308"/>
                      <a:gd name="T2" fmla="*/ 654 w 654"/>
                      <a:gd name="T3" fmla="*/ 1308 h 1308"/>
                      <a:gd name="T4" fmla="*/ 654 w 654"/>
                      <a:gd name="T5" fmla="*/ 0 h 1308"/>
                      <a:gd name="T6" fmla="*/ 0 w 654"/>
                      <a:gd name="T7" fmla="*/ 654 h 1308"/>
                    </a:gdLst>
                    <a:ahLst/>
                    <a:cxnLst>
                      <a:cxn ang="0">
                        <a:pos x="T0" y="T1"/>
                      </a:cxn>
                      <a:cxn ang="0">
                        <a:pos x="T2" y="T3"/>
                      </a:cxn>
                      <a:cxn ang="0">
                        <a:pos x="T4" y="T5"/>
                      </a:cxn>
                      <a:cxn ang="0">
                        <a:pos x="T6" y="T7"/>
                      </a:cxn>
                    </a:cxnLst>
                    <a:rect l="0" t="0" r="r" b="b"/>
                    <a:pathLst>
                      <a:path w="654" h="1308">
                        <a:moveTo>
                          <a:pt x="0" y="654"/>
                        </a:moveTo>
                        <a:cubicBezTo>
                          <a:pt x="0" y="1015"/>
                          <a:pt x="293" y="1308"/>
                          <a:pt x="654" y="1308"/>
                        </a:cubicBezTo>
                        <a:cubicBezTo>
                          <a:pt x="654" y="0"/>
                          <a:pt x="654" y="0"/>
                          <a:pt x="654" y="0"/>
                        </a:cubicBezTo>
                        <a:cubicBezTo>
                          <a:pt x="293" y="0"/>
                          <a:pt x="0" y="293"/>
                          <a:pt x="0" y="654"/>
                        </a:cubicBez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476" tIns="43238" rIns="86476" bIns="43238" numCol="1" anchor="t" anchorCtr="0" compatLnSpc="1">
                    <a:prstTxWarp prst="textNoShape">
                      <a:avLst/>
                    </a:prstTxWarp>
                  </a:bodyPr>
                  <a:lstStyle/>
                  <a:p>
                    <a:endParaRPr lang="en-GB" sz="1702" dirty="0"/>
                  </a:p>
                </p:txBody>
              </p:sp>
              <p:sp>
                <p:nvSpPr>
                  <p:cNvPr id="55" name="Freeform 6"/>
                  <p:cNvSpPr>
                    <a:spLocks/>
                  </p:cNvSpPr>
                  <p:nvPr/>
                </p:nvSpPr>
                <p:spPr bwMode="auto">
                  <a:xfrm>
                    <a:off x="3264" y="736"/>
                    <a:ext cx="1548" cy="3096"/>
                  </a:xfrm>
                  <a:custGeom>
                    <a:avLst/>
                    <a:gdLst>
                      <a:gd name="T0" fmla="*/ 0 w 654"/>
                      <a:gd name="T1" fmla="*/ 0 h 1308"/>
                      <a:gd name="T2" fmla="*/ 0 w 654"/>
                      <a:gd name="T3" fmla="*/ 1308 h 1308"/>
                      <a:gd name="T4" fmla="*/ 654 w 654"/>
                      <a:gd name="T5" fmla="*/ 654 h 1308"/>
                      <a:gd name="T6" fmla="*/ 0 w 654"/>
                      <a:gd name="T7" fmla="*/ 0 h 1308"/>
                    </a:gdLst>
                    <a:ahLst/>
                    <a:cxnLst>
                      <a:cxn ang="0">
                        <a:pos x="T0" y="T1"/>
                      </a:cxn>
                      <a:cxn ang="0">
                        <a:pos x="T2" y="T3"/>
                      </a:cxn>
                      <a:cxn ang="0">
                        <a:pos x="T4" y="T5"/>
                      </a:cxn>
                      <a:cxn ang="0">
                        <a:pos x="T6" y="T7"/>
                      </a:cxn>
                    </a:cxnLst>
                    <a:rect l="0" t="0" r="r" b="b"/>
                    <a:pathLst>
                      <a:path w="654" h="1308">
                        <a:moveTo>
                          <a:pt x="0" y="0"/>
                        </a:moveTo>
                        <a:cubicBezTo>
                          <a:pt x="0" y="1308"/>
                          <a:pt x="0" y="1308"/>
                          <a:pt x="0" y="1308"/>
                        </a:cubicBezTo>
                        <a:cubicBezTo>
                          <a:pt x="361" y="1308"/>
                          <a:pt x="654" y="1015"/>
                          <a:pt x="654" y="654"/>
                        </a:cubicBezTo>
                        <a:cubicBezTo>
                          <a:pt x="654" y="293"/>
                          <a:pt x="36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476" tIns="43238" rIns="86476" bIns="43238" numCol="1" anchor="t" anchorCtr="0" compatLnSpc="1">
                    <a:prstTxWarp prst="textNoShape">
                      <a:avLst/>
                    </a:prstTxWarp>
                  </a:bodyPr>
                  <a:lstStyle/>
                  <a:p>
                    <a:endParaRPr lang="en-GB" sz="1702" dirty="0"/>
                  </a:p>
                </p:txBody>
              </p:sp>
            </p:grpSp>
          </p:grpSp>
          <p:grpSp>
            <p:nvGrpSpPr>
              <p:cNvPr id="40" name="Group 39"/>
              <p:cNvGrpSpPr/>
              <p:nvPr/>
            </p:nvGrpSpPr>
            <p:grpSpPr>
              <a:xfrm>
                <a:off x="4423938" y="1430197"/>
                <a:ext cx="432064" cy="402872"/>
                <a:chOff x="4423938" y="1430197"/>
                <a:chExt cx="432064" cy="402872"/>
              </a:xfrm>
            </p:grpSpPr>
            <p:sp>
              <p:nvSpPr>
                <p:cNvPr id="48" name="Flowchart: Delay 47"/>
                <p:cNvSpPr/>
                <p:nvPr/>
              </p:nvSpPr>
              <p:spPr bwMode="auto">
                <a:xfrm rot="16200000">
                  <a:off x="4438534" y="1415601"/>
                  <a:ext cx="402872" cy="432064"/>
                </a:xfrm>
                <a:prstGeom prst="flowChartDelay">
                  <a:avLst/>
                </a:prstGeom>
                <a:solidFill>
                  <a:srgbClr val="D9D9D9"/>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tIns="86476" bIns="86476" anchor="ctr"/>
                <a:lstStyle/>
                <a:p>
                  <a:pPr marL="171148" indent="-171148" defTabSz="852738">
                    <a:lnSpc>
                      <a:spcPct val="150000"/>
                    </a:lnSpc>
                    <a:spcBef>
                      <a:spcPct val="20000"/>
                    </a:spcBef>
                    <a:buClr>
                      <a:srgbClr val="1F497D"/>
                    </a:buClr>
                    <a:buFont typeface="Symbol" pitchFamily="18" charset="2"/>
                    <a:buChar char="·"/>
                    <a:defRPr/>
                  </a:pPr>
                  <a:endParaRPr lang="en-US" sz="1702" dirty="0">
                    <a:solidFill>
                      <a:srgbClr val="626469"/>
                    </a:solidFill>
                  </a:endParaRPr>
                </a:p>
              </p:txBody>
            </p:sp>
            <p:grpSp>
              <p:nvGrpSpPr>
                <p:cNvPr id="49" name="Group 4"/>
                <p:cNvGrpSpPr>
                  <a:grpSpLocks noChangeAspect="1"/>
                </p:cNvGrpSpPr>
                <p:nvPr/>
              </p:nvGrpSpPr>
              <p:grpSpPr bwMode="auto">
                <a:xfrm>
                  <a:off x="4527610" y="1495425"/>
                  <a:ext cx="224720" cy="224718"/>
                  <a:chOff x="1716" y="736"/>
                  <a:chExt cx="3096" cy="3096"/>
                </a:xfrm>
                <a:solidFill>
                  <a:schemeClr val="bg1">
                    <a:lumMod val="50000"/>
                  </a:schemeClr>
                </a:solidFill>
              </p:grpSpPr>
              <p:sp>
                <p:nvSpPr>
                  <p:cNvPr id="50" name="Freeform 5"/>
                  <p:cNvSpPr>
                    <a:spLocks/>
                  </p:cNvSpPr>
                  <p:nvPr/>
                </p:nvSpPr>
                <p:spPr bwMode="auto">
                  <a:xfrm>
                    <a:off x="1716" y="736"/>
                    <a:ext cx="1548" cy="3096"/>
                  </a:xfrm>
                  <a:custGeom>
                    <a:avLst/>
                    <a:gdLst>
                      <a:gd name="T0" fmla="*/ 0 w 654"/>
                      <a:gd name="T1" fmla="*/ 654 h 1308"/>
                      <a:gd name="T2" fmla="*/ 654 w 654"/>
                      <a:gd name="T3" fmla="*/ 1308 h 1308"/>
                      <a:gd name="T4" fmla="*/ 654 w 654"/>
                      <a:gd name="T5" fmla="*/ 0 h 1308"/>
                      <a:gd name="T6" fmla="*/ 0 w 654"/>
                      <a:gd name="T7" fmla="*/ 654 h 1308"/>
                    </a:gdLst>
                    <a:ahLst/>
                    <a:cxnLst>
                      <a:cxn ang="0">
                        <a:pos x="T0" y="T1"/>
                      </a:cxn>
                      <a:cxn ang="0">
                        <a:pos x="T2" y="T3"/>
                      </a:cxn>
                      <a:cxn ang="0">
                        <a:pos x="T4" y="T5"/>
                      </a:cxn>
                      <a:cxn ang="0">
                        <a:pos x="T6" y="T7"/>
                      </a:cxn>
                    </a:cxnLst>
                    <a:rect l="0" t="0" r="r" b="b"/>
                    <a:pathLst>
                      <a:path w="654" h="1308">
                        <a:moveTo>
                          <a:pt x="0" y="654"/>
                        </a:moveTo>
                        <a:cubicBezTo>
                          <a:pt x="0" y="1015"/>
                          <a:pt x="293" y="1308"/>
                          <a:pt x="654" y="1308"/>
                        </a:cubicBezTo>
                        <a:cubicBezTo>
                          <a:pt x="654" y="0"/>
                          <a:pt x="654" y="0"/>
                          <a:pt x="654" y="0"/>
                        </a:cubicBezTo>
                        <a:cubicBezTo>
                          <a:pt x="293" y="0"/>
                          <a:pt x="0" y="293"/>
                          <a:pt x="0" y="654"/>
                        </a:cubicBez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476" tIns="43238" rIns="86476" bIns="43238" numCol="1" anchor="t" anchorCtr="0" compatLnSpc="1">
                    <a:prstTxWarp prst="textNoShape">
                      <a:avLst/>
                    </a:prstTxWarp>
                  </a:bodyPr>
                  <a:lstStyle/>
                  <a:p>
                    <a:endParaRPr lang="en-GB" sz="1702" dirty="0"/>
                  </a:p>
                </p:txBody>
              </p:sp>
              <p:sp>
                <p:nvSpPr>
                  <p:cNvPr id="51" name="Freeform 6"/>
                  <p:cNvSpPr>
                    <a:spLocks/>
                  </p:cNvSpPr>
                  <p:nvPr/>
                </p:nvSpPr>
                <p:spPr bwMode="auto">
                  <a:xfrm>
                    <a:off x="3264" y="736"/>
                    <a:ext cx="1548" cy="3096"/>
                  </a:xfrm>
                  <a:custGeom>
                    <a:avLst/>
                    <a:gdLst>
                      <a:gd name="T0" fmla="*/ 0 w 654"/>
                      <a:gd name="T1" fmla="*/ 0 h 1308"/>
                      <a:gd name="T2" fmla="*/ 0 w 654"/>
                      <a:gd name="T3" fmla="*/ 1308 h 1308"/>
                      <a:gd name="T4" fmla="*/ 654 w 654"/>
                      <a:gd name="T5" fmla="*/ 654 h 1308"/>
                      <a:gd name="T6" fmla="*/ 0 w 654"/>
                      <a:gd name="T7" fmla="*/ 0 h 1308"/>
                    </a:gdLst>
                    <a:ahLst/>
                    <a:cxnLst>
                      <a:cxn ang="0">
                        <a:pos x="T0" y="T1"/>
                      </a:cxn>
                      <a:cxn ang="0">
                        <a:pos x="T2" y="T3"/>
                      </a:cxn>
                      <a:cxn ang="0">
                        <a:pos x="T4" y="T5"/>
                      </a:cxn>
                      <a:cxn ang="0">
                        <a:pos x="T6" y="T7"/>
                      </a:cxn>
                    </a:cxnLst>
                    <a:rect l="0" t="0" r="r" b="b"/>
                    <a:pathLst>
                      <a:path w="654" h="1308">
                        <a:moveTo>
                          <a:pt x="0" y="0"/>
                        </a:moveTo>
                        <a:cubicBezTo>
                          <a:pt x="0" y="1308"/>
                          <a:pt x="0" y="1308"/>
                          <a:pt x="0" y="1308"/>
                        </a:cubicBezTo>
                        <a:cubicBezTo>
                          <a:pt x="361" y="1308"/>
                          <a:pt x="654" y="1015"/>
                          <a:pt x="654" y="654"/>
                        </a:cubicBezTo>
                        <a:cubicBezTo>
                          <a:pt x="654" y="293"/>
                          <a:pt x="36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476" tIns="43238" rIns="86476" bIns="43238" numCol="1" anchor="t" anchorCtr="0" compatLnSpc="1">
                    <a:prstTxWarp prst="textNoShape">
                      <a:avLst/>
                    </a:prstTxWarp>
                  </a:bodyPr>
                  <a:lstStyle/>
                  <a:p>
                    <a:endParaRPr lang="en-GB" sz="1702" dirty="0"/>
                  </a:p>
                </p:txBody>
              </p:sp>
            </p:grpSp>
          </p:grpSp>
          <p:grpSp>
            <p:nvGrpSpPr>
              <p:cNvPr id="41" name="Group 40"/>
              <p:cNvGrpSpPr/>
              <p:nvPr/>
            </p:nvGrpSpPr>
            <p:grpSpPr>
              <a:xfrm>
                <a:off x="577850" y="1742423"/>
                <a:ext cx="5530427" cy="3222978"/>
                <a:chOff x="577850" y="1742423"/>
                <a:chExt cx="5530427" cy="3222978"/>
              </a:xfrm>
            </p:grpSpPr>
            <p:sp>
              <p:nvSpPr>
                <p:cNvPr id="42" name="Rounded Rectangle 41"/>
                <p:cNvSpPr/>
                <p:nvPr/>
              </p:nvSpPr>
              <p:spPr bwMode="auto">
                <a:xfrm>
                  <a:off x="577850" y="1742423"/>
                  <a:ext cx="5530427" cy="3222978"/>
                </a:xfrm>
                <a:prstGeom prst="roundRect">
                  <a:avLst>
                    <a:gd name="adj" fmla="val 3742"/>
                  </a:avLst>
                </a:prstGeom>
                <a:solidFill>
                  <a:srgbClr val="996600"/>
                </a:solidFill>
                <a:ln>
                  <a:noFill/>
                </a:ln>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02" dirty="0"/>
                </a:p>
              </p:txBody>
            </p:sp>
            <p:sp>
              <p:nvSpPr>
                <p:cNvPr id="43" name="Rounded Rectangle 42"/>
                <p:cNvSpPr/>
                <p:nvPr/>
              </p:nvSpPr>
              <p:spPr bwMode="auto">
                <a:xfrm>
                  <a:off x="631613" y="1788638"/>
                  <a:ext cx="5422900" cy="3130549"/>
                </a:xfrm>
                <a:prstGeom prst="roundRect">
                  <a:avLst>
                    <a:gd name="adj" fmla="val 3742"/>
                  </a:avLst>
                </a:prstGeom>
                <a:solidFill>
                  <a:srgbClr val="B87B00"/>
                </a:solidFill>
                <a:ln>
                  <a:noFill/>
                </a:ln>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02" dirty="0"/>
                </a:p>
              </p:txBody>
            </p:sp>
            <p:sp>
              <p:nvSpPr>
                <p:cNvPr id="44" name="Rounded Rectangle 43"/>
                <p:cNvSpPr/>
                <p:nvPr/>
              </p:nvSpPr>
              <p:spPr bwMode="auto">
                <a:xfrm>
                  <a:off x="693639" y="1832571"/>
                  <a:ext cx="5298849" cy="3042683"/>
                </a:xfrm>
                <a:prstGeom prst="roundRect">
                  <a:avLst>
                    <a:gd name="adj" fmla="val 3742"/>
                  </a:avLst>
                </a:prstGeom>
                <a:solidFill>
                  <a:srgbClr val="006600"/>
                </a:solidFill>
                <a:ln>
                  <a:noFill/>
                </a:ln>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02" dirty="0"/>
                </a:p>
              </p:txBody>
            </p:sp>
            <p:grpSp>
              <p:nvGrpSpPr>
                <p:cNvPr id="45" name="Group 23"/>
                <p:cNvGrpSpPr>
                  <a:grpSpLocks/>
                </p:cNvGrpSpPr>
                <p:nvPr/>
              </p:nvGrpSpPr>
              <p:grpSpPr bwMode="auto">
                <a:xfrm>
                  <a:off x="837089" y="4747178"/>
                  <a:ext cx="691303" cy="139229"/>
                  <a:chOff x="533400" y="3018956"/>
                  <a:chExt cx="609600" cy="288789"/>
                </a:xfrm>
              </p:grpSpPr>
              <p:sp>
                <p:nvSpPr>
                  <p:cNvPr id="46" name="Rectangle 45"/>
                  <p:cNvSpPr/>
                  <p:nvPr/>
                </p:nvSpPr>
                <p:spPr>
                  <a:xfrm>
                    <a:off x="533400" y="3018956"/>
                    <a:ext cx="609600" cy="80081"/>
                  </a:xfrm>
                  <a:prstGeom prst="rect">
                    <a:avLst/>
                  </a:prstGeom>
                  <a:solidFill>
                    <a:srgbClr val="FABB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02" dirty="0"/>
                  </a:p>
                </p:txBody>
              </p:sp>
              <p:sp>
                <p:nvSpPr>
                  <p:cNvPr id="47" name="Rectangle 46"/>
                  <p:cNvSpPr/>
                  <p:nvPr/>
                </p:nvSpPr>
                <p:spPr>
                  <a:xfrm>
                    <a:off x="533400" y="3099035"/>
                    <a:ext cx="609600" cy="208710"/>
                  </a:xfrm>
                  <a:prstGeom prst="rect">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02" dirty="0"/>
                  </a:p>
                </p:txBody>
              </p:sp>
            </p:grpSp>
          </p:grpSp>
        </p:grpSp>
        <p:sp>
          <p:nvSpPr>
            <p:cNvPr id="23" name="TextBox 22"/>
            <p:cNvSpPr txBox="1"/>
            <p:nvPr/>
          </p:nvSpPr>
          <p:spPr>
            <a:xfrm>
              <a:off x="3075295" y="1887211"/>
              <a:ext cx="4733190" cy="2082463"/>
            </a:xfrm>
            <a:prstGeom prst="rect">
              <a:avLst/>
            </a:prstGeom>
            <a:noFill/>
          </p:spPr>
          <p:txBody>
            <a:bodyPr wrap="square" rtlCol="0">
              <a:spAutoFit/>
            </a:bodyPr>
            <a:lstStyle/>
            <a:p>
              <a:pPr defTabSz="858838" eaLnBrk="0" fontAlgn="base" hangingPunct="0">
                <a:spcBef>
                  <a:spcPct val="50000"/>
                </a:spcBef>
                <a:spcAft>
                  <a:spcPct val="0"/>
                </a:spcAft>
              </a:pPr>
              <a:r>
                <a:rPr lang="en-GB" sz="3600" b="1" i="1" dirty="0" smtClean="0">
                  <a:solidFill>
                    <a:schemeClr val="bg1"/>
                  </a:solidFill>
                </a:rPr>
                <a:t>GBP </a:t>
              </a:r>
              <a:r>
                <a:rPr lang="en-GB" sz="3600" b="1" i="1" dirty="0">
                  <a:solidFill>
                    <a:schemeClr val="bg1"/>
                  </a:solidFill>
                </a:rPr>
                <a:t>functional </a:t>
              </a:r>
              <a:r>
                <a:rPr lang="en-GB" sz="3600" b="1" i="1" dirty="0" smtClean="0">
                  <a:solidFill>
                    <a:schemeClr val="bg1"/>
                  </a:solidFill>
                </a:rPr>
                <a:t>multinational with </a:t>
              </a:r>
              <a:r>
                <a:rPr lang="en-GB" sz="3600" b="1" i="1" dirty="0">
                  <a:solidFill>
                    <a:schemeClr val="bg1"/>
                  </a:solidFill>
                </a:rPr>
                <a:t>earnings in GBP, EUR and </a:t>
              </a:r>
              <a:r>
                <a:rPr lang="en-GB" sz="3600" b="1" i="1" dirty="0" smtClean="0">
                  <a:solidFill>
                    <a:schemeClr val="bg1"/>
                  </a:solidFill>
                </a:rPr>
                <a:t>USD.</a:t>
              </a:r>
            </a:p>
            <a:p>
              <a:pPr defTabSz="858838" eaLnBrk="0" fontAlgn="base" hangingPunct="0">
                <a:spcBef>
                  <a:spcPct val="50000"/>
                </a:spcBef>
                <a:spcAft>
                  <a:spcPct val="0"/>
                </a:spcAft>
              </a:pPr>
              <a:r>
                <a:rPr lang="en-GB" sz="3600" b="1" i="1" dirty="0" smtClean="0">
                  <a:solidFill>
                    <a:schemeClr val="bg1"/>
                  </a:solidFill>
                </a:rPr>
                <a:t>The company is focussed </a:t>
              </a:r>
              <a:r>
                <a:rPr lang="en-GB" sz="3600" b="1" i="1" dirty="0">
                  <a:solidFill>
                    <a:schemeClr val="bg1"/>
                  </a:solidFill>
                </a:rPr>
                <a:t>on </a:t>
              </a:r>
              <a:r>
                <a:rPr lang="en-GB" sz="3600" b="1" i="1" dirty="0">
                  <a:solidFill>
                    <a:schemeClr val="bg1"/>
                  </a:solidFill>
                </a:rPr>
                <a:t>Brexit</a:t>
              </a:r>
              <a:r>
                <a:rPr lang="en-GB" sz="3600" b="1" i="1" dirty="0">
                  <a:solidFill>
                    <a:schemeClr val="bg1"/>
                  </a:solidFill>
                </a:rPr>
                <a:t>-related risk to Leverage Ratio over a 1-year horizon.</a:t>
              </a:r>
            </a:p>
          </p:txBody>
        </p:sp>
      </p:grpSp>
    </p:spTree>
    <p:extLst>
      <p:ext uri="{BB962C8B-B14F-4D97-AF65-F5344CB8AC3E}">
        <p14:creationId xmlns:p14="http://schemas.microsoft.com/office/powerpoint/2010/main" val="1787010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Case study 1: matching debt to earnings exactly is not always optimal</a:t>
            </a:r>
            <a:br>
              <a:rPr lang="en-GB" sz="2000" dirty="0" smtClean="0"/>
            </a:br>
            <a:endParaRPr lang="en-GB" sz="2000" dirty="0"/>
          </a:p>
        </p:txBody>
      </p:sp>
      <p:sp>
        <p:nvSpPr>
          <p:cNvPr id="3" name="Text Placeholder 2"/>
          <p:cNvSpPr>
            <a:spLocks noGrp="1"/>
          </p:cNvSpPr>
          <p:nvPr>
            <p:ph type="body" sz="quarter" idx="10"/>
          </p:nvPr>
        </p:nvSpPr>
        <p:spPr/>
        <p:txBody>
          <a:bodyPr/>
          <a:lstStyle/>
          <a:p>
            <a:r>
              <a:rPr lang="en-GB" dirty="0" smtClean="0"/>
              <a:t>Analysis</a:t>
            </a:r>
            <a:endParaRPr lang="en-GB" dirty="0"/>
          </a:p>
        </p:txBody>
      </p:sp>
      <p:sp>
        <p:nvSpPr>
          <p:cNvPr id="4" name="Footer Placeholder 3"/>
          <p:cNvSpPr>
            <a:spLocks noGrp="1"/>
          </p:cNvSpPr>
          <p:nvPr>
            <p:ph type="ftr" sz="quarter" idx="11"/>
          </p:nvPr>
        </p:nvSpPr>
        <p:spPr/>
        <p:txBody>
          <a:bodyPr/>
          <a:lstStyle/>
          <a:p>
            <a:r>
              <a:rPr lang="en-US" dirty="0" smtClean="0"/>
              <a:t>PUBLIC</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1744994693"/>
              </p:ext>
            </p:extLst>
          </p:nvPr>
        </p:nvGraphicFramePr>
        <p:xfrm>
          <a:off x="5276088" y="1561968"/>
          <a:ext cx="4681728" cy="5040000"/>
        </p:xfrm>
        <a:graphic>
          <a:graphicData uri="http://schemas.openxmlformats.org/drawingml/2006/chart">
            <c:chart xmlns:c="http://schemas.openxmlformats.org/drawingml/2006/chart" xmlns:r="http://schemas.openxmlformats.org/officeDocument/2006/relationships" r:id="rId2"/>
          </a:graphicData>
        </a:graphic>
      </p:graphicFrame>
      <p:grpSp>
        <p:nvGrpSpPr>
          <p:cNvPr id="13" name="Group 12"/>
          <p:cNvGrpSpPr/>
          <p:nvPr/>
        </p:nvGrpSpPr>
        <p:grpSpPr>
          <a:xfrm>
            <a:off x="411480" y="1561968"/>
            <a:ext cx="4681728" cy="5040000"/>
            <a:chOff x="7020721" y="1670263"/>
            <a:chExt cx="2932904" cy="1959906"/>
          </a:xfrm>
        </p:grpSpPr>
        <p:grpSp>
          <p:nvGrpSpPr>
            <p:cNvPr id="14" name="Group 13"/>
            <p:cNvGrpSpPr/>
            <p:nvPr/>
          </p:nvGrpSpPr>
          <p:grpSpPr>
            <a:xfrm>
              <a:off x="7176800" y="1686133"/>
              <a:ext cx="2776825" cy="1944036"/>
              <a:chOff x="7176800" y="1686133"/>
              <a:chExt cx="2776825" cy="1944036"/>
            </a:xfrm>
          </p:grpSpPr>
          <p:graphicFrame>
            <p:nvGraphicFramePr>
              <p:cNvPr id="20" name="Chart 19"/>
              <p:cNvGraphicFramePr>
                <a:graphicFrameLocks/>
              </p:cNvGraphicFramePr>
              <p:nvPr>
                <p:extLst/>
              </p:nvPr>
            </p:nvGraphicFramePr>
            <p:xfrm>
              <a:off x="7176800" y="1686133"/>
              <a:ext cx="2776825" cy="1944036"/>
            </p:xfrm>
            <a:graphic>
              <a:graphicData uri="http://schemas.openxmlformats.org/drawingml/2006/chart">
                <c:chart xmlns:c="http://schemas.openxmlformats.org/drawingml/2006/chart" xmlns:r="http://schemas.openxmlformats.org/officeDocument/2006/relationships" r:id="rId3"/>
              </a:graphicData>
            </a:graphic>
          </p:graphicFrame>
          <p:cxnSp>
            <p:nvCxnSpPr>
              <p:cNvPr id="21" name="Straight Arrow Connector 20"/>
              <p:cNvCxnSpPr/>
              <p:nvPr/>
            </p:nvCxnSpPr>
            <p:spPr bwMode="auto">
              <a:xfrm flipV="1">
                <a:off x="7309437" y="1810512"/>
                <a:ext cx="0" cy="146743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grpSp>
        <p:sp>
          <p:nvSpPr>
            <p:cNvPr id="15" name="TextBox 14"/>
            <p:cNvSpPr txBox="1"/>
            <p:nvPr/>
          </p:nvSpPr>
          <p:spPr>
            <a:xfrm rot="16200000">
              <a:off x="6261540" y="2429444"/>
              <a:ext cx="1714218" cy="195856"/>
            </a:xfrm>
            <a:prstGeom prst="rect">
              <a:avLst/>
            </a:prstGeom>
            <a:noFill/>
          </p:spPr>
          <p:txBody>
            <a:bodyPr wrap="square" rtlCol="0">
              <a:spAutoFit/>
            </a:bodyPr>
            <a:lstStyle/>
            <a:p>
              <a:pPr algn="ctr" eaLnBrk="0" fontAlgn="base" hangingPunct="0">
                <a:spcBef>
                  <a:spcPct val="0"/>
                </a:spcBef>
                <a:spcAft>
                  <a:spcPct val="0"/>
                </a:spcAft>
              </a:pPr>
              <a:r>
                <a:rPr lang="en-GB" sz="1400" b="1" i="1" dirty="0" smtClean="0">
                  <a:solidFill>
                    <a:srgbClr val="000000"/>
                  </a:solidFill>
                </a:rPr>
                <a:t>Risk</a:t>
              </a:r>
              <a:endParaRPr lang="en-GB" sz="1400" b="1" i="1" dirty="0">
                <a:solidFill>
                  <a:srgbClr val="000000"/>
                </a:solidFill>
              </a:endParaRPr>
            </a:p>
          </p:txBody>
        </p:sp>
        <p:cxnSp>
          <p:nvCxnSpPr>
            <p:cNvPr id="16" name="Straight Connector 15"/>
            <p:cNvCxnSpPr/>
            <p:nvPr/>
          </p:nvCxnSpPr>
          <p:spPr bwMode="auto">
            <a:xfrm>
              <a:off x="7379573" y="2074862"/>
              <a:ext cx="2295144" cy="0"/>
            </a:xfrm>
            <a:prstGeom prst="line">
              <a:avLst/>
            </a:prstGeom>
            <a:solidFill>
              <a:schemeClr val="accent1"/>
            </a:solidFill>
            <a:ln w="31750" cap="flat" cmpd="sng" algn="ctr">
              <a:solidFill>
                <a:srgbClr val="FF0000"/>
              </a:solidFill>
              <a:prstDash val="sysDash"/>
              <a:round/>
              <a:headEnd type="none" w="med" len="med"/>
              <a:tailEnd type="none" w="med" len="med"/>
            </a:ln>
            <a:effectLst/>
          </p:spPr>
        </p:cxnSp>
        <p:cxnSp>
          <p:nvCxnSpPr>
            <p:cNvPr id="17" name="Straight Connector 16"/>
            <p:cNvCxnSpPr/>
            <p:nvPr/>
          </p:nvCxnSpPr>
          <p:spPr bwMode="auto">
            <a:xfrm>
              <a:off x="7402090" y="2525840"/>
              <a:ext cx="2295144" cy="0"/>
            </a:xfrm>
            <a:prstGeom prst="line">
              <a:avLst/>
            </a:prstGeom>
            <a:solidFill>
              <a:schemeClr val="accent1"/>
            </a:solidFill>
            <a:ln w="31750" cap="flat" cmpd="sng" algn="ctr">
              <a:solidFill>
                <a:srgbClr val="FF0000"/>
              </a:solidFill>
              <a:prstDash val="dash"/>
              <a:round/>
              <a:headEnd type="none" w="med" len="med"/>
              <a:tailEnd type="none" w="med" len="med"/>
            </a:ln>
            <a:effectLst/>
          </p:spPr>
        </p:cxnSp>
        <p:sp>
          <p:nvSpPr>
            <p:cNvPr id="18" name="TextBox 17"/>
            <p:cNvSpPr txBox="1"/>
            <p:nvPr/>
          </p:nvSpPr>
          <p:spPr>
            <a:xfrm>
              <a:off x="8284084" y="2539930"/>
              <a:ext cx="1444294" cy="381431"/>
            </a:xfrm>
            <a:prstGeom prst="rect">
              <a:avLst/>
            </a:prstGeom>
            <a:noFill/>
          </p:spPr>
          <p:txBody>
            <a:bodyPr wrap="square" rtlCol="0">
              <a:spAutoFit/>
            </a:bodyPr>
            <a:lstStyle/>
            <a:p>
              <a:pPr algn="r" eaLnBrk="0" fontAlgn="base" hangingPunct="0">
                <a:spcBef>
                  <a:spcPct val="0"/>
                </a:spcBef>
                <a:spcAft>
                  <a:spcPct val="0"/>
                </a:spcAft>
              </a:pPr>
              <a:r>
                <a:rPr lang="en-GB" sz="1400" b="1" i="1" dirty="0" smtClean="0">
                  <a:solidFill>
                    <a:srgbClr val="FF0000"/>
                  </a:solidFill>
                </a:rPr>
                <a:t>Earnings are averaged out over the year</a:t>
              </a:r>
              <a:endParaRPr lang="en-GB" sz="1400" b="1" i="1" dirty="0">
                <a:solidFill>
                  <a:srgbClr val="FF0000"/>
                </a:solidFill>
              </a:endParaRPr>
            </a:p>
          </p:txBody>
        </p:sp>
        <p:sp>
          <p:nvSpPr>
            <p:cNvPr id="19" name="TextBox 18"/>
            <p:cNvSpPr txBox="1"/>
            <p:nvPr/>
          </p:nvSpPr>
          <p:spPr>
            <a:xfrm>
              <a:off x="7351831" y="1670263"/>
              <a:ext cx="1535032" cy="381431"/>
            </a:xfrm>
            <a:prstGeom prst="rect">
              <a:avLst/>
            </a:prstGeom>
            <a:noFill/>
          </p:spPr>
          <p:txBody>
            <a:bodyPr wrap="square" rtlCol="0">
              <a:spAutoFit/>
            </a:bodyPr>
            <a:lstStyle/>
            <a:p>
              <a:pPr eaLnBrk="0" fontAlgn="base" hangingPunct="0">
                <a:spcBef>
                  <a:spcPct val="0"/>
                </a:spcBef>
                <a:spcAft>
                  <a:spcPct val="0"/>
                </a:spcAft>
              </a:pPr>
              <a:r>
                <a:rPr lang="en-GB" sz="1400" b="1" i="1" dirty="0" smtClean="0">
                  <a:solidFill>
                    <a:srgbClr val="FF0000"/>
                  </a:solidFill>
                </a:rPr>
                <a:t>Debt is translated at the end of the year</a:t>
              </a:r>
              <a:endParaRPr lang="en-GB" sz="1400" b="1" i="1" dirty="0">
                <a:solidFill>
                  <a:srgbClr val="FF0000"/>
                </a:solidFill>
              </a:endParaRPr>
            </a:p>
          </p:txBody>
        </p:sp>
      </p:grpSp>
      <p:sp>
        <p:nvSpPr>
          <p:cNvPr id="23" name="TBar23"/>
          <p:cNvSpPr txBox="1">
            <a:spLocks/>
          </p:cNvSpPr>
          <p:nvPr/>
        </p:nvSpPr>
        <p:spPr>
          <a:xfrm>
            <a:off x="411480" y="1296924"/>
            <a:ext cx="4681728" cy="184666"/>
          </a:xfrm>
          <a:prstGeom prst="rect">
            <a:avLst/>
          </a:prstGeom>
          <a:noFill/>
        </p:spPr>
        <p:txBody>
          <a:bodyPr vert="horz" wrap="square" lIns="0" tIns="0" rIns="0" bIns="0" rtlCol="0" anchor="t">
            <a:spAutoFit/>
          </a:bodyPr>
          <a:lstStyle/>
          <a:p>
            <a:pPr fontAlgn="base"/>
            <a:r>
              <a:rPr lang="en-GB" sz="1200" b="1" dirty="0" smtClean="0">
                <a:solidFill>
                  <a:srgbClr val="000000"/>
                </a:solidFill>
                <a:latin typeface="Arial" panose="020B0604020202020204" pitchFamily="34" charset="0"/>
                <a:ea typeface="SimHei" panose="02010609060101010101" pitchFamily="49" charset="-122"/>
              </a:rPr>
              <a:t>Debt and earnings are risked differently</a:t>
            </a:r>
            <a:endParaRPr lang="en-GB" sz="1200" b="1" dirty="0">
              <a:solidFill>
                <a:srgbClr val="000000"/>
              </a:solidFill>
              <a:latin typeface="Arial" panose="020B0604020202020204" pitchFamily="34" charset="0"/>
              <a:ea typeface="SimHei" panose="02010609060101010101" pitchFamily="49" charset="-122"/>
            </a:endParaRPr>
          </a:p>
        </p:txBody>
      </p:sp>
      <p:sp>
        <p:nvSpPr>
          <p:cNvPr id="24" name="TBar24"/>
          <p:cNvSpPr txBox="1">
            <a:spLocks/>
          </p:cNvSpPr>
          <p:nvPr/>
        </p:nvSpPr>
        <p:spPr>
          <a:xfrm>
            <a:off x="5276088" y="1296924"/>
            <a:ext cx="4681728" cy="184666"/>
          </a:xfrm>
          <a:prstGeom prst="rect">
            <a:avLst/>
          </a:prstGeom>
          <a:noFill/>
        </p:spPr>
        <p:txBody>
          <a:bodyPr vert="horz" wrap="square" lIns="0" tIns="0" rIns="0" bIns="0" rtlCol="0" anchor="t">
            <a:spAutoFit/>
          </a:bodyPr>
          <a:lstStyle/>
          <a:p>
            <a:pPr fontAlgn="base"/>
            <a:r>
              <a:rPr lang="en-GB" sz="1200" b="1" dirty="0" smtClean="0">
                <a:solidFill>
                  <a:srgbClr val="000000"/>
                </a:solidFill>
                <a:latin typeface="Arial" panose="020B0604020202020204" pitchFamily="34" charset="0"/>
                <a:ea typeface="SimHei" panose="02010609060101010101" pitchFamily="49" charset="-122"/>
              </a:rPr>
              <a:t>Rule of thumb versus risk quantification</a:t>
            </a:r>
            <a:endParaRPr lang="en-GB" sz="1200" b="1" dirty="0">
              <a:solidFill>
                <a:srgbClr val="000000"/>
              </a:solidFill>
              <a:latin typeface="Arial" panose="020B0604020202020204" pitchFamily="34" charset="0"/>
              <a:ea typeface="SimHei" panose="02010609060101010101" pitchFamily="49" charset="-122"/>
            </a:endParaRPr>
          </a:p>
        </p:txBody>
      </p:sp>
    </p:spTree>
    <p:extLst>
      <p:ext uri="{BB962C8B-B14F-4D97-AF65-F5344CB8AC3E}">
        <p14:creationId xmlns:p14="http://schemas.microsoft.com/office/powerpoint/2010/main" val="1787816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Case study 1: matching debt to earnings exactly is not always optimal</a:t>
            </a:r>
            <a:br>
              <a:rPr lang="en-GB" sz="2000" dirty="0" smtClean="0"/>
            </a:br>
            <a:endParaRPr lang="en-GB" sz="2000" dirty="0"/>
          </a:p>
        </p:txBody>
      </p:sp>
      <p:sp>
        <p:nvSpPr>
          <p:cNvPr id="3" name="Text Placeholder 2"/>
          <p:cNvSpPr>
            <a:spLocks noGrp="1"/>
          </p:cNvSpPr>
          <p:nvPr>
            <p:ph type="body" sz="quarter" idx="10"/>
          </p:nvPr>
        </p:nvSpPr>
        <p:spPr/>
        <p:txBody>
          <a:bodyPr/>
          <a:lstStyle/>
          <a:p>
            <a:r>
              <a:rPr lang="en-GB" dirty="0" smtClean="0"/>
              <a:t>Outcome</a:t>
            </a:r>
            <a:endParaRPr lang="en-GB" dirty="0"/>
          </a:p>
        </p:txBody>
      </p:sp>
      <p:sp>
        <p:nvSpPr>
          <p:cNvPr id="4" name="Footer Placeholder 3"/>
          <p:cNvSpPr>
            <a:spLocks noGrp="1"/>
          </p:cNvSpPr>
          <p:nvPr>
            <p:ph type="ftr" sz="quarter" idx="11"/>
          </p:nvPr>
        </p:nvSpPr>
        <p:spPr/>
        <p:txBody>
          <a:bodyPr/>
          <a:lstStyle/>
          <a:p>
            <a:r>
              <a:rPr lang="en-US" dirty="0" smtClean="0"/>
              <a:t>PUBLIC</a:t>
            </a:r>
            <a:endParaRPr lang="en-US" dirty="0"/>
          </a:p>
        </p:txBody>
      </p:sp>
      <p:grpSp>
        <p:nvGrpSpPr>
          <p:cNvPr id="6" name="Group 5"/>
          <p:cNvGrpSpPr/>
          <p:nvPr/>
        </p:nvGrpSpPr>
        <p:grpSpPr>
          <a:xfrm>
            <a:off x="411480" y="1561968"/>
            <a:ext cx="9546336" cy="5040000"/>
            <a:chOff x="7654364" y="1573036"/>
            <a:chExt cx="2106739" cy="3906529"/>
          </a:xfrm>
        </p:grpSpPr>
        <p:grpSp>
          <p:nvGrpSpPr>
            <p:cNvPr id="7" name="Group 6"/>
            <p:cNvGrpSpPr/>
            <p:nvPr/>
          </p:nvGrpSpPr>
          <p:grpSpPr>
            <a:xfrm>
              <a:off x="7654364" y="1573036"/>
              <a:ext cx="2106739" cy="3906529"/>
              <a:chOff x="6832815" y="1663339"/>
              <a:chExt cx="2227682" cy="4130793"/>
            </a:xfrm>
          </p:grpSpPr>
          <p:grpSp>
            <p:nvGrpSpPr>
              <p:cNvPr id="9" name="Group 8"/>
              <p:cNvGrpSpPr/>
              <p:nvPr/>
            </p:nvGrpSpPr>
            <p:grpSpPr>
              <a:xfrm>
                <a:off x="7500042" y="4079754"/>
                <a:ext cx="893226" cy="1714378"/>
                <a:chOff x="7712686" y="4079754"/>
                <a:chExt cx="893226" cy="1714378"/>
              </a:xfrm>
            </p:grpSpPr>
            <p:grpSp>
              <p:nvGrpSpPr>
                <p:cNvPr id="13" name="Group 12"/>
                <p:cNvGrpSpPr/>
                <p:nvPr/>
              </p:nvGrpSpPr>
              <p:grpSpPr>
                <a:xfrm rot="1592567">
                  <a:off x="7712686" y="4079754"/>
                  <a:ext cx="128016" cy="1714378"/>
                  <a:chOff x="6799132" y="2867025"/>
                  <a:chExt cx="128016" cy="2743200"/>
                </a:xfrm>
              </p:grpSpPr>
              <p:sp>
                <p:nvSpPr>
                  <p:cNvPr id="20" name="Rounded Rectangle 19"/>
                  <p:cNvSpPr/>
                  <p:nvPr/>
                </p:nvSpPr>
                <p:spPr bwMode="auto">
                  <a:xfrm>
                    <a:off x="6799132" y="2867025"/>
                    <a:ext cx="128016" cy="2743200"/>
                  </a:xfrm>
                  <a:prstGeom prst="roundRect">
                    <a:avLst/>
                  </a:prstGeom>
                  <a:solidFill>
                    <a:srgbClr val="595959"/>
                  </a:solidFill>
                  <a:ln w="6350" cap="flat" cmpd="sng" algn="ctr">
                    <a:noFill/>
                    <a:prstDash val="solid"/>
                    <a:round/>
                    <a:headEnd type="none" w="med" len="med"/>
                    <a:tailEnd type="none" w="med" len="med"/>
                  </a:ln>
                  <a:effectLst/>
                </p:spPr>
                <p:txBody>
                  <a:bodyPr vert="horz" wrap="none" lIns="86476" tIns="43238" rIns="86476" bIns="43238" numCol="1" rtlCol="0" anchor="ctr" anchorCtr="0" compatLnSpc="1">
                    <a:prstTxWarp prst="textNoShape">
                      <a:avLst/>
                    </a:prstTxWarp>
                  </a:bodyPr>
                  <a:lstStyle/>
                  <a:p>
                    <a:pPr algn="ctr" defTabSz="812203" eaLnBrk="0" fontAlgn="base" hangingPunct="0">
                      <a:spcBef>
                        <a:spcPct val="50000"/>
                      </a:spcBef>
                      <a:spcAft>
                        <a:spcPct val="0"/>
                      </a:spcAft>
                      <a:buClr>
                        <a:srgbClr val="000000"/>
                      </a:buClr>
                    </a:pPr>
                    <a:endParaRPr lang="en-US" sz="567" b="1" i="1" dirty="0">
                      <a:latin typeface="Arial" charset="0"/>
                    </a:endParaRPr>
                  </a:p>
                </p:txBody>
              </p:sp>
              <p:sp>
                <p:nvSpPr>
                  <p:cNvPr id="21" name="Rounded Rectangle 20"/>
                  <p:cNvSpPr/>
                  <p:nvPr/>
                </p:nvSpPr>
                <p:spPr bwMode="auto">
                  <a:xfrm>
                    <a:off x="6799132" y="2867025"/>
                    <a:ext cx="64008" cy="2743200"/>
                  </a:xfrm>
                  <a:prstGeom prst="roundRect">
                    <a:avLst/>
                  </a:prstGeom>
                  <a:solidFill>
                    <a:srgbClr val="FFFFFF">
                      <a:alpha val="20000"/>
                    </a:srgbClr>
                  </a:solidFill>
                  <a:ln w="6350" cap="flat" cmpd="sng" algn="ctr">
                    <a:noFill/>
                    <a:prstDash val="solid"/>
                    <a:round/>
                    <a:headEnd type="none" w="med" len="med"/>
                    <a:tailEnd type="none" w="med" len="med"/>
                  </a:ln>
                  <a:effectLst/>
                </p:spPr>
                <p:txBody>
                  <a:bodyPr vert="horz" wrap="none" lIns="86476" tIns="43238" rIns="86476" bIns="43238" numCol="1" rtlCol="0" anchor="ctr" anchorCtr="0" compatLnSpc="1">
                    <a:prstTxWarp prst="textNoShape">
                      <a:avLst/>
                    </a:prstTxWarp>
                  </a:bodyPr>
                  <a:lstStyle/>
                  <a:p>
                    <a:pPr algn="ctr" defTabSz="812203" eaLnBrk="0" fontAlgn="base" hangingPunct="0">
                      <a:spcBef>
                        <a:spcPct val="50000"/>
                      </a:spcBef>
                      <a:spcAft>
                        <a:spcPct val="0"/>
                      </a:spcAft>
                      <a:buClr>
                        <a:srgbClr val="000000"/>
                      </a:buClr>
                    </a:pPr>
                    <a:endParaRPr lang="en-US" sz="567" b="1" i="1" dirty="0">
                      <a:latin typeface="Arial" charset="0"/>
                    </a:endParaRPr>
                  </a:p>
                </p:txBody>
              </p:sp>
            </p:grpSp>
            <p:grpSp>
              <p:nvGrpSpPr>
                <p:cNvPr id="14" name="Group 13"/>
                <p:cNvGrpSpPr/>
                <p:nvPr/>
              </p:nvGrpSpPr>
              <p:grpSpPr>
                <a:xfrm rot="19800000">
                  <a:off x="8477896" y="4079754"/>
                  <a:ext cx="128016" cy="1714378"/>
                  <a:chOff x="6799132" y="2867025"/>
                  <a:chExt cx="128016" cy="2743200"/>
                </a:xfrm>
              </p:grpSpPr>
              <p:sp>
                <p:nvSpPr>
                  <p:cNvPr id="18" name="Rounded Rectangle 17"/>
                  <p:cNvSpPr/>
                  <p:nvPr/>
                </p:nvSpPr>
                <p:spPr bwMode="auto">
                  <a:xfrm>
                    <a:off x="6799132" y="2867025"/>
                    <a:ext cx="128016" cy="2743200"/>
                  </a:xfrm>
                  <a:prstGeom prst="roundRect">
                    <a:avLst/>
                  </a:prstGeom>
                  <a:solidFill>
                    <a:srgbClr val="595959"/>
                  </a:solidFill>
                  <a:ln w="6350" cap="flat" cmpd="sng" algn="ctr">
                    <a:noFill/>
                    <a:prstDash val="solid"/>
                    <a:round/>
                    <a:headEnd type="none" w="med" len="med"/>
                    <a:tailEnd type="none" w="med" len="med"/>
                  </a:ln>
                  <a:effectLst/>
                </p:spPr>
                <p:txBody>
                  <a:bodyPr vert="horz" wrap="none" lIns="86476" tIns="43238" rIns="86476" bIns="43238" numCol="1" rtlCol="0" anchor="ctr" anchorCtr="0" compatLnSpc="1">
                    <a:prstTxWarp prst="textNoShape">
                      <a:avLst/>
                    </a:prstTxWarp>
                  </a:bodyPr>
                  <a:lstStyle/>
                  <a:p>
                    <a:pPr algn="ctr" defTabSz="812203" eaLnBrk="0" fontAlgn="base" hangingPunct="0">
                      <a:spcBef>
                        <a:spcPct val="50000"/>
                      </a:spcBef>
                      <a:spcAft>
                        <a:spcPct val="0"/>
                      </a:spcAft>
                      <a:buClr>
                        <a:srgbClr val="000000"/>
                      </a:buClr>
                    </a:pPr>
                    <a:endParaRPr lang="en-US" sz="567" b="1" i="1" dirty="0">
                      <a:latin typeface="Arial" charset="0"/>
                    </a:endParaRPr>
                  </a:p>
                </p:txBody>
              </p:sp>
              <p:sp>
                <p:nvSpPr>
                  <p:cNvPr id="19" name="Rounded Rectangle 18"/>
                  <p:cNvSpPr/>
                  <p:nvPr/>
                </p:nvSpPr>
                <p:spPr bwMode="auto">
                  <a:xfrm>
                    <a:off x="6799132" y="2867025"/>
                    <a:ext cx="64008" cy="2743200"/>
                  </a:xfrm>
                  <a:prstGeom prst="roundRect">
                    <a:avLst/>
                  </a:prstGeom>
                  <a:solidFill>
                    <a:srgbClr val="FFFFFF">
                      <a:alpha val="20000"/>
                    </a:srgbClr>
                  </a:solidFill>
                  <a:ln w="6350" cap="flat" cmpd="sng" algn="ctr">
                    <a:noFill/>
                    <a:prstDash val="solid"/>
                    <a:round/>
                    <a:headEnd type="none" w="med" len="med"/>
                    <a:tailEnd type="none" w="med" len="med"/>
                  </a:ln>
                  <a:effectLst/>
                </p:spPr>
                <p:txBody>
                  <a:bodyPr vert="horz" wrap="none" lIns="86476" tIns="43238" rIns="86476" bIns="43238" numCol="1" rtlCol="0" anchor="ctr" anchorCtr="0" compatLnSpc="1">
                    <a:prstTxWarp prst="textNoShape">
                      <a:avLst/>
                    </a:prstTxWarp>
                  </a:bodyPr>
                  <a:lstStyle/>
                  <a:p>
                    <a:pPr algn="ctr" defTabSz="812203" eaLnBrk="0" fontAlgn="base" hangingPunct="0">
                      <a:spcBef>
                        <a:spcPct val="50000"/>
                      </a:spcBef>
                      <a:spcAft>
                        <a:spcPct val="0"/>
                      </a:spcAft>
                      <a:buClr>
                        <a:srgbClr val="000000"/>
                      </a:buClr>
                    </a:pPr>
                    <a:endParaRPr lang="en-US" sz="567" b="1" i="1" dirty="0">
                      <a:latin typeface="Arial" charset="0"/>
                    </a:endParaRPr>
                  </a:p>
                </p:txBody>
              </p:sp>
            </p:grpSp>
            <p:grpSp>
              <p:nvGrpSpPr>
                <p:cNvPr id="15" name="Group 14"/>
                <p:cNvGrpSpPr/>
                <p:nvPr/>
              </p:nvGrpSpPr>
              <p:grpSpPr>
                <a:xfrm>
                  <a:off x="8095291" y="4079754"/>
                  <a:ext cx="128016" cy="1714378"/>
                  <a:chOff x="6799132" y="2867025"/>
                  <a:chExt cx="128016" cy="2743200"/>
                </a:xfrm>
              </p:grpSpPr>
              <p:sp>
                <p:nvSpPr>
                  <p:cNvPr id="16" name="Rounded Rectangle 15"/>
                  <p:cNvSpPr/>
                  <p:nvPr/>
                </p:nvSpPr>
                <p:spPr bwMode="auto">
                  <a:xfrm>
                    <a:off x="6799132" y="2867025"/>
                    <a:ext cx="128016" cy="2743200"/>
                  </a:xfrm>
                  <a:prstGeom prst="roundRect">
                    <a:avLst/>
                  </a:prstGeom>
                  <a:solidFill>
                    <a:srgbClr val="595959"/>
                  </a:solidFill>
                  <a:ln w="6350" cap="flat" cmpd="sng" algn="ctr">
                    <a:noFill/>
                    <a:prstDash val="solid"/>
                    <a:round/>
                    <a:headEnd type="none" w="med" len="med"/>
                    <a:tailEnd type="none" w="med" len="med"/>
                  </a:ln>
                  <a:effectLst/>
                </p:spPr>
                <p:txBody>
                  <a:bodyPr vert="horz" wrap="none" lIns="86476" tIns="43238" rIns="86476" bIns="43238" numCol="1" rtlCol="0" anchor="ctr" anchorCtr="0" compatLnSpc="1">
                    <a:prstTxWarp prst="textNoShape">
                      <a:avLst/>
                    </a:prstTxWarp>
                  </a:bodyPr>
                  <a:lstStyle/>
                  <a:p>
                    <a:pPr algn="ctr" defTabSz="812203" eaLnBrk="0" fontAlgn="base" hangingPunct="0">
                      <a:spcBef>
                        <a:spcPct val="50000"/>
                      </a:spcBef>
                      <a:spcAft>
                        <a:spcPct val="0"/>
                      </a:spcAft>
                      <a:buClr>
                        <a:srgbClr val="000000"/>
                      </a:buClr>
                    </a:pPr>
                    <a:endParaRPr lang="en-US" sz="567" b="1" i="1" dirty="0">
                      <a:latin typeface="Arial" charset="0"/>
                    </a:endParaRPr>
                  </a:p>
                </p:txBody>
              </p:sp>
              <p:sp>
                <p:nvSpPr>
                  <p:cNvPr id="17" name="Rounded Rectangle 16"/>
                  <p:cNvSpPr/>
                  <p:nvPr/>
                </p:nvSpPr>
                <p:spPr bwMode="auto">
                  <a:xfrm>
                    <a:off x="6799132" y="2867025"/>
                    <a:ext cx="64008" cy="2743200"/>
                  </a:xfrm>
                  <a:prstGeom prst="roundRect">
                    <a:avLst/>
                  </a:prstGeom>
                  <a:solidFill>
                    <a:srgbClr val="FFFFFF">
                      <a:alpha val="20000"/>
                    </a:srgbClr>
                  </a:solidFill>
                  <a:ln w="6350" cap="flat" cmpd="sng" algn="ctr">
                    <a:noFill/>
                    <a:prstDash val="solid"/>
                    <a:round/>
                    <a:headEnd type="none" w="med" len="med"/>
                    <a:tailEnd type="none" w="med" len="med"/>
                  </a:ln>
                  <a:effectLst/>
                </p:spPr>
                <p:txBody>
                  <a:bodyPr vert="horz" wrap="none" lIns="86476" tIns="43238" rIns="86476" bIns="43238" numCol="1" rtlCol="0" anchor="ctr" anchorCtr="0" compatLnSpc="1">
                    <a:prstTxWarp prst="textNoShape">
                      <a:avLst/>
                    </a:prstTxWarp>
                  </a:bodyPr>
                  <a:lstStyle/>
                  <a:p>
                    <a:pPr algn="ctr" defTabSz="812203" eaLnBrk="0" fontAlgn="base" hangingPunct="0">
                      <a:spcBef>
                        <a:spcPct val="50000"/>
                      </a:spcBef>
                      <a:spcAft>
                        <a:spcPct val="0"/>
                      </a:spcAft>
                      <a:buClr>
                        <a:srgbClr val="000000"/>
                      </a:buClr>
                    </a:pPr>
                    <a:endParaRPr lang="en-US" sz="567" b="1" i="1" dirty="0">
                      <a:latin typeface="Arial" charset="0"/>
                    </a:endParaRPr>
                  </a:p>
                </p:txBody>
              </p:sp>
            </p:grpSp>
          </p:grpSp>
          <p:sp>
            <p:nvSpPr>
              <p:cNvPr id="10" name="Rectangle 9"/>
              <p:cNvSpPr/>
              <p:nvPr/>
            </p:nvSpPr>
            <p:spPr bwMode="auto">
              <a:xfrm rot="16200000">
                <a:off x="6284911" y="2211243"/>
                <a:ext cx="3323489" cy="2227682"/>
              </a:xfrm>
              <a:prstGeom prst="rect">
                <a:avLst/>
              </a:prstGeom>
              <a:solidFill>
                <a:srgbClr val="595959"/>
              </a:solidFill>
              <a:ln>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02" dirty="0"/>
              </a:p>
            </p:txBody>
          </p:sp>
          <p:sp>
            <p:nvSpPr>
              <p:cNvPr id="11" name="Rectangle 10"/>
              <p:cNvSpPr/>
              <p:nvPr/>
            </p:nvSpPr>
            <p:spPr bwMode="auto">
              <a:xfrm rot="16200000">
                <a:off x="6320261" y="2244301"/>
                <a:ext cx="3252788" cy="2164610"/>
              </a:xfrm>
              <a:prstGeom prst="rect">
                <a:avLst/>
              </a:prstGeom>
              <a:solidFill>
                <a:srgbClr val="7A7A7A"/>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tIns="86476" bIns="86476" anchor="ctr"/>
              <a:lstStyle/>
              <a:p>
                <a:pPr marL="171148" indent="-171148" defTabSz="852738">
                  <a:lnSpc>
                    <a:spcPct val="150000"/>
                  </a:lnSpc>
                  <a:spcBef>
                    <a:spcPct val="20000"/>
                  </a:spcBef>
                  <a:buClr>
                    <a:srgbClr val="1F497D"/>
                  </a:buClr>
                  <a:buFont typeface="Symbol" pitchFamily="18" charset="2"/>
                  <a:buChar char="·"/>
                  <a:defRPr/>
                </a:pPr>
                <a:endParaRPr lang="en-US" sz="1702" dirty="0">
                  <a:solidFill>
                    <a:srgbClr val="626469"/>
                  </a:solidFill>
                </a:endParaRPr>
              </a:p>
            </p:txBody>
          </p:sp>
          <p:sp>
            <p:nvSpPr>
              <p:cNvPr id="12" name="Rectangle 11"/>
              <p:cNvSpPr/>
              <p:nvPr/>
            </p:nvSpPr>
            <p:spPr bwMode="auto">
              <a:xfrm rot="16200000">
                <a:off x="6354043" y="2278810"/>
                <a:ext cx="3185225" cy="2092549"/>
              </a:xfrm>
              <a:prstGeom prst="rect">
                <a:avLst/>
              </a:prstGeom>
              <a:pattFill prst="ltDnDiag">
                <a:fgClr>
                  <a:srgbClr val="F2F2F2"/>
                </a:fgClr>
                <a:bgClr>
                  <a:srgbClr val="FFFFFF"/>
                </a:bgClr>
              </a:patt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tIns="86476" bIns="86476" anchor="ctr"/>
              <a:lstStyle/>
              <a:p>
                <a:pPr marL="171148" indent="-171148" defTabSz="852738">
                  <a:lnSpc>
                    <a:spcPct val="150000"/>
                  </a:lnSpc>
                  <a:spcBef>
                    <a:spcPct val="20000"/>
                  </a:spcBef>
                  <a:buClr>
                    <a:srgbClr val="1F497D"/>
                  </a:buClr>
                  <a:buFont typeface="Symbol" pitchFamily="18" charset="2"/>
                  <a:buChar char="·"/>
                  <a:defRPr/>
                </a:pPr>
                <a:endParaRPr lang="en-US" sz="1702" dirty="0">
                  <a:solidFill>
                    <a:srgbClr val="626469"/>
                  </a:solidFill>
                </a:endParaRPr>
              </a:p>
            </p:txBody>
          </p:sp>
        </p:grpSp>
        <p:sp>
          <p:nvSpPr>
            <p:cNvPr id="8" name="TextBox 7"/>
            <p:cNvSpPr txBox="1"/>
            <p:nvPr/>
          </p:nvSpPr>
          <p:spPr>
            <a:xfrm>
              <a:off x="7774469" y="1874446"/>
              <a:ext cx="1856949" cy="2910421"/>
            </a:xfrm>
            <a:prstGeom prst="rect">
              <a:avLst/>
            </a:prstGeom>
            <a:noFill/>
          </p:spPr>
          <p:txBody>
            <a:bodyPr wrap="square" rtlCol="0">
              <a:spAutoFit/>
            </a:bodyPr>
            <a:lstStyle/>
            <a:p>
              <a:pPr marL="457200" indent="-457200" defTabSz="858838" eaLnBrk="0" fontAlgn="base" hangingPunct="0">
                <a:spcBef>
                  <a:spcPct val="50000"/>
                </a:spcBef>
                <a:spcAft>
                  <a:spcPct val="0"/>
                </a:spcAft>
                <a:buFont typeface="Arial" panose="020B0604020202020204" pitchFamily="34" charset="0"/>
                <a:buChar char="•"/>
              </a:pPr>
              <a:r>
                <a:rPr lang="en-GB" sz="2800" b="1" dirty="0">
                  <a:solidFill>
                    <a:srgbClr val="000000"/>
                  </a:solidFill>
                </a:rPr>
                <a:t>Tested all possible mixes of debt to solve for the debt mix that minimised </a:t>
              </a:r>
              <a:r>
                <a:rPr lang="en-GB" sz="2800" b="1" dirty="0" smtClean="0">
                  <a:solidFill>
                    <a:srgbClr val="000000"/>
                  </a:solidFill>
                </a:rPr>
                <a:t>risk.</a:t>
              </a:r>
            </a:p>
            <a:p>
              <a:pPr marL="457200" indent="-457200" defTabSz="858838" eaLnBrk="0" fontAlgn="base" hangingPunct="0">
                <a:spcBef>
                  <a:spcPct val="50000"/>
                </a:spcBef>
                <a:spcAft>
                  <a:spcPct val="0"/>
                </a:spcAft>
                <a:buFont typeface="Arial" panose="020B0604020202020204" pitchFamily="34" charset="0"/>
                <a:buChar char="•"/>
              </a:pPr>
              <a:r>
                <a:rPr lang="en-GB" sz="2800" b="1" dirty="0" smtClean="0">
                  <a:solidFill>
                    <a:srgbClr val="000000"/>
                  </a:solidFill>
                  <a:sym typeface="Wingdings" panose="05000000000000000000" pitchFamily="2" charset="2"/>
                </a:rPr>
                <a:t>The minimum risk mix did </a:t>
              </a:r>
              <a:r>
                <a:rPr lang="en-GB" sz="2800" b="1" dirty="0">
                  <a:solidFill>
                    <a:srgbClr val="000000"/>
                  </a:solidFill>
                  <a:sym typeface="Wingdings" panose="05000000000000000000" pitchFamily="2" charset="2"/>
                </a:rPr>
                <a:t>not require as much USD debt as envisaged</a:t>
              </a:r>
              <a:r>
                <a:rPr lang="en-GB" sz="2800" b="1" dirty="0" smtClean="0">
                  <a:solidFill>
                    <a:srgbClr val="000000"/>
                  </a:solidFill>
                  <a:sym typeface="Wingdings" panose="05000000000000000000" pitchFamily="2" charset="2"/>
                </a:rPr>
                <a:t>.</a:t>
              </a:r>
            </a:p>
            <a:p>
              <a:pPr marL="457200" indent="-457200" defTabSz="858838" eaLnBrk="0" fontAlgn="base" hangingPunct="0">
                <a:spcBef>
                  <a:spcPct val="50000"/>
                </a:spcBef>
                <a:spcAft>
                  <a:spcPct val="0"/>
                </a:spcAft>
                <a:buFont typeface="Arial" panose="020B0604020202020204" pitchFamily="34" charset="0"/>
                <a:buChar char="•"/>
              </a:pPr>
              <a:r>
                <a:rPr lang="en-GB" sz="2800" b="1" dirty="0" smtClean="0">
                  <a:solidFill>
                    <a:srgbClr val="000000"/>
                  </a:solidFill>
                </a:rPr>
                <a:t>The analysis suggests rebalancing a </a:t>
              </a:r>
              <a:r>
                <a:rPr lang="en-GB" sz="2800" b="1" dirty="0">
                  <a:solidFill>
                    <a:srgbClr val="000000"/>
                  </a:solidFill>
                </a:rPr>
                <a:t>portion </a:t>
              </a:r>
              <a:r>
                <a:rPr lang="en-GB" sz="2800" b="1" dirty="0" smtClean="0">
                  <a:solidFill>
                    <a:srgbClr val="000000"/>
                  </a:solidFill>
                </a:rPr>
                <a:t>of  </a:t>
              </a:r>
              <a:r>
                <a:rPr lang="en-GB" sz="2800" b="1" dirty="0">
                  <a:solidFill>
                    <a:srgbClr val="000000"/>
                  </a:solidFill>
                </a:rPr>
                <a:t>USD debt into GBP.</a:t>
              </a:r>
            </a:p>
            <a:p>
              <a:pPr defTabSz="858838" eaLnBrk="0" fontAlgn="base" hangingPunct="0">
                <a:spcBef>
                  <a:spcPct val="50000"/>
                </a:spcBef>
                <a:spcAft>
                  <a:spcPct val="0"/>
                </a:spcAft>
              </a:pPr>
              <a:endParaRPr lang="en-GB" sz="2800" b="1" dirty="0">
                <a:solidFill>
                  <a:srgbClr val="000000"/>
                </a:solidFill>
              </a:endParaRPr>
            </a:p>
          </p:txBody>
        </p:sp>
      </p:grpSp>
    </p:spTree>
    <p:extLst>
      <p:ext uri="{BB962C8B-B14F-4D97-AF65-F5344CB8AC3E}">
        <p14:creationId xmlns:p14="http://schemas.microsoft.com/office/powerpoint/2010/main" val="24055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a:t>Case study </a:t>
            </a:r>
            <a:r>
              <a:rPr lang="en-GB" sz="2000" dirty="0" smtClean="0"/>
              <a:t>2: the </a:t>
            </a:r>
            <a:r>
              <a:rPr lang="en-GB" sz="2000" dirty="0"/>
              <a:t>importance of choosing the right KPI risk measure</a:t>
            </a:r>
            <a:br>
              <a:rPr lang="en-GB" sz="2000" dirty="0"/>
            </a:br>
            <a:endParaRPr lang="en-GB" sz="2000" dirty="0"/>
          </a:p>
        </p:txBody>
      </p:sp>
      <p:sp>
        <p:nvSpPr>
          <p:cNvPr id="3" name="Text Placeholder 2"/>
          <p:cNvSpPr>
            <a:spLocks noGrp="1"/>
          </p:cNvSpPr>
          <p:nvPr>
            <p:ph type="body" sz="quarter" idx="10"/>
          </p:nvPr>
        </p:nvSpPr>
        <p:spPr/>
        <p:txBody>
          <a:bodyPr/>
          <a:lstStyle/>
          <a:p>
            <a:r>
              <a:rPr lang="en-GB" dirty="0" smtClean="0"/>
              <a:t>Situation</a:t>
            </a:r>
            <a:endParaRPr lang="en-GB" dirty="0"/>
          </a:p>
        </p:txBody>
      </p:sp>
      <p:sp>
        <p:nvSpPr>
          <p:cNvPr id="4" name="Footer Placeholder 3"/>
          <p:cNvSpPr>
            <a:spLocks noGrp="1"/>
          </p:cNvSpPr>
          <p:nvPr>
            <p:ph type="ftr" sz="quarter" idx="11"/>
          </p:nvPr>
        </p:nvSpPr>
        <p:spPr/>
        <p:txBody>
          <a:bodyPr/>
          <a:lstStyle/>
          <a:p>
            <a:r>
              <a:rPr lang="en-US" dirty="0" smtClean="0"/>
              <a:t>PUBLIC</a:t>
            </a:r>
            <a:endParaRPr lang="en-US" dirty="0"/>
          </a:p>
        </p:txBody>
      </p:sp>
      <p:grpSp>
        <p:nvGrpSpPr>
          <p:cNvPr id="6" name="Group 5"/>
          <p:cNvGrpSpPr/>
          <p:nvPr/>
        </p:nvGrpSpPr>
        <p:grpSpPr>
          <a:xfrm>
            <a:off x="411480" y="1335024"/>
            <a:ext cx="9546336" cy="5040000"/>
            <a:chOff x="2835085" y="1334078"/>
            <a:chExt cx="5230176" cy="3343275"/>
          </a:xfrm>
        </p:grpSpPr>
        <p:grpSp>
          <p:nvGrpSpPr>
            <p:cNvPr id="7" name="Group 6"/>
            <p:cNvGrpSpPr/>
            <p:nvPr/>
          </p:nvGrpSpPr>
          <p:grpSpPr>
            <a:xfrm>
              <a:off x="2835085" y="1334078"/>
              <a:ext cx="5230176" cy="3343275"/>
              <a:chOff x="577850" y="1430197"/>
              <a:chExt cx="5530427" cy="3535204"/>
            </a:xfrm>
          </p:grpSpPr>
          <p:grpSp>
            <p:nvGrpSpPr>
              <p:cNvPr id="9" name="Group 8"/>
              <p:cNvGrpSpPr/>
              <p:nvPr/>
            </p:nvGrpSpPr>
            <p:grpSpPr>
              <a:xfrm>
                <a:off x="1835150" y="1430197"/>
                <a:ext cx="432064" cy="402872"/>
                <a:chOff x="1835150" y="1430197"/>
                <a:chExt cx="432064" cy="402872"/>
              </a:xfrm>
            </p:grpSpPr>
            <p:sp>
              <p:nvSpPr>
                <p:cNvPr id="22" name="Flowchart: Delay 21"/>
                <p:cNvSpPr/>
                <p:nvPr/>
              </p:nvSpPr>
              <p:spPr bwMode="auto">
                <a:xfrm rot="16200000">
                  <a:off x="1849746" y="1415601"/>
                  <a:ext cx="402872" cy="432064"/>
                </a:xfrm>
                <a:prstGeom prst="flowChartDelay">
                  <a:avLst/>
                </a:prstGeom>
                <a:solidFill>
                  <a:srgbClr val="D9D9D9"/>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tIns="86476" bIns="86476" anchor="ctr"/>
                <a:lstStyle/>
                <a:p>
                  <a:pPr marL="171148" indent="-171148" defTabSz="852738">
                    <a:lnSpc>
                      <a:spcPct val="150000"/>
                    </a:lnSpc>
                    <a:spcBef>
                      <a:spcPct val="20000"/>
                    </a:spcBef>
                    <a:buClr>
                      <a:srgbClr val="1F497D"/>
                    </a:buClr>
                    <a:buFont typeface="Symbol" pitchFamily="18" charset="2"/>
                    <a:buChar char="·"/>
                    <a:defRPr/>
                  </a:pPr>
                  <a:endParaRPr lang="en-US" sz="1702" dirty="0">
                    <a:solidFill>
                      <a:srgbClr val="626469"/>
                    </a:solidFill>
                  </a:endParaRPr>
                </a:p>
              </p:txBody>
            </p:sp>
            <p:grpSp>
              <p:nvGrpSpPr>
                <p:cNvPr id="23" name="Group 4"/>
                <p:cNvGrpSpPr>
                  <a:grpSpLocks noChangeAspect="1"/>
                </p:cNvGrpSpPr>
                <p:nvPr/>
              </p:nvGrpSpPr>
              <p:grpSpPr bwMode="auto">
                <a:xfrm>
                  <a:off x="1938823" y="1495425"/>
                  <a:ext cx="224720" cy="224718"/>
                  <a:chOff x="1716" y="736"/>
                  <a:chExt cx="3096" cy="3096"/>
                </a:xfrm>
                <a:solidFill>
                  <a:schemeClr val="bg1">
                    <a:lumMod val="50000"/>
                  </a:schemeClr>
                </a:solidFill>
              </p:grpSpPr>
              <p:sp>
                <p:nvSpPr>
                  <p:cNvPr id="24" name="Freeform 5"/>
                  <p:cNvSpPr>
                    <a:spLocks/>
                  </p:cNvSpPr>
                  <p:nvPr/>
                </p:nvSpPr>
                <p:spPr bwMode="auto">
                  <a:xfrm>
                    <a:off x="1716" y="736"/>
                    <a:ext cx="1548" cy="3096"/>
                  </a:xfrm>
                  <a:custGeom>
                    <a:avLst/>
                    <a:gdLst>
                      <a:gd name="T0" fmla="*/ 0 w 654"/>
                      <a:gd name="T1" fmla="*/ 654 h 1308"/>
                      <a:gd name="T2" fmla="*/ 654 w 654"/>
                      <a:gd name="T3" fmla="*/ 1308 h 1308"/>
                      <a:gd name="T4" fmla="*/ 654 w 654"/>
                      <a:gd name="T5" fmla="*/ 0 h 1308"/>
                      <a:gd name="T6" fmla="*/ 0 w 654"/>
                      <a:gd name="T7" fmla="*/ 654 h 1308"/>
                    </a:gdLst>
                    <a:ahLst/>
                    <a:cxnLst>
                      <a:cxn ang="0">
                        <a:pos x="T0" y="T1"/>
                      </a:cxn>
                      <a:cxn ang="0">
                        <a:pos x="T2" y="T3"/>
                      </a:cxn>
                      <a:cxn ang="0">
                        <a:pos x="T4" y="T5"/>
                      </a:cxn>
                      <a:cxn ang="0">
                        <a:pos x="T6" y="T7"/>
                      </a:cxn>
                    </a:cxnLst>
                    <a:rect l="0" t="0" r="r" b="b"/>
                    <a:pathLst>
                      <a:path w="654" h="1308">
                        <a:moveTo>
                          <a:pt x="0" y="654"/>
                        </a:moveTo>
                        <a:cubicBezTo>
                          <a:pt x="0" y="1015"/>
                          <a:pt x="293" y="1308"/>
                          <a:pt x="654" y="1308"/>
                        </a:cubicBezTo>
                        <a:cubicBezTo>
                          <a:pt x="654" y="0"/>
                          <a:pt x="654" y="0"/>
                          <a:pt x="654" y="0"/>
                        </a:cubicBezTo>
                        <a:cubicBezTo>
                          <a:pt x="293" y="0"/>
                          <a:pt x="0" y="293"/>
                          <a:pt x="0" y="654"/>
                        </a:cubicBez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476" tIns="43238" rIns="86476" bIns="43238" numCol="1" anchor="t" anchorCtr="0" compatLnSpc="1">
                    <a:prstTxWarp prst="textNoShape">
                      <a:avLst/>
                    </a:prstTxWarp>
                  </a:bodyPr>
                  <a:lstStyle/>
                  <a:p>
                    <a:endParaRPr lang="en-GB" sz="1702" dirty="0"/>
                  </a:p>
                </p:txBody>
              </p:sp>
              <p:sp>
                <p:nvSpPr>
                  <p:cNvPr id="25" name="Freeform 6"/>
                  <p:cNvSpPr>
                    <a:spLocks/>
                  </p:cNvSpPr>
                  <p:nvPr/>
                </p:nvSpPr>
                <p:spPr bwMode="auto">
                  <a:xfrm>
                    <a:off x="3264" y="736"/>
                    <a:ext cx="1548" cy="3096"/>
                  </a:xfrm>
                  <a:custGeom>
                    <a:avLst/>
                    <a:gdLst>
                      <a:gd name="T0" fmla="*/ 0 w 654"/>
                      <a:gd name="T1" fmla="*/ 0 h 1308"/>
                      <a:gd name="T2" fmla="*/ 0 w 654"/>
                      <a:gd name="T3" fmla="*/ 1308 h 1308"/>
                      <a:gd name="T4" fmla="*/ 654 w 654"/>
                      <a:gd name="T5" fmla="*/ 654 h 1308"/>
                      <a:gd name="T6" fmla="*/ 0 w 654"/>
                      <a:gd name="T7" fmla="*/ 0 h 1308"/>
                    </a:gdLst>
                    <a:ahLst/>
                    <a:cxnLst>
                      <a:cxn ang="0">
                        <a:pos x="T0" y="T1"/>
                      </a:cxn>
                      <a:cxn ang="0">
                        <a:pos x="T2" y="T3"/>
                      </a:cxn>
                      <a:cxn ang="0">
                        <a:pos x="T4" y="T5"/>
                      </a:cxn>
                      <a:cxn ang="0">
                        <a:pos x="T6" y="T7"/>
                      </a:cxn>
                    </a:cxnLst>
                    <a:rect l="0" t="0" r="r" b="b"/>
                    <a:pathLst>
                      <a:path w="654" h="1308">
                        <a:moveTo>
                          <a:pt x="0" y="0"/>
                        </a:moveTo>
                        <a:cubicBezTo>
                          <a:pt x="0" y="1308"/>
                          <a:pt x="0" y="1308"/>
                          <a:pt x="0" y="1308"/>
                        </a:cubicBezTo>
                        <a:cubicBezTo>
                          <a:pt x="361" y="1308"/>
                          <a:pt x="654" y="1015"/>
                          <a:pt x="654" y="654"/>
                        </a:cubicBezTo>
                        <a:cubicBezTo>
                          <a:pt x="654" y="293"/>
                          <a:pt x="36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476" tIns="43238" rIns="86476" bIns="43238" numCol="1" anchor="t" anchorCtr="0" compatLnSpc="1">
                    <a:prstTxWarp prst="textNoShape">
                      <a:avLst/>
                    </a:prstTxWarp>
                  </a:bodyPr>
                  <a:lstStyle/>
                  <a:p>
                    <a:endParaRPr lang="en-GB" sz="1702" dirty="0"/>
                  </a:p>
                </p:txBody>
              </p:sp>
            </p:grpSp>
          </p:grpSp>
          <p:grpSp>
            <p:nvGrpSpPr>
              <p:cNvPr id="10" name="Group 9"/>
              <p:cNvGrpSpPr/>
              <p:nvPr/>
            </p:nvGrpSpPr>
            <p:grpSpPr>
              <a:xfrm>
                <a:off x="4423938" y="1430197"/>
                <a:ext cx="432064" cy="402872"/>
                <a:chOff x="4423938" y="1430197"/>
                <a:chExt cx="432064" cy="402872"/>
              </a:xfrm>
            </p:grpSpPr>
            <p:sp>
              <p:nvSpPr>
                <p:cNvPr id="18" name="Flowchart: Delay 17"/>
                <p:cNvSpPr/>
                <p:nvPr/>
              </p:nvSpPr>
              <p:spPr bwMode="auto">
                <a:xfrm rot="16200000">
                  <a:off x="4438534" y="1415601"/>
                  <a:ext cx="402872" cy="432064"/>
                </a:xfrm>
                <a:prstGeom prst="flowChartDelay">
                  <a:avLst/>
                </a:prstGeom>
                <a:solidFill>
                  <a:srgbClr val="D9D9D9"/>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tIns="86476" bIns="86476" anchor="ctr"/>
                <a:lstStyle/>
                <a:p>
                  <a:pPr marL="171148" indent="-171148" defTabSz="852738">
                    <a:lnSpc>
                      <a:spcPct val="150000"/>
                    </a:lnSpc>
                    <a:spcBef>
                      <a:spcPct val="20000"/>
                    </a:spcBef>
                    <a:buClr>
                      <a:srgbClr val="1F497D"/>
                    </a:buClr>
                    <a:buFont typeface="Symbol" pitchFamily="18" charset="2"/>
                    <a:buChar char="·"/>
                    <a:defRPr/>
                  </a:pPr>
                  <a:endParaRPr lang="en-US" sz="1702" dirty="0">
                    <a:solidFill>
                      <a:srgbClr val="626469"/>
                    </a:solidFill>
                  </a:endParaRPr>
                </a:p>
              </p:txBody>
            </p:sp>
            <p:grpSp>
              <p:nvGrpSpPr>
                <p:cNvPr id="19" name="Group 4"/>
                <p:cNvGrpSpPr>
                  <a:grpSpLocks noChangeAspect="1"/>
                </p:cNvGrpSpPr>
                <p:nvPr/>
              </p:nvGrpSpPr>
              <p:grpSpPr bwMode="auto">
                <a:xfrm>
                  <a:off x="4527610" y="1495425"/>
                  <a:ext cx="224720" cy="224718"/>
                  <a:chOff x="1716" y="736"/>
                  <a:chExt cx="3096" cy="3096"/>
                </a:xfrm>
                <a:solidFill>
                  <a:schemeClr val="bg1">
                    <a:lumMod val="50000"/>
                  </a:schemeClr>
                </a:solidFill>
              </p:grpSpPr>
              <p:sp>
                <p:nvSpPr>
                  <p:cNvPr id="20" name="Freeform 5"/>
                  <p:cNvSpPr>
                    <a:spLocks/>
                  </p:cNvSpPr>
                  <p:nvPr/>
                </p:nvSpPr>
                <p:spPr bwMode="auto">
                  <a:xfrm>
                    <a:off x="1716" y="736"/>
                    <a:ext cx="1548" cy="3096"/>
                  </a:xfrm>
                  <a:custGeom>
                    <a:avLst/>
                    <a:gdLst>
                      <a:gd name="T0" fmla="*/ 0 w 654"/>
                      <a:gd name="T1" fmla="*/ 654 h 1308"/>
                      <a:gd name="T2" fmla="*/ 654 w 654"/>
                      <a:gd name="T3" fmla="*/ 1308 h 1308"/>
                      <a:gd name="T4" fmla="*/ 654 w 654"/>
                      <a:gd name="T5" fmla="*/ 0 h 1308"/>
                      <a:gd name="T6" fmla="*/ 0 w 654"/>
                      <a:gd name="T7" fmla="*/ 654 h 1308"/>
                    </a:gdLst>
                    <a:ahLst/>
                    <a:cxnLst>
                      <a:cxn ang="0">
                        <a:pos x="T0" y="T1"/>
                      </a:cxn>
                      <a:cxn ang="0">
                        <a:pos x="T2" y="T3"/>
                      </a:cxn>
                      <a:cxn ang="0">
                        <a:pos x="T4" y="T5"/>
                      </a:cxn>
                      <a:cxn ang="0">
                        <a:pos x="T6" y="T7"/>
                      </a:cxn>
                    </a:cxnLst>
                    <a:rect l="0" t="0" r="r" b="b"/>
                    <a:pathLst>
                      <a:path w="654" h="1308">
                        <a:moveTo>
                          <a:pt x="0" y="654"/>
                        </a:moveTo>
                        <a:cubicBezTo>
                          <a:pt x="0" y="1015"/>
                          <a:pt x="293" y="1308"/>
                          <a:pt x="654" y="1308"/>
                        </a:cubicBezTo>
                        <a:cubicBezTo>
                          <a:pt x="654" y="0"/>
                          <a:pt x="654" y="0"/>
                          <a:pt x="654" y="0"/>
                        </a:cubicBezTo>
                        <a:cubicBezTo>
                          <a:pt x="293" y="0"/>
                          <a:pt x="0" y="293"/>
                          <a:pt x="0" y="654"/>
                        </a:cubicBez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476" tIns="43238" rIns="86476" bIns="43238" numCol="1" anchor="t" anchorCtr="0" compatLnSpc="1">
                    <a:prstTxWarp prst="textNoShape">
                      <a:avLst/>
                    </a:prstTxWarp>
                  </a:bodyPr>
                  <a:lstStyle/>
                  <a:p>
                    <a:endParaRPr lang="en-GB" sz="1702" dirty="0"/>
                  </a:p>
                </p:txBody>
              </p:sp>
              <p:sp>
                <p:nvSpPr>
                  <p:cNvPr id="21" name="Freeform 6"/>
                  <p:cNvSpPr>
                    <a:spLocks/>
                  </p:cNvSpPr>
                  <p:nvPr/>
                </p:nvSpPr>
                <p:spPr bwMode="auto">
                  <a:xfrm>
                    <a:off x="3264" y="736"/>
                    <a:ext cx="1548" cy="3096"/>
                  </a:xfrm>
                  <a:custGeom>
                    <a:avLst/>
                    <a:gdLst>
                      <a:gd name="T0" fmla="*/ 0 w 654"/>
                      <a:gd name="T1" fmla="*/ 0 h 1308"/>
                      <a:gd name="T2" fmla="*/ 0 w 654"/>
                      <a:gd name="T3" fmla="*/ 1308 h 1308"/>
                      <a:gd name="T4" fmla="*/ 654 w 654"/>
                      <a:gd name="T5" fmla="*/ 654 h 1308"/>
                      <a:gd name="T6" fmla="*/ 0 w 654"/>
                      <a:gd name="T7" fmla="*/ 0 h 1308"/>
                    </a:gdLst>
                    <a:ahLst/>
                    <a:cxnLst>
                      <a:cxn ang="0">
                        <a:pos x="T0" y="T1"/>
                      </a:cxn>
                      <a:cxn ang="0">
                        <a:pos x="T2" y="T3"/>
                      </a:cxn>
                      <a:cxn ang="0">
                        <a:pos x="T4" y="T5"/>
                      </a:cxn>
                      <a:cxn ang="0">
                        <a:pos x="T6" y="T7"/>
                      </a:cxn>
                    </a:cxnLst>
                    <a:rect l="0" t="0" r="r" b="b"/>
                    <a:pathLst>
                      <a:path w="654" h="1308">
                        <a:moveTo>
                          <a:pt x="0" y="0"/>
                        </a:moveTo>
                        <a:cubicBezTo>
                          <a:pt x="0" y="1308"/>
                          <a:pt x="0" y="1308"/>
                          <a:pt x="0" y="1308"/>
                        </a:cubicBezTo>
                        <a:cubicBezTo>
                          <a:pt x="361" y="1308"/>
                          <a:pt x="654" y="1015"/>
                          <a:pt x="654" y="654"/>
                        </a:cubicBezTo>
                        <a:cubicBezTo>
                          <a:pt x="654" y="293"/>
                          <a:pt x="36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476" tIns="43238" rIns="86476" bIns="43238" numCol="1" anchor="t" anchorCtr="0" compatLnSpc="1">
                    <a:prstTxWarp prst="textNoShape">
                      <a:avLst/>
                    </a:prstTxWarp>
                  </a:bodyPr>
                  <a:lstStyle/>
                  <a:p>
                    <a:endParaRPr lang="en-GB" sz="1702" dirty="0"/>
                  </a:p>
                </p:txBody>
              </p:sp>
            </p:grpSp>
          </p:grpSp>
          <p:grpSp>
            <p:nvGrpSpPr>
              <p:cNvPr id="11" name="Group 10"/>
              <p:cNvGrpSpPr/>
              <p:nvPr/>
            </p:nvGrpSpPr>
            <p:grpSpPr>
              <a:xfrm>
                <a:off x="577850" y="1742423"/>
                <a:ext cx="5530427" cy="3222978"/>
                <a:chOff x="577850" y="1742423"/>
                <a:chExt cx="5530427" cy="3222978"/>
              </a:xfrm>
            </p:grpSpPr>
            <p:sp>
              <p:nvSpPr>
                <p:cNvPr id="12" name="Rounded Rectangle 11"/>
                <p:cNvSpPr/>
                <p:nvPr/>
              </p:nvSpPr>
              <p:spPr bwMode="auto">
                <a:xfrm>
                  <a:off x="577850" y="1742423"/>
                  <a:ext cx="5530427" cy="3222978"/>
                </a:xfrm>
                <a:prstGeom prst="roundRect">
                  <a:avLst>
                    <a:gd name="adj" fmla="val 3742"/>
                  </a:avLst>
                </a:prstGeom>
                <a:solidFill>
                  <a:srgbClr val="996600"/>
                </a:solidFill>
                <a:ln>
                  <a:noFill/>
                </a:ln>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02" dirty="0"/>
                </a:p>
              </p:txBody>
            </p:sp>
            <p:sp>
              <p:nvSpPr>
                <p:cNvPr id="13" name="Rounded Rectangle 12"/>
                <p:cNvSpPr/>
                <p:nvPr/>
              </p:nvSpPr>
              <p:spPr bwMode="auto">
                <a:xfrm>
                  <a:off x="631613" y="1788638"/>
                  <a:ext cx="5422900" cy="3130549"/>
                </a:xfrm>
                <a:prstGeom prst="roundRect">
                  <a:avLst>
                    <a:gd name="adj" fmla="val 3742"/>
                  </a:avLst>
                </a:prstGeom>
                <a:solidFill>
                  <a:srgbClr val="B87B00"/>
                </a:solidFill>
                <a:ln>
                  <a:noFill/>
                </a:ln>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02" dirty="0"/>
                </a:p>
              </p:txBody>
            </p:sp>
            <p:sp>
              <p:nvSpPr>
                <p:cNvPr id="14" name="Rounded Rectangle 13"/>
                <p:cNvSpPr/>
                <p:nvPr/>
              </p:nvSpPr>
              <p:spPr bwMode="auto">
                <a:xfrm>
                  <a:off x="693639" y="1832571"/>
                  <a:ext cx="5298849" cy="3042683"/>
                </a:xfrm>
                <a:prstGeom prst="roundRect">
                  <a:avLst>
                    <a:gd name="adj" fmla="val 3742"/>
                  </a:avLst>
                </a:prstGeom>
                <a:solidFill>
                  <a:srgbClr val="006600"/>
                </a:solidFill>
                <a:ln>
                  <a:noFill/>
                </a:ln>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02" dirty="0"/>
                </a:p>
              </p:txBody>
            </p:sp>
            <p:grpSp>
              <p:nvGrpSpPr>
                <p:cNvPr id="15" name="Group 23"/>
                <p:cNvGrpSpPr>
                  <a:grpSpLocks/>
                </p:cNvGrpSpPr>
                <p:nvPr/>
              </p:nvGrpSpPr>
              <p:grpSpPr bwMode="auto">
                <a:xfrm>
                  <a:off x="837089" y="4747178"/>
                  <a:ext cx="691303" cy="139229"/>
                  <a:chOff x="533400" y="3018956"/>
                  <a:chExt cx="609600" cy="288789"/>
                </a:xfrm>
              </p:grpSpPr>
              <p:sp>
                <p:nvSpPr>
                  <p:cNvPr id="16" name="Rectangle 15"/>
                  <p:cNvSpPr/>
                  <p:nvPr/>
                </p:nvSpPr>
                <p:spPr>
                  <a:xfrm>
                    <a:off x="533400" y="3018956"/>
                    <a:ext cx="609600" cy="80081"/>
                  </a:xfrm>
                  <a:prstGeom prst="rect">
                    <a:avLst/>
                  </a:prstGeom>
                  <a:solidFill>
                    <a:srgbClr val="FABB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02" dirty="0"/>
                  </a:p>
                </p:txBody>
              </p:sp>
              <p:sp>
                <p:nvSpPr>
                  <p:cNvPr id="17" name="Rectangle 16"/>
                  <p:cNvSpPr/>
                  <p:nvPr/>
                </p:nvSpPr>
                <p:spPr>
                  <a:xfrm>
                    <a:off x="533400" y="3099035"/>
                    <a:ext cx="609600" cy="208710"/>
                  </a:xfrm>
                  <a:prstGeom prst="rect">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02" dirty="0"/>
                  </a:p>
                </p:txBody>
              </p:sp>
            </p:grpSp>
          </p:grpSp>
        </p:grpSp>
        <p:sp>
          <p:nvSpPr>
            <p:cNvPr id="8" name="TextBox 7"/>
            <p:cNvSpPr txBox="1"/>
            <p:nvPr/>
          </p:nvSpPr>
          <p:spPr>
            <a:xfrm>
              <a:off x="3075295" y="1887211"/>
              <a:ext cx="4733190" cy="2102880"/>
            </a:xfrm>
            <a:prstGeom prst="rect">
              <a:avLst/>
            </a:prstGeom>
            <a:noFill/>
          </p:spPr>
          <p:txBody>
            <a:bodyPr wrap="square" rtlCol="0">
              <a:spAutoFit/>
            </a:bodyPr>
            <a:lstStyle/>
            <a:p>
              <a:pPr defTabSz="858838" eaLnBrk="0" fontAlgn="base" hangingPunct="0">
                <a:spcBef>
                  <a:spcPct val="50000"/>
                </a:spcBef>
                <a:spcAft>
                  <a:spcPct val="0"/>
                </a:spcAft>
              </a:pPr>
              <a:r>
                <a:rPr lang="en-GB" sz="4000" b="1" i="1" dirty="0" smtClean="0">
                  <a:solidFill>
                    <a:schemeClr val="bg1"/>
                  </a:solidFill>
                </a:rPr>
                <a:t>EUR </a:t>
              </a:r>
              <a:r>
                <a:rPr lang="en-GB" sz="4000" b="1" i="1" dirty="0">
                  <a:solidFill>
                    <a:schemeClr val="bg1"/>
                  </a:solidFill>
                </a:rPr>
                <a:t>functional </a:t>
              </a:r>
              <a:r>
                <a:rPr lang="en-GB" sz="4000" b="1" i="1" dirty="0" smtClean="0">
                  <a:solidFill>
                    <a:schemeClr val="bg1"/>
                  </a:solidFill>
                </a:rPr>
                <a:t>multinational with earnings </a:t>
              </a:r>
              <a:r>
                <a:rPr lang="en-GB" sz="4000" b="1" i="1" dirty="0">
                  <a:solidFill>
                    <a:schemeClr val="bg1"/>
                  </a:solidFill>
                </a:rPr>
                <a:t>in multiple currencies arrived at a debt mix based on currency mix of assets post recent foreign acquisitions.</a:t>
              </a:r>
            </a:p>
          </p:txBody>
        </p:sp>
      </p:grpSp>
    </p:spTree>
    <p:extLst>
      <p:ext uri="{BB962C8B-B14F-4D97-AF65-F5344CB8AC3E}">
        <p14:creationId xmlns:p14="http://schemas.microsoft.com/office/powerpoint/2010/main" val="1818554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a:t>Case study 2: the importance of choosing the right KPI risk measure</a:t>
            </a:r>
            <a:br>
              <a:rPr lang="en-GB" sz="2000" dirty="0"/>
            </a:br>
            <a:endParaRPr lang="en-GB" sz="2000" dirty="0"/>
          </a:p>
        </p:txBody>
      </p:sp>
      <p:sp>
        <p:nvSpPr>
          <p:cNvPr id="3" name="Text Placeholder 2"/>
          <p:cNvSpPr>
            <a:spLocks noGrp="1"/>
          </p:cNvSpPr>
          <p:nvPr>
            <p:ph type="body" sz="quarter" idx="10"/>
          </p:nvPr>
        </p:nvSpPr>
        <p:spPr/>
        <p:txBody>
          <a:bodyPr/>
          <a:lstStyle/>
          <a:p>
            <a:r>
              <a:rPr lang="en-GB" dirty="0" smtClean="0"/>
              <a:t>Analysis</a:t>
            </a:r>
            <a:endParaRPr lang="en-GB" dirty="0"/>
          </a:p>
        </p:txBody>
      </p:sp>
      <p:sp>
        <p:nvSpPr>
          <p:cNvPr id="4" name="Footer Placeholder 3"/>
          <p:cNvSpPr>
            <a:spLocks noGrp="1"/>
          </p:cNvSpPr>
          <p:nvPr>
            <p:ph type="ftr" sz="quarter" idx="11"/>
          </p:nvPr>
        </p:nvSpPr>
        <p:spPr/>
        <p:txBody>
          <a:bodyPr/>
          <a:lstStyle/>
          <a:p>
            <a:r>
              <a:rPr lang="en-US" dirty="0" smtClean="0"/>
              <a:t>PUBLIC</a:t>
            </a:r>
            <a:endParaRPr lang="en-US" dirty="0"/>
          </a:p>
        </p:txBody>
      </p:sp>
      <p:sp>
        <p:nvSpPr>
          <p:cNvPr id="23" name="TBar23"/>
          <p:cNvSpPr txBox="1">
            <a:spLocks/>
          </p:cNvSpPr>
          <p:nvPr/>
        </p:nvSpPr>
        <p:spPr>
          <a:xfrm>
            <a:off x="411480" y="1290574"/>
            <a:ext cx="4681728" cy="184666"/>
          </a:xfrm>
          <a:prstGeom prst="rect">
            <a:avLst/>
          </a:prstGeom>
          <a:noFill/>
        </p:spPr>
        <p:txBody>
          <a:bodyPr vert="horz" wrap="square" lIns="0" tIns="0" rIns="0" bIns="0" rtlCol="0" anchor="t">
            <a:spAutoFit/>
          </a:bodyPr>
          <a:lstStyle/>
          <a:p>
            <a:pPr eaLnBrk="0" fontAlgn="base" hangingPunct="0"/>
            <a:r>
              <a:rPr lang="en-GB" sz="1200" b="1" dirty="0">
                <a:solidFill>
                  <a:srgbClr val="000000"/>
                </a:solidFill>
                <a:ea typeface="SimHei" panose="02010609060101010101" pitchFamily="49" charset="-122"/>
              </a:rPr>
              <a:t>Matching debt to assets will minimise equity valuation risk….</a:t>
            </a:r>
          </a:p>
        </p:txBody>
      </p:sp>
      <p:sp>
        <p:nvSpPr>
          <p:cNvPr id="24" name="TBar24"/>
          <p:cNvSpPr txBox="1">
            <a:spLocks/>
          </p:cNvSpPr>
          <p:nvPr/>
        </p:nvSpPr>
        <p:spPr>
          <a:xfrm>
            <a:off x="5276088" y="1290574"/>
            <a:ext cx="4681728" cy="184666"/>
          </a:xfrm>
          <a:prstGeom prst="rect">
            <a:avLst/>
          </a:prstGeom>
          <a:noFill/>
        </p:spPr>
        <p:txBody>
          <a:bodyPr vert="horz" wrap="square" lIns="0" tIns="0" rIns="0" bIns="0" rtlCol="0" anchor="t">
            <a:spAutoFit/>
          </a:bodyPr>
          <a:lstStyle/>
          <a:p>
            <a:pPr>
              <a:buClr>
                <a:srgbClr val="FF0000"/>
              </a:buClr>
            </a:pPr>
            <a:r>
              <a:rPr lang="en-GB" sz="1200" b="1" kern="0" dirty="0">
                <a:solidFill>
                  <a:srgbClr val="000000"/>
                </a:solidFill>
                <a:ea typeface="SimHei" panose="02010609060101010101" pitchFamily="49" charset="-122"/>
              </a:rPr>
              <a:t>…. but this might lead to an increase in Leverage ratio risk</a:t>
            </a:r>
          </a:p>
        </p:txBody>
      </p:sp>
      <p:grpSp>
        <p:nvGrpSpPr>
          <p:cNvPr id="10" name="Group 9"/>
          <p:cNvGrpSpPr/>
          <p:nvPr/>
        </p:nvGrpSpPr>
        <p:grpSpPr>
          <a:xfrm>
            <a:off x="411480" y="1561968"/>
            <a:ext cx="4681728" cy="5040000"/>
            <a:chOff x="411480" y="1561968"/>
            <a:chExt cx="4681728" cy="5040000"/>
          </a:xfrm>
        </p:grpSpPr>
        <p:graphicFrame>
          <p:nvGraphicFramePr>
            <p:cNvPr id="30" name="Chart 29"/>
            <p:cNvGraphicFramePr>
              <a:graphicFrameLocks/>
            </p:cNvGraphicFramePr>
            <p:nvPr>
              <p:extLst>
                <p:ext uri="{D42A27DB-BD31-4B8C-83A1-F6EECF244321}">
                  <p14:modId xmlns:p14="http://schemas.microsoft.com/office/powerpoint/2010/main" val="1372574967"/>
                </p:ext>
              </p:extLst>
            </p:nvPr>
          </p:nvGraphicFramePr>
          <p:xfrm>
            <a:off x="411480" y="1561968"/>
            <a:ext cx="4681728" cy="5040000"/>
          </p:xfrm>
          <a:graphic>
            <a:graphicData uri="http://schemas.openxmlformats.org/drawingml/2006/chart">
              <c:chart xmlns:c="http://schemas.openxmlformats.org/drawingml/2006/chart" xmlns:r="http://schemas.openxmlformats.org/officeDocument/2006/relationships" r:id="rId2"/>
            </a:graphicData>
          </a:graphic>
        </p:graphicFrame>
        <p:sp>
          <p:nvSpPr>
            <p:cNvPr id="32" name="TextBox 31"/>
            <p:cNvSpPr txBox="1"/>
            <p:nvPr/>
          </p:nvSpPr>
          <p:spPr>
            <a:xfrm>
              <a:off x="857821" y="3531253"/>
              <a:ext cx="1295498" cy="1169551"/>
            </a:xfrm>
            <a:prstGeom prst="rect">
              <a:avLst/>
            </a:prstGeom>
            <a:noFill/>
            <a:ln>
              <a:noFill/>
            </a:ln>
          </p:spPr>
          <p:txBody>
            <a:bodyPr wrap="square" rtlCol="0">
              <a:spAutoFit/>
            </a:bodyPr>
            <a:lstStyle/>
            <a:p>
              <a:pPr algn="ctr" eaLnBrk="0" fontAlgn="base" hangingPunct="0">
                <a:spcBef>
                  <a:spcPct val="0"/>
                </a:spcBef>
                <a:spcAft>
                  <a:spcPct val="0"/>
                </a:spcAft>
              </a:pPr>
              <a:r>
                <a:rPr lang="en-GB" sz="1400" b="1" dirty="0" smtClean="0">
                  <a:solidFill>
                    <a:srgbClr val="000000"/>
                  </a:solidFill>
                </a:rPr>
                <a:t>Debt mix 1 minimises Equity Valuation Risk</a:t>
              </a:r>
              <a:endParaRPr lang="en-GB" sz="1400" b="1" dirty="0">
                <a:solidFill>
                  <a:srgbClr val="000000"/>
                </a:solidFill>
              </a:endParaRPr>
            </a:p>
          </p:txBody>
        </p:sp>
        <p:cxnSp>
          <p:nvCxnSpPr>
            <p:cNvPr id="33" name="Straight Arrow Connector 32"/>
            <p:cNvCxnSpPr/>
            <p:nvPr/>
          </p:nvCxnSpPr>
          <p:spPr bwMode="auto">
            <a:xfrm flipV="1">
              <a:off x="1356014" y="3240239"/>
              <a:ext cx="286237" cy="291014"/>
            </a:xfrm>
            <a:prstGeom prst="straightConnector1">
              <a:avLst/>
            </a:prstGeom>
            <a:solidFill>
              <a:schemeClr val="accent1"/>
            </a:solidFill>
            <a:ln w="44450" cap="flat" cmpd="sng" algn="ctr">
              <a:solidFill>
                <a:schemeClr val="tx1"/>
              </a:solidFill>
              <a:prstDash val="solid"/>
              <a:round/>
              <a:headEnd type="none" w="med" len="med"/>
              <a:tailEnd type="arrow" w="med" len="med"/>
            </a:ln>
            <a:effectLst/>
          </p:spPr>
        </p:cxnSp>
        <p:sp>
          <p:nvSpPr>
            <p:cNvPr id="34" name="Freeform 33"/>
            <p:cNvSpPr/>
            <p:nvPr/>
          </p:nvSpPr>
          <p:spPr bwMode="auto">
            <a:xfrm>
              <a:off x="1745672" y="3205018"/>
              <a:ext cx="2817091" cy="1560945"/>
            </a:xfrm>
            <a:custGeom>
              <a:avLst/>
              <a:gdLst>
                <a:gd name="connsiteX0" fmla="*/ 0 w 2122098"/>
                <a:gd name="connsiteY0" fmla="*/ 0 h 681486"/>
                <a:gd name="connsiteX1" fmla="*/ 155276 w 2122098"/>
                <a:gd name="connsiteY1" fmla="*/ 172528 h 681486"/>
                <a:gd name="connsiteX2" fmla="*/ 655608 w 2122098"/>
                <a:gd name="connsiteY2" fmla="*/ 319177 h 681486"/>
                <a:gd name="connsiteX3" fmla="*/ 1337094 w 2122098"/>
                <a:gd name="connsiteY3" fmla="*/ 526211 h 681486"/>
                <a:gd name="connsiteX4" fmla="*/ 2122098 w 2122098"/>
                <a:gd name="connsiteY4" fmla="*/ 681486 h 681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2098" h="681486">
                  <a:moveTo>
                    <a:pt x="0" y="0"/>
                  </a:moveTo>
                  <a:cubicBezTo>
                    <a:pt x="23004" y="59666"/>
                    <a:pt x="46008" y="119332"/>
                    <a:pt x="155276" y="172528"/>
                  </a:cubicBezTo>
                  <a:cubicBezTo>
                    <a:pt x="264544" y="225724"/>
                    <a:pt x="655608" y="319177"/>
                    <a:pt x="655608" y="319177"/>
                  </a:cubicBezTo>
                  <a:cubicBezTo>
                    <a:pt x="852578" y="378124"/>
                    <a:pt x="1092679" y="465826"/>
                    <a:pt x="1337094" y="526211"/>
                  </a:cubicBezTo>
                  <a:cubicBezTo>
                    <a:pt x="1581509" y="586596"/>
                    <a:pt x="1851803" y="634041"/>
                    <a:pt x="2122098" y="681486"/>
                  </a:cubicBezTo>
                </a:path>
              </a:pathLst>
            </a:custGeom>
            <a:noFill/>
            <a:ln w="44450" cap="flat" cmpd="sng" algn="ctr">
              <a:solidFill>
                <a:schemeClr val="bg2">
                  <a:lumMod val="75000"/>
                </a:schemeClr>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858838" eaLnBrk="0" fontAlgn="base" hangingPunct="0">
                <a:spcBef>
                  <a:spcPct val="50000"/>
                </a:spcBef>
                <a:spcAft>
                  <a:spcPct val="0"/>
                </a:spcAft>
              </a:pPr>
              <a:endParaRPr lang="en-GB" sz="600" b="1" i="1" dirty="0" smtClean="0">
                <a:solidFill>
                  <a:srgbClr val="000000"/>
                </a:solidFill>
              </a:endParaRPr>
            </a:p>
          </p:txBody>
        </p:sp>
        <p:sp>
          <p:nvSpPr>
            <p:cNvPr id="35" name="TextBox 34"/>
            <p:cNvSpPr txBox="1"/>
            <p:nvPr/>
          </p:nvSpPr>
          <p:spPr>
            <a:xfrm>
              <a:off x="2099934" y="4200302"/>
              <a:ext cx="1295498" cy="523220"/>
            </a:xfrm>
            <a:prstGeom prst="rect">
              <a:avLst/>
            </a:prstGeom>
            <a:noFill/>
          </p:spPr>
          <p:txBody>
            <a:bodyPr wrap="square" rtlCol="0">
              <a:spAutoFit/>
            </a:bodyPr>
            <a:lstStyle/>
            <a:p>
              <a:pPr algn="ctr" eaLnBrk="0" fontAlgn="base" hangingPunct="0">
                <a:spcBef>
                  <a:spcPct val="0"/>
                </a:spcBef>
                <a:spcAft>
                  <a:spcPct val="0"/>
                </a:spcAft>
              </a:pPr>
              <a:r>
                <a:rPr lang="en-GB" sz="1400" b="1" dirty="0" smtClean="0">
                  <a:solidFill>
                    <a:srgbClr val="0F79D6">
                      <a:lumMod val="75000"/>
                    </a:srgbClr>
                  </a:solidFill>
                </a:rPr>
                <a:t>Efficient frontier</a:t>
              </a:r>
              <a:endParaRPr lang="en-GB" sz="1400" b="1" dirty="0">
                <a:solidFill>
                  <a:srgbClr val="0F79D6">
                    <a:lumMod val="75000"/>
                  </a:srgbClr>
                </a:solidFill>
              </a:endParaRPr>
            </a:p>
          </p:txBody>
        </p:sp>
      </p:grpSp>
      <p:grpSp>
        <p:nvGrpSpPr>
          <p:cNvPr id="11" name="Group 10"/>
          <p:cNvGrpSpPr/>
          <p:nvPr/>
        </p:nvGrpSpPr>
        <p:grpSpPr>
          <a:xfrm>
            <a:off x="5276088" y="1561968"/>
            <a:ext cx="4681728" cy="5040000"/>
            <a:chOff x="5276088" y="1561968"/>
            <a:chExt cx="4681728" cy="5040000"/>
          </a:xfrm>
        </p:grpSpPr>
        <p:graphicFrame>
          <p:nvGraphicFramePr>
            <p:cNvPr id="31" name="Chart 30"/>
            <p:cNvGraphicFramePr>
              <a:graphicFrameLocks/>
            </p:cNvGraphicFramePr>
            <p:nvPr>
              <p:extLst>
                <p:ext uri="{D42A27DB-BD31-4B8C-83A1-F6EECF244321}">
                  <p14:modId xmlns:p14="http://schemas.microsoft.com/office/powerpoint/2010/main" val="226550675"/>
                </p:ext>
              </p:extLst>
            </p:nvPr>
          </p:nvGraphicFramePr>
          <p:xfrm>
            <a:off x="5276088" y="1561968"/>
            <a:ext cx="4681728" cy="5040000"/>
          </p:xfrm>
          <a:graphic>
            <a:graphicData uri="http://schemas.openxmlformats.org/drawingml/2006/chart">
              <c:chart xmlns:c="http://schemas.openxmlformats.org/drawingml/2006/chart" xmlns:r="http://schemas.openxmlformats.org/officeDocument/2006/relationships" r:id="rId3"/>
            </a:graphicData>
          </a:graphic>
        </p:graphicFrame>
        <p:sp>
          <p:nvSpPr>
            <p:cNvPr id="36" name="TextBox 35"/>
            <p:cNvSpPr txBox="1"/>
            <p:nvPr/>
          </p:nvSpPr>
          <p:spPr>
            <a:xfrm>
              <a:off x="5505137" y="2427903"/>
              <a:ext cx="2086413" cy="523220"/>
            </a:xfrm>
            <a:prstGeom prst="rect">
              <a:avLst/>
            </a:prstGeom>
            <a:noFill/>
          </p:spPr>
          <p:txBody>
            <a:bodyPr wrap="square" rtlCol="0">
              <a:spAutoFit/>
            </a:bodyPr>
            <a:lstStyle/>
            <a:p>
              <a:pPr algn="ctr" eaLnBrk="0" fontAlgn="base" hangingPunct="0">
                <a:spcBef>
                  <a:spcPct val="0"/>
                </a:spcBef>
                <a:spcAft>
                  <a:spcPct val="0"/>
                </a:spcAft>
              </a:pPr>
              <a:r>
                <a:rPr lang="en-GB" sz="1400" b="1" dirty="0" smtClean="0">
                  <a:solidFill>
                    <a:srgbClr val="FF0000"/>
                  </a:solidFill>
                </a:rPr>
                <a:t>Debt mix 2 minimises Leverage Ratio Risk</a:t>
              </a:r>
              <a:endParaRPr lang="en-GB" sz="1400" b="1" dirty="0">
                <a:solidFill>
                  <a:srgbClr val="FF0000"/>
                </a:solidFill>
              </a:endParaRPr>
            </a:p>
          </p:txBody>
        </p:sp>
        <p:cxnSp>
          <p:nvCxnSpPr>
            <p:cNvPr id="37" name="Straight Arrow Connector 36"/>
            <p:cNvCxnSpPr>
              <a:stCxn id="36" idx="2"/>
            </p:cNvCxnSpPr>
            <p:nvPr/>
          </p:nvCxnSpPr>
          <p:spPr bwMode="auto">
            <a:xfrm flipH="1">
              <a:off x="6541406" y="2951123"/>
              <a:ext cx="6938" cy="560572"/>
            </a:xfrm>
            <a:prstGeom prst="straightConnector1">
              <a:avLst/>
            </a:prstGeom>
            <a:solidFill>
              <a:schemeClr val="accent1"/>
            </a:solidFill>
            <a:ln w="44450" cap="flat" cmpd="sng" algn="ctr">
              <a:solidFill>
                <a:srgbClr val="FF0000"/>
              </a:solidFill>
              <a:prstDash val="solid"/>
              <a:round/>
              <a:headEnd type="none" w="med" len="med"/>
              <a:tailEnd type="arrow" w="med" len="med"/>
            </a:ln>
            <a:effectLst/>
          </p:spPr>
        </p:cxnSp>
        <p:sp>
          <p:nvSpPr>
            <p:cNvPr id="38" name="Freeform 37"/>
            <p:cNvSpPr/>
            <p:nvPr/>
          </p:nvSpPr>
          <p:spPr bwMode="auto">
            <a:xfrm>
              <a:off x="6572134" y="3802235"/>
              <a:ext cx="1888375" cy="1028382"/>
            </a:xfrm>
            <a:custGeom>
              <a:avLst/>
              <a:gdLst>
                <a:gd name="connsiteX0" fmla="*/ 0 w 1483743"/>
                <a:gd name="connsiteY0" fmla="*/ 0 h 405442"/>
                <a:gd name="connsiteX1" fmla="*/ 138022 w 1483743"/>
                <a:gd name="connsiteY1" fmla="*/ 103517 h 405442"/>
                <a:gd name="connsiteX2" fmla="*/ 362309 w 1483743"/>
                <a:gd name="connsiteY2" fmla="*/ 189781 h 405442"/>
                <a:gd name="connsiteX3" fmla="*/ 664234 w 1483743"/>
                <a:gd name="connsiteY3" fmla="*/ 258793 h 405442"/>
                <a:gd name="connsiteX4" fmla="*/ 948905 w 1483743"/>
                <a:gd name="connsiteY4" fmla="*/ 310551 h 405442"/>
                <a:gd name="connsiteX5" fmla="*/ 1242203 w 1483743"/>
                <a:gd name="connsiteY5" fmla="*/ 370936 h 405442"/>
                <a:gd name="connsiteX6" fmla="*/ 1483743 w 1483743"/>
                <a:gd name="connsiteY6" fmla="*/ 405442 h 40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3743" h="405442">
                  <a:moveTo>
                    <a:pt x="0" y="0"/>
                  </a:moveTo>
                  <a:cubicBezTo>
                    <a:pt x="38818" y="35943"/>
                    <a:pt x="77637" y="71887"/>
                    <a:pt x="138022" y="103517"/>
                  </a:cubicBezTo>
                  <a:cubicBezTo>
                    <a:pt x="198407" y="135147"/>
                    <a:pt x="274607" y="163902"/>
                    <a:pt x="362309" y="189781"/>
                  </a:cubicBezTo>
                  <a:cubicBezTo>
                    <a:pt x="450011" y="215660"/>
                    <a:pt x="566468" y="238665"/>
                    <a:pt x="664234" y="258793"/>
                  </a:cubicBezTo>
                  <a:cubicBezTo>
                    <a:pt x="762000" y="278921"/>
                    <a:pt x="852577" y="291861"/>
                    <a:pt x="948905" y="310551"/>
                  </a:cubicBezTo>
                  <a:cubicBezTo>
                    <a:pt x="1045233" y="329241"/>
                    <a:pt x="1153063" y="355121"/>
                    <a:pt x="1242203" y="370936"/>
                  </a:cubicBezTo>
                  <a:cubicBezTo>
                    <a:pt x="1331343" y="386751"/>
                    <a:pt x="1407543" y="396096"/>
                    <a:pt x="1483743" y="405442"/>
                  </a:cubicBezTo>
                </a:path>
              </a:pathLst>
            </a:custGeom>
            <a:noFill/>
            <a:ln w="44450" cap="flat" cmpd="sng" algn="ctr">
              <a:solidFill>
                <a:schemeClr val="bg2">
                  <a:lumMod val="75000"/>
                </a:schemeClr>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858838" eaLnBrk="0" fontAlgn="base" hangingPunct="0">
                <a:spcBef>
                  <a:spcPct val="50000"/>
                </a:spcBef>
                <a:spcAft>
                  <a:spcPct val="0"/>
                </a:spcAft>
              </a:pPr>
              <a:endParaRPr lang="en-GB" sz="600" b="1" i="1" dirty="0" smtClean="0">
                <a:solidFill>
                  <a:srgbClr val="000000"/>
                </a:solidFill>
              </a:endParaRPr>
            </a:p>
          </p:txBody>
        </p:sp>
        <p:sp>
          <p:nvSpPr>
            <p:cNvPr id="39" name="TextBox 38"/>
            <p:cNvSpPr txBox="1"/>
            <p:nvPr/>
          </p:nvSpPr>
          <p:spPr>
            <a:xfrm>
              <a:off x="6540202" y="4492114"/>
              <a:ext cx="1295498" cy="523220"/>
            </a:xfrm>
            <a:prstGeom prst="rect">
              <a:avLst/>
            </a:prstGeom>
            <a:noFill/>
          </p:spPr>
          <p:txBody>
            <a:bodyPr wrap="square" rtlCol="0">
              <a:spAutoFit/>
            </a:bodyPr>
            <a:lstStyle/>
            <a:p>
              <a:pPr algn="ctr" eaLnBrk="0" fontAlgn="base" hangingPunct="0">
                <a:spcBef>
                  <a:spcPct val="0"/>
                </a:spcBef>
                <a:spcAft>
                  <a:spcPct val="0"/>
                </a:spcAft>
              </a:pPr>
              <a:r>
                <a:rPr lang="en-GB" sz="1400" b="1" dirty="0" smtClean="0">
                  <a:solidFill>
                    <a:srgbClr val="0F79D6">
                      <a:lumMod val="75000"/>
                    </a:srgbClr>
                  </a:solidFill>
                </a:rPr>
                <a:t>Efficient frontier</a:t>
              </a:r>
              <a:endParaRPr lang="en-GB" sz="1400" b="1" dirty="0">
                <a:solidFill>
                  <a:srgbClr val="0F79D6">
                    <a:lumMod val="75000"/>
                  </a:srgbClr>
                </a:solidFill>
              </a:endParaRPr>
            </a:p>
          </p:txBody>
        </p:sp>
      </p:grpSp>
    </p:spTree>
    <p:extLst>
      <p:ext uri="{BB962C8B-B14F-4D97-AF65-F5344CB8AC3E}">
        <p14:creationId xmlns:p14="http://schemas.microsoft.com/office/powerpoint/2010/main" val="38130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a:t>Case study 2: the importance of choosing the right KPI risk measure</a:t>
            </a:r>
            <a:br>
              <a:rPr lang="en-GB" sz="2000" dirty="0"/>
            </a:br>
            <a:endParaRPr lang="en-GB" sz="2000" dirty="0"/>
          </a:p>
        </p:txBody>
      </p:sp>
      <p:sp>
        <p:nvSpPr>
          <p:cNvPr id="3" name="Text Placeholder 2"/>
          <p:cNvSpPr>
            <a:spLocks noGrp="1"/>
          </p:cNvSpPr>
          <p:nvPr>
            <p:ph type="body" sz="quarter" idx="10"/>
          </p:nvPr>
        </p:nvSpPr>
        <p:spPr/>
        <p:txBody>
          <a:bodyPr/>
          <a:lstStyle/>
          <a:p>
            <a:r>
              <a:rPr lang="en-GB" dirty="0" smtClean="0"/>
              <a:t>Outcome</a:t>
            </a:r>
            <a:endParaRPr lang="en-GB" dirty="0"/>
          </a:p>
        </p:txBody>
      </p:sp>
      <p:sp>
        <p:nvSpPr>
          <p:cNvPr id="4" name="Footer Placeholder 3"/>
          <p:cNvSpPr>
            <a:spLocks noGrp="1"/>
          </p:cNvSpPr>
          <p:nvPr>
            <p:ph type="ftr" sz="quarter" idx="11"/>
          </p:nvPr>
        </p:nvSpPr>
        <p:spPr/>
        <p:txBody>
          <a:bodyPr/>
          <a:lstStyle/>
          <a:p>
            <a:r>
              <a:rPr lang="en-US" dirty="0" smtClean="0"/>
              <a:t>PUBLIC</a:t>
            </a:r>
            <a:endParaRPr lang="en-US" dirty="0"/>
          </a:p>
        </p:txBody>
      </p:sp>
      <p:grpSp>
        <p:nvGrpSpPr>
          <p:cNvPr id="6" name="Group 5"/>
          <p:cNvGrpSpPr/>
          <p:nvPr/>
        </p:nvGrpSpPr>
        <p:grpSpPr>
          <a:xfrm>
            <a:off x="411480" y="1561968"/>
            <a:ext cx="9546336" cy="5040000"/>
            <a:chOff x="7654364" y="1573036"/>
            <a:chExt cx="2106739" cy="3906529"/>
          </a:xfrm>
        </p:grpSpPr>
        <p:grpSp>
          <p:nvGrpSpPr>
            <p:cNvPr id="7" name="Group 6"/>
            <p:cNvGrpSpPr/>
            <p:nvPr/>
          </p:nvGrpSpPr>
          <p:grpSpPr>
            <a:xfrm>
              <a:off x="7654364" y="1573036"/>
              <a:ext cx="2106739" cy="3906529"/>
              <a:chOff x="6832815" y="1663339"/>
              <a:chExt cx="2227682" cy="4130793"/>
            </a:xfrm>
          </p:grpSpPr>
          <p:grpSp>
            <p:nvGrpSpPr>
              <p:cNvPr id="9" name="Group 8"/>
              <p:cNvGrpSpPr/>
              <p:nvPr/>
            </p:nvGrpSpPr>
            <p:grpSpPr>
              <a:xfrm>
                <a:off x="7500042" y="4079754"/>
                <a:ext cx="893226" cy="1714378"/>
                <a:chOff x="7712686" y="4079754"/>
                <a:chExt cx="893226" cy="1714378"/>
              </a:xfrm>
            </p:grpSpPr>
            <p:grpSp>
              <p:nvGrpSpPr>
                <p:cNvPr id="13" name="Group 12"/>
                <p:cNvGrpSpPr/>
                <p:nvPr/>
              </p:nvGrpSpPr>
              <p:grpSpPr>
                <a:xfrm rot="1592567">
                  <a:off x="7712686" y="4079754"/>
                  <a:ext cx="128016" cy="1714378"/>
                  <a:chOff x="6799132" y="2867025"/>
                  <a:chExt cx="128016" cy="2743200"/>
                </a:xfrm>
              </p:grpSpPr>
              <p:sp>
                <p:nvSpPr>
                  <p:cNvPr id="20" name="Rounded Rectangle 19"/>
                  <p:cNvSpPr/>
                  <p:nvPr/>
                </p:nvSpPr>
                <p:spPr bwMode="auto">
                  <a:xfrm>
                    <a:off x="6799132" y="2867025"/>
                    <a:ext cx="128016" cy="2743200"/>
                  </a:xfrm>
                  <a:prstGeom prst="roundRect">
                    <a:avLst/>
                  </a:prstGeom>
                  <a:solidFill>
                    <a:srgbClr val="595959"/>
                  </a:solidFill>
                  <a:ln w="6350" cap="flat" cmpd="sng" algn="ctr">
                    <a:noFill/>
                    <a:prstDash val="solid"/>
                    <a:round/>
                    <a:headEnd type="none" w="med" len="med"/>
                    <a:tailEnd type="none" w="med" len="med"/>
                  </a:ln>
                  <a:effectLst/>
                </p:spPr>
                <p:txBody>
                  <a:bodyPr vert="horz" wrap="none" lIns="86476" tIns="43238" rIns="86476" bIns="43238" numCol="1" rtlCol="0" anchor="ctr" anchorCtr="0" compatLnSpc="1">
                    <a:prstTxWarp prst="textNoShape">
                      <a:avLst/>
                    </a:prstTxWarp>
                  </a:bodyPr>
                  <a:lstStyle/>
                  <a:p>
                    <a:pPr algn="ctr" defTabSz="812203" eaLnBrk="0" fontAlgn="base" hangingPunct="0">
                      <a:spcBef>
                        <a:spcPct val="50000"/>
                      </a:spcBef>
                      <a:spcAft>
                        <a:spcPct val="0"/>
                      </a:spcAft>
                      <a:buClr>
                        <a:srgbClr val="000000"/>
                      </a:buClr>
                    </a:pPr>
                    <a:endParaRPr lang="en-US" sz="567" b="1" i="1" dirty="0">
                      <a:latin typeface="Arial" charset="0"/>
                    </a:endParaRPr>
                  </a:p>
                </p:txBody>
              </p:sp>
              <p:sp>
                <p:nvSpPr>
                  <p:cNvPr id="21" name="Rounded Rectangle 20"/>
                  <p:cNvSpPr/>
                  <p:nvPr/>
                </p:nvSpPr>
                <p:spPr bwMode="auto">
                  <a:xfrm>
                    <a:off x="6799132" y="2867025"/>
                    <a:ext cx="64008" cy="2743200"/>
                  </a:xfrm>
                  <a:prstGeom prst="roundRect">
                    <a:avLst/>
                  </a:prstGeom>
                  <a:solidFill>
                    <a:srgbClr val="FFFFFF">
                      <a:alpha val="20000"/>
                    </a:srgbClr>
                  </a:solidFill>
                  <a:ln w="6350" cap="flat" cmpd="sng" algn="ctr">
                    <a:noFill/>
                    <a:prstDash val="solid"/>
                    <a:round/>
                    <a:headEnd type="none" w="med" len="med"/>
                    <a:tailEnd type="none" w="med" len="med"/>
                  </a:ln>
                  <a:effectLst/>
                </p:spPr>
                <p:txBody>
                  <a:bodyPr vert="horz" wrap="none" lIns="86476" tIns="43238" rIns="86476" bIns="43238" numCol="1" rtlCol="0" anchor="ctr" anchorCtr="0" compatLnSpc="1">
                    <a:prstTxWarp prst="textNoShape">
                      <a:avLst/>
                    </a:prstTxWarp>
                  </a:bodyPr>
                  <a:lstStyle/>
                  <a:p>
                    <a:pPr algn="ctr" defTabSz="812203" eaLnBrk="0" fontAlgn="base" hangingPunct="0">
                      <a:spcBef>
                        <a:spcPct val="50000"/>
                      </a:spcBef>
                      <a:spcAft>
                        <a:spcPct val="0"/>
                      </a:spcAft>
                      <a:buClr>
                        <a:srgbClr val="000000"/>
                      </a:buClr>
                    </a:pPr>
                    <a:endParaRPr lang="en-US" sz="567" b="1" i="1" dirty="0">
                      <a:latin typeface="Arial" charset="0"/>
                    </a:endParaRPr>
                  </a:p>
                </p:txBody>
              </p:sp>
            </p:grpSp>
            <p:grpSp>
              <p:nvGrpSpPr>
                <p:cNvPr id="14" name="Group 13"/>
                <p:cNvGrpSpPr/>
                <p:nvPr/>
              </p:nvGrpSpPr>
              <p:grpSpPr>
                <a:xfrm rot="19800000">
                  <a:off x="8477896" y="4079754"/>
                  <a:ext cx="128016" cy="1714378"/>
                  <a:chOff x="6799132" y="2867025"/>
                  <a:chExt cx="128016" cy="2743200"/>
                </a:xfrm>
              </p:grpSpPr>
              <p:sp>
                <p:nvSpPr>
                  <p:cNvPr id="18" name="Rounded Rectangle 17"/>
                  <p:cNvSpPr/>
                  <p:nvPr/>
                </p:nvSpPr>
                <p:spPr bwMode="auto">
                  <a:xfrm>
                    <a:off x="6799132" y="2867025"/>
                    <a:ext cx="128016" cy="2743200"/>
                  </a:xfrm>
                  <a:prstGeom prst="roundRect">
                    <a:avLst/>
                  </a:prstGeom>
                  <a:solidFill>
                    <a:srgbClr val="595959"/>
                  </a:solidFill>
                  <a:ln w="6350" cap="flat" cmpd="sng" algn="ctr">
                    <a:noFill/>
                    <a:prstDash val="solid"/>
                    <a:round/>
                    <a:headEnd type="none" w="med" len="med"/>
                    <a:tailEnd type="none" w="med" len="med"/>
                  </a:ln>
                  <a:effectLst/>
                </p:spPr>
                <p:txBody>
                  <a:bodyPr vert="horz" wrap="none" lIns="86476" tIns="43238" rIns="86476" bIns="43238" numCol="1" rtlCol="0" anchor="ctr" anchorCtr="0" compatLnSpc="1">
                    <a:prstTxWarp prst="textNoShape">
                      <a:avLst/>
                    </a:prstTxWarp>
                  </a:bodyPr>
                  <a:lstStyle/>
                  <a:p>
                    <a:pPr algn="ctr" defTabSz="812203" eaLnBrk="0" fontAlgn="base" hangingPunct="0">
                      <a:spcBef>
                        <a:spcPct val="50000"/>
                      </a:spcBef>
                      <a:spcAft>
                        <a:spcPct val="0"/>
                      </a:spcAft>
                      <a:buClr>
                        <a:srgbClr val="000000"/>
                      </a:buClr>
                    </a:pPr>
                    <a:endParaRPr lang="en-US" sz="567" b="1" i="1" dirty="0">
                      <a:latin typeface="Arial" charset="0"/>
                    </a:endParaRPr>
                  </a:p>
                </p:txBody>
              </p:sp>
              <p:sp>
                <p:nvSpPr>
                  <p:cNvPr id="19" name="Rounded Rectangle 18"/>
                  <p:cNvSpPr/>
                  <p:nvPr/>
                </p:nvSpPr>
                <p:spPr bwMode="auto">
                  <a:xfrm>
                    <a:off x="6799132" y="2867025"/>
                    <a:ext cx="64008" cy="2743200"/>
                  </a:xfrm>
                  <a:prstGeom prst="roundRect">
                    <a:avLst/>
                  </a:prstGeom>
                  <a:solidFill>
                    <a:srgbClr val="FFFFFF">
                      <a:alpha val="20000"/>
                    </a:srgbClr>
                  </a:solidFill>
                  <a:ln w="6350" cap="flat" cmpd="sng" algn="ctr">
                    <a:noFill/>
                    <a:prstDash val="solid"/>
                    <a:round/>
                    <a:headEnd type="none" w="med" len="med"/>
                    <a:tailEnd type="none" w="med" len="med"/>
                  </a:ln>
                  <a:effectLst/>
                </p:spPr>
                <p:txBody>
                  <a:bodyPr vert="horz" wrap="none" lIns="86476" tIns="43238" rIns="86476" bIns="43238" numCol="1" rtlCol="0" anchor="ctr" anchorCtr="0" compatLnSpc="1">
                    <a:prstTxWarp prst="textNoShape">
                      <a:avLst/>
                    </a:prstTxWarp>
                  </a:bodyPr>
                  <a:lstStyle/>
                  <a:p>
                    <a:pPr algn="ctr" defTabSz="812203" eaLnBrk="0" fontAlgn="base" hangingPunct="0">
                      <a:spcBef>
                        <a:spcPct val="50000"/>
                      </a:spcBef>
                      <a:spcAft>
                        <a:spcPct val="0"/>
                      </a:spcAft>
                      <a:buClr>
                        <a:srgbClr val="000000"/>
                      </a:buClr>
                    </a:pPr>
                    <a:endParaRPr lang="en-US" sz="567" b="1" i="1" dirty="0">
                      <a:latin typeface="Arial" charset="0"/>
                    </a:endParaRPr>
                  </a:p>
                </p:txBody>
              </p:sp>
            </p:grpSp>
            <p:grpSp>
              <p:nvGrpSpPr>
                <p:cNvPr id="15" name="Group 14"/>
                <p:cNvGrpSpPr/>
                <p:nvPr/>
              </p:nvGrpSpPr>
              <p:grpSpPr>
                <a:xfrm>
                  <a:off x="8095291" y="4079754"/>
                  <a:ext cx="128016" cy="1714378"/>
                  <a:chOff x="6799132" y="2867025"/>
                  <a:chExt cx="128016" cy="2743200"/>
                </a:xfrm>
              </p:grpSpPr>
              <p:sp>
                <p:nvSpPr>
                  <p:cNvPr id="16" name="Rounded Rectangle 15"/>
                  <p:cNvSpPr/>
                  <p:nvPr/>
                </p:nvSpPr>
                <p:spPr bwMode="auto">
                  <a:xfrm>
                    <a:off x="6799132" y="2867025"/>
                    <a:ext cx="128016" cy="2743200"/>
                  </a:xfrm>
                  <a:prstGeom prst="roundRect">
                    <a:avLst/>
                  </a:prstGeom>
                  <a:solidFill>
                    <a:srgbClr val="595959"/>
                  </a:solidFill>
                  <a:ln w="6350" cap="flat" cmpd="sng" algn="ctr">
                    <a:noFill/>
                    <a:prstDash val="solid"/>
                    <a:round/>
                    <a:headEnd type="none" w="med" len="med"/>
                    <a:tailEnd type="none" w="med" len="med"/>
                  </a:ln>
                  <a:effectLst/>
                </p:spPr>
                <p:txBody>
                  <a:bodyPr vert="horz" wrap="none" lIns="86476" tIns="43238" rIns="86476" bIns="43238" numCol="1" rtlCol="0" anchor="ctr" anchorCtr="0" compatLnSpc="1">
                    <a:prstTxWarp prst="textNoShape">
                      <a:avLst/>
                    </a:prstTxWarp>
                  </a:bodyPr>
                  <a:lstStyle/>
                  <a:p>
                    <a:pPr algn="ctr" defTabSz="812203" eaLnBrk="0" fontAlgn="base" hangingPunct="0">
                      <a:spcBef>
                        <a:spcPct val="50000"/>
                      </a:spcBef>
                      <a:spcAft>
                        <a:spcPct val="0"/>
                      </a:spcAft>
                      <a:buClr>
                        <a:srgbClr val="000000"/>
                      </a:buClr>
                    </a:pPr>
                    <a:endParaRPr lang="en-US" sz="567" b="1" i="1" dirty="0">
                      <a:latin typeface="Arial" charset="0"/>
                    </a:endParaRPr>
                  </a:p>
                </p:txBody>
              </p:sp>
              <p:sp>
                <p:nvSpPr>
                  <p:cNvPr id="17" name="Rounded Rectangle 16"/>
                  <p:cNvSpPr/>
                  <p:nvPr/>
                </p:nvSpPr>
                <p:spPr bwMode="auto">
                  <a:xfrm>
                    <a:off x="6799132" y="2867025"/>
                    <a:ext cx="64008" cy="2743200"/>
                  </a:xfrm>
                  <a:prstGeom prst="roundRect">
                    <a:avLst/>
                  </a:prstGeom>
                  <a:solidFill>
                    <a:srgbClr val="FFFFFF">
                      <a:alpha val="20000"/>
                    </a:srgbClr>
                  </a:solidFill>
                  <a:ln w="6350" cap="flat" cmpd="sng" algn="ctr">
                    <a:noFill/>
                    <a:prstDash val="solid"/>
                    <a:round/>
                    <a:headEnd type="none" w="med" len="med"/>
                    <a:tailEnd type="none" w="med" len="med"/>
                  </a:ln>
                  <a:effectLst/>
                </p:spPr>
                <p:txBody>
                  <a:bodyPr vert="horz" wrap="none" lIns="86476" tIns="43238" rIns="86476" bIns="43238" numCol="1" rtlCol="0" anchor="ctr" anchorCtr="0" compatLnSpc="1">
                    <a:prstTxWarp prst="textNoShape">
                      <a:avLst/>
                    </a:prstTxWarp>
                  </a:bodyPr>
                  <a:lstStyle/>
                  <a:p>
                    <a:pPr algn="ctr" defTabSz="812203" eaLnBrk="0" fontAlgn="base" hangingPunct="0">
                      <a:spcBef>
                        <a:spcPct val="50000"/>
                      </a:spcBef>
                      <a:spcAft>
                        <a:spcPct val="0"/>
                      </a:spcAft>
                      <a:buClr>
                        <a:srgbClr val="000000"/>
                      </a:buClr>
                    </a:pPr>
                    <a:endParaRPr lang="en-US" sz="567" b="1" i="1" dirty="0">
                      <a:latin typeface="Arial" charset="0"/>
                    </a:endParaRPr>
                  </a:p>
                </p:txBody>
              </p:sp>
            </p:grpSp>
          </p:grpSp>
          <p:sp>
            <p:nvSpPr>
              <p:cNvPr id="10" name="Rectangle 9"/>
              <p:cNvSpPr/>
              <p:nvPr/>
            </p:nvSpPr>
            <p:spPr bwMode="auto">
              <a:xfrm rot="16200000">
                <a:off x="6284911" y="2211243"/>
                <a:ext cx="3323489" cy="2227682"/>
              </a:xfrm>
              <a:prstGeom prst="rect">
                <a:avLst/>
              </a:prstGeom>
              <a:solidFill>
                <a:srgbClr val="595959"/>
              </a:solidFill>
              <a:ln>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02" dirty="0"/>
              </a:p>
            </p:txBody>
          </p:sp>
          <p:sp>
            <p:nvSpPr>
              <p:cNvPr id="11" name="Rectangle 10"/>
              <p:cNvSpPr/>
              <p:nvPr/>
            </p:nvSpPr>
            <p:spPr bwMode="auto">
              <a:xfrm rot="16200000">
                <a:off x="6320261" y="2244301"/>
                <a:ext cx="3252788" cy="2164610"/>
              </a:xfrm>
              <a:prstGeom prst="rect">
                <a:avLst/>
              </a:prstGeom>
              <a:solidFill>
                <a:srgbClr val="7A7A7A"/>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tIns="86476" bIns="86476" anchor="ctr"/>
              <a:lstStyle/>
              <a:p>
                <a:pPr marL="171148" indent="-171148" defTabSz="852738">
                  <a:lnSpc>
                    <a:spcPct val="150000"/>
                  </a:lnSpc>
                  <a:spcBef>
                    <a:spcPct val="20000"/>
                  </a:spcBef>
                  <a:buClr>
                    <a:srgbClr val="1F497D"/>
                  </a:buClr>
                  <a:buFont typeface="Symbol" pitchFamily="18" charset="2"/>
                  <a:buChar char="·"/>
                  <a:defRPr/>
                </a:pPr>
                <a:endParaRPr lang="en-US" sz="1702" dirty="0">
                  <a:solidFill>
                    <a:srgbClr val="626469"/>
                  </a:solidFill>
                </a:endParaRPr>
              </a:p>
            </p:txBody>
          </p:sp>
          <p:sp>
            <p:nvSpPr>
              <p:cNvPr id="12" name="Rectangle 11"/>
              <p:cNvSpPr/>
              <p:nvPr/>
            </p:nvSpPr>
            <p:spPr bwMode="auto">
              <a:xfrm rot="16200000">
                <a:off x="6354043" y="2278810"/>
                <a:ext cx="3185225" cy="2092549"/>
              </a:xfrm>
              <a:prstGeom prst="rect">
                <a:avLst/>
              </a:prstGeom>
              <a:pattFill prst="ltDnDiag">
                <a:fgClr>
                  <a:srgbClr val="F2F2F2"/>
                </a:fgClr>
                <a:bgClr>
                  <a:srgbClr val="FFFFFF"/>
                </a:bgClr>
              </a:patt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tIns="86476" bIns="86476" anchor="ctr"/>
              <a:lstStyle/>
              <a:p>
                <a:pPr marL="171148" indent="-171148" defTabSz="852738">
                  <a:lnSpc>
                    <a:spcPct val="150000"/>
                  </a:lnSpc>
                  <a:spcBef>
                    <a:spcPct val="20000"/>
                  </a:spcBef>
                  <a:buClr>
                    <a:srgbClr val="1F497D"/>
                  </a:buClr>
                  <a:buFont typeface="Symbol" pitchFamily="18" charset="2"/>
                  <a:buChar char="·"/>
                  <a:defRPr/>
                </a:pPr>
                <a:endParaRPr lang="en-US" sz="1702" dirty="0">
                  <a:solidFill>
                    <a:srgbClr val="626469"/>
                  </a:solidFill>
                </a:endParaRPr>
              </a:p>
            </p:txBody>
          </p:sp>
        </p:grpSp>
        <p:sp>
          <p:nvSpPr>
            <p:cNvPr id="8" name="TextBox 7"/>
            <p:cNvSpPr txBox="1"/>
            <p:nvPr/>
          </p:nvSpPr>
          <p:spPr>
            <a:xfrm>
              <a:off x="7774469" y="1874446"/>
              <a:ext cx="1856949" cy="3244404"/>
            </a:xfrm>
            <a:prstGeom prst="rect">
              <a:avLst/>
            </a:prstGeom>
            <a:noFill/>
          </p:spPr>
          <p:txBody>
            <a:bodyPr wrap="square" rtlCol="0">
              <a:spAutoFit/>
            </a:bodyPr>
            <a:lstStyle/>
            <a:p>
              <a:pPr marL="457200" indent="-457200" defTabSz="858838" eaLnBrk="0" fontAlgn="base" hangingPunct="0">
                <a:spcBef>
                  <a:spcPct val="50000"/>
                </a:spcBef>
                <a:spcAft>
                  <a:spcPct val="0"/>
                </a:spcAft>
                <a:buFont typeface="Arial" panose="020B0604020202020204" pitchFamily="34" charset="0"/>
                <a:buChar char="•"/>
              </a:pPr>
              <a:r>
                <a:rPr lang="en-GB" sz="2800" b="1" dirty="0">
                  <a:solidFill>
                    <a:srgbClr val="000000"/>
                  </a:solidFill>
                </a:rPr>
                <a:t>Tested all possible mixes of debt and measured the impact on equity valuation risk and leverage ratio risk</a:t>
              </a:r>
              <a:r>
                <a:rPr lang="en-GB" sz="2800" b="1" dirty="0" smtClean="0">
                  <a:solidFill>
                    <a:srgbClr val="000000"/>
                  </a:solidFill>
                </a:rPr>
                <a:t>.</a:t>
              </a:r>
            </a:p>
            <a:p>
              <a:pPr marL="457200" indent="-457200" defTabSz="858838" eaLnBrk="0" fontAlgn="base" hangingPunct="0">
                <a:spcBef>
                  <a:spcPct val="50000"/>
                </a:spcBef>
                <a:spcAft>
                  <a:spcPct val="0"/>
                </a:spcAft>
                <a:buFont typeface="Arial" panose="020B0604020202020204" pitchFamily="34" charset="0"/>
                <a:buChar char="•"/>
              </a:pPr>
              <a:r>
                <a:rPr lang="en-GB" sz="2800" b="1" dirty="0" smtClean="0">
                  <a:solidFill>
                    <a:srgbClr val="000000"/>
                  </a:solidFill>
                </a:rPr>
                <a:t>Prioritized KPI measures.</a:t>
              </a:r>
            </a:p>
            <a:p>
              <a:pPr marL="457200" indent="-457200" defTabSz="858838" eaLnBrk="0" fontAlgn="base" hangingPunct="0">
                <a:spcBef>
                  <a:spcPct val="50000"/>
                </a:spcBef>
                <a:spcAft>
                  <a:spcPct val="0"/>
                </a:spcAft>
                <a:buFont typeface="Arial" panose="020B0604020202020204" pitchFamily="34" charset="0"/>
                <a:buChar char="•"/>
              </a:pPr>
              <a:r>
                <a:rPr lang="en-GB" sz="2800" b="1" dirty="0">
                  <a:solidFill>
                    <a:srgbClr val="000000"/>
                  </a:solidFill>
                </a:rPr>
                <a:t>The capital structure </a:t>
              </a:r>
              <a:r>
                <a:rPr lang="en-GB" sz="2800" b="1" dirty="0" smtClean="0">
                  <a:solidFill>
                    <a:srgbClr val="000000"/>
                  </a:solidFill>
                </a:rPr>
                <a:t>was re-balanced </a:t>
              </a:r>
              <a:r>
                <a:rPr lang="en-GB" sz="2800" b="1" dirty="0">
                  <a:solidFill>
                    <a:srgbClr val="000000"/>
                  </a:solidFill>
                </a:rPr>
                <a:t>to reduce both risks (versus the current capital structure).</a:t>
              </a:r>
            </a:p>
            <a:p>
              <a:pPr marL="457200" indent="-457200" defTabSz="858838" eaLnBrk="0" fontAlgn="base" hangingPunct="0">
                <a:spcBef>
                  <a:spcPct val="50000"/>
                </a:spcBef>
                <a:spcAft>
                  <a:spcPct val="0"/>
                </a:spcAft>
                <a:buFont typeface="Arial" panose="020B0604020202020204" pitchFamily="34" charset="0"/>
                <a:buChar char="•"/>
              </a:pPr>
              <a:endParaRPr lang="en-GB" sz="2800" b="1" dirty="0">
                <a:solidFill>
                  <a:srgbClr val="000000"/>
                </a:solidFill>
              </a:endParaRPr>
            </a:p>
          </p:txBody>
        </p:sp>
      </p:grpSp>
    </p:spTree>
    <p:extLst>
      <p:ext uri="{BB962C8B-B14F-4D97-AF65-F5344CB8AC3E}">
        <p14:creationId xmlns:p14="http://schemas.microsoft.com/office/powerpoint/2010/main" val="900035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a:t>Case study </a:t>
            </a:r>
            <a:r>
              <a:rPr lang="en-GB" sz="2000" dirty="0" smtClean="0"/>
              <a:t>3</a:t>
            </a:r>
            <a:r>
              <a:rPr lang="en-GB" sz="2000" dirty="0"/>
              <a:t>: </a:t>
            </a:r>
            <a:r>
              <a:rPr lang="en-GB" sz="2000" dirty="0" smtClean="0"/>
              <a:t>risk </a:t>
            </a:r>
            <a:r>
              <a:rPr lang="en-GB" sz="2000" dirty="0"/>
              <a:t>reduction and costs should be assessed together</a:t>
            </a:r>
          </a:p>
        </p:txBody>
      </p:sp>
      <p:sp>
        <p:nvSpPr>
          <p:cNvPr id="3" name="Text Placeholder 2"/>
          <p:cNvSpPr>
            <a:spLocks noGrp="1"/>
          </p:cNvSpPr>
          <p:nvPr>
            <p:ph type="body" sz="quarter" idx="10"/>
          </p:nvPr>
        </p:nvSpPr>
        <p:spPr/>
        <p:txBody>
          <a:bodyPr/>
          <a:lstStyle/>
          <a:p>
            <a:r>
              <a:rPr lang="en-GB" dirty="0" smtClean="0"/>
              <a:t>Situation</a:t>
            </a:r>
            <a:endParaRPr lang="en-GB" dirty="0"/>
          </a:p>
        </p:txBody>
      </p:sp>
      <p:sp>
        <p:nvSpPr>
          <p:cNvPr id="4" name="Footer Placeholder 3"/>
          <p:cNvSpPr>
            <a:spLocks noGrp="1"/>
          </p:cNvSpPr>
          <p:nvPr>
            <p:ph type="ftr" sz="quarter" idx="11"/>
          </p:nvPr>
        </p:nvSpPr>
        <p:spPr/>
        <p:txBody>
          <a:bodyPr/>
          <a:lstStyle/>
          <a:p>
            <a:r>
              <a:rPr lang="en-US" dirty="0" smtClean="0"/>
              <a:t>PUBLIC</a:t>
            </a:r>
            <a:endParaRPr lang="en-US" dirty="0"/>
          </a:p>
        </p:txBody>
      </p:sp>
      <p:grpSp>
        <p:nvGrpSpPr>
          <p:cNvPr id="6" name="Group 5"/>
          <p:cNvGrpSpPr/>
          <p:nvPr/>
        </p:nvGrpSpPr>
        <p:grpSpPr>
          <a:xfrm>
            <a:off x="411480" y="1335024"/>
            <a:ext cx="9546336" cy="5040000"/>
            <a:chOff x="2835085" y="1334078"/>
            <a:chExt cx="5230176" cy="3343275"/>
          </a:xfrm>
        </p:grpSpPr>
        <p:grpSp>
          <p:nvGrpSpPr>
            <p:cNvPr id="7" name="Group 6"/>
            <p:cNvGrpSpPr/>
            <p:nvPr/>
          </p:nvGrpSpPr>
          <p:grpSpPr>
            <a:xfrm>
              <a:off x="2835085" y="1334078"/>
              <a:ext cx="5230176" cy="3343275"/>
              <a:chOff x="577850" y="1430197"/>
              <a:chExt cx="5530427" cy="3535204"/>
            </a:xfrm>
          </p:grpSpPr>
          <p:grpSp>
            <p:nvGrpSpPr>
              <p:cNvPr id="9" name="Group 8"/>
              <p:cNvGrpSpPr/>
              <p:nvPr/>
            </p:nvGrpSpPr>
            <p:grpSpPr>
              <a:xfrm>
                <a:off x="1835150" y="1430197"/>
                <a:ext cx="432064" cy="402872"/>
                <a:chOff x="1835150" y="1430197"/>
                <a:chExt cx="432064" cy="402872"/>
              </a:xfrm>
            </p:grpSpPr>
            <p:sp>
              <p:nvSpPr>
                <p:cNvPr id="22" name="Flowchart: Delay 21"/>
                <p:cNvSpPr/>
                <p:nvPr/>
              </p:nvSpPr>
              <p:spPr bwMode="auto">
                <a:xfrm rot="16200000">
                  <a:off x="1849746" y="1415601"/>
                  <a:ext cx="402872" cy="432064"/>
                </a:xfrm>
                <a:prstGeom prst="flowChartDelay">
                  <a:avLst/>
                </a:prstGeom>
                <a:solidFill>
                  <a:srgbClr val="D9D9D9"/>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tIns="86476" bIns="86476" anchor="ctr"/>
                <a:lstStyle/>
                <a:p>
                  <a:pPr marL="171148" indent="-171148" defTabSz="852738">
                    <a:lnSpc>
                      <a:spcPct val="150000"/>
                    </a:lnSpc>
                    <a:spcBef>
                      <a:spcPct val="20000"/>
                    </a:spcBef>
                    <a:buClr>
                      <a:srgbClr val="1F497D"/>
                    </a:buClr>
                    <a:buFont typeface="Symbol" pitchFamily="18" charset="2"/>
                    <a:buChar char="·"/>
                    <a:defRPr/>
                  </a:pPr>
                  <a:endParaRPr lang="en-US" sz="1702" dirty="0">
                    <a:solidFill>
                      <a:srgbClr val="626469"/>
                    </a:solidFill>
                  </a:endParaRPr>
                </a:p>
              </p:txBody>
            </p:sp>
            <p:grpSp>
              <p:nvGrpSpPr>
                <p:cNvPr id="23" name="Group 4"/>
                <p:cNvGrpSpPr>
                  <a:grpSpLocks noChangeAspect="1"/>
                </p:cNvGrpSpPr>
                <p:nvPr/>
              </p:nvGrpSpPr>
              <p:grpSpPr bwMode="auto">
                <a:xfrm>
                  <a:off x="1938823" y="1495425"/>
                  <a:ext cx="224720" cy="224718"/>
                  <a:chOff x="1716" y="736"/>
                  <a:chExt cx="3096" cy="3096"/>
                </a:xfrm>
                <a:solidFill>
                  <a:schemeClr val="bg1">
                    <a:lumMod val="50000"/>
                  </a:schemeClr>
                </a:solidFill>
              </p:grpSpPr>
              <p:sp>
                <p:nvSpPr>
                  <p:cNvPr id="24" name="Freeform 5"/>
                  <p:cNvSpPr>
                    <a:spLocks/>
                  </p:cNvSpPr>
                  <p:nvPr/>
                </p:nvSpPr>
                <p:spPr bwMode="auto">
                  <a:xfrm>
                    <a:off x="1716" y="736"/>
                    <a:ext cx="1548" cy="3096"/>
                  </a:xfrm>
                  <a:custGeom>
                    <a:avLst/>
                    <a:gdLst>
                      <a:gd name="T0" fmla="*/ 0 w 654"/>
                      <a:gd name="T1" fmla="*/ 654 h 1308"/>
                      <a:gd name="T2" fmla="*/ 654 w 654"/>
                      <a:gd name="T3" fmla="*/ 1308 h 1308"/>
                      <a:gd name="T4" fmla="*/ 654 w 654"/>
                      <a:gd name="T5" fmla="*/ 0 h 1308"/>
                      <a:gd name="T6" fmla="*/ 0 w 654"/>
                      <a:gd name="T7" fmla="*/ 654 h 1308"/>
                    </a:gdLst>
                    <a:ahLst/>
                    <a:cxnLst>
                      <a:cxn ang="0">
                        <a:pos x="T0" y="T1"/>
                      </a:cxn>
                      <a:cxn ang="0">
                        <a:pos x="T2" y="T3"/>
                      </a:cxn>
                      <a:cxn ang="0">
                        <a:pos x="T4" y="T5"/>
                      </a:cxn>
                      <a:cxn ang="0">
                        <a:pos x="T6" y="T7"/>
                      </a:cxn>
                    </a:cxnLst>
                    <a:rect l="0" t="0" r="r" b="b"/>
                    <a:pathLst>
                      <a:path w="654" h="1308">
                        <a:moveTo>
                          <a:pt x="0" y="654"/>
                        </a:moveTo>
                        <a:cubicBezTo>
                          <a:pt x="0" y="1015"/>
                          <a:pt x="293" y="1308"/>
                          <a:pt x="654" y="1308"/>
                        </a:cubicBezTo>
                        <a:cubicBezTo>
                          <a:pt x="654" y="0"/>
                          <a:pt x="654" y="0"/>
                          <a:pt x="654" y="0"/>
                        </a:cubicBezTo>
                        <a:cubicBezTo>
                          <a:pt x="293" y="0"/>
                          <a:pt x="0" y="293"/>
                          <a:pt x="0" y="654"/>
                        </a:cubicBez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476" tIns="43238" rIns="86476" bIns="43238" numCol="1" anchor="t" anchorCtr="0" compatLnSpc="1">
                    <a:prstTxWarp prst="textNoShape">
                      <a:avLst/>
                    </a:prstTxWarp>
                  </a:bodyPr>
                  <a:lstStyle/>
                  <a:p>
                    <a:endParaRPr lang="en-GB" sz="1702" dirty="0"/>
                  </a:p>
                </p:txBody>
              </p:sp>
              <p:sp>
                <p:nvSpPr>
                  <p:cNvPr id="25" name="Freeform 6"/>
                  <p:cNvSpPr>
                    <a:spLocks/>
                  </p:cNvSpPr>
                  <p:nvPr/>
                </p:nvSpPr>
                <p:spPr bwMode="auto">
                  <a:xfrm>
                    <a:off x="3264" y="736"/>
                    <a:ext cx="1548" cy="3096"/>
                  </a:xfrm>
                  <a:custGeom>
                    <a:avLst/>
                    <a:gdLst>
                      <a:gd name="T0" fmla="*/ 0 w 654"/>
                      <a:gd name="T1" fmla="*/ 0 h 1308"/>
                      <a:gd name="T2" fmla="*/ 0 w 654"/>
                      <a:gd name="T3" fmla="*/ 1308 h 1308"/>
                      <a:gd name="T4" fmla="*/ 654 w 654"/>
                      <a:gd name="T5" fmla="*/ 654 h 1308"/>
                      <a:gd name="T6" fmla="*/ 0 w 654"/>
                      <a:gd name="T7" fmla="*/ 0 h 1308"/>
                    </a:gdLst>
                    <a:ahLst/>
                    <a:cxnLst>
                      <a:cxn ang="0">
                        <a:pos x="T0" y="T1"/>
                      </a:cxn>
                      <a:cxn ang="0">
                        <a:pos x="T2" y="T3"/>
                      </a:cxn>
                      <a:cxn ang="0">
                        <a:pos x="T4" y="T5"/>
                      </a:cxn>
                      <a:cxn ang="0">
                        <a:pos x="T6" y="T7"/>
                      </a:cxn>
                    </a:cxnLst>
                    <a:rect l="0" t="0" r="r" b="b"/>
                    <a:pathLst>
                      <a:path w="654" h="1308">
                        <a:moveTo>
                          <a:pt x="0" y="0"/>
                        </a:moveTo>
                        <a:cubicBezTo>
                          <a:pt x="0" y="1308"/>
                          <a:pt x="0" y="1308"/>
                          <a:pt x="0" y="1308"/>
                        </a:cubicBezTo>
                        <a:cubicBezTo>
                          <a:pt x="361" y="1308"/>
                          <a:pt x="654" y="1015"/>
                          <a:pt x="654" y="654"/>
                        </a:cubicBezTo>
                        <a:cubicBezTo>
                          <a:pt x="654" y="293"/>
                          <a:pt x="36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476" tIns="43238" rIns="86476" bIns="43238" numCol="1" anchor="t" anchorCtr="0" compatLnSpc="1">
                    <a:prstTxWarp prst="textNoShape">
                      <a:avLst/>
                    </a:prstTxWarp>
                  </a:bodyPr>
                  <a:lstStyle/>
                  <a:p>
                    <a:endParaRPr lang="en-GB" sz="1702" dirty="0"/>
                  </a:p>
                </p:txBody>
              </p:sp>
            </p:grpSp>
          </p:grpSp>
          <p:grpSp>
            <p:nvGrpSpPr>
              <p:cNvPr id="10" name="Group 9"/>
              <p:cNvGrpSpPr/>
              <p:nvPr/>
            </p:nvGrpSpPr>
            <p:grpSpPr>
              <a:xfrm>
                <a:off x="4423938" y="1430197"/>
                <a:ext cx="432064" cy="402872"/>
                <a:chOff x="4423938" y="1430197"/>
                <a:chExt cx="432064" cy="402872"/>
              </a:xfrm>
            </p:grpSpPr>
            <p:sp>
              <p:nvSpPr>
                <p:cNvPr id="18" name="Flowchart: Delay 17"/>
                <p:cNvSpPr/>
                <p:nvPr/>
              </p:nvSpPr>
              <p:spPr bwMode="auto">
                <a:xfrm rot="16200000">
                  <a:off x="4438534" y="1415601"/>
                  <a:ext cx="402872" cy="432064"/>
                </a:xfrm>
                <a:prstGeom prst="flowChartDelay">
                  <a:avLst/>
                </a:prstGeom>
                <a:solidFill>
                  <a:srgbClr val="D9D9D9"/>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tIns="86476" bIns="86476" anchor="ctr"/>
                <a:lstStyle/>
                <a:p>
                  <a:pPr marL="171148" indent="-171148" defTabSz="852738">
                    <a:lnSpc>
                      <a:spcPct val="150000"/>
                    </a:lnSpc>
                    <a:spcBef>
                      <a:spcPct val="20000"/>
                    </a:spcBef>
                    <a:buClr>
                      <a:srgbClr val="1F497D"/>
                    </a:buClr>
                    <a:buFont typeface="Symbol" pitchFamily="18" charset="2"/>
                    <a:buChar char="·"/>
                    <a:defRPr/>
                  </a:pPr>
                  <a:endParaRPr lang="en-US" sz="1702" dirty="0">
                    <a:solidFill>
                      <a:srgbClr val="626469"/>
                    </a:solidFill>
                  </a:endParaRPr>
                </a:p>
              </p:txBody>
            </p:sp>
            <p:grpSp>
              <p:nvGrpSpPr>
                <p:cNvPr id="19" name="Group 4"/>
                <p:cNvGrpSpPr>
                  <a:grpSpLocks noChangeAspect="1"/>
                </p:cNvGrpSpPr>
                <p:nvPr/>
              </p:nvGrpSpPr>
              <p:grpSpPr bwMode="auto">
                <a:xfrm>
                  <a:off x="4527610" y="1495425"/>
                  <a:ext cx="224720" cy="224718"/>
                  <a:chOff x="1716" y="736"/>
                  <a:chExt cx="3096" cy="3096"/>
                </a:xfrm>
                <a:solidFill>
                  <a:schemeClr val="bg1">
                    <a:lumMod val="50000"/>
                  </a:schemeClr>
                </a:solidFill>
              </p:grpSpPr>
              <p:sp>
                <p:nvSpPr>
                  <p:cNvPr id="20" name="Freeform 5"/>
                  <p:cNvSpPr>
                    <a:spLocks/>
                  </p:cNvSpPr>
                  <p:nvPr/>
                </p:nvSpPr>
                <p:spPr bwMode="auto">
                  <a:xfrm>
                    <a:off x="1716" y="736"/>
                    <a:ext cx="1548" cy="3096"/>
                  </a:xfrm>
                  <a:custGeom>
                    <a:avLst/>
                    <a:gdLst>
                      <a:gd name="T0" fmla="*/ 0 w 654"/>
                      <a:gd name="T1" fmla="*/ 654 h 1308"/>
                      <a:gd name="T2" fmla="*/ 654 w 654"/>
                      <a:gd name="T3" fmla="*/ 1308 h 1308"/>
                      <a:gd name="T4" fmla="*/ 654 w 654"/>
                      <a:gd name="T5" fmla="*/ 0 h 1308"/>
                      <a:gd name="T6" fmla="*/ 0 w 654"/>
                      <a:gd name="T7" fmla="*/ 654 h 1308"/>
                    </a:gdLst>
                    <a:ahLst/>
                    <a:cxnLst>
                      <a:cxn ang="0">
                        <a:pos x="T0" y="T1"/>
                      </a:cxn>
                      <a:cxn ang="0">
                        <a:pos x="T2" y="T3"/>
                      </a:cxn>
                      <a:cxn ang="0">
                        <a:pos x="T4" y="T5"/>
                      </a:cxn>
                      <a:cxn ang="0">
                        <a:pos x="T6" y="T7"/>
                      </a:cxn>
                    </a:cxnLst>
                    <a:rect l="0" t="0" r="r" b="b"/>
                    <a:pathLst>
                      <a:path w="654" h="1308">
                        <a:moveTo>
                          <a:pt x="0" y="654"/>
                        </a:moveTo>
                        <a:cubicBezTo>
                          <a:pt x="0" y="1015"/>
                          <a:pt x="293" y="1308"/>
                          <a:pt x="654" y="1308"/>
                        </a:cubicBezTo>
                        <a:cubicBezTo>
                          <a:pt x="654" y="0"/>
                          <a:pt x="654" y="0"/>
                          <a:pt x="654" y="0"/>
                        </a:cubicBezTo>
                        <a:cubicBezTo>
                          <a:pt x="293" y="0"/>
                          <a:pt x="0" y="293"/>
                          <a:pt x="0" y="654"/>
                        </a:cubicBez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476" tIns="43238" rIns="86476" bIns="43238" numCol="1" anchor="t" anchorCtr="0" compatLnSpc="1">
                    <a:prstTxWarp prst="textNoShape">
                      <a:avLst/>
                    </a:prstTxWarp>
                  </a:bodyPr>
                  <a:lstStyle/>
                  <a:p>
                    <a:endParaRPr lang="en-GB" sz="1702" dirty="0"/>
                  </a:p>
                </p:txBody>
              </p:sp>
              <p:sp>
                <p:nvSpPr>
                  <p:cNvPr id="21" name="Freeform 6"/>
                  <p:cNvSpPr>
                    <a:spLocks/>
                  </p:cNvSpPr>
                  <p:nvPr/>
                </p:nvSpPr>
                <p:spPr bwMode="auto">
                  <a:xfrm>
                    <a:off x="3264" y="736"/>
                    <a:ext cx="1548" cy="3096"/>
                  </a:xfrm>
                  <a:custGeom>
                    <a:avLst/>
                    <a:gdLst>
                      <a:gd name="T0" fmla="*/ 0 w 654"/>
                      <a:gd name="T1" fmla="*/ 0 h 1308"/>
                      <a:gd name="T2" fmla="*/ 0 w 654"/>
                      <a:gd name="T3" fmla="*/ 1308 h 1308"/>
                      <a:gd name="T4" fmla="*/ 654 w 654"/>
                      <a:gd name="T5" fmla="*/ 654 h 1308"/>
                      <a:gd name="T6" fmla="*/ 0 w 654"/>
                      <a:gd name="T7" fmla="*/ 0 h 1308"/>
                    </a:gdLst>
                    <a:ahLst/>
                    <a:cxnLst>
                      <a:cxn ang="0">
                        <a:pos x="T0" y="T1"/>
                      </a:cxn>
                      <a:cxn ang="0">
                        <a:pos x="T2" y="T3"/>
                      </a:cxn>
                      <a:cxn ang="0">
                        <a:pos x="T4" y="T5"/>
                      </a:cxn>
                      <a:cxn ang="0">
                        <a:pos x="T6" y="T7"/>
                      </a:cxn>
                    </a:cxnLst>
                    <a:rect l="0" t="0" r="r" b="b"/>
                    <a:pathLst>
                      <a:path w="654" h="1308">
                        <a:moveTo>
                          <a:pt x="0" y="0"/>
                        </a:moveTo>
                        <a:cubicBezTo>
                          <a:pt x="0" y="1308"/>
                          <a:pt x="0" y="1308"/>
                          <a:pt x="0" y="1308"/>
                        </a:cubicBezTo>
                        <a:cubicBezTo>
                          <a:pt x="361" y="1308"/>
                          <a:pt x="654" y="1015"/>
                          <a:pt x="654" y="654"/>
                        </a:cubicBezTo>
                        <a:cubicBezTo>
                          <a:pt x="654" y="293"/>
                          <a:pt x="36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476" tIns="43238" rIns="86476" bIns="43238" numCol="1" anchor="t" anchorCtr="0" compatLnSpc="1">
                    <a:prstTxWarp prst="textNoShape">
                      <a:avLst/>
                    </a:prstTxWarp>
                  </a:bodyPr>
                  <a:lstStyle/>
                  <a:p>
                    <a:endParaRPr lang="en-GB" sz="1702" dirty="0"/>
                  </a:p>
                </p:txBody>
              </p:sp>
            </p:grpSp>
          </p:grpSp>
          <p:grpSp>
            <p:nvGrpSpPr>
              <p:cNvPr id="11" name="Group 10"/>
              <p:cNvGrpSpPr/>
              <p:nvPr/>
            </p:nvGrpSpPr>
            <p:grpSpPr>
              <a:xfrm>
                <a:off x="577850" y="1742423"/>
                <a:ext cx="5530427" cy="3222978"/>
                <a:chOff x="577850" y="1742423"/>
                <a:chExt cx="5530427" cy="3222978"/>
              </a:xfrm>
            </p:grpSpPr>
            <p:sp>
              <p:nvSpPr>
                <p:cNvPr id="12" name="Rounded Rectangle 11"/>
                <p:cNvSpPr/>
                <p:nvPr/>
              </p:nvSpPr>
              <p:spPr bwMode="auto">
                <a:xfrm>
                  <a:off x="577850" y="1742423"/>
                  <a:ext cx="5530427" cy="3222978"/>
                </a:xfrm>
                <a:prstGeom prst="roundRect">
                  <a:avLst>
                    <a:gd name="adj" fmla="val 3742"/>
                  </a:avLst>
                </a:prstGeom>
                <a:solidFill>
                  <a:srgbClr val="996600"/>
                </a:solidFill>
                <a:ln>
                  <a:noFill/>
                </a:ln>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02" dirty="0"/>
                </a:p>
              </p:txBody>
            </p:sp>
            <p:sp>
              <p:nvSpPr>
                <p:cNvPr id="13" name="Rounded Rectangle 12"/>
                <p:cNvSpPr/>
                <p:nvPr/>
              </p:nvSpPr>
              <p:spPr bwMode="auto">
                <a:xfrm>
                  <a:off x="631613" y="1788638"/>
                  <a:ext cx="5422900" cy="3130549"/>
                </a:xfrm>
                <a:prstGeom prst="roundRect">
                  <a:avLst>
                    <a:gd name="adj" fmla="val 3742"/>
                  </a:avLst>
                </a:prstGeom>
                <a:solidFill>
                  <a:srgbClr val="B87B00"/>
                </a:solidFill>
                <a:ln>
                  <a:noFill/>
                </a:ln>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02" dirty="0"/>
                </a:p>
              </p:txBody>
            </p:sp>
            <p:sp>
              <p:nvSpPr>
                <p:cNvPr id="14" name="Rounded Rectangle 13"/>
                <p:cNvSpPr/>
                <p:nvPr/>
              </p:nvSpPr>
              <p:spPr bwMode="auto">
                <a:xfrm>
                  <a:off x="693639" y="1832571"/>
                  <a:ext cx="5298849" cy="3042683"/>
                </a:xfrm>
                <a:prstGeom prst="roundRect">
                  <a:avLst>
                    <a:gd name="adj" fmla="val 3742"/>
                  </a:avLst>
                </a:prstGeom>
                <a:solidFill>
                  <a:srgbClr val="006600"/>
                </a:solidFill>
                <a:ln>
                  <a:noFill/>
                </a:ln>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02" dirty="0"/>
                </a:p>
              </p:txBody>
            </p:sp>
            <p:grpSp>
              <p:nvGrpSpPr>
                <p:cNvPr id="15" name="Group 23"/>
                <p:cNvGrpSpPr>
                  <a:grpSpLocks/>
                </p:cNvGrpSpPr>
                <p:nvPr/>
              </p:nvGrpSpPr>
              <p:grpSpPr bwMode="auto">
                <a:xfrm>
                  <a:off x="837089" y="4747178"/>
                  <a:ext cx="691303" cy="139229"/>
                  <a:chOff x="533400" y="3018956"/>
                  <a:chExt cx="609600" cy="288789"/>
                </a:xfrm>
              </p:grpSpPr>
              <p:sp>
                <p:nvSpPr>
                  <p:cNvPr id="16" name="Rectangle 15"/>
                  <p:cNvSpPr/>
                  <p:nvPr/>
                </p:nvSpPr>
                <p:spPr>
                  <a:xfrm>
                    <a:off x="533400" y="3018956"/>
                    <a:ext cx="609600" cy="80081"/>
                  </a:xfrm>
                  <a:prstGeom prst="rect">
                    <a:avLst/>
                  </a:prstGeom>
                  <a:solidFill>
                    <a:srgbClr val="FABB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02" dirty="0"/>
                  </a:p>
                </p:txBody>
              </p:sp>
              <p:sp>
                <p:nvSpPr>
                  <p:cNvPr id="17" name="Rectangle 16"/>
                  <p:cNvSpPr/>
                  <p:nvPr/>
                </p:nvSpPr>
                <p:spPr>
                  <a:xfrm>
                    <a:off x="533400" y="3099035"/>
                    <a:ext cx="609600" cy="208710"/>
                  </a:xfrm>
                  <a:prstGeom prst="rect">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02" dirty="0"/>
                  </a:p>
                </p:txBody>
              </p:sp>
            </p:grpSp>
          </p:grpSp>
        </p:grpSp>
        <p:sp>
          <p:nvSpPr>
            <p:cNvPr id="8" name="TextBox 7"/>
            <p:cNvSpPr txBox="1"/>
            <p:nvPr/>
          </p:nvSpPr>
          <p:spPr>
            <a:xfrm>
              <a:off x="3075295" y="1887211"/>
              <a:ext cx="4733190" cy="1694553"/>
            </a:xfrm>
            <a:prstGeom prst="rect">
              <a:avLst/>
            </a:prstGeom>
            <a:noFill/>
          </p:spPr>
          <p:txBody>
            <a:bodyPr wrap="square" rtlCol="0">
              <a:spAutoFit/>
            </a:bodyPr>
            <a:lstStyle/>
            <a:p>
              <a:pPr defTabSz="858838" eaLnBrk="0" fontAlgn="base" hangingPunct="0">
                <a:spcBef>
                  <a:spcPct val="50000"/>
                </a:spcBef>
                <a:spcAft>
                  <a:spcPct val="0"/>
                </a:spcAft>
              </a:pPr>
              <a:r>
                <a:rPr lang="en-GB" sz="4000" b="1" i="1" dirty="0" smtClean="0">
                  <a:solidFill>
                    <a:schemeClr val="bg1"/>
                  </a:solidFill>
                </a:rPr>
                <a:t>Post cross-border </a:t>
              </a:r>
              <a:r>
                <a:rPr lang="en-GB" sz="4000" b="1" i="1" dirty="0">
                  <a:solidFill>
                    <a:schemeClr val="bg1"/>
                  </a:solidFill>
                </a:rPr>
                <a:t>acquisition, </a:t>
              </a:r>
              <a:r>
                <a:rPr lang="en-GB" sz="4000" b="1" i="1" dirty="0" smtClean="0">
                  <a:solidFill>
                    <a:schemeClr val="bg1"/>
                  </a:solidFill>
                </a:rPr>
                <a:t>the company intends </a:t>
              </a:r>
              <a:r>
                <a:rPr lang="en-GB" sz="4000" b="1" i="1" dirty="0">
                  <a:solidFill>
                    <a:schemeClr val="bg1"/>
                  </a:solidFill>
                </a:rPr>
                <a:t>to </a:t>
              </a:r>
              <a:r>
                <a:rPr lang="en-GB" sz="4000" b="1" i="1" dirty="0" smtClean="0">
                  <a:solidFill>
                    <a:schemeClr val="bg1"/>
                  </a:solidFill>
                </a:rPr>
                <a:t>de-lever to publicly stated target </a:t>
              </a:r>
              <a:r>
                <a:rPr lang="en-GB" sz="4000" b="1" i="1" dirty="0">
                  <a:solidFill>
                    <a:schemeClr val="bg1"/>
                  </a:solidFill>
                </a:rPr>
                <a:t>in medium-term to maintain </a:t>
              </a:r>
              <a:r>
                <a:rPr lang="en-GB" sz="4000" b="1" i="1" dirty="0" smtClean="0">
                  <a:solidFill>
                    <a:schemeClr val="bg1"/>
                  </a:solidFill>
                </a:rPr>
                <a:t>its rating.</a:t>
              </a:r>
              <a:endParaRPr lang="en-GB" sz="4000" b="1" i="1" dirty="0">
                <a:solidFill>
                  <a:schemeClr val="bg1"/>
                </a:solidFill>
              </a:endParaRPr>
            </a:p>
          </p:txBody>
        </p:sp>
      </p:grpSp>
    </p:spTree>
    <p:extLst>
      <p:ext uri="{BB962C8B-B14F-4D97-AF65-F5344CB8AC3E}">
        <p14:creationId xmlns:p14="http://schemas.microsoft.com/office/powerpoint/2010/main" val="40104580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LANGUAGENAME" val="EnglishUK"/>
  <p:tag name="PRESTYPETEMPLATE" val="0"/>
</p:tagLst>
</file>

<file path=ppt/theme/theme1.xml><?xml version="1.0" encoding="utf-8"?>
<a:theme xmlns:a="http://schemas.openxmlformats.org/drawingml/2006/main" name="HSBC A4 Landscape 2018">
  <a:themeElements>
    <a:clrScheme name="HSBC Colour pallete 2018">
      <a:dk1>
        <a:srgbClr val="000000"/>
      </a:dk1>
      <a:lt1>
        <a:srgbClr val="FFFFFF"/>
      </a:lt1>
      <a:dk2>
        <a:srgbClr val="4E48C7"/>
      </a:dk2>
      <a:lt2>
        <a:srgbClr val="0F79D6"/>
      </a:lt2>
      <a:accent1>
        <a:srgbClr val="DB0011"/>
      </a:accent1>
      <a:accent2>
        <a:srgbClr val="000000"/>
      </a:accent2>
      <a:accent3>
        <a:srgbClr val="767676"/>
      </a:accent3>
      <a:accent4>
        <a:srgbClr val="D7D8D6"/>
      </a:accent4>
      <a:accent5>
        <a:srgbClr val="B57E10"/>
      </a:accent5>
      <a:accent6>
        <a:srgbClr val="488F29"/>
      </a:accent6>
      <a:hlink>
        <a:srgbClr val="767676"/>
      </a:hlink>
      <a:folHlink>
        <a:srgbClr val="D7D8D6"/>
      </a:folHlink>
    </a:clrScheme>
    <a:fontScheme name="A4 Message Driven">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custClrLst>
    <a:custClr name="HSBC Red">
      <a:srgbClr val="DB0011"/>
    </a:custClr>
    <a:custClr name="Black">
      <a:srgbClr val="000000"/>
    </a:custClr>
    <a:custClr name="Light Grey">
      <a:srgbClr val="D7D8D6"/>
    </a:custClr>
    <a:custClr name="Dark Grey">
      <a:srgbClr val="767676"/>
    </a:custClr>
    <a:custClr name="Violet 1">
      <a:srgbClr val="9451E0"/>
    </a:custClr>
    <a:custClr name="Amber 1">
      <a:srgbClr val="E66B00"/>
    </a:custClr>
    <a:custClr name="Indigo 1">
      <a:srgbClr val="5851E0"/>
    </a:custClr>
    <a:custClr name="Emerald 1">
      <a:srgbClr val="4E9C2D"/>
    </a:custClr>
    <a:custClr name="Aquamarine 1">
      <a:srgbClr val="1087EF"/>
    </a:custClr>
    <a:custClr name="Teal 1">
      <a:srgbClr val="00A69D"/>
    </a:custClr>
    <a:custClr name="Violet 2">
      <a:srgbClr val="563594"/>
    </a:custClr>
    <a:custClr name="Amber 2">
      <a:srgbClr val="BF5900"/>
    </a:custClr>
    <a:custClr name="Indigo 2">
      <a:srgbClr val="3A3594"/>
    </a:custClr>
    <a:custClr name="Emerald 2">
      <a:srgbClr val="3B7522"/>
    </a:custClr>
    <a:custClr name="Aquamarine 2">
      <a:srgbClr val="0D6BBD"/>
    </a:custClr>
    <a:custClr name="Teal 2">
      <a:srgbClr val="008580"/>
    </a:custClr>
    <a:custClr name="Blank_01">
      <a:srgbClr val="FFFFFF"/>
    </a:custClr>
    <a:custClr name="Blank_02">
      <a:srgbClr val="FFFFFF"/>
    </a:custClr>
    <a:custClr name="Blank_03">
      <a:srgbClr val="FFFFFF"/>
    </a:custClr>
    <a:custClr name="Blank_04">
      <a:srgbClr val="FFFFFF"/>
    </a:custClr>
    <a:custClr name="RAG_Red">
      <a:srgbClr val="A8000B"/>
    </a:custClr>
    <a:custClr name="RAG_Amber">
      <a:srgbClr val="E8A215"/>
    </a:custClr>
    <a:custClr name="RAG_Green">
      <a:srgbClr val="008580"/>
    </a:custClr>
  </a:custClrLst>
  <a:extLst>
    <a:ext uri="{05A4C25C-085E-4340-85A3-A5531E510DB2}">
      <thm15:themeFamily xmlns:thm15="http://schemas.microsoft.com/office/thememl/2012/main" name="HSBC A4 Landscape 2018.potx" id="{21F6A2EF-A21D-4A20-914A-245E91DDE4D6}" vid="{4DA8E425-B44F-4060-A5F0-04FC3B6F1978}"/>
    </a:ext>
  </a:extLst>
</a:theme>
</file>

<file path=ppt/theme/theme2.xml><?xml version="1.0" encoding="utf-8"?>
<a:theme xmlns:a="http://schemas.openxmlformats.org/drawingml/2006/main" name="Non-Message Driven">
  <a:themeElements>
    <a:clrScheme name="HSBC Colour pallete 2018">
      <a:dk1>
        <a:srgbClr val="000000"/>
      </a:dk1>
      <a:lt1>
        <a:srgbClr val="FFFFFF"/>
      </a:lt1>
      <a:dk2>
        <a:srgbClr val="4E48C7"/>
      </a:dk2>
      <a:lt2>
        <a:srgbClr val="0F79D6"/>
      </a:lt2>
      <a:accent1>
        <a:srgbClr val="DB0011"/>
      </a:accent1>
      <a:accent2>
        <a:srgbClr val="000000"/>
      </a:accent2>
      <a:accent3>
        <a:srgbClr val="767676"/>
      </a:accent3>
      <a:accent4>
        <a:srgbClr val="D7D8D6"/>
      </a:accent4>
      <a:accent5>
        <a:srgbClr val="B57E10"/>
      </a:accent5>
      <a:accent6>
        <a:srgbClr val="488F29"/>
      </a:accent6>
      <a:hlink>
        <a:srgbClr val="767676"/>
      </a:hlink>
      <a:folHlink>
        <a:srgbClr val="D7D8D6"/>
      </a:folHlink>
    </a:clrScheme>
    <a:fontScheme name="Custom 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custClrLst>
    <a:custClr name="HSBC Red">
      <a:srgbClr val="DB0011"/>
    </a:custClr>
    <a:custClr name="Black">
      <a:srgbClr val="000000"/>
    </a:custClr>
    <a:custClr name="Light Grey">
      <a:srgbClr val="D7D8D6"/>
    </a:custClr>
    <a:custClr name="Dark Grey">
      <a:srgbClr val="767676"/>
    </a:custClr>
    <a:custClr name="Violet 1">
      <a:srgbClr val="9451E0"/>
    </a:custClr>
    <a:custClr name="Amber 1">
      <a:srgbClr val="E66B00"/>
    </a:custClr>
    <a:custClr name="Indigo 1">
      <a:srgbClr val="5851E0"/>
    </a:custClr>
    <a:custClr name="Emerald 1">
      <a:srgbClr val="4E9C2D"/>
    </a:custClr>
    <a:custClr name="Aquamarine 1">
      <a:srgbClr val="1087EF"/>
    </a:custClr>
    <a:custClr name="Teal 1">
      <a:srgbClr val="00A69D"/>
    </a:custClr>
    <a:custClr name="Violet 2">
      <a:srgbClr val="563594"/>
    </a:custClr>
    <a:custClr name="Amber 2">
      <a:srgbClr val="BF5900"/>
    </a:custClr>
    <a:custClr name="Indigo 2">
      <a:srgbClr val="3A3594"/>
    </a:custClr>
    <a:custClr name="Emerald 2">
      <a:srgbClr val="3B7522"/>
    </a:custClr>
    <a:custClr name="Aquamarine 2">
      <a:srgbClr val="0D6BBD"/>
    </a:custClr>
    <a:custClr name="Teal 2">
      <a:srgbClr val="008580"/>
    </a:custClr>
    <a:custClr name="Blank_01">
      <a:srgbClr val="FFFFFF"/>
    </a:custClr>
    <a:custClr name="Blank_02">
      <a:srgbClr val="FFFFFF"/>
    </a:custClr>
    <a:custClr name="Blank_03">
      <a:srgbClr val="FFFFFF"/>
    </a:custClr>
    <a:custClr name="Blank_04">
      <a:srgbClr val="FFFFFF"/>
    </a:custClr>
    <a:custClr name="RAG_Red">
      <a:srgbClr val="A8000B"/>
    </a:custClr>
    <a:custClr name="RAG_Amber">
      <a:srgbClr val="E8A215"/>
    </a:custClr>
    <a:custClr name="RAG_Green">
      <a:srgbClr val="008580"/>
    </a:custClr>
  </a:custClrLst>
  <a:extLst>
    <a:ext uri="{05A4C25C-085E-4340-85A3-A5531E510DB2}">
      <thm15:themeFamily xmlns:thm15="http://schemas.microsoft.com/office/thememl/2012/main" name="HSBC A4 Landscape 2018.potx" id="{21F6A2EF-A21D-4A20-914A-245E91DDE4D6}" vid="{A8FE0BF1-81DD-4574-8BC9-42791BA10BB4}"/>
    </a:ext>
  </a:extLst>
</a:theme>
</file>

<file path=ppt/theme/theme3.xml><?xml version="1.0" encoding="utf-8"?>
<a:theme xmlns:a="http://schemas.openxmlformats.org/drawingml/2006/main" name="1_Non-Message Driven">
  <a:themeElements>
    <a:clrScheme name="HSBC Colour pallete 2018">
      <a:dk1>
        <a:srgbClr val="000000"/>
      </a:dk1>
      <a:lt1>
        <a:srgbClr val="FFFFFF"/>
      </a:lt1>
      <a:dk2>
        <a:srgbClr val="4E48C7"/>
      </a:dk2>
      <a:lt2>
        <a:srgbClr val="0F79D6"/>
      </a:lt2>
      <a:accent1>
        <a:srgbClr val="DB0011"/>
      </a:accent1>
      <a:accent2>
        <a:srgbClr val="000000"/>
      </a:accent2>
      <a:accent3>
        <a:srgbClr val="767676"/>
      </a:accent3>
      <a:accent4>
        <a:srgbClr val="D7D8D6"/>
      </a:accent4>
      <a:accent5>
        <a:srgbClr val="B57E10"/>
      </a:accent5>
      <a:accent6>
        <a:srgbClr val="488F29"/>
      </a:accent6>
      <a:hlink>
        <a:srgbClr val="767676"/>
      </a:hlink>
      <a:folHlink>
        <a:srgbClr val="D7D8D6"/>
      </a:folHlink>
    </a:clrScheme>
    <a:fontScheme name="Custom 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custClrLst>
    <a:custClr name="HSBC Red">
      <a:srgbClr val="DB0011"/>
    </a:custClr>
    <a:custClr name="Black">
      <a:srgbClr val="000000"/>
    </a:custClr>
    <a:custClr name="Light Grey">
      <a:srgbClr val="D7D8D6"/>
    </a:custClr>
    <a:custClr name="Dark Grey">
      <a:srgbClr val="767676"/>
    </a:custClr>
    <a:custClr name="Violet 1">
      <a:srgbClr val="9451E0"/>
    </a:custClr>
    <a:custClr name="Amber 1">
      <a:srgbClr val="E66B00"/>
    </a:custClr>
    <a:custClr name="Indigo 1">
      <a:srgbClr val="5851E0"/>
    </a:custClr>
    <a:custClr name="Emerald 1">
      <a:srgbClr val="4E9C2D"/>
    </a:custClr>
    <a:custClr name="Aquamarine 1">
      <a:srgbClr val="1087EF"/>
    </a:custClr>
    <a:custClr name="Teal 1">
      <a:srgbClr val="00A69D"/>
    </a:custClr>
    <a:custClr name="Violet 2">
      <a:srgbClr val="563594"/>
    </a:custClr>
    <a:custClr name="Amber 2">
      <a:srgbClr val="BF5900"/>
    </a:custClr>
    <a:custClr name="Indigo 2">
      <a:srgbClr val="3A3594"/>
    </a:custClr>
    <a:custClr name="Emerald 2">
      <a:srgbClr val="3B7522"/>
    </a:custClr>
    <a:custClr name="Aquamarine 2">
      <a:srgbClr val="0D6BBD"/>
    </a:custClr>
    <a:custClr name="Teal 2">
      <a:srgbClr val="008580"/>
    </a:custClr>
    <a:custClr name="Blank_01">
      <a:srgbClr val="FFFFFF"/>
    </a:custClr>
    <a:custClr name="Blank_02">
      <a:srgbClr val="FFFFFF"/>
    </a:custClr>
    <a:custClr name="Blank_03">
      <a:srgbClr val="FFFFFF"/>
    </a:custClr>
    <a:custClr name="Blank_04">
      <a:srgbClr val="FFFFFF"/>
    </a:custClr>
    <a:custClr name="RAG_Red">
      <a:srgbClr val="A8000B"/>
    </a:custClr>
    <a:custClr name="RAG_Amber">
      <a:srgbClr val="E8A215"/>
    </a:custClr>
    <a:custClr name="RAG_Green">
      <a:srgbClr val="008580"/>
    </a:custClr>
  </a:custClrLst>
  <a:extLst>
    <a:ext uri="{05A4C25C-085E-4340-85A3-A5531E510DB2}">
      <thm15:themeFamily xmlns:thm15="http://schemas.microsoft.com/office/thememl/2012/main" name="HSBC A4 Landscape 2018.potx" id="{21F6A2EF-A21D-4A20-914A-245E91DDE4D6}" vid="{A8FE0BF1-81DD-4574-8BC9-42791BA10BB4}"/>
    </a:ext>
  </a:extLst>
</a:theme>
</file>

<file path=ppt/theme/theme4.xml><?xml version="1.0" encoding="utf-8"?>
<a:theme xmlns:a="http://schemas.openxmlformats.org/drawingml/2006/main" name="2_Non-Message Driven">
  <a:themeElements>
    <a:clrScheme name="HSBC Colour pallete 2018">
      <a:dk1>
        <a:srgbClr val="000000"/>
      </a:dk1>
      <a:lt1>
        <a:srgbClr val="FFFFFF"/>
      </a:lt1>
      <a:dk2>
        <a:srgbClr val="4E48C7"/>
      </a:dk2>
      <a:lt2>
        <a:srgbClr val="0F79D6"/>
      </a:lt2>
      <a:accent1>
        <a:srgbClr val="DB0011"/>
      </a:accent1>
      <a:accent2>
        <a:srgbClr val="000000"/>
      </a:accent2>
      <a:accent3>
        <a:srgbClr val="767676"/>
      </a:accent3>
      <a:accent4>
        <a:srgbClr val="D7D8D6"/>
      </a:accent4>
      <a:accent5>
        <a:srgbClr val="B57E10"/>
      </a:accent5>
      <a:accent6>
        <a:srgbClr val="488F29"/>
      </a:accent6>
      <a:hlink>
        <a:srgbClr val="767676"/>
      </a:hlink>
      <a:folHlink>
        <a:srgbClr val="D7D8D6"/>
      </a:folHlink>
    </a:clrScheme>
    <a:fontScheme name="Custom 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custClrLst>
    <a:custClr name="HSBC Red">
      <a:srgbClr val="DB0011"/>
    </a:custClr>
    <a:custClr name="Black">
      <a:srgbClr val="000000"/>
    </a:custClr>
    <a:custClr name="Light Grey">
      <a:srgbClr val="D7D8D6"/>
    </a:custClr>
    <a:custClr name="Dark Grey">
      <a:srgbClr val="767676"/>
    </a:custClr>
    <a:custClr name="Violet 1">
      <a:srgbClr val="9451E0"/>
    </a:custClr>
    <a:custClr name="Amber 1">
      <a:srgbClr val="E66B00"/>
    </a:custClr>
    <a:custClr name="Indigo 1">
      <a:srgbClr val="5851E0"/>
    </a:custClr>
    <a:custClr name="Emerald 1">
      <a:srgbClr val="4E9C2D"/>
    </a:custClr>
    <a:custClr name="Aquamarine 1">
      <a:srgbClr val="1087EF"/>
    </a:custClr>
    <a:custClr name="Teal 1">
      <a:srgbClr val="00A69D"/>
    </a:custClr>
    <a:custClr name="Violet 2">
      <a:srgbClr val="563594"/>
    </a:custClr>
    <a:custClr name="Amber 2">
      <a:srgbClr val="BF5900"/>
    </a:custClr>
    <a:custClr name="Indigo 2">
      <a:srgbClr val="3A3594"/>
    </a:custClr>
    <a:custClr name="Emerald 2">
      <a:srgbClr val="3B7522"/>
    </a:custClr>
    <a:custClr name="Aquamarine 2">
      <a:srgbClr val="0D6BBD"/>
    </a:custClr>
    <a:custClr name="Teal 2">
      <a:srgbClr val="008580"/>
    </a:custClr>
    <a:custClr name="Blank_01">
      <a:srgbClr val="FFFFFF"/>
    </a:custClr>
    <a:custClr name="Blank_02">
      <a:srgbClr val="FFFFFF"/>
    </a:custClr>
    <a:custClr name="Blank_03">
      <a:srgbClr val="FFFFFF"/>
    </a:custClr>
    <a:custClr name="Blank_04">
      <a:srgbClr val="FFFFFF"/>
    </a:custClr>
    <a:custClr name="RAG_Red">
      <a:srgbClr val="A8000B"/>
    </a:custClr>
    <a:custClr name="RAG_Amber">
      <a:srgbClr val="E8A215"/>
    </a:custClr>
    <a:custClr name="RAG_Green">
      <a:srgbClr val="008580"/>
    </a:custClr>
  </a:custClrLst>
  <a:extLst>
    <a:ext uri="{05A4C25C-085E-4340-85A3-A5531E510DB2}">
      <thm15:themeFamily xmlns:thm15="http://schemas.microsoft.com/office/thememl/2012/main" name="HSBC A4 Landscape 2018.potx" id="{21F6A2EF-A21D-4A20-914A-245E91DDE4D6}" vid="{A8FE0BF1-81DD-4574-8BC9-42791BA10BB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sterbrand 2018">
    <a:dk1>
      <a:srgbClr val="000000"/>
    </a:dk1>
    <a:lt1>
      <a:srgbClr val="FFFFFF"/>
    </a:lt1>
    <a:dk2>
      <a:srgbClr val="DB0011"/>
    </a:dk2>
    <a:lt2>
      <a:srgbClr val="CBCBCD"/>
    </a:lt2>
    <a:accent1>
      <a:srgbClr val="376798"/>
    </a:accent1>
    <a:accent2>
      <a:srgbClr val="269792"/>
    </a:accent2>
    <a:accent3>
      <a:srgbClr val="EDB343"/>
    </a:accent3>
    <a:accent4>
      <a:srgbClr val="588942"/>
    </a:accent4>
    <a:accent5>
      <a:srgbClr val="677B88"/>
    </a:accent5>
    <a:accent6>
      <a:srgbClr val="9E6D0E"/>
    </a:accent6>
    <a:hlink>
      <a:srgbClr val="1A4875"/>
    </a:hlink>
    <a:folHlink>
      <a:srgbClr val="9E6D0E"/>
    </a:folHlink>
  </a:clrScheme>
  <a:fontScheme name="A4 Message Driven">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asterbrand 2018">
    <a:dk1>
      <a:srgbClr val="000000"/>
    </a:dk1>
    <a:lt1>
      <a:srgbClr val="FFFFFF"/>
    </a:lt1>
    <a:dk2>
      <a:srgbClr val="DB0011"/>
    </a:dk2>
    <a:lt2>
      <a:srgbClr val="CBCBCD"/>
    </a:lt2>
    <a:accent1>
      <a:srgbClr val="376798"/>
    </a:accent1>
    <a:accent2>
      <a:srgbClr val="269792"/>
    </a:accent2>
    <a:accent3>
      <a:srgbClr val="EDB343"/>
    </a:accent3>
    <a:accent4>
      <a:srgbClr val="588942"/>
    </a:accent4>
    <a:accent5>
      <a:srgbClr val="677B88"/>
    </a:accent5>
    <a:accent6>
      <a:srgbClr val="9E6D0E"/>
    </a:accent6>
    <a:hlink>
      <a:srgbClr val="1A4875"/>
    </a:hlink>
    <a:folHlink>
      <a:srgbClr val="9E6D0E"/>
    </a:folHlink>
  </a:clrScheme>
  <a:fontScheme name="A4 Message Driven">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asterbrand 2018">
    <a:dk1>
      <a:srgbClr val="000000"/>
    </a:dk1>
    <a:lt1>
      <a:srgbClr val="FFFFFF"/>
    </a:lt1>
    <a:dk2>
      <a:srgbClr val="DB0011"/>
    </a:dk2>
    <a:lt2>
      <a:srgbClr val="CBCBCD"/>
    </a:lt2>
    <a:accent1>
      <a:srgbClr val="376798"/>
    </a:accent1>
    <a:accent2>
      <a:srgbClr val="269792"/>
    </a:accent2>
    <a:accent3>
      <a:srgbClr val="EDB343"/>
    </a:accent3>
    <a:accent4>
      <a:srgbClr val="588942"/>
    </a:accent4>
    <a:accent5>
      <a:srgbClr val="677B88"/>
    </a:accent5>
    <a:accent6>
      <a:srgbClr val="9E6D0E"/>
    </a:accent6>
    <a:hlink>
      <a:srgbClr val="1A4875"/>
    </a:hlink>
    <a:folHlink>
      <a:srgbClr val="9E6D0E"/>
    </a:folHlink>
  </a:clrScheme>
  <a:fontScheme name="Custom 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HSBC A4 Landscape 2018</Template>
  <TotalTime>331</TotalTime>
  <Words>1555</Words>
  <Application>Microsoft Office PowerPoint</Application>
  <PresentationFormat>Custom</PresentationFormat>
  <Paragraphs>249</Paragraphs>
  <Slides>21</Slides>
  <Notes>5</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21</vt:i4>
      </vt:variant>
    </vt:vector>
  </HeadingPairs>
  <TitlesOfParts>
    <vt:vector size="33" baseType="lpstr">
      <vt:lpstr>Helvetica Neue for HSBC Lt</vt:lpstr>
      <vt:lpstr>SimHei</vt:lpstr>
      <vt:lpstr>Arial</vt:lpstr>
      <vt:lpstr>Calibri</vt:lpstr>
      <vt:lpstr>Symbol</vt:lpstr>
      <vt:lpstr>Times New Roman</vt:lpstr>
      <vt:lpstr>Wingdings</vt:lpstr>
      <vt:lpstr>Wingdings 2</vt:lpstr>
      <vt:lpstr>HSBC A4 Landscape 2018</vt:lpstr>
      <vt:lpstr>Non-Message Driven</vt:lpstr>
      <vt:lpstr>1_Non-Message Driven</vt:lpstr>
      <vt:lpstr>2_Non-Message Driven</vt:lpstr>
      <vt:lpstr>Risk management considerations</vt:lpstr>
      <vt:lpstr>PowerPoint Presentation</vt:lpstr>
      <vt:lpstr>Case study 1: matching debt to earnings exactly is not always optimal </vt:lpstr>
      <vt:lpstr>Case study 1: matching debt to earnings exactly is not always optimal </vt:lpstr>
      <vt:lpstr>Case study 1: matching debt to earnings exactly is not always optimal </vt:lpstr>
      <vt:lpstr>Case study 2: the importance of choosing the right KPI risk measure </vt:lpstr>
      <vt:lpstr>Case study 2: the importance of choosing the right KPI risk measure </vt:lpstr>
      <vt:lpstr>Case study 2: the importance of choosing the right KPI risk measure </vt:lpstr>
      <vt:lpstr>Case study 3: risk reduction and costs should be assessed together</vt:lpstr>
      <vt:lpstr>Case study 3: risk reduction and costs should be assessed together</vt:lpstr>
      <vt:lpstr>Case study 3: risk reduction and costs should be assessed together</vt:lpstr>
      <vt:lpstr>Case study 4: it is not always practical to have the mix that theory dictates </vt:lpstr>
      <vt:lpstr>Case study 4: it is not always practical to have the mix that theory dictates </vt:lpstr>
      <vt:lpstr>Case study 4: it is not always practical to have the mix that theory dictates </vt:lpstr>
      <vt:lpstr>PowerPoint Presentation</vt:lpstr>
      <vt:lpstr>Products impacted by IBOR discontinuation</vt:lpstr>
      <vt:lpstr>What are the Alternative Interest Rate Benchmarks?</vt:lpstr>
      <vt:lpstr>Comparing IBORs and Alternate Reference Rates Methodologies</vt:lpstr>
      <vt:lpstr>IASB – May 2019 Exposure Draft – addressing “Pre-Replacement” issues</vt:lpstr>
      <vt:lpstr>Preparing for IBOR Transition and Alternate Reference Rates</vt:lpstr>
      <vt:lpstr>Disclaimer</vt:lpstr>
    </vt:vector>
  </TitlesOfParts>
  <Company>HSBC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jing.huang@hsbc.com</dc:creator>
  <cp:keywords>PUBLIC</cp:keywords>
  <dc:description>PUBLIC</dc:description>
  <cp:lastModifiedBy>jing.huang@hsbc.com</cp:lastModifiedBy>
  <cp:revision>48</cp:revision>
  <dcterms:created xsi:type="dcterms:W3CDTF">2019-06-19T13:53:43Z</dcterms:created>
  <dcterms:modified xsi:type="dcterms:W3CDTF">2019-06-21T15:54:27Z</dcterms:modified>
  <cp:category>PowerPoint template;version 2.1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PUBLIC</vt:lpwstr>
  </property>
  <property fmtid="{D5CDD505-2E9C-101B-9397-08002B2CF9AE}" pid="3" name="Source">
    <vt:lpwstr>Internal</vt:lpwstr>
  </property>
  <property fmtid="{D5CDD505-2E9C-101B-9397-08002B2CF9AE}" pid="4" name="Footers">
    <vt:lpwstr>Footers</vt:lpwstr>
  </property>
  <property fmtid="{D5CDD505-2E9C-101B-9397-08002B2CF9AE}" pid="5" name="DocClassification">
    <vt:lpwstr>CLAPUBLIC</vt:lpwstr>
  </property>
</Properties>
</file>